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99" r:id="rId3"/>
    <p:sldId id="300" r:id="rId4"/>
    <p:sldId id="291" r:id="rId5"/>
    <p:sldId id="296" r:id="rId6"/>
    <p:sldId id="297" r:id="rId7"/>
    <p:sldId id="301" r:id="rId8"/>
    <p:sldId id="304" r:id="rId9"/>
    <p:sldId id="308" r:id="rId10"/>
    <p:sldId id="309" r:id="rId11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3399"/>
    <a:srgbClr val="FF6699"/>
    <a:srgbClr val="CCCCFF"/>
    <a:srgbClr val="CCFF33"/>
    <a:srgbClr val="9966FF"/>
    <a:srgbClr val="CCCC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4660"/>
  </p:normalViewPr>
  <p:slideViewPr>
    <p:cSldViewPr>
      <p:cViewPr>
        <p:scale>
          <a:sx n="75" d="100"/>
          <a:sy n="75" d="100"/>
        </p:scale>
        <p:origin x="-58" y="-5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95271-6B4B-44ED-9C7A-5D7499FE56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1988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D90AE-45C1-4C5A-92CA-D60C0608CE4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527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579AF-6B96-4298-861C-1264378D7B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2458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076809-0930-47B9-9187-846DD913D52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7043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C1426-083D-4E49-B3F9-C43410C2409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2837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F7B7D-B9FD-4432-BB63-6368E77A088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863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0057A-6FA1-46AA-91D6-DE8B7FF265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7587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44D26-BC11-4B30-B98A-82AFB1C36AD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1080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5BFA2-989C-4B5F-A5C3-916E3BE30FD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5166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9011C-CC4F-4816-BFF4-C702ACB5DF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8619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4BA4B-EFA3-4E7F-BC1B-30640C08FF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25963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32AC91-D4CA-4D98-94B8-FE26DB3ABF9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AutoShape 3"/>
          <p:cNvSpPr>
            <a:spLocks noChangeArrowheads="1"/>
          </p:cNvSpPr>
          <p:nvPr/>
        </p:nvSpPr>
        <p:spPr bwMode="auto">
          <a:xfrm>
            <a:off x="273050" y="233363"/>
            <a:ext cx="9361488" cy="6391275"/>
          </a:xfrm>
          <a:prstGeom prst="roundRect">
            <a:avLst>
              <a:gd name="adj" fmla="val 2361"/>
            </a:avLst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0"/>
                  <a:invGamma/>
                </a:srgbClr>
              </a:gs>
            </a:gsLst>
            <a:lin ang="5400000" scaled="1"/>
          </a:gradFill>
          <a:ln w="76200" cmpd="dbl">
            <a:solidFill>
              <a:srgbClr val="3333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7829" name="Oval 5"/>
          <p:cNvSpPr>
            <a:spLocks noChangeArrowheads="1"/>
          </p:cNvSpPr>
          <p:nvPr/>
        </p:nvSpPr>
        <p:spPr bwMode="auto">
          <a:xfrm>
            <a:off x="361950" y="6354763"/>
            <a:ext cx="180975" cy="180975"/>
          </a:xfrm>
          <a:prstGeom prst="ellipse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7830" name="Oval 6"/>
          <p:cNvSpPr>
            <a:spLocks noChangeArrowheads="1"/>
          </p:cNvSpPr>
          <p:nvPr/>
        </p:nvSpPr>
        <p:spPr bwMode="auto">
          <a:xfrm>
            <a:off x="361950" y="323850"/>
            <a:ext cx="180975" cy="180975"/>
          </a:xfrm>
          <a:prstGeom prst="ellipse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7831" name="Oval 7"/>
          <p:cNvSpPr>
            <a:spLocks noChangeArrowheads="1"/>
          </p:cNvSpPr>
          <p:nvPr/>
        </p:nvSpPr>
        <p:spPr bwMode="auto">
          <a:xfrm>
            <a:off x="9363075" y="6354763"/>
            <a:ext cx="180975" cy="180975"/>
          </a:xfrm>
          <a:prstGeom prst="ellipse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7832" name="Oval 8"/>
          <p:cNvSpPr>
            <a:spLocks noChangeArrowheads="1"/>
          </p:cNvSpPr>
          <p:nvPr/>
        </p:nvSpPr>
        <p:spPr bwMode="auto">
          <a:xfrm>
            <a:off x="9363075" y="323850"/>
            <a:ext cx="180975" cy="180975"/>
          </a:xfrm>
          <a:prstGeom prst="ellipse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90" name="Group 190"/>
          <p:cNvGrpSpPr>
            <a:grpSpLocks/>
          </p:cNvGrpSpPr>
          <p:nvPr/>
        </p:nvGrpSpPr>
        <p:grpSpPr bwMode="auto">
          <a:xfrm>
            <a:off x="452438" y="414338"/>
            <a:ext cx="9001125" cy="6075362"/>
            <a:chOff x="285" y="261"/>
            <a:chExt cx="5670" cy="3827"/>
          </a:xfrm>
        </p:grpSpPr>
        <p:grpSp>
          <p:nvGrpSpPr>
            <p:cNvPr id="102452" name="Group 52"/>
            <p:cNvGrpSpPr>
              <a:grpSpLocks/>
            </p:cNvGrpSpPr>
            <p:nvPr/>
          </p:nvGrpSpPr>
          <p:grpSpPr bwMode="auto">
            <a:xfrm>
              <a:off x="285" y="261"/>
              <a:ext cx="5670" cy="227"/>
              <a:chOff x="170" y="601"/>
              <a:chExt cx="5670" cy="227"/>
            </a:xfrm>
          </p:grpSpPr>
          <p:sp>
            <p:nvSpPr>
              <p:cNvPr id="102453" name="AutoShape 53"/>
              <p:cNvSpPr>
                <a:spLocks noChangeArrowheads="1"/>
              </p:cNvSpPr>
              <p:nvPr/>
            </p:nvSpPr>
            <p:spPr bwMode="auto">
              <a:xfrm>
                <a:off x="17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54" name="AutoShape 54"/>
              <p:cNvSpPr>
                <a:spLocks noChangeArrowheads="1"/>
              </p:cNvSpPr>
              <p:nvPr/>
            </p:nvSpPr>
            <p:spPr bwMode="auto">
              <a:xfrm rot="10800000">
                <a:off x="34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55" name="AutoShape 55"/>
              <p:cNvSpPr>
                <a:spLocks noChangeArrowheads="1"/>
              </p:cNvSpPr>
              <p:nvPr/>
            </p:nvSpPr>
            <p:spPr bwMode="auto">
              <a:xfrm>
                <a:off x="51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56" name="AutoShape 56"/>
              <p:cNvSpPr>
                <a:spLocks noChangeArrowheads="1"/>
              </p:cNvSpPr>
              <p:nvPr/>
            </p:nvSpPr>
            <p:spPr bwMode="auto">
              <a:xfrm rot="10800000">
                <a:off x="68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57" name="AutoShape 57"/>
              <p:cNvSpPr>
                <a:spLocks noChangeArrowheads="1"/>
              </p:cNvSpPr>
              <p:nvPr/>
            </p:nvSpPr>
            <p:spPr bwMode="auto">
              <a:xfrm>
                <a:off x="85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58" name="AutoShape 58"/>
              <p:cNvSpPr>
                <a:spLocks noChangeArrowheads="1"/>
              </p:cNvSpPr>
              <p:nvPr/>
            </p:nvSpPr>
            <p:spPr bwMode="auto">
              <a:xfrm rot="10800000">
                <a:off x="102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59" name="AutoShape 59"/>
              <p:cNvSpPr>
                <a:spLocks noChangeArrowheads="1"/>
              </p:cNvSpPr>
              <p:nvPr/>
            </p:nvSpPr>
            <p:spPr bwMode="auto">
              <a:xfrm>
                <a:off x="119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60" name="AutoShape 60"/>
              <p:cNvSpPr>
                <a:spLocks noChangeArrowheads="1"/>
              </p:cNvSpPr>
              <p:nvPr/>
            </p:nvSpPr>
            <p:spPr bwMode="auto">
              <a:xfrm rot="10800000">
                <a:off x="136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61" name="AutoShape 61"/>
              <p:cNvSpPr>
                <a:spLocks noChangeArrowheads="1"/>
              </p:cNvSpPr>
              <p:nvPr/>
            </p:nvSpPr>
            <p:spPr bwMode="auto">
              <a:xfrm>
                <a:off x="153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62" name="AutoShape 62"/>
              <p:cNvSpPr>
                <a:spLocks noChangeArrowheads="1"/>
              </p:cNvSpPr>
              <p:nvPr/>
            </p:nvSpPr>
            <p:spPr bwMode="auto">
              <a:xfrm rot="10800000">
                <a:off x="170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63" name="AutoShape 63"/>
              <p:cNvSpPr>
                <a:spLocks noChangeArrowheads="1"/>
              </p:cNvSpPr>
              <p:nvPr/>
            </p:nvSpPr>
            <p:spPr bwMode="auto">
              <a:xfrm>
                <a:off x="187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64" name="AutoShape 64"/>
              <p:cNvSpPr>
                <a:spLocks noChangeArrowheads="1"/>
              </p:cNvSpPr>
              <p:nvPr/>
            </p:nvSpPr>
            <p:spPr bwMode="auto">
              <a:xfrm rot="10800000">
                <a:off x="204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65" name="AutoShape 65"/>
              <p:cNvSpPr>
                <a:spLocks noChangeArrowheads="1"/>
              </p:cNvSpPr>
              <p:nvPr/>
            </p:nvSpPr>
            <p:spPr bwMode="auto">
              <a:xfrm>
                <a:off x="221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66" name="AutoShape 66"/>
              <p:cNvSpPr>
                <a:spLocks noChangeArrowheads="1"/>
              </p:cNvSpPr>
              <p:nvPr/>
            </p:nvSpPr>
            <p:spPr bwMode="auto">
              <a:xfrm rot="10800000">
                <a:off x="238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67" name="AutoShape 67"/>
              <p:cNvSpPr>
                <a:spLocks noChangeArrowheads="1"/>
              </p:cNvSpPr>
              <p:nvPr/>
            </p:nvSpPr>
            <p:spPr bwMode="auto">
              <a:xfrm>
                <a:off x="255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68" name="AutoShape 68"/>
              <p:cNvSpPr>
                <a:spLocks noChangeArrowheads="1"/>
              </p:cNvSpPr>
              <p:nvPr/>
            </p:nvSpPr>
            <p:spPr bwMode="auto">
              <a:xfrm rot="10800000">
                <a:off x="272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69" name="AutoShape 69"/>
              <p:cNvSpPr>
                <a:spLocks noChangeArrowheads="1"/>
              </p:cNvSpPr>
              <p:nvPr/>
            </p:nvSpPr>
            <p:spPr bwMode="auto">
              <a:xfrm>
                <a:off x="289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70" name="AutoShape 70"/>
              <p:cNvSpPr>
                <a:spLocks noChangeArrowheads="1"/>
              </p:cNvSpPr>
              <p:nvPr/>
            </p:nvSpPr>
            <p:spPr bwMode="auto">
              <a:xfrm rot="10800000">
                <a:off x="306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71" name="AutoShape 71"/>
              <p:cNvSpPr>
                <a:spLocks noChangeArrowheads="1"/>
              </p:cNvSpPr>
              <p:nvPr/>
            </p:nvSpPr>
            <p:spPr bwMode="auto">
              <a:xfrm>
                <a:off x="323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72" name="AutoShape 72"/>
              <p:cNvSpPr>
                <a:spLocks noChangeArrowheads="1"/>
              </p:cNvSpPr>
              <p:nvPr/>
            </p:nvSpPr>
            <p:spPr bwMode="auto">
              <a:xfrm rot="10800000">
                <a:off x="340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73" name="AutoShape 73"/>
              <p:cNvSpPr>
                <a:spLocks noChangeArrowheads="1"/>
              </p:cNvSpPr>
              <p:nvPr/>
            </p:nvSpPr>
            <p:spPr bwMode="auto">
              <a:xfrm>
                <a:off x="357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74" name="AutoShape 74"/>
              <p:cNvSpPr>
                <a:spLocks noChangeArrowheads="1"/>
              </p:cNvSpPr>
              <p:nvPr/>
            </p:nvSpPr>
            <p:spPr bwMode="auto">
              <a:xfrm rot="10800000">
                <a:off x="374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75" name="AutoShape 75"/>
              <p:cNvSpPr>
                <a:spLocks noChangeArrowheads="1"/>
              </p:cNvSpPr>
              <p:nvPr/>
            </p:nvSpPr>
            <p:spPr bwMode="auto">
              <a:xfrm>
                <a:off x="391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76" name="AutoShape 76"/>
              <p:cNvSpPr>
                <a:spLocks noChangeArrowheads="1"/>
              </p:cNvSpPr>
              <p:nvPr/>
            </p:nvSpPr>
            <p:spPr bwMode="auto">
              <a:xfrm rot="10800000">
                <a:off x="408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77" name="AutoShape 77"/>
              <p:cNvSpPr>
                <a:spLocks noChangeArrowheads="1"/>
              </p:cNvSpPr>
              <p:nvPr/>
            </p:nvSpPr>
            <p:spPr bwMode="auto">
              <a:xfrm>
                <a:off x="425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78" name="AutoShape 78"/>
              <p:cNvSpPr>
                <a:spLocks noChangeArrowheads="1"/>
              </p:cNvSpPr>
              <p:nvPr/>
            </p:nvSpPr>
            <p:spPr bwMode="auto">
              <a:xfrm rot="10800000">
                <a:off x="442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79" name="AutoShape 79"/>
              <p:cNvSpPr>
                <a:spLocks noChangeArrowheads="1"/>
              </p:cNvSpPr>
              <p:nvPr/>
            </p:nvSpPr>
            <p:spPr bwMode="auto">
              <a:xfrm>
                <a:off x="459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80" name="AutoShape 80"/>
              <p:cNvSpPr>
                <a:spLocks noChangeArrowheads="1"/>
              </p:cNvSpPr>
              <p:nvPr/>
            </p:nvSpPr>
            <p:spPr bwMode="auto">
              <a:xfrm rot="10800000">
                <a:off x="476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81" name="AutoShape 81"/>
              <p:cNvSpPr>
                <a:spLocks noChangeArrowheads="1"/>
              </p:cNvSpPr>
              <p:nvPr/>
            </p:nvSpPr>
            <p:spPr bwMode="auto">
              <a:xfrm>
                <a:off x="493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82" name="AutoShape 82"/>
              <p:cNvSpPr>
                <a:spLocks noChangeArrowheads="1"/>
              </p:cNvSpPr>
              <p:nvPr/>
            </p:nvSpPr>
            <p:spPr bwMode="auto">
              <a:xfrm rot="10800000">
                <a:off x="510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83" name="AutoShape 83"/>
              <p:cNvSpPr>
                <a:spLocks noChangeArrowheads="1"/>
              </p:cNvSpPr>
              <p:nvPr/>
            </p:nvSpPr>
            <p:spPr bwMode="auto">
              <a:xfrm>
                <a:off x="527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84" name="AutoShape 84"/>
              <p:cNvSpPr>
                <a:spLocks noChangeArrowheads="1"/>
              </p:cNvSpPr>
              <p:nvPr/>
            </p:nvSpPr>
            <p:spPr bwMode="auto">
              <a:xfrm rot="10800000">
                <a:off x="544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85" name="AutoShape 85"/>
              <p:cNvSpPr>
                <a:spLocks noChangeArrowheads="1"/>
              </p:cNvSpPr>
              <p:nvPr/>
            </p:nvSpPr>
            <p:spPr bwMode="auto">
              <a:xfrm>
                <a:off x="561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520" name="Group 120"/>
            <p:cNvGrpSpPr>
              <a:grpSpLocks/>
            </p:cNvGrpSpPr>
            <p:nvPr/>
          </p:nvGrpSpPr>
          <p:grpSpPr bwMode="auto">
            <a:xfrm flipV="1">
              <a:off x="285" y="3861"/>
              <a:ext cx="5670" cy="227"/>
              <a:chOff x="170" y="601"/>
              <a:chExt cx="5670" cy="227"/>
            </a:xfrm>
          </p:grpSpPr>
          <p:sp>
            <p:nvSpPr>
              <p:cNvPr id="102521" name="AutoShape 121"/>
              <p:cNvSpPr>
                <a:spLocks noChangeArrowheads="1"/>
              </p:cNvSpPr>
              <p:nvPr/>
            </p:nvSpPr>
            <p:spPr bwMode="auto">
              <a:xfrm>
                <a:off x="17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22" name="AutoShape 122"/>
              <p:cNvSpPr>
                <a:spLocks noChangeArrowheads="1"/>
              </p:cNvSpPr>
              <p:nvPr/>
            </p:nvSpPr>
            <p:spPr bwMode="auto">
              <a:xfrm rot="10800000">
                <a:off x="34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23" name="AutoShape 123"/>
              <p:cNvSpPr>
                <a:spLocks noChangeArrowheads="1"/>
              </p:cNvSpPr>
              <p:nvPr/>
            </p:nvSpPr>
            <p:spPr bwMode="auto">
              <a:xfrm>
                <a:off x="51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24" name="AutoShape 124"/>
              <p:cNvSpPr>
                <a:spLocks noChangeArrowheads="1"/>
              </p:cNvSpPr>
              <p:nvPr/>
            </p:nvSpPr>
            <p:spPr bwMode="auto">
              <a:xfrm rot="10800000">
                <a:off x="68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25" name="AutoShape 125"/>
              <p:cNvSpPr>
                <a:spLocks noChangeArrowheads="1"/>
              </p:cNvSpPr>
              <p:nvPr/>
            </p:nvSpPr>
            <p:spPr bwMode="auto">
              <a:xfrm>
                <a:off x="85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26" name="AutoShape 126"/>
              <p:cNvSpPr>
                <a:spLocks noChangeArrowheads="1"/>
              </p:cNvSpPr>
              <p:nvPr/>
            </p:nvSpPr>
            <p:spPr bwMode="auto">
              <a:xfrm rot="10800000">
                <a:off x="102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27" name="AutoShape 127"/>
              <p:cNvSpPr>
                <a:spLocks noChangeArrowheads="1"/>
              </p:cNvSpPr>
              <p:nvPr/>
            </p:nvSpPr>
            <p:spPr bwMode="auto">
              <a:xfrm>
                <a:off x="119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28" name="AutoShape 128"/>
              <p:cNvSpPr>
                <a:spLocks noChangeArrowheads="1"/>
              </p:cNvSpPr>
              <p:nvPr/>
            </p:nvSpPr>
            <p:spPr bwMode="auto">
              <a:xfrm rot="10800000">
                <a:off x="136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29" name="AutoShape 129"/>
              <p:cNvSpPr>
                <a:spLocks noChangeArrowheads="1"/>
              </p:cNvSpPr>
              <p:nvPr/>
            </p:nvSpPr>
            <p:spPr bwMode="auto">
              <a:xfrm>
                <a:off x="153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30" name="AutoShape 130"/>
              <p:cNvSpPr>
                <a:spLocks noChangeArrowheads="1"/>
              </p:cNvSpPr>
              <p:nvPr/>
            </p:nvSpPr>
            <p:spPr bwMode="auto">
              <a:xfrm rot="10800000">
                <a:off x="170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31" name="AutoShape 131"/>
              <p:cNvSpPr>
                <a:spLocks noChangeArrowheads="1"/>
              </p:cNvSpPr>
              <p:nvPr/>
            </p:nvSpPr>
            <p:spPr bwMode="auto">
              <a:xfrm>
                <a:off x="187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32" name="AutoShape 132"/>
              <p:cNvSpPr>
                <a:spLocks noChangeArrowheads="1"/>
              </p:cNvSpPr>
              <p:nvPr/>
            </p:nvSpPr>
            <p:spPr bwMode="auto">
              <a:xfrm rot="10800000">
                <a:off x="204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33" name="AutoShape 133"/>
              <p:cNvSpPr>
                <a:spLocks noChangeArrowheads="1"/>
              </p:cNvSpPr>
              <p:nvPr/>
            </p:nvSpPr>
            <p:spPr bwMode="auto">
              <a:xfrm>
                <a:off x="221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34" name="AutoShape 134"/>
              <p:cNvSpPr>
                <a:spLocks noChangeArrowheads="1"/>
              </p:cNvSpPr>
              <p:nvPr/>
            </p:nvSpPr>
            <p:spPr bwMode="auto">
              <a:xfrm rot="10800000">
                <a:off x="238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35" name="AutoShape 135"/>
              <p:cNvSpPr>
                <a:spLocks noChangeArrowheads="1"/>
              </p:cNvSpPr>
              <p:nvPr/>
            </p:nvSpPr>
            <p:spPr bwMode="auto">
              <a:xfrm>
                <a:off x="255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36" name="AutoShape 136"/>
              <p:cNvSpPr>
                <a:spLocks noChangeArrowheads="1"/>
              </p:cNvSpPr>
              <p:nvPr/>
            </p:nvSpPr>
            <p:spPr bwMode="auto">
              <a:xfrm rot="10800000">
                <a:off x="272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37" name="AutoShape 137"/>
              <p:cNvSpPr>
                <a:spLocks noChangeArrowheads="1"/>
              </p:cNvSpPr>
              <p:nvPr/>
            </p:nvSpPr>
            <p:spPr bwMode="auto">
              <a:xfrm>
                <a:off x="289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38" name="AutoShape 138"/>
              <p:cNvSpPr>
                <a:spLocks noChangeArrowheads="1"/>
              </p:cNvSpPr>
              <p:nvPr/>
            </p:nvSpPr>
            <p:spPr bwMode="auto">
              <a:xfrm rot="10800000">
                <a:off x="306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39" name="AutoShape 139"/>
              <p:cNvSpPr>
                <a:spLocks noChangeArrowheads="1"/>
              </p:cNvSpPr>
              <p:nvPr/>
            </p:nvSpPr>
            <p:spPr bwMode="auto">
              <a:xfrm>
                <a:off x="323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40" name="AutoShape 140"/>
              <p:cNvSpPr>
                <a:spLocks noChangeArrowheads="1"/>
              </p:cNvSpPr>
              <p:nvPr/>
            </p:nvSpPr>
            <p:spPr bwMode="auto">
              <a:xfrm rot="10800000">
                <a:off x="340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41" name="AutoShape 141"/>
              <p:cNvSpPr>
                <a:spLocks noChangeArrowheads="1"/>
              </p:cNvSpPr>
              <p:nvPr/>
            </p:nvSpPr>
            <p:spPr bwMode="auto">
              <a:xfrm>
                <a:off x="357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42" name="AutoShape 142"/>
              <p:cNvSpPr>
                <a:spLocks noChangeArrowheads="1"/>
              </p:cNvSpPr>
              <p:nvPr/>
            </p:nvSpPr>
            <p:spPr bwMode="auto">
              <a:xfrm rot="10800000">
                <a:off x="374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43" name="AutoShape 143"/>
              <p:cNvSpPr>
                <a:spLocks noChangeArrowheads="1"/>
              </p:cNvSpPr>
              <p:nvPr/>
            </p:nvSpPr>
            <p:spPr bwMode="auto">
              <a:xfrm>
                <a:off x="391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44" name="AutoShape 144"/>
              <p:cNvSpPr>
                <a:spLocks noChangeArrowheads="1"/>
              </p:cNvSpPr>
              <p:nvPr/>
            </p:nvSpPr>
            <p:spPr bwMode="auto">
              <a:xfrm rot="10800000">
                <a:off x="408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45" name="AutoShape 145"/>
              <p:cNvSpPr>
                <a:spLocks noChangeArrowheads="1"/>
              </p:cNvSpPr>
              <p:nvPr/>
            </p:nvSpPr>
            <p:spPr bwMode="auto">
              <a:xfrm>
                <a:off x="425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46" name="AutoShape 146"/>
              <p:cNvSpPr>
                <a:spLocks noChangeArrowheads="1"/>
              </p:cNvSpPr>
              <p:nvPr/>
            </p:nvSpPr>
            <p:spPr bwMode="auto">
              <a:xfrm rot="10800000">
                <a:off x="442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47" name="AutoShape 147"/>
              <p:cNvSpPr>
                <a:spLocks noChangeArrowheads="1"/>
              </p:cNvSpPr>
              <p:nvPr/>
            </p:nvSpPr>
            <p:spPr bwMode="auto">
              <a:xfrm>
                <a:off x="459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48" name="AutoShape 148"/>
              <p:cNvSpPr>
                <a:spLocks noChangeArrowheads="1"/>
              </p:cNvSpPr>
              <p:nvPr/>
            </p:nvSpPr>
            <p:spPr bwMode="auto">
              <a:xfrm rot="10800000">
                <a:off x="476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49" name="AutoShape 149"/>
              <p:cNvSpPr>
                <a:spLocks noChangeArrowheads="1"/>
              </p:cNvSpPr>
              <p:nvPr/>
            </p:nvSpPr>
            <p:spPr bwMode="auto">
              <a:xfrm>
                <a:off x="493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50" name="AutoShape 150"/>
              <p:cNvSpPr>
                <a:spLocks noChangeArrowheads="1"/>
              </p:cNvSpPr>
              <p:nvPr/>
            </p:nvSpPr>
            <p:spPr bwMode="auto">
              <a:xfrm rot="10800000">
                <a:off x="510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51" name="AutoShape 151"/>
              <p:cNvSpPr>
                <a:spLocks noChangeArrowheads="1"/>
              </p:cNvSpPr>
              <p:nvPr/>
            </p:nvSpPr>
            <p:spPr bwMode="auto">
              <a:xfrm>
                <a:off x="527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52" name="AutoShape 152"/>
              <p:cNvSpPr>
                <a:spLocks noChangeArrowheads="1"/>
              </p:cNvSpPr>
              <p:nvPr/>
            </p:nvSpPr>
            <p:spPr bwMode="auto">
              <a:xfrm rot="10800000">
                <a:off x="544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53" name="AutoShape 153"/>
              <p:cNvSpPr>
                <a:spLocks noChangeArrowheads="1"/>
              </p:cNvSpPr>
              <p:nvPr/>
            </p:nvSpPr>
            <p:spPr bwMode="auto">
              <a:xfrm>
                <a:off x="561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2588" name="Rectangle 188"/>
            <p:cNvSpPr>
              <a:spLocks noChangeArrowheads="1"/>
            </p:cNvSpPr>
            <p:nvPr/>
          </p:nvSpPr>
          <p:spPr bwMode="auto">
            <a:xfrm>
              <a:off x="285" y="374"/>
              <a:ext cx="57" cy="360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89" name="Rectangle 189"/>
            <p:cNvSpPr>
              <a:spLocks noChangeArrowheads="1"/>
            </p:cNvSpPr>
            <p:nvPr/>
          </p:nvSpPr>
          <p:spPr bwMode="auto">
            <a:xfrm>
              <a:off x="5898" y="374"/>
              <a:ext cx="57" cy="360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2591" name="Group 191"/>
          <p:cNvGrpSpPr>
            <a:grpSpLocks/>
          </p:cNvGrpSpPr>
          <p:nvPr/>
        </p:nvGrpSpPr>
        <p:grpSpPr bwMode="auto">
          <a:xfrm>
            <a:off x="273050" y="414338"/>
            <a:ext cx="9001125" cy="6075362"/>
            <a:chOff x="285" y="261"/>
            <a:chExt cx="5670" cy="3827"/>
          </a:xfrm>
        </p:grpSpPr>
        <p:grpSp>
          <p:nvGrpSpPr>
            <p:cNvPr id="102592" name="Group 192"/>
            <p:cNvGrpSpPr>
              <a:grpSpLocks/>
            </p:cNvGrpSpPr>
            <p:nvPr/>
          </p:nvGrpSpPr>
          <p:grpSpPr bwMode="auto">
            <a:xfrm>
              <a:off x="285" y="261"/>
              <a:ext cx="5670" cy="227"/>
              <a:chOff x="170" y="601"/>
              <a:chExt cx="5670" cy="227"/>
            </a:xfrm>
          </p:grpSpPr>
          <p:sp>
            <p:nvSpPr>
              <p:cNvPr id="102593" name="AutoShape 193"/>
              <p:cNvSpPr>
                <a:spLocks noChangeArrowheads="1"/>
              </p:cNvSpPr>
              <p:nvPr/>
            </p:nvSpPr>
            <p:spPr bwMode="auto">
              <a:xfrm>
                <a:off x="17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94" name="AutoShape 194"/>
              <p:cNvSpPr>
                <a:spLocks noChangeArrowheads="1"/>
              </p:cNvSpPr>
              <p:nvPr/>
            </p:nvSpPr>
            <p:spPr bwMode="auto">
              <a:xfrm rot="10800000">
                <a:off x="34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95" name="AutoShape 195"/>
              <p:cNvSpPr>
                <a:spLocks noChangeArrowheads="1"/>
              </p:cNvSpPr>
              <p:nvPr/>
            </p:nvSpPr>
            <p:spPr bwMode="auto">
              <a:xfrm>
                <a:off x="51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96" name="AutoShape 196"/>
              <p:cNvSpPr>
                <a:spLocks noChangeArrowheads="1"/>
              </p:cNvSpPr>
              <p:nvPr/>
            </p:nvSpPr>
            <p:spPr bwMode="auto">
              <a:xfrm rot="10800000">
                <a:off x="68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97" name="AutoShape 197"/>
              <p:cNvSpPr>
                <a:spLocks noChangeArrowheads="1"/>
              </p:cNvSpPr>
              <p:nvPr/>
            </p:nvSpPr>
            <p:spPr bwMode="auto">
              <a:xfrm>
                <a:off x="85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98" name="AutoShape 198"/>
              <p:cNvSpPr>
                <a:spLocks noChangeArrowheads="1"/>
              </p:cNvSpPr>
              <p:nvPr/>
            </p:nvSpPr>
            <p:spPr bwMode="auto">
              <a:xfrm rot="10800000">
                <a:off x="102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99" name="AutoShape 199"/>
              <p:cNvSpPr>
                <a:spLocks noChangeArrowheads="1"/>
              </p:cNvSpPr>
              <p:nvPr/>
            </p:nvSpPr>
            <p:spPr bwMode="auto">
              <a:xfrm>
                <a:off x="119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00" name="AutoShape 200"/>
              <p:cNvSpPr>
                <a:spLocks noChangeArrowheads="1"/>
              </p:cNvSpPr>
              <p:nvPr/>
            </p:nvSpPr>
            <p:spPr bwMode="auto">
              <a:xfrm rot="10800000">
                <a:off x="136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01" name="AutoShape 201"/>
              <p:cNvSpPr>
                <a:spLocks noChangeArrowheads="1"/>
              </p:cNvSpPr>
              <p:nvPr/>
            </p:nvSpPr>
            <p:spPr bwMode="auto">
              <a:xfrm>
                <a:off x="153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02" name="AutoShape 202"/>
              <p:cNvSpPr>
                <a:spLocks noChangeArrowheads="1"/>
              </p:cNvSpPr>
              <p:nvPr/>
            </p:nvSpPr>
            <p:spPr bwMode="auto">
              <a:xfrm rot="10800000">
                <a:off x="170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03" name="AutoShape 203"/>
              <p:cNvSpPr>
                <a:spLocks noChangeArrowheads="1"/>
              </p:cNvSpPr>
              <p:nvPr/>
            </p:nvSpPr>
            <p:spPr bwMode="auto">
              <a:xfrm>
                <a:off x="187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04" name="AutoShape 204"/>
              <p:cNvSpPr>
                <a:spLocks noChangeArrowheads="1"/>
              </p:cNvSpPr>
              <p:nvPr/>
            </p:nvSpPr>
            <p:spPr bwMode="auto">
              <a:xfrm rot="10800000">
                <a:off x="204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05" name="AutoShape 205"/>
              <p:cNvSpPr>
                <a:spLocks noChangeArrowheads="1"/>
              </p:cNvSpPr>
              <p:nvPr/>
            </p:nvSpPr>
            <p:spPr bwMode="auto">
              <a:xfrm>
                <a:off x="221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06" name="AutoShape 206"/>
              <p:cNvSpPr>
                <a:spLocks noChangeArrowheads="1"/>
              </p:cNvSpPr>
              <p:nvPr/>
            </p:nvSpPr>
            <p:spPr bwMode="auto">
              <a:xfrm rot="10800000">
                <a:off x="238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07" name="AutoShape 207"/>
              <p:cNvSpPr>
                <a:spLocks noChangeArrowheads="1"/>
              </p:cNvSpPr>
              <p:nvPr/>
            </p:nvSpPr>
            <p:spPr bwMode="auto">
              <a:xfrm>
                <a:off x="255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08" name="AutoShape 208"/>
              <p:cNvSpPr>
                <a:spLocks noChangeArrowheads="1"/>
              </p:cNvSpPr>
              <p:nvPr/>
            </p:nvSpPr>
            <p:spPr bwMode="auto">
              <a:xfrm rot="10800000">
                <a:off x="272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09" name="AutoShape 209"/>
              <p:cNvSpPr>
                <a:spLocks noChangeArrowheads="1"/>
              </p:cNvSpPr>
              <p:nvPr/>
            </p:nvSpPr>
            <p:spPr bwMode="auto">
              <a:xfrm>
                <a:off x="289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10" name="AutoShape 210"/>
              <p:cNvSpPr>
                <a:spLocks noChangeArrowheads="1"/>
              </p:cNvSpPr>
              <p:nvPr/>
            </p:nvSpPr>
            <p:spPr bwMode="auto">
              <a:xfrm rot="10800000">
                <a:off x="306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11" name="AutoShape 211"/>
              <p:cNvSpPr>
                <a:spLocks noChangeArrowheads="1"/>
              </p:cNvSpPr>
              <p:nvPr/>
            </p:nvSpPr>
            <p:spPr bwMode="auto">
              <a:xfrm>
                <a:off x="323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12" name="AutoShape 212"/>
              <p:cNvSpPr>
                <a:spLocks noChangeArrowheads="1"/>
              </p:cNvSpPr>
              <p:nvPr/>
            </p:nvSpPr>
            <p:spPr bwMode="auto">
              <a:xfrm rot="10800000">
                <a:off x="340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13" name="AutoShape 213"/>
              <p:cNvSpPr>
                <a:spLocks noChangeArrowheads="1"/>
              </p:cNvSpPr>
              <p:nvPr/>
            </p:nvSpPr>
            <p:spPr bwMode="auto">
              <a:xfrm>
                <a:off x="357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14" name="AutoShape 214"/>
              <p:cNvSpPr>
                <a:spLocks noChangeArrowheads="1"/>
              </p:cNvSpPr>
              <p:nvPr/>
            </p:nvSpPr>
            <p:spPr bwMode="auto">
              <a:xfrm rot="10800000">
                <a:off x="374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15" name="AutoShape 215"/>
              <p:cNvSpPr>
                <a:spLocks noChangeArrowheads="1"/>
              </p:cNvSpPr>
              <p:nvPr/>
            </p:nvSpPr>
            <p:spPr bwMode="auto">
              <a:xfrm>
                <a:off x="391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16" name="AutoShape 216"/>
              <p:cNvSpPr>
                <a:spLocks noChangeArrowheads="1"/>
              </p:cNvSpPr>
              <p:nvPr/>
            </p:nvSpPr>
            <p:spPr bwMode="auto">
              <a:xfrm rot="10800000">
                <a:off x="408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17" name="AutoShape 217"/>
              <p:cNvSpPr>
                <a:spLocks noChangeArrowheads="1"/>
              </p:cNvSpPr>
              <p:nvPr/>
            </p:nvSpPr>
            <p:spPr bwMode="auto">
              <a:xfrm>
                <a:off x="425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18" name="AutoShape 218"/>
              <p:cNvSpPr>
                <a:spLocks noChangeArrowheads="1"/>
              </p:cNvSpPr>
              <p:nvPr/>
            </p:nvSpPr>
            <p:spPr bwMode="auto">
              <a:xfrm rot="10800000">
                <a:off x="442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19" name="AutoShape 219"/>
              <p:cNvSpPr>
                <a:spLocks noChangeArrowheads="1"/>
              </p:cNvSpPr>
              <p:nvPr/>
            </p:nvSpPr>
            <p:spPr bwMode="auto">
              <a:xfrm>
                <a:off x="459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20" name="AutoShape 220"/>
              <p:cNvSpPr>
                <a:spLocks noChangeArrowheads="1"/>
              </p:cNvSpPr>
              <p:nvPr/>
            </p:nvSpPr>
            <p:spPr bwMode="auto">
              <a:xfrm rot="10800000">
                <a:off x="476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21" name="AutoShape 221"/>
              <p:cNvSpPr>
                <a:spLocks noChangeArrowheads="1"/>
              </p:cNvSpPr>
              <p:nvPr/>
            </p:nvSpPr>
            <p:spPr bwMode="auto">
              <a:xfrm>
                <a:off x="493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22" name="AutoShape 222"/>
              <p:cNvSpPr>
                <a:spLocks noChangeArrowheads="1"/>
              </p:cNvSpPr>
              <p:nvPr/>
            </p:nvSpPr>
            <p:spPr bwMode="auto">
              <a:xfrm rot="10800000">
                <a:off x="510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23" name="AutoShape 223"/>
              <p:cNvSpPr>
                <a:spLocks noChangeArrowheads="1"/>
              </p:cNvSpPr>
              <p:nvPr/>
            </p:nvSpPr>
            <p:spPr bwMode="auto">
              <a:xfrm>
                <a:off x="527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24" name="AutoShape 224"/>
              <p:cNvSpPr>
                <a:spLocks noChangeArrowheads="1"/>
              </p:cNvSpPr>
              <p:nvPr/>
            </p:nvSpPr>
            <p:spPr bwMode="auto">
              <a:xfrm rot="10800000">
                <a:off x="544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25" name="AutoShape 225"/>
              <p:cNvSpPr>
                <a:spLocks noChangeArrowheads="1"/>
              </p:cNvSpPr>
              <p:nvPr/>
            </p:nvSpPr>
            <p:spPr bwMode="auto">
              <a:xfrm>
                <a:off x="561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626" name="Group 226"/>
            <p:cNvGrpSpPr>
              <a:grpSpLocks/>
            </p:cNvGrpSpPr>
            <p:nvPr/>
          </p:nvGrpSpPr>
          <p:grpSpPr bwMode="auto">
            <a:xfrm flipV="1">
              <a:off x="285" y="3861"/>
              <a:ext cx="5670" cy="227"/>
              <a:chOff x="170" y="601"/>
              <a:chExt cx="5670" cy="227"/>
            </a:xfrm>
          </p:grpSpPr>
          <p:sp>
            <p:nvSpPr>
              <p:cNvPr id="102627" name="AutoShape 227"/>
              <p:cNvSpPr>
                <a:spLocks noChangeArrowheads="1"/>
              </p:cNvSpPr>
              <p:nvPr/>
            </p:nvSpPr>
            <p:spPr bwMode="auto">
              <a:xfrm>
                <a:off x="17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28" name="AutoShape 228"/>
              <p:cNvSpPr>
                <a:spLocks noChangeArrowheads="1"/>
              </p:cNvSpPr>
              <p:nvPr/>
            </p:nvSpPr>
            <p:spPr bwMode="auto">
              <a:xfrm rot="10800000">
                <a:off x="34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29" name="AutoShape 229"/>
              <p:cNvSpPr>
                <a:spLocks noChangeArrowheads="1"/>
              </p:cNvSpPr>
              <p:nvPr/>
            </p:nvSpPr>
            <p:spPr bwMode="auto">
              <a:xfrm>
                <a:off x="51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30" name="AutoShape 230"/>
              <p:cNvSpPr>
                <a:spLocks noChangeArrowheads="1"/>
              </p:cNvSpPr>
              <p:nvPr/>
            </p:nvSpPr>
            <p:spPr bwMode="auto">
              <a:xfrm rot="10800000">
                <a:off x="68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31" name="AutoShape 231"/>
              <p:cNvSpPr>
                <a:spLocks noChangeArrowheads="1"/>
              </p:cNvSpPr>
              <p:nvPr/>
            </p:nvSpPr>
            <p:spPr bwMode="auto">
              <a:xfrm>
                <a:off x="85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32" name="AutoShape 232"/>
              <p:cNvSpPr>
                <a:spLocks noChangeArrowheads="1"/>
              </p:cNvSpPr>
              <p:nvPr/>
            </p:nvSpPr>
            <p:spPr bwMode="auto">
              <a:xfrm rot="10800000">
                <a:off x="102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33" name="AutoShape 233"/>
              <p:cNvSpPr>
                <a:spLocks noChangeArrowheads="1"/>
              </p:cNvSpPr>
              <p:nvPr/>
            </p:nvSpPr>
            <p:spPr bwMode="auto">
              <a:xfrm>
                <a:off x="119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34" name="AutoShape 234"/>
              <p:cNvSpPr>
                <a:spLocks noChangeArrowheads="1"/>
              </p:cNvSpPr>
              <p:nvPr/>
            </p:nvSpPr>
            <p:spPr bwMode="auto">
              <a:xfrm rot="10800000">
                <a:off x="136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35" name="AutoShape 235"/>
              <p:cNvSpPr>
                <a:spLocks noChangeArrowheads="1"/>
              </p:cNvSpPr>
              <p:nvPr/>
            </p:nvSpPr>
            <p:spPr bwMode="auto">
              <a:xfrm>
                <a:off x="153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36" name="AutoShape 236"/>
              <p:cNvSpPr>
                <a:spLocks noChangeArrowheads="1"/>
              </p:cNvSpPr>
              <p:nvPr/>
            </p:nvSpPr>
            <p:spPr bwMode="auto">
              <a:xfrm rot="10800000">
                <a:off x="170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37" name="AutoShape 237"/>
              <p:cNvSpPr>
                <a:spLocks noChangeArrowheads="1"/>
              </p:cNvSpPr>
              <p:nvPr/>
            </p:nvSpPr>
            <p:spPr bwMode="auto">
              <a:xfrm>
                <a:off x="187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38" name="AutoShape 238"/>
              <p:cNvSpPr>
                <a:spLocks noChangeArrowheads="1"/>
              </p:cNvSpPr>
              <p:nvPr/>
            </p:nvSpPr>
            <p:spPr bwMode="auto">
              <a:xfrm rot="10800000">
                <a:off x="204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39" name="AutoShape 239"/>
              <p:cNvSpPr>
                <a:spLocks noChangeArrowheads="1"/>
              </p:cNvSpPr>
              <p:nvPr/>
            </p:nvSpPr>
            <p:spPr bwMode="auto">
              <a:xfrm>
                <a:off x="221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40" name="AutoShape 240"/>
              <p:cNvSpPr>
                <a:spLocks noChangeArrowheads="1"/>
              </p:cNvSpPr>
              <p:nvPr/>
            </p:nvSpPr>
            <p:spPr bwMode="auto">
              <a:xfrm rot="10800000">
                <a:off x="238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41" name="AutoShape 241"/>
              <p:cNvSpPr>
                <a:spLocks noChangeArrowheads="1"/>
              </p:cNvSpPr>
              <p:nvPr/>
            </p:nvSpPr>
            <p:spPr bwMode="auto">
              <a:xfrm>
                <a:off x="255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42" name="AutoShape 242"/>
              <p:cNvSpPr>
                <a:spLocks noChangeArrowheads="1"/>
              </p:cNvSpPr>
              <p:nvPr/>
            </p:nvSpPr>
            <p:spPr bwMode="auto">
              <a:xfrm rot="10800000">
                <a:off x="272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43" name="AutoShape 243"/>
              <p:cNvSpPr>
                <a:spLocks noChangeArrowheads="1"/>
              </p:cNvSpPr>
              <p:nvPr/>
            </p:nvSpPr>
            <p:spPr bwMode="auto">
              <a:xfrm>
                <a:off x="289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44" name="AutoShape 244"/>
              <p:cNvSpPr>
                <a:spLocks noChangeArrowheads="1"/>
              </p:cNvSpPr>
              <p:nvPr/>
            </p:nvSpPr>
            <p:spPr bwMode="auto">
              <a:xfrm rot="10800000">
                <a:off x="306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45" name="AutoShape 245"/>
              <p:cNvSpPr>
                <a:spLocks noChangeArrowheads="1"/>
              </p:cNvSpPr>
              <p:nvPr/>
            </p:nvSpPr>
            <p:spPr bwMode="auto">
              <a:xfrm>
                <a:off x="323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46" name="AutoShape 246"/>
              <p:cNvSpPr>
                <a:spLocks noChangeArrowheads="1"/>
              </p:cNvSpPr>
              <p:nvPr/>
            </p:nvSpPr>
            <p:spPr bwMode="auto">
              <a:xfrm rot="10800000">
                <a:off x="340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47" name="AutoShape 247"/>
              <p:cNvSpPr>
                <a:spLocks noChangeArrowheads="1"/>
              </p:cNvSpPr>
              <p:nvPr/>
            </p:nvSpPr>
            <p:spPr bwMode="auto">
              <a:xfrm>
                <a:off x="357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48" name="AutoShape 248"/>
              <p:cNvSpPr>
                <a:spLocks noChangeArrowheads="1"/>
              </p:cNvSpPr>
              <p:nvPr/>
            </p:nvSpPr>
            <p:spPr bwMode="auto">
              <a:xfrm rot="10800000">
                <a:off x="374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49" name="AutoShape 249"/>
              <p:cNvSpPr>
                <a:spLocks noChangeArrowheads="1"/>
              </p:cNvSpPr>
              <p:nvPr/>
            </p:nvSpPr>
            <p:spPr bwMode="auto">
              <a:xfrm>
                <a:off x="391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50" name="AutoShape 250"/>
              <p:cNvSpPr>
                <a:spLocks noChangeArrowheads="1"/>
              </p:cNvSpPr>
              <p:nvPr/>
            </p:nvSpPr>
            <p:spPr bwMode="auto">
              <a:xfrm rot="10800000">
                <a:off x="408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51" name="AutoShape 251"/>
              <p:cNvSpPr>
                <a:spLocks noChangeArrowheads="1"/>
              </p:cNvSpPr>
              <p:nvPr/>
            </p:nvSpPr>
            <p:spPr bwMode="auto">
              <a:xfrm>
                <a:off x="425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52" name="AutoShape 252"/>
              <p:cNvSpPr>
                <a:spLocks noChangeArrowheads="1"/>
              </p:cNvSpPr>
              <p:nvPr/>
            </p:nvSpPr>
            <p:spPr bwMode="auto">
              <a:xfrm rot="10800000">
                <a:off x="442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53" name="AutoShape 253"/>
              <p:cNvSpPr>
                <a:spLocks noChangeArrowheads="1"/>
              </p:cNvSpPr>
              <p:nvPr/>
            </p:nvSpPr>
            <p:spPr bwMode="auto">
              <a:xfrm>
                <a:off x="459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54" name="AutoShape 254"/>
              <p:cNvSpPr>
                <a:spLocks noChangeArrowheads="1"/>
              </p:cNvSpPr>
              <p:nvPr/>
            </p:nvSpPr>
            <p:spPr bwMode="auto">
              <a:xfrm rot="10800000">
                <a:off x="476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55" name="AutoShape 255"/>
              <p:cNvSpPr>
                <a:spLocks noChangeArrowheads="1"/>
              </p:cNvSpPr>
              <p:nvPr/>
            </p:nvSpPr>
            <p:spPr bwMode="auto">
              <a:xfrm>
                <a:off x="493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56" name="AutoShape 256"/>
              <p:cNvSpPr>
                <a:spLocks noChangeArrowheads="1"/>
              </p:cNvSpPr>
              <p:nvPr/>
            </p:nvSpPr>
            <p:spPr bwMode="auto">
              <a:xfrm rot="10800000">
                <a:off x="510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57" name="AutoShape 257"/>
              <p:cNvSpPr>
                <a:spLocks noChangeArrowheads="1"/>
              </p:cNvSpPr>
              <p:nvPr/>
            </p:nvSpPr>
            <p:spPr bwMode="auto">
              <a:xfrm>
                <a:off x="527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58" name="AutoShape 258"/>
              <p:cNvSpPr>
                <a:spLocks noChangeArrowheads="1"/>
              </p:cNvSpPr>
              <p:nvPr/>
            </p:nvSpPr>
            <p:spPr bwMode="auto">
              <a:xfrm rot="10800000">
                <a:off x="544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59" name="AutoShape 259"/>
              <p:cNvSpPr>
                <a:spLocks noChangeArrowheads="1"/>
              </p:cNvSpPr>
              <p:nvPr/>
            </p:nvSpPr>
            <p:spPr bwMode="auto">
              <a:xfrm>
                <a:off x="561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2660" name="Rectangle 260"/>
            <p:cNvSpPr>
              <a:spLocks noChangeArrowheads="1"/>
            </p:cNvSpPr>
            <p:nvPr/>
          </p:nvSpPr>
          <p:spPr bwMode="auto">
            <a:xfrm>
              <a:off x="285" y="374"/>
              <a:ext cx="57" cy="360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661" name="Rectangle 261"/>
            <p:cNvSpPr>
              <a:spLocks noChangeArrowheads="1"/>
            </p:cNvSpPr>
            <p:nvPr/>
          </p:nvSpPr>
          <p:spPr bwMode="auto">
            <a:xfrm>
              <a:off x="5898" y="374"/>
              <a:ext cx="57" cy="360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2662" name="Group 262"/>
          <p:cNvGrpSpPr>
            <a:grpSpLocks/>
          </p:cNvGrpSpPr>
          <p:nvPr/>
        </p:nvGrpSpPr>
        <p:grpSpPr bwMode="auto">
          <a:xfrm>
            <a:off x="631825" y="458788"/>
            <a:ext cx="9001125" cy="6075362"/>
            <a:chOff x="285" y="261"/>
            <a:chExt cx="5670" cy="3827"/>
          </a:xfrm>
        </p:grpSpPr>
        <p:grpSp>
          <p:nvGrpSpPr>
            <p:cNvPr id="102663" name="Group 263"/>
            <p:cNvGrpSpPr>
              <a:grpSpLocks/>
            </p:cNvGrpSpPr>
            <p:nvPr/>
          </p:nvGrpSpPr>
          <p:grpSpPr bwMode="auto">
            <a:xfrm>
              <a:off x="285" y="261"/>
              <a:ext cx="5670" cy="227"/>
              <a:chOff x="170" y="601"/>
              <a:chExt cx="5670" cy="227"/>
            </a:xfrm>
          </p:grpSpPr>
          <p:sp>
            <p:nvSpPr>
              <p:cNvPr id="102664" name="AutoShape 264"/>
              <p:cNvSpPr>
                <a:spLocks noChangeArrowheads="1"/>
              </p:cNvSpPr>
              <p:nvPr/>
            </p:nvSpPr>
            <p:spPr bwMode="auto">
              <a:xfrm>
                <a:off x="17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65" name="AutoShape 265"/>
              <p:cNvSpPr>
                <a:spLocks noChangeArrowheads="1"/>
              </p:cNvSpPr>
              <p:nvPr/>
            </p:nvSpPr>
            <p:spPr bwMode="auto">
              <a:xfrm rot="10800000">
                <a:off x="34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66" name="AutoShape 266"/>
              <p:cNvSpPr>
                <a:spLocks noChangeArrowheads="1"/>
              </p:cNvSpPr>
              <p:nvPr/>
            </p:nvSpPr>
            <p:spPr bwMode="auto">
              <a:xfrm>
                <a:off x="51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67" name="AutoShape 267"/>
              <p:cNvSpPr>
                <a:spLocks noChangeArrowheads="1"/>
              </p:cNvSpPr>
              <p:nvPr/>
            </p:nvSpPr>
            <p:spPr bwMode="auto">
              <a:xfrm rot="10800000">
                <a:off x="68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68" name="AutoShape 268"/>
              <p:cNvSpPr>
                <a:spLocks noChangeArrowheads="1"/>
              </p:cNvSpPr>
              <p:nvPr/>
            </p:nvSpPr>
            <p:spPr bwMode="auto">
              <a:xfrm>
                <a:off x="85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69" name="AutoShape 269"/>
              <p:cNvSpPr>
                <a:spLocks noChangeArrowheads="1"/>
              </p:cNvSpPr>
              <p:nvPr/>
            </p:nvSpPr>
            <p:spPr bwMode="auto">
              <a:xfrm rot="10800000">
                <a:off x="102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0" name="AutoShape 270"/>
              <p:cNvSpPr>
                <a:spLocks noChangeArrowheads="1"/>
              </p:cNvSpPr>
              <p:nvPr/>
            </p:nvSpPr>
            <p:spPr bwMode="auto">
              <a:xfrm>
                <a:off x="119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1" name="AutoShape 271"/>
              <p:cNvSpPr>
                <a:spLocks noChangeArrowheads="1"/>
              </p:cNvSpPr>
              <p:nvPr/>
            </p:nvSpPr>
            <p:spPr bwMode="auto">
              <a:xfrm rot="10800000">
                <a:off x="136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2" name="AutoShape 272"/>
              <p:cNvSpPr>
                <a:spLocks noChangeArrowheads="1"/>
              </p:cNvSpPr>
              <p:nvPr/>
            </p:nvSpPr>
            <p:spPr bwMode="auto">
              <a:xfrm>
                <a:off x="153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3" name="AutoShape 273"/>
              <p:cNvSpPr>
                <a:spLocks noChangeArrowheads="1"/>
              </p:cNvSpPr>
              <p:nvPr/>
            </p:nvSpPr>
            <p:spPr bwMode="auto">
              <a:xfrm rot="10800000">
                <a:off x="170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4" name="AutoShape 274"/>
              <p:cNvSpPr>
                <a:spLocks noChangeArrowheads="1"/>
              </p:cNvSpPr>
              <p:nvPr/>
            </p:nvSpPr>
            <p:spPr bwMode="auto">
              <a:xfrm>
                <a:off x="187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5" name="AutoShape 275"/>
              <p:cNvSpPr>
                <a:spLocks noChangeArrowheads="1"/>
              </p:cNvSpPr>
              <p:nvPr/>
            </p:nvSpPr>
            <p:spPr bwMode="auto">
              <a:xfrm rot="10800000">
                <a:off x="204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6" name="AutoShape 276"/>
              <p:cNvSpPr>
                <a:spLocks noChangeArrowheads="1"/>
              </p:cNvSpPr>
              <p:nvPr/>
            </p:nvSpPr>
            <p:spPr bwMode="auto">
              <a:xfrm>
                <a:off x="221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7" name="AutoShape 277"/>
              <p:cNvSpPr>
                <a:spLocks noChangeArrowheads="1"/>
              </p:cNvSpPr>
              <p:nvPr/>
            </p:nvSpPr>
            <p:spPr bwMode="auto">
              <a:xfrm rot="10800000">
                <a:off x="238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8" name="AutoShape 278"/>
              <p:cNvSpPr>
                <a:spLocks noChangeArrowheads="1"/>
              </p:cNvSpPr>
              <p:nvPr/>
            </p:nvSpPr>
            <p:spPr bwMode="auto">
              <a:xfrm>
                <a:off x="255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9" name="AutoShape 279"/>
              <p:cNvSpPr>
                <a:spLocks noChangeArrowheads="1"/>
              </p:cNvSpPr>
              <p:nvPr/>
            </p:nvSpPr>
            <p:spPr bwMode="auto">
              <a:xfrm rot="10800000">
                <a:off x="272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0" name="AutoShape 280"/>
              <p:cNvSpPr>
                <a:spLocks noChangeArrowheads="1"/>
              </p:cNvSpPr>
              <p:nvPr/>
            </p:nvSpPr>
            <p:spPr bwMode="auto">
              <a:xfrm>
                <a:off x="289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1" name="AutoShape 281"/>
              <p:cNvSpPr>
                <a:spLocks noChangeArrowheads="1"/>
              </p:cNvSpPr>
              <p:nvPr/>
            </p:nvSpPr>
            <p:spPr bwMode="auto">
              <a:xfrm rot="10800000">
                <a:off x="306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2" name="AutoShape 282"/>
              <p:cNvSpPr>
                <a:spLocks noChangeArrowheads="1"/>
              </p:cNvSpPr>
              <p:nvPr/>
            </p:nvSpPr>
            <p:spPr bwMode="auto">
              <a:xfrm>
                <a:off x="323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3" name="AutoShape 283"/>
              <p:cNvSpPr>
                <a:spLocks noChangeArrowheads="1"/>
              </p:cNvSpPr>
              <p:nvPr/>
            </p:nvSpPr>
            <p:spPr bwMode="auto">
              <a:xfrm rot="10800000">
                <a:off x="340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4" name="AutoShape 284"/>
              <p:cNvSpPr>
                <a:spLocks noChangeArrowheads="1"/>
              </p:cNvSpPr>
              <p:nvPr/>
            </p:nvSpPr>
            <p:spPr bwMode="auto">
              <a:xfrm>
                <a:off x="357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5" name="AutoShape 285"/>
              <p:cNvSpPr>
                <a:spLocks noChangeArrowheads="1"/>
              </p:cNvSpPr>
              <p:nvPr/>
            </p:nvSpPr>
            <p:spPr bwMode="auto">
              <a:xfrm rot="10800000">
                <a:off x="374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6" name="AutoShape 286"/>
              <p:cNvSpPr>
                <a:spLocks noChangeArrowheads="1"/>
              </p:cNvSpPr>
              <p:nvPr/>
            </p:nvSpPr>
            <p:spPr bwMode="auto">
              <a:xfrm>
                <a:off x="391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7" name="AutoShape 287"/>
              <p:cNvSpPr>
                <a:spLocks noChangeArrowheads="1"/>
              </p:cNvSpPr>
              <p:nvPr/>
            </p:nvSpPr>
            <p:spPr bwMode="auto">
              <a:xfrm rot="10800000">
                <a:off x="408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8" name="AutoShape 288"/>
              <p:cNvSpPr>
                <a:spLocks noChangeArrowheads="1"/>
              </p:cNvSpPr>
              <p:nvPr/>
            </p:nvSpPr>
            <p:spPr bwMode="auto">
              <a:xfrm>
                <a:off x="425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9" name="AutoShape 289"/>
              <p:cNvSpPr>
                <a:spLocks noChangeArrowheads="1"/>
              </p:cNvSpPr>
              <p:nvPr/>
            </p:nvSpPr>
            <p:spPr bwMode="auto">
              <a:xfrm rot="10800000">
                <a:off x="442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90" name="AutoShape 290"/>
              <p:cNvSpPr>
                <a:spLocks noChangeArrowheads="1"/>
              </p:cNvSpPr>
              <p:nvPr/>
            </p:nvSpPr>
            <p:spPr bwMode="auto">
              <a:xfrm>
                <a:off x="459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91" name="AutoShape 291"/>
              <p:cNvSpPr>
                <a:spLocks noChangeArrowheads="1"/>
              </p:cNvSpPr>
              <p:nvPr/>
            </p:nvSpPr>
            <p:spPr bwMode="auto">
              <a:xfrm rot="10800000">
                <a:off x="476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92" name="AutoShape 292"/>
              <p:cNvSpPr>
                <a:spLocks noChangeArrowheads="1"/>
              </p:cNvSpPr>
              <p:nvPr/>
            </p:nvSpPr>
            <p:spPr bwMode="auto">
              <a:xfrm>
                <a:off x="493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93" name="AutoShape 293"/>
              <p:cNvSpPr>
                <a:spLocks noChangeArrowheads="1"/>
              </p:cNvSpPr>
              <p:nvPr/>
            </p:nvSpPr>
            <p:spPr bwMode="auto">
              <a:xfrm rot="10800000">
                <a:off x="510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94" name="AutoShape 294"/>
              <p:cNvSpPr>
                <a:spLocks noChangeArrowheads="1"/>
              </p:cNvSpPr>
              <p:nvPr/>
            </p:nvSpPr>
            <p:spPr bwMode="auto">
              <a:xfrm>
                <a:off x="527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95" name="AutoShape 295"/>
              <p:cNvSpPr>
                <a:spLocks noChangeArrowheads="1"/>
              </p:cNvSpPr>
              <p:nvPr/>
            </p:nvSpPr>
            <p:spPr bwMode="auto">
              <a:xfrm rot="10800000">
                <a:off x="544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96" name="AutoShape 296"/>
              <p:cNvSpPr>
                <a:spLocks noChangeArrowheads="1"/>
              </p:cNvSpPr>
              <p:nvPr/>
            </p:nvSpPr>
            <p:spPr bwMode="auto">
              <a:xfrm>
                <a:off x="561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697" name="Group 297"/>
            <p:cNvGrpSpPr>
              <a:grpSpLocks/>
            </p:cNvGrpSpPr>
            <p:nvPr/>
          </p:nvGrpSpPr>
          <p:grpSpPr bwMode="auto">
            <a:xfrm flipV="1">
              <a:off x="285" y="3861"/>
              <a:ext cx="5670" cy="227"/>
              <a:chOff x="170" y="601"/>
              <a:chExt cx="5670" cy="227"/>
            </a:xfrm>
          </p:grpSpPr>
          <p:sp>
            <p:nvSpPr>
              <p:cNvPr id="102698" name="AutoShape 298"/>
              <p:cNvSpPr>
                <a:spLocks noChangeArrowheads="1"/>
              </p:cNvSpPr>
              <p:nvPr/>
            </p:nvSpPr>
            <p:spPr bwMode="auto">
              <a:xfrm>
                <a:off x="17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99" name="AutoShape 299"/>
              <p:cNvSpPr>
                <a:spLocks noChangeArrowheads="1"/>
              </p:cNvSpPr>
              <p:nvPr/>
            </p:nvSpPr>
            <p:spPr bwMode="auto">
              <a:xfrm rot="10800000">
                <a:off x="34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00" name="AutoShape 300"/>
              <p:cNvSpPr>
                <a:spLocks noChangeArrowheads="1"/>
              </p:cNvSpPr>
              <p:nvPr/>
            </p:nvSpPr>
            <p:spPr bwMode="auto">
              <a:xfrm>
                <a:off x="51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01" name="AutoShape 301"/>
              <p:cNvSpPr>
                <a:spLocks noChangeArrowheads="1"/>
              </p:cNvSpPr>
              <p:nvPr/>
            </p:nvSpPr>
            <p:spPr bwMode="auto">
              <a:xfrm rot="10800000">
                <a:off x="68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02" name="AutoShape 302"/>
              <p:cNvSpPr>
                <a:spLocks noChangeArrowheads="1"/>
              </p:cNvSpPr>
              <p:nvPr/>
            </p:nvSpPr>
            <p:spPr bwMode="auto">
              <a:xfrm>
                <a:off x="85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03" name="AutoShape 303"/>
              <p:cNvSpPr>
                <a:spLocks noChangeArrowheads="1"/>
              </p:cNvSpPr>
              <p:nvPr/>
            </p:nvSpPr>
            <p:spPr bwMode="auto">
              <a:xfrm rot="10800000">
                <a:off x="102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04" name="AutoShape 304"/>
              <p:cNvSpPr>
                <a:spLocks noChangeArrowheads="1"/>
              </p:cNvSpPr>
              <p:nvPr/>
            </p:nvSpPr>
            <p:spPr bwMode="auto">
              <a:xfrm>
                <a:off x="1190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05" name="AutoShape 305"/>
              <p:cNvSpPr>
                <a:spLocks noChangeArrowheads="1"/>
              </p:cNvSpPr>
              <p:nvPr/>
            </p:nvSpPr>
            <p:spPr bwMode="auto">
              <a:xfrm rot="10800000">
                <a:off x="136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06" name="AutoShape 306"/>
              <p:cNvSpPr>
                <a:spLocks noChangeArrowheads="1"/>
              </p:cNvSpPr>
              <p:nvPr/>
            </p:nvSpPr>
            <p:spPr bwMode="auto">
              <a:xfrm>
                <a:off x="153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07" name="AutoShape 307"/>
              <p:cNvSpPr>
                <a:spLocks noChangeArrowheads="1"/>
              </p:cNvSpPr>
              <p:nvPr/>
            </p:nvSpPr>
            <p:spPr bwMode="auto">
              <a:xfrm rot="10800000">
                <a:off x="170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08" name="AutoShape 308"/>
              <p:cNvSpPr>
                <a:spLocks noChangeArrowheads="1"/>
              </p:cNvSpPr>
              <p:nvPr/>
            </p:nvSpPr>
            <p:spPr bwMode="auto">
              <a:xfrm>
                <a:off x="187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09" name="AutoShape 309"/>
              <p:cNvSpPr>
                <a:spLocks noChangeArrowheads="1"/>
              </p:cNvSpPr>
              <p:nvPr/>
            </p:nvSpPr>
            <p:spPr bwMode="auto">
              <a:xfrm rot="10800000">
                <a:off x="204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10" name="AutoShape 310"/>
              <p:cNvSpPr>
                <a:spLocks noChangeArrowheads="1"/>
              </p:cNvSpPr>
              <p:nvPr/>
            </p:nvSpPr>
            <p:spPr bwMode="auto">
              <a:xfrm>
                <a:off x="221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11" name="AutoShape 311"/>
              <p:cNvSpPr>
                <a:spLocks noChangeArrowheads="1"/>
              </p:cNvSpPr>
              <p:nvPr/>
            </p:nvSpPr>
            <p:spPr bwMode="auto">
              <a:xfrm rot="10800000">
                <a:off x="238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12" name="AutoShape 312"/>
              <p:cNvSpPr>
                <a:spLocks noChangeArrowheads="1"/>
              </p:cNvSpPr>
              <p:nvPr/>
            </p:nvSpPr>
            <p:spPr bwMode="auto">
              <a:xfrm>
                <a:off x="2551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13" name="AutoShape 313"/>
              <p:cNvSpPr>
                <a:spLocks noChangeArrowheads="1"/>
              </p:cNvSpPr>
              <p:nvPr/>
            </p:nvSpPr>
            <p:spPr bwMode="auto">
              <a:xfrm rot="10800000">
                <a:off x="272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14" name="AutoShape 314"/>
              <p:cNvSpPr>
                <a:spLocks noChangeArrowheads="1"/>
              </p:cNvSpPr>
              <p:nvPr/>
            </p:nvSpPr>
            <p:spPr bwMode="auto">
              <a:xfrm>
                <a:off x="289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15" name="AutoShape 315"/>
              <p:cNvSpPr>
                <a:spLocks noChangeArrowheads="1"/>
              </p:cNvSpPr>
              <p:nvPr/>
            </p:nvSpPr>
            <p:spPr bwMode="auto">
              <a:xfrm rot="10800000">
                <a:off x="306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16" name="AutoShape 316"/>
              <p:cNvSpPr>
                <a:spLocks noChangeArrowheads="1"/>
              </p:cNvSpPr>
              <p:nvPr/>
            </p:nvSpPr>
            <p:spPr bwMode="auto">
              <a:xfrm>
                <a:off x="323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17" name="AutoShape 317"/>
              <p:cNvSpPr>
                <a:spLocks noChangeArrowheads="1"/>
              </p:cNvSpPr>
              <p:nvPr/>
            </p:nvSpPr>
            <p:spPr bwMode="auto">
              <a:xfrm rot="10800000">
                <a:off x="340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18" name="AutoShape 318"/>
              <p:cNvSpPr>
                <a:spLocks noChangeArrowheads="1"/>
              </p:cNvSpPr>
              <p:nvPr/>
            </p:nvSpPr>
            <p:spPr bwMode="auto">
              <a:xfrm>
                <a:off x="357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19" name="AutoShape 319"/>
              <p:cNvSpPr>
                <a:spLocks noChangeArrowheads="1"/>
              </p:cNvSpPr>
              <p:nvPr/>
            </p:nvSpPr>
            <p:spPr bwMode="auto">
              <a:xfrm rot="10800000">
                <a:off x="374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0" name="AutoShape 320"/>
              <p:cNvSpPr>
                <a:spLocks noChangeArrowheads="1"/>
              </p:cNvSpPr>
              <p:nvPr/>
            </p:nvSpPr>
            <p:spPr bwMode="auto">
              <a:xfrm>
                <a:off x="3912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1" name="AutoShape 321"/>
              <p:cNvSpPr>
                <a:spLocks noChangeArrowheads="1"/>
              </p:cNvSpPr>
              <p:nvPr/>
            </p:nvSpPr>
            <p:spPr bwMode="auto">
              <a:xfrm rot="10800000">
                <a:off x="408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2" name="AutoShape 322"/>
              <p:cNvSpPr>
                <a:spLocks noChangeArrowheads="1"/>
              </p:cNvSpPr>
              <p:nvPr/>
            </p:nvSpPr>
            <p:spPr bwMode="auto">
              <a:xfrm>
                <a:off x="425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3" name="AutoShape 323"/>
              <p:cNvSpPr>
                <a:spLocks noChangeArrowheads="1"/>
              </p:cNvSpPr>
              <p:nvPr/>
            </p:nvSpPr>
            <p:spPr bwMode="auto">
              <a:xfrm rot="10800000">
                <a:off x="442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4" name="AutoShape 324"/>
              <p:cNvSpPr>
                <a:spLocks noChangeArrowheads="1"/>
              </p:cNvSpPr>
              <p:nvPr/>
            </p:nvSpPr>
            <p:spPr bwMode="auto">
              <a:xfrm>
                <a:off x="459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5" name="AutoShape 325"/>
              <p:cNvSpPr>
                <a:spLocks noChangeArrowheads="1"/>
              </p:cNvSpPr>
              <p:nvPr/>
            </p:nvSpPr>
            <p:spPr bwMode="auto">
              <a:xfrm rot="10800000">
                <a:off x="476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6" name="AutoShape 326"/>
              <p:cNvSpPr>
                <a:spLocks noChangeArrowheads="1"/>
              </p:cNvSpPr>
              <p:nvPr/>
            </p:nvSpPr>
            <p:spPr bwMode="auto">
              <a:xfrm>
                <a:off x="493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7" name="AutoShape 327"/>
              <p:cNvSpPr>
                <a:spLocks noChangeArrowheads="1"/>
              </p:cNvSpPr>
              <p:nvPr/>
            </p:nvSpPr>
            <p:spPr bwMode="auto">
              <a:xfrm rot="10800000">
                <a:off x="510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8" name="AutoShape 328"/>
              <p:cNvSpPr>
                <a:spLocks noChangeArrowheads="1"/>
              </p:cNvSpPr>
              <p:nvPr/>
            </p:nvSpPr>
            <p:spPr bwMode="auto">
              <a:xfrm>
                <a:off x="527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29" name="AutoShape 329"/>
              <p:cNvSpPr>
                <a:spLocks noChangeArrowheads="1"/>
              </p:cNvSpPr>
              <p:nvPr/>
            </p:nvSpPr>
            <p:spPr bwMode="auto">
              <a:xfrm rot="10800000">
                <a:off x="5444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30" name="AutoShape 330"/>
              <p:cNvSpPr>
                <a:spLocks noChangeArrowheads="1"/>
              </p:cNvSpPr>
              <p:nvPr/>
            </p:nvSpPr>
            <p:spPr bwMode="auto">
              <a:xfrm>
                <a:off x="5613" y="601"/>
                <a:ext cx="227" cy="22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2731" name="Rectangle 331"/>
            <p:cNvSpPr>
              <a:spLocks noChangeArrowheads="1"/>
            </p:cNvSpPr>
            <p:nvPr/>
          </p:nvSpPr>
          <p:spPr bwMode="auto">
            <a:xfrm>
              <a:off x="285" y="374"/>
              <a:ext cx="57" cy="36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32" name="Rectangle 332"/>
            <p:cNvSpPr>
              <a:spLocks noChangeArrowheads="1"/>
            </p:cNvSpPr>
            <p:nvPr/>
          </p:nvSpPr>
          <p:spPr bwMode="auto">
            <a:xfrm>
              <a:off x="5898" y="374"/>
              <a:ext cx="57" cy="36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498" name="Group 362"/>
          <p:cNvGrpSpPr>
            <a:grpSpLocks/>
          </p:cNvGrpSpPr>
          <p:nvPr/>
        </p:nvGrpSpPr>
        <p:grpSpPr bwMode="auto">
          <a:xfrm>
            <a:off x="273050" y="323850"/>
            <a:ext cx="9364663" cy="6299200"/>
            <a:chOff x="172" y="146"/>
            <a:chExt cx="5899" cy="3968"/>
          </a:xfrm>
        </p:grpSpPr>
        <p:sp>
          <p:nvSpPr>
            <p:cNvPr id="91143" name="Oval 7"/>
            <p:cNvSpPr>
              <a:spLocks noChangeArrowheads="1"/>
            </p:cNvSpPr>
            <p:nvPr/>
          </p:nvSpPr>
          <p:spPr bwMode="auto">
            <a:xfrm>
              <a:off x="175" y="147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4" name="Oval 8"/>
            <p:cNvSpPr>
              <a:spLocks noChangeArrowheads="1"/>
            </p:cNvSpPr>
            <p:nvPr/>
          </p:nvSpPr>
          <p:spPr bwMode="auto">
            <a:xfrm>
              <a:off x="232" y="26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5" name="Oval 9"/>
            <p:cNvSpPr>
              <a:spLocks noChangeArrowheads="1"/>
            </p:cNvSpPr>
            <p:nvPr/>
          </p:nvSpPr>
          <p:spPr bwMode="auto">
            <a:xfrm>
              <a:off x="175" y="37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6" name="Oval 10"/>
            <p:cNvSpPr>
              <a:spLocks noChangeArrowheads="1"/>
            </p:cNvSpPr>
            <p:nvPr/>
          </p:nvSpPr>
          <p:spPr bwMode="auto">
            <a:xfrm>
              <a:off x="232" y="487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7" name="Oval 11"/>
            <p:cNvSpPr>
              <a:spLocks noChangeArrowheads="1"/>
            </p:cNvSpPr>
            <p:nvPr/>
          </p:nvSpPr>
          <p:spPr bwMode="auto">
            <a:xfrm>
              <a:off x="174" y="60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8" name="Oval 12"/>
            <p:cNvSpPr>
              <a:spLocks noChangeArrowheads="1"/>
            </p:cNvSpPr>
            <p:nvPr/>
          </p:nvSpPr>
          <p:spPr bwMode="auto">
            <a:xfrm>
              <a:off x="231" y="71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9" name="Oval 13"/>
            <p:cNvSpPr>
              <a:spLocks noChangeArrowheads="1"/>
            </p:cNvSpPr>
            <p:nvPr/>
          </p:nvSpPr>
          <p:spPr bwMode="auto">
            <a:xfrm>
              <a:off x="174" y="827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0" name="Oval 14"/>
            <p:cNvSpPr>
              <a:spLocks noChangeArrowheads="1"/>
            </p:cNvSpPr>
            <p:nvPr/>
          </p:nvSpPr>
          <p:spPr bwMode="auto">
            <a:xfrm>
              <a:off x="231" y="94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1" name="Oval 15"/>
            <p:cNvSpPr>
              <a:spLocks noChangeArrowheads="1"/>
            </p:cNvSpPr>
            <p:nvPr/>
          </p:nvSpPr>
          <p:spPr bwMode="auto">
            <a:xfrm>
              <a:off x="174" y="105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2" name="Oval 16"/>
            <p:cNvSpPr>
              <a:spLocks noChangeArrowheads="1"/>
            </p:cNvSpPr>
            <p:nvPr/>
          </p:nvSpPr>
          <p:spPr bwMode="auto">
            <a:xfrm>
              <a:off x="231" y="116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3" name="Oval 17"/>
            <p:cNvSpPr>
              <a:spLocks noChangeArrowheads="1"/>
            </p:cNvSpPr>
            <p:nvPr/>
          </p:nvSpPr>
          <p:spPr bwMode="auto">
            <a:xfrm>
              <a:off x="174" y="128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4" name="Oval 18"/>
            <p:cNvSpPr>
              <a:spLocks noChangeArrowheads="1"/>
            </p:cNvSpPr>
            <p:nvPr/>
          </p:nvSpPr>
          <p:spPr bwMode="auto">
            <a:xfrm>
              <a:off x="231" y="139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5" name="Oval 19"/>
            <p:cNvSpPr>
              <a:spLocks noChangeArrowheads="1"/>
            </p:cNvSpPr>
            <p:nvPr/>
          </p:nvSpPr>
          <p:spPr bwMode="auto">
            <a:xfrm>
              <a:off x="173" y="150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6" name="Oval 20"/>
            <p:cNvSpPr>
              <a:spLocks noChangeArrowheads="1"/>
            </p:cNvSpPr>
            <p:nvPr/>
          </p:nvSpPr>
          <p:spPr bwMode="auto">
            <a:xfrm>
              <a:off x="230" y="162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7" name="Oval 21"/>
            <p:cNvSpPr>
              <a:spLocks noChangeArrowheads="1"/>
            </p:cNvSpPr>
            <p:nvPr/>
          </p:nvSpPr>
          <p:spPr bwMode="auto">
            <a:xfrm>
              <a:off x="173" y="173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8" name="Oval 22"/>
            <p:cNvSpPr>
              <a:spLocks noChangeArrowheads="1"/>
            </p:cNvSpPr>
            <p:nvPr/>
          </p:nvSpPr>
          <p:spPr bwMode="auto">
            <a:xfrm>
              <a:off x="230" y="184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9" name="Oval 23"/>
            <p:cNvSpPr>
              <a:spLocks noChangeArrowheads="1"/>
            </p:cNvSpPr>
            <p:nvPr/>
          </p:nvSpPr>
          <p:spPr bwMode="auto">
            <a:xfrm>
              <a:off x="174" y="196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0" name="Oval 24"/>
            <p:cNvSpPr>
              <a:spLocks noChangeArrowheads="1"/>
            </p:cNvSpPr>
            <p:nvPr/>
          </p:nvSpPr>
          <p:spPr bwMode="auto">
            <a:xfrm>
              <a:off x="231" y="207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1" name="Oval 25"/>
            <p:cNvSpPr>
              <a:spLocks noChangeArrowheads="1"/>
            </p:cNvSpPr>
            <p:nvPr/>
          </p:nvSpPr>
          <p:spPr bwMode="auto">
            <a:xfrm>
              <a:off x="174" y="2188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2" name="Oval 26"/>
            <p:cNvSpPr>
              <a:spLocks noChangeArrowheads="1"/>
            </p:cNvSpPr>
            <p:nvPr/>
          </p:nvSpPr>
          <p:spPr bwMode="auto">
            <a:xfrm>
              <a:off x="231" y="230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3" name="Oval 27"/>
            <p:cNvSpPr>
              <a:spLocks noChangeArrowheads="1"/>
            </p:cNvSpPr>
            <p:nvPr/>
          </p:nvSpPr>
          <p:spPr bwMode="auto">
            <a:xfrm>
              <a:off x="173" y="241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4" name="Oval 28"/>
            <p:cNvSpPr>
              <a:spLocks noChangeArrowheads="1"/>
            </p:cNvSpPr>
            <p:nvPr/>
          </p:nvSpPr>
          <p:spPr bwMode="auto">
            <a:xfrm>
              <a:off x="230" y="2530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5" name="Oval 29"/>
            <p:cNvSpPr>
              <a:spLocks noChangeArrowheads="1"/>
            </p:cNvSpPr>
            <p:nvPr/>
          </p:nvSpPr>
          <p:spPr bwMode="auto">
            <a:xfrm>
              <a:off x="173" y="264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6" name="Oval 30"/>
            <p:cNvSpPr>
              <a:spLocks noChangeArrowheads="1"/>
            </p:cNvSpPr>
            <p:nvPr/>
          </p:nvSpPr>
          <p:spPr bwMode="auto">
            <a:xfrm>
              <a:off x="230" y="275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7" name="Oval 31"/>
            <p:cNvSpPr>
              <a:spLocks noChangeArrowheads="1"/>
            </p:cNvSpPr>
            <p:nvPr/>
          </p:nvSpPr>
          <p:spPr bwMode="auto">
            <a:xfrm>
              <a:off x="173" y="2870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8" name="Oval 32"/>
            <p:cNvSpPr>
              <a:spLocks noChangeArrowheads="1"/>
            </p:cNvSpPr>
            <p:nvPr/>
          </p:nvSpPr>
          <p:spPr bwMode="auto">
            <a:xfrm>
              <a:off x="230" y="298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9" name="Oval 33"/>
            <p:cNvSpPr>
              <a:spLocks noChangeArrowheads="1"/>
            </p:cNvSpPr>
            <p:nvPr/>
          </p:nvSpPr>
          <p:spPr bwMode="auto">
            <a:xfrm>
              <a:off x="173" y="309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0" name="Oval 34"/>
            <p:cNvSpPr>
              <a:spLocks noChangeArrowheads="1"/>
            </p:cNvSpPr>
            <p:nvPr/>
          </p:nvSpPr>
          <p:spPr bwMode="auto">
            <a:xfrm>
              <a:off x="230" y="3210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1" name="Oval 35"/>
            <p:cNvSpPr>
              <a:spLocks noChangeArrowheads="1"/>
            </p:cNvSpPr>
            <p:nvPr/>
          </p:nvSpPr>
          <p:spPr bwMode="auto">
            <a:xfrm>
              <a:off x="172" y="332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2" name="Oval 36"/>
            <p:cNvSpPr>
              <a:spLocks noChangeArrowheads="1"/>
            </p:cNvSpPr>
            <p:nvPr/>
          </p:nvSpPr>
          <p:spPr bwMode="auto">
            <a:xfrm>
              <a:off x="229" y="3438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3" name="Oval 37"/>
            <p:cNvSpPr>
              <a:spLocks noChangeArrowheads="1"/>
            </p:cNvSpPr>
            <p:nvPr/>
          </p:nvSpPr>
          <p:spPr bwMode="auto">
            <a:xfrm>
              <a:off x="172" y="3550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4" name="Oval 38"/>
            <p:cNvSpPr>
              <a:spLocks noChangeArrowheads="1"/>
            </p:cNvSpPr>
            <p:nvPr/>
          </p:nvSpPr>
          <p:spPr bwMode="auto">
            <a:xfrm>
              <a:off x="229" y="366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5" name="Oval 39"/>
            <p:cNvSpPr>
              <a:spLocks noChangeArrowheads="1"/>
            </p:cNvSpPr>
            <p:nvPr/>
          </p:nvSpPr>
          <p:spPr bwMode="auto">
            <a:xfrm>
              <a:off x="174" y="377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6" name="Oval 40"/>
            <p:cNvSpPr>
              <a:spLocks noChangeArrowheads="1"/>
            </p:cNvSpPr>
            <p:nvPr/>
          </p:nvSpPr>
          <p:spPr bwMode="auto">
            <a:xfrm>
              <a:off x="231" y="388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7" name="Oval 41"/>
            <p:cNvSpPr>
              <a:spLocks noChangeArrowheads="1"/>
            </p:cNvSpPr>
            <p:nvPr/>
          </p:nvSpPr>
          <p:spPr bwMode="auto">
            <a:xfrm>
              <a:off x="174" y="400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2" name="Oval 206"/>
            <p:cNvSpPr>
              <a:spLocks noChangeArrowheads="1"/>
            </p:cNvSpPr>
            <p:nvPr/>
          </p:nvSpPr>
          <p:spPr bwMode="auto">
            <a:xfrm rot="10800000">
              <a:off x="5955" y="400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3" name="Oval 207"/>
            <p:cNvSpPr>
              <a:spLocks noChangeArrowheads="1"/>
            </p:cNvSpPr>
            <p:nvPr/>
          </p:nvSpPr>
          <p:spPr bwMode="auto">
            <a:xfrm rot="10800000">
              <a:off x="5898" y="3887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4" name="Oval 208"/>
            <p:cNvSpPr>
              <a:spLocks noChangeArrowheads="1"/>
            </p:cNvSpPr>
            <p:nvPr/>
          </p:nvSpPr>
          <p:spPr bwMode="auto">
            <a:xfrm rot="10800000">
              <a:off x="5955" y="377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5" name="Oval 209"/>
            <p:cNvSpPr>
              <a:spLocks noChangeArrowheads="1"/>
            </p:cNvSpPr>
            <p:nvPr/>
          </p:nvSpPr>
          <p:spPr bwMode="auto">
            <a:xfrm rot="10800000">
              <a:off x="5898" y="366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6" name="Oval 210"/>
            <p:cNvSpPr>
              <a:spLocks noChangeArrowheads="1"/>
            </p:cNvSpPr>
            <p:nvPr/>
          </p:nvSpPr>
          <p:spPr bwMode="auto">
            <a:xfrm rot="10800000">
              <a:off x="5956" y="3547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7" name="Oval 211"/>
            <p:cNvSpPr>
              <a:spLocks noChangeArrowheads="1"/>
            </p:cNvSpPr>
            <p:nvPr/>
          </p:nvSpPr>
          <p:spPr bwMode="auto">
            <a:xfrm rot="10800000">
              <a:off x="5899" y="343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8" name="Oval 212"/>
            <p:cNvSpPr>
              <a:spLocks noChangeArrowheads="1"/>
            </p:cNvSpPr>
            <p:nvPr/>
          </p:nvSpPr>
          <p:spPr bwMode="auto">
            <a:xfrm rot="10800000">
              <a:off x="5956" y="332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9" name="Oval 213"/>
            <p:cNvSpPr>
              <a:spLocks noChangeArrowheads="1"/>
            </p:cNvSpPr>
            <p:nvPr/>
          </p:nvSpPr>
          <p:spPr bwMode="auto">
            <a:xfrm rot="10800000">
              <a:off x="5899" y="3207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0" name="Oval 214"/>
            <p:cNvSpPr>
              <a:spLocks noChangeArrowheads="1"/>
            </p:cNvSpPr>
            <p:nvPr/>
          </p:nvSpPr>
          <p:spPr bwMode="auto">
            <a:xfrm rot="10800000">
              <a:off x="5956" y="309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1" name="Oval 215"/>
            <p:cNvSpPr>
              <a:spLocks noChangeArrowheads="1"/>
            </p:cNvSpPr>
            <p:nvPr/>
          </p:nvSpPr>
          <p:spPr bwMode="auto">
            <a:xfrm rot="10800000">
              <a:off x="5899" y="297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2" name="Oval 216"/>
            <p:cNvSpPr>
              <a:spLocks noChangeArrowheads="1"/>
            </p:cNvSpPr>
            <p:nvPr/>
          </p:nvSpPr>
          <p:spPr bwMode="auto">
            <a:xfrm rot="10800000">
              <a:off x="5956" y="2867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3" name="Oval 217"/>
            <p:cNvSpPr>
              <a:spLocks noChangeArrowheads="1"/>
            </p:cNvSpPr>
            <p:nvPr/>
          </p:nvSpPr>
          <p:spPr bwMode="auto">
            <a:xfrm rot="10800000">
              <a:off x="5899" y="275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4" name="Oval 218"/>
            <p:cNvSpPr>
              <a:spLocks noChangeArrowheads="1"/>
            </p:cNvSpPr>
            <p:nvPr/>
          </p:nvSpPr>
          <p:spPr bwMode="auto">
            <a:xfrm rot="10800000">
              <a:off x="5957" y="263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5" name="Oval 219"/>
            <p:cNvSpPr>
              <a:spLocks noChangeArrowheads="1"/>
            </p:cNvSpPr>
            <p:nvPr/>
          </p:nvSpPr>
          <p:spPr bwMode="auto">
            <a:xfrm rot="10800000">
              <a:off x="5900" y="252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6" name="Oval 220"/>
            <p:cNvSpPr>
              <a:spLocks noChangeArrowheads="1"/>
            </p:cNvSpPr>
            <p:nvPr/>
          </p:nvSpPr>
          <p:spPr bwMode="auto">
            <a:xfrm rot="10800000">
              <a:off x="5957" y="241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7" name="Oval 221"/>
            <p:cNvSpPr>
              <a:spLocks noChangeArrowheads="1"/>
            </p:cNvSpPr>
            <p:nvPr/>
          </p:nvSpPr>
          <p:spPr bwMode="auto">
            <a:xfrm rot="10800000">
              <a:off x="5900" y="229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8" name="Oval 222"/>
            <p:cNvSpPr>
              <a:spLocks noChangeArrowheads="1"/>
            </p:cNvSpPr>
            <p:nvPr/>
          </p:nvSpPr>
          <p:spPr bwMode="auto">
            <a:xfrm rot="10800000">
              <a:off x="5956" y="218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9" name="Oval 223"/>
            <p:cNvSpPr>
              <a:spLocks noChangeArrowheads="1"/>
            </p:cNvSpPr>
            <p:nvPr/>
          </p:nvSpPr>
          <p:spPr bwMode="auto">
            <a:xfrm rot="10800000">
              <a:off x="5899" y="207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0" name="Oval 224"/>
            <p:cNvSpPr>
              <a:spLocks noChangeArrowheads="1"/>
            </p:cNvSpPr>
            <p:nvPr/>
          </p:nvSpPr>
          <p:spPr bwMode="auto">
            <a:xfrm rot="10800000">
              <a:off x="5956" y="195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1" name="Oval 225"/>
            <p:cNvSpPr>
              <a:spLocks noChangeArrowheads="1"/>
            </p:cNvSpPr>
            <p:nvPr/>
          </p:nvSpPr>
          <p:spPr bwMode="auto">
            <a:xfrm rot="10800000">
              <a:off x="5899" y="184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2" name="Oval 226"/>
            <p:cNvSpPr>
              <a:spLocks noChangeArrowheads="1"/>
            </p:cNvSpPr>
            <p:nvPr/>
          </p:nvSpPr>
          <p:spPr bwMode="auto">
            <a:xfrm rot="10800000">
              <a:off x="5957" y="173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3" name="Oval 227"/>
            <p:cNvSpPr>
              <a:spLocks noChangeArrowheads="1"/>
            </p:cNvSpPr>
            <p:nvPr/>
          </p:nvSpPr>
          <p:spPr bwMode="auto">
            <a:xfrm rot="10800000">
              <a:off x="5900" y="1617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4" name="Oval 228"/>
            <p:cNvSpPr>
              <a:spLocks noChangeArrowheads="1"/>
            </p:cNvSpPr>
            <p:nvPr/>
          </p:nvSpPr>
          <p:spPr bwMode="auto">
            <a:xfrm rot="10800000">
              <a:off x="5957" y="150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5" name="Oval 229"/>
            <p:cNvSpPr>
              <a:spLocks noChangeArrowheads="1"/>
            </p:cNvSpPr>
            <p:nvPr/>
          </p:nvSpPr>
          <p:spPr bwMode="auto">
            <a:xfrm rot="10800000">
              <a:off x="5900" y="139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6" name="Oval 230"/>
            <p:cNvSpPr>
              <a:spLocks noChangeArrowheads="1"/>
            </p:cNvSpPr>
            <p:nvPr/>
          </p:nvSpPr>
          <p:spPr bwMode="auto">
            <a:xfrm rot="10800000">
              <a:off x="5957" y="1277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7" name="Oval 231"/>
            <p:cNvSpPr>
              <a:spLocks noChangeArrowheads="1"/>
            </p:cNvSpPr>
            <p:nvPr/>
          </p:nvSpPr>
          <p:spPr bwMode="auto">
            <a:xfrm rot="10800000">
              <a:off x="5900" y="116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8" name="Oval 232"/>
            <p:cNvSpPr>
              <a:spLocks noChangeArrowheads="1"/>
            </p:cNvSpPr>
            <p:nvPr/>
          </p:nvSpPr>
          <p:spPr bwMode="auto">
            <a:xfrm rot="10800000">
              <a:off x="5957" y="105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9" name="Oval 233"/>
            <p:cNvSpPr>
              <a:spLocks noChangeArrowheads="1"/>
            </p:cNvSpPr>
            <p:nvPr/>
          </p:nvSpPr>
          <p:spPr bwMode="auto">
            <a:xfrm rot="10800000">
              <a:off x="5900" y="937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0" name="Oval 234"/>
            <p:cNvSpPr>
              <a:spLocks noChangeArrowheads="1"/>
            </p:cNvSpPr>
            <p:nvPr/>
          </p:nvSpPr>
          <p:spPr bwMode="auto">
            <a:xfrm rot="10800000">
              <a:off x="5958" y="82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1" name="Oval 235"/>
            <p:cNvSpPr>
              <a:spLocks noChangeArrowheads="1"/>
            </p:cNvSpPr>
            <p:nvPr/>
          </p:nvSpPr>
          <p:spPr bwMode="auto">
            <a:xfrm rot="10800000">
              <a:off x="5901" y="70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2" name="Oval 236"/>
            <p:cNvSpPr>
              <a:spLocks noChangeArrowheads="1"/>
            </p:cNvSpPr>
            <p:nvPr/>
          </p:nvSpPr>
          <p:spPr bwMode="auto">
            <a:xfrm rot="10800000">
              <a:off x="5958" y="597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3" name="Oval 237"/>
            <p:cNvSpPr>
              <a:spLocks noChangeArrowheads="1"/>
            </p:cNvSpPr>
            <p:nvPr/>
          </p:nvSpPr>
          <p:spPr bwMode="auto">
            <a:xfrm rot="10800000">
              <a:off x="5900" y="48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4" name="Oval 238"/>
            <p:cNvSpPr>
              <a:spLocks noChangeArrowheads="1"/>
            </p:cNvSpPr>
            <p:nvPr/>
          </p:nvSpPr>
          <p:spPr bwMode="auto">
            <a:xfrm rot="10800000">
              <a:off x="5955" y="37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5" name="Oval 239"/>
            <p:cNvSpPr>
              <a:spLocks noChangeArrowheads="1"/>
            </p:cNvSpPr>
            <p:nvPr/>
          </p:nvSpPr>
          <p:spPr bwMode="auto">
            <a:xfrm rot="10800000">
              <a:off x="5898" y="258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6" name="Oval 240"/>
            <p:cNvSpPr>
              <a:spLocks noChangeArrowheads="1"/>
            </p:cNvSpPr>
            <p:nvPr/>
          </p:nvSpPr>
          <p:spPr bwMode="auto">
            <a:xfrm rot="10800000">
              <a:off x="5955" y="14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9" name="Oval 243"/>
            <p:cNvSpPr>
              <a:spLocks noChangeArrowheads="1"/>
            </p:cNvSpPr>
            <p:nvPr/>
          </p:nvSpPr>
          <p:spPr bwMode="auto">
            <a:xfrm rot="-5400000">
              <a:off x="342" y="20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0" name="Oval 244"/>
            <p:cNvSpPr>
              <a:spLocks noChangeArrowheads="1"/>
            </p:cNvSpPr>
            <p:nvPr/>
          </p:nvSpPr>
          <p:spPr bwMode="auto">
            <a:xfrm rot="-5400000">
              <a:off x="454" y="260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1" name="Oval 245"/>
            <p:cNvSpPr>
              <a:spLocks noChangeArrowheads="1"/>
            </p:cNvSpPr>
            <p:nvPr/>
          </p:nvSpPr>
          <p:spPr bwMode="auto">
            <a:xfrm rot="-5400000">
              <a:off x="568" y="20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2" name="Oval 246"/>
            <p:cNvSpPr>
              <a:spLocks noChangeArrowheads="1"/>
            </p:cNvSpPr>
            <p:nvPr/>
          </p:nvSpPr>
          <p:spPr bwMode="auto">
            <a:xfrm rot="-5400000">
              <a:off x="682" y="26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3" name="Oval 247"/>
            <p:cNvSpPr>
              <a:spLocks noChangeArrowheads="1"/>
            </p:cNvSpPr>
            <p:nvPr/>
          </p:nvSpPr>
          <p:spPr bwMode="auto">
            <a:xfrm rot="-5400000">
              <a:off x="796" y="20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4" name="Oval 248"/>
            <p:cNvSpPr>
              <a:spLocks noChangeArrowheads="1"/>
            </p:cNvSpPr>
            <p:nvPr/>
          </p:nvSpPr>
          <p:spPr bwMode="auto">
            <a:xfrm rot="-5400000">
              <a:off x="908" y="26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5" name="Oval 249"/>
            <p:cNvSpPr>
              <a:spLocks noChangeArrowheads="1"/>
            </p:cNvSpPr>
            <p:nvPr/>
          </p:nvSpPr>
          <p:spPr bwMode="auto">
            <a:xfrm rot="-5400000">
              <a:off x="1022" y="20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6" name="Oval 250"/>
            <p:cNvSpPr>
              <a:spLocks noChangeArrowheads="1"/>
            </p:cNvSpPr>
            <p:nvPr/>
          </p:nvSpPr>
          <p:spPr bwMode="auto">
            <a:xfrm rot="-5400000">
              <a:off x="1136" y="26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7" name="Oval 251"/>
            <p:cNvSpPr>
              <a:spLocks noChangeArrowheads="1"/>
            </p:cNvSpPr>
            <p:nvPr/>
          </p:nvSpPr>
          <p:spPr bwMode="auto">
            <a:xfrm rot="-5400000">
              <a:off x="1250" y="20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8" name="Oval 252"/>
            <p:cNvSpPr>
              <a:spLocks noChangeArrowheads="1"/>
            </p:cNvSpPr>
            <p:nvPr/>
          </p:nvSpPr>
          <p:spPr bwMode="auto">
            <a:xfrm rot="-5400000">
              <a:off x="1362" y="26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9" name="Oval 253"/>
            <p:cNvSpPr>
              <a:spLocks noChangeArrowheads="1"/>
            </p:cNvSpPr>
            <p:nvPr/>
          </p:nvSpPr>
          <p:spPr bwMode="auto">
            <a:xfrm rot="-5400000">
              <a:off x="1476" y="20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0" name="Oval 254"/>
            <p:cNvSpPr>
              <a:spLocks noChangeArrowheads="1"/>
            </p:cNvSpPr>
            <p:nvPr/>
          </p:nvSpPr>
          <p:spPr bwMode="auto">
            <a:xfrm rot="-5400000">
              <a:off x="1590" y="26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1" name="Oval 255"/>
            <p:cNvSpPr>
              <a:spLocks noChangeArrowheads="1"/>
            </p:cNvSpPr>
            <p:nvPr/>
          </p:nvSpPr>
          <p:spPr bwMode="auto">
            <a:xfrm rot="-5400000">
              <a:off x="1704" y="20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2" name="Oval 256"/>
            <p:cNvSpPr>
              <a:spLocks noChangeArrowheads="1"/>
            </p:cNvSpPr>
            <p:nvPr/>
          </p:nvSpPr>
          <p:spPr bwMode="auto">
            <a:xfrm rot="-5400000">
              <a:off x="1816" y="26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3" name="Oval 257"/>
            <p:cNvSpPr>
              <a:spLocks noChangeArrowheads="1"/>
            </p:cNvSpPr>
            <p:nvPr/>
          </p:nvSpPr>
          <p:spPr bwMode="auto">
            <a:xfrm rot="-5400000">
              <a:off x="1930" y="20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4" name="Oval 258"/>
            <p:cNvSpPr>
              <a:spLocks noChangeArrowheads="1"/>
            </p:cNvSpPr>
            <p:nvPr/>
          </p:nvSpPr>
          <p:spPr bwMode="auto">
            <a:xfrm rot="-5400000">
              <a:off x="2043" y="26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5" name="Oval 259"/>
            <p:cNvSpPr>
              <a:spLocks noChangeArrowheads="1"/>
            </p:cNvSpPr>
            <p:nvPr/>
          </p:nvSpPr>
          <p:spPr bwMode="auto">
            <a:xfrm rot="-5400000">
              <a:off x="2157" y="20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6" name="Oval 260"/>
            <p:cNvSpPr>
              <a:spLocks noChangeArrowheads="1"/>
            </p:cNvSpPr>
            <p:nvPr/>
          </p:nvSpPr>
          <p:spPr bwMode="auto">
            <a:xfrm rot="-5400000">
              <a:off x="2269" y="26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7" name="Oval 261"/>
            <p:cNvSpPr>
              <a:spLocks noChangeArrowheads="1"/>
            </p:cNvSpPr>
            <p:nvPr/>
          </p:nvSpPr>
          <p:spPr bwMode="auto">
            <a:xfrm rot="-5400000">
              <a:off x="2383" y="20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8" name="Oval 262"/>
            <p:cNvSpPr>
              <a:spLocks noChangeArrowheads="1"/>
            </p:cNvSpPr>
            <p:nvPr/>
          </p:nvSpPr>
          <p:spPr bwMode="auto">
            <a:xfrm rot="-5400000">
              <a:off x="2497" y="26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9" name="Oval 263"/>
            <p:cNvSpPr>
              <a:spLocks noChangeArrowheads="1"/>
            </p:cNvSpPr>
            <p:nvPr/>
          </p:nvSpPr>
          <p:spPr bwMode="auto">
            <a:xfrm rot="-5400000">
              <a:off x="2611" y="20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0" name="Oval 264"/>
            <p:cNvSpPr>
              <a:spLocks noChangeArrowheads="1"/>
            </p:cNvSpPr>
            <p:nvPr/>
          </p:nvSpPr>
          <p:spPr bwMode="auto">
            <a:xfrm rot="-5400000">
              <a:off x="2723" y="26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1" name="Oval 265"/>
            <p:cNvSpPr>
              <a:spLocks noChangeArrowheads="1"/>
            </p:cNvSpPr>
            <p:nvPr/>
          </p:nvSpPr>
          <p:spPr bwMode="auto">
            <a:xfrm rot="-5400000">
              <a:off x="2837" y="20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2" name="Oval 266"/>
            <p:cNvSpPr>
              <a:spLocks noChangeArrowheads="1"/>
            </p:cNvSpPr>
            <p:nvPr/>
          </p:nvSpPr>
          <p:spPr bwMode="auto">
            <a:xfrm rot="-5400000">
              <a:off x="2951" y="26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3" name="Oval 267"/>
            <p:cNvSpPr>
              <a:spLocks noChangeArrowheads="1"/>
            </p:cNvSpPr>
            <p:nvPr/>
          </p:nvSpPr>
          <p:spPr bwMode="auto">
            <a:xfrm rot="-5400000">
              <a:off x="3065" y="20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4" name="Oval 268"/>
            <p:cNvSpPr>
              <a:spLocks noChangeArrowheads="1"/>
            </p:cNvSpPr>
            <p:nvPr/>
          </p:nvSpPr>
          <p:spPr bwMode="auto">
            <a:xfrm rot="-5400000">
              <a:off x="3177" y="26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5" name="Oval 269"/>
            <p:cNvSpPr>
              <a:spLocks noChangeArrowheads="1"/>
            </p:cNvSpPr>
            <p:nvPr/>
          </p:nvSpPr>
          <p:spPr bwMode="auto">
            <a:xfrm rot="-5400000">
              <a:off x="3291" y="20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6" name="Oval 270"/>
            <p:cNvSpPr>
              <a:spLocks noChangeArrowheads="1"/>
            </p:cNvSpPr>
            <p:nvPr/>
          </p:nvSpPr>
          <p:spPr bwMode="auto">
            <a:xfrm rot="-5400000">
              <a:off x="3405" y="26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7" name="Oval 271"/>
            <p:cNvSpPr>
              <a:spLocks noChangeArrowheads="1"/>
            </p:cNvSpPr>
            <p:nvPr/>
          </p:nvSpPr>
          <p:spPr bwMode="auto">
            <a:xfrm rot="-5400000">
              <a:off x="3519" y="207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8" name="Oval 272"/>
            <p:cNvSpPr>
              <a:spLocks noChangeArrowheads="1"/>
            </p:cNvSpPr>
            <p:nvPr/>
          </p:nvSpPr>
          <p:spPr bwMode="auto">
            <a:xfrm rot="-5400000">
              <a:off x="3631" y="26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9" name="Oval 273"/>
            <p:cNvSpPr>
              <a:spLocks noChangeArrowheads="1"/>
            </p:cNvSpPr>
            <p:nvPr/>
          </p:nvSpPr>
          <p:spPr bwMode="auto">
            <a:xfrm rot="-5400000">
              <a:off x="3745" y="207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0" name="Oval 274"/>
            <p:cNvSpPr>
              <a:spLocks noChangeArrowheads="1"/>
            </p:cNvSpPr>
            <p:nvPr/>
          </p:nvSpPr>
          <p:spPr bwMode="auto">
            <a:xfrm rot="-5400000">
              <a:off x="3856" y="26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1" name="Oval 275"/>
            <p:cNvSpPr>
              <a:spLocks noChangeArrowheads="1"/>
            </p:cNvSpPr>
            <p:nvPr/>
          </p:nvSpPr>
          <p:spPr bwMode="auto">
            <a:xfrm rot="-5400000">
              <a:off x="3970" y="20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2" name="Oval 276"/>
            <p:cNvSpPr>
              <a:spLocks noChangeArrowheads="1"/>
            </p:cNvSpPr>
            <p:nvPr/>
          </p:nvSpPr>
          <p:spPr bwMode="auto">
            <a:xfrm rot="-5400000">
              <a:off x="4082" y="26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3" name="Oval 297"/>
            <p:cNvSpPr>
              <a:spLocks noChangeArrowheads="1"/>
            </p:cNvSpPr>
            <p:nvPr/>
          </p:nvSpPr>
          <p:spPr bwMode="auto">
            <a:xfrm rot="-5400000">
              <a:off x="4198" y="20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4" name="Oval 298"/>
            <p:cNvSpPr>
              <a:spLocks noChangeArrowheads="1"/>
            </p:cNvSpPr>
            <p:nvPr/>
          </p:nvSpPr>
          <p:spPr bwMode="auto">
            <a:xfrm rot="-5400000">
              <a:off x="4312" y="26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5" name="Oval 299"/>
            <p:cNvSpPr>
              <a:spLocks noChangeArrowheads="1"/>
            </p:cNvSpPr>
            <p:nvPr/>
          </p:nvSpPr>
          <p:spPr bwMode="auto">
            <a:xfrm rot="-5400000">
              <a:off x="4426" y="20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6" name="Oval 300"/>
            <p:cNvSpPr>
              <a:spLocks noChangeArrowheads="1"/>
            </p:cNvSpPr>
            <p:nvPr/>
          </p:nvSpPr>
          <p:spPr bwMode="auto">
            <a:xfrm rot="-5400000">
              <a:off x="4538" y="26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7" name="Oval 301"/>
            <p:cNvSpPr>
              <a:spLocks noChangeArrowheads="1"/>
            </p:cNvSpPr>
            <p:nvPr/>
          </p:nvSpPr>
          <p:spPr bwMode="auto">
            <a:xfrm rot="-5400000">
              <a:off x="4652" y="20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8" name="Oval 302"/>
            <p:cNvSpPr>
              <a:spLocks noChangeArrowheads="1"/>
            </p:cNvSpPr>
            <p:nvPr/>
          </p:nvSpPr>
          <p:spPr bwMode="auto">
            <a:xfrm rot="-5400000">
              <a:off x="4766" y="26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9" name="Oval 303"/>
            <p:cNvSpPr>
              <a:spLocks noChangeArrowheads="1"/>
            </p:cNvSpPr>
            <p:nvPr/>
          </p:nvSpPr>
          <p:spPr bwMode="auto">
            <a:xfrm rot="-5400000">
              <a:off x="4880" y="20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0" name="Oval 304"/>
            <p:cNvSpPr>
              <a:spLocks noChangeArrowheads="1"/>
            </p:cNvSpPr>
            <p:nvPr/>
          </p:nvSpPr>
          <p:spPr bwMode="auto">
            <a:xfrm rot="-5400000">
              <a:off x="4992" y="26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1" name="Oval 305"/>
            <p:cNvSpPr>
              <a:spLocks noChangeArrowheads="1"/>
            </p:cNvSpPr>
            <p:nvPr/>
          </p:nvSpPr>
          <p:spPr bwMode="auto">
            <a:xfrm rot="-5400000">
              <a:off x="5106" y="20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2" name="Oval 306"/>
            <p:cNvSpPr>
              <a:spLocks noChangeArrowheads="1"/>
            </p:cNvSpPr>
            <p:nvPr/>
          </p:nvSpPr>
          <p:spPr bwMode="auto">
            <a:xfrm rot="-5400000">
              <a:off x="5220" y="26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3" name="Oval 307"/>
            <p:cNvSpPr>
              <a:spLocks noChangeArrowheads="1"/>
            </p:cNvSpPr>
            <p:nvPr/>
          </p:nvSpPr>
          <p:spPr bwMode="auto">
            <a:xfrm rot="-5400000">
              <a:off x="5334" y="20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4" name="Oval 308"/>
            <p:cNvSpPr>
              <a:spLocks noChangeArrowheads="1"/>
            </p:cNvSpPr>
            <p:nvPr/>
          </p:nvSpPr>
          <p:spPr bwMode="auto">
            <a:xfrm rot="-5400000">
              <a:off x="5446" y="26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5" name="Oval 309"/>
            <p:cNvSpPr>
              <a:spLocks noChangeArrowheads="1"/>
            </p:cNvSpPr>
            <p:nvPr/>
          </p:nvSpPr>
          <p:spPr bwMode="auto">
            <a:xfrm rot="-5400000">
              <a:off x="5560" y="20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6" name="Oval 310"/>
            <p:cNvSpPr>
              <a:spLocks noChangeArrowheads="1"/>
            </p:cNvSpPr>
            <p:nvPr/>
          </p:nvSpPr>
          <p:spPr bwMode="auto">
            <a:xfrm rot="-5400000">
              <a:off x="5671" y="26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7" name="Oval 311"/>
            <p:cNvSpPr>
              <a:spLocks noChangeArrowheads="1"/>
            </p:cNvSpPr>
            <p:nvPr/>
          </p:nvSpPr>
          <p:spPr bwMode="auto">
            <a:xfrm rot="-5400000">
              <a:off x="5785" y="20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9" name="Oval 313"/>
            <p:cNvSpPr>
              <a:spLocks noChangeArrowheads="1"/>
            </p:cNvSpPr>
            <p:nvPr/>
          </p:nvSpPr>
          <p:spPr bwMode="auto">
            <a:xfrm rot="-5400000">
              <a:off x="342" y="394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0" name="Oval 314"/>
            <p:cNvSpPr>
              <a:spLocks noChangeArrowheads="1"/>
            </p:cNvSpPr>
            <p:nvPr/>
          </p:nvSpPr>
          <p:spPr bwMode="auto">
            <a:xfrm rot="-5400000">
              <a:off x="454" y="3888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1" name="Oval 315"/>
            <p:cNvSpPr>
              <a:spLocks noChangeArrowheads="1"/>
            </p:cNvSpPr>
            <p:nvPr/>
          </p:nvSpPr>
          <p:spPr bwMode="auto">
            <a:xfrm rot="-5400000">
              <a:off x="568" y="394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2" name="Oval 316"/>
            <p:cNvSpPr>
              <a:spLocks noChangeArrowheads="1"/>
            </p:cNvSpPr>
            <p:nvPr/>
          </p:nvSpPr>
          <p:spPr bwMode="auto">
            <a:xfrm rot="-5400000">
              <a:off x="682" y="388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3" name="Oval 317"/>
            <p:cNvSpPr>
              <a:spLocks noChangeArrowheads="1"/>
            </p:cNvSpPr>
            <p:nvPr/>
          </p:nvSpPr>
          <p:spPr bwMode="auto">
            <a:xfrm rot="-5400000">
              <a:off x="796" y="394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4" name="Oval 318"/>
            <p:cNvSpPr>
              <a:spLocks noChangeArrowheads="1"/>
            </p:cNvSpPr>
            <p:nvPr/>
          </p:nvSpPr>
          <p:spPr bwMode="auto">
            <a:xfrm rot="-5400000">
              <a:off x="908" y="388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5" name="Oval 319"/>
            <p:cNvSpPr>
              <a:spLocks noChangeArrowheads="1"/>
            </p:cNvSpPr>
            <p:nvPr/>
          </p:nvSpPr>
          <p:spPr bwMode="auto">
            <a:xfrm rot="-5400000">
              <a:off x="1022" y="394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6" name="Oval 320"/>
            <p:cNvSpPr>
              <a:spLocks noChangeArrowheads="1"/>
            </p:cNvSpPr>
            <p:nvPr/>
          </p:nvSpPr>
          <p:spPr bwMode="auto">
            <a:xfrm rot="-5400000">
              <a:off x="1136" y="388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7" name="Oval 321"/>
            <p:cNvSpPr>
              <a:spLocks noChangeArrowheads="1"/>
            </p:cNvSpPr>
            <p:nvPr/>
          </p:nvSpPr>
          <p:spPr bwMode="auto">
            <a:xfrm rot="-5400000">
              <a:off x="1250" y="394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8" name="Oval 322"/>
            <p:cNvSpPr>
              <a:spLocks noChangeArrowheads="1"/>
            </p:cNvSpPr>
            <p:nvPr/>
          </p:nvSpPr>
          <p:spPr bwMode="auto">
            <a:xfrm rot="-5400000">
              <a:off x="1362" y="388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9" name="Oval 323"/>
            <p:cNvSpPr>
              <a:spLocks noChangeArrowheads="1"/>
            </p:cNvSpPr>
            <p:nvPr/>
          </p:nvSpPr>
          <p:spPr bwMode="auto">
            <a:xfrm rot="-5400000">
              <a:off x="1476" y="394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0" name="Oval 324"/>
            <p:cNvSpPr>
              <a:spLocks noChangeArrowheads="1"/>
            </p:cNvSpPr>
            <p:nvPr/>
          </p:nvSpPr>
          <p:spPr bwMode="auto">
            <a:xfrm rot="-5400000">
              <a:off x="1590" y="389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1" name="Oval 325"/>
            <p:cNvSpPr>
              <a:spLocks noChangeArrowheads="1"/>
            </p:cNvSpPr>
            <p:nvPr/>
          </p:nvSpPr>
          <p:spPr bwMode="auto">
            <a:xfrm rot="-5400000">
              <a:off x="1704" y="394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2" name="Oval 326"/>
            <p:cNvSpPr>
              <a:spLocks noChangeArrowheads="1"/>
            </p:cNvSpPr>
            <p:nvPr/>
          </p:nvSpPr>
          <p:spPr bwMode="auto">
            <a:xfrm rot="-5400000">
              <a:off x="1816" y="389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3" name="Oval 327"/>
            <p:cNvSpPr>
              <a:spLocks noChangeArrowheads="1"/>
            </p:cNvSpPr>
            <p:nvPr/>
          </p:nvSpPr>
          <p:spPr bwMode="auto">
            <a:xfrm rot="-5400000">
              <a:off x="1930" y="394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4" name="Oval 328"/>
            <p:cNvSpPr>
              <a:spLocks noChangeArrowheads="1"/>
            </p:cNvSpPr>
            <p:nvPr/>
          </p:nvSpPr>
          <p:spPr bwMode="auto">
            <a:xfrm rot="-5400000">
              <a:off x="2043" y="3890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5" name="Oval 329"/>
            <p:cNvSpPr>
              <a:spLocks noChangeArrowheads="1"/>
            </p:cNvSpPr>
            <p:nvPr/>
          </p:nvSpPr>
          <p:spPr bwMode="auto">
            <a:xfrm rot="-5400000">
              <a:off x="2157" y="394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6" name="Oval 330"/>
            <p:cNvSpPr>
              <a:spLocks noChangeArrowheads="1"/>
            </p:cNvSpPr>
            <p:nvPr/>
          </p:nvSpPr>
          <p:spPr bwMode="auto">
            <a:xfrm rot="-5400000">
              <a:off x="2269" y="3890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7" name="Oval 331"/>
            <p:cNvSpPr>
              <a:spLocks noChangeArrowheads="1"/>
            </p:cNvSpPr>
            <p:nvPr/>
          </p:nvSpPr>
          <p:spPr bwMode="auto">
            <a:xfrm rot="-5400000">
              <a:off x="2383" y="394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8" name="Oval 332"/>
            <p:cNvSpPr>
              <a:spLocks noChangeArrowheads="1"/>
            </p:cNvSpPr>
            <p:nvPr/>
          </p:nvSpPr>
          <p:spPr bwMode="auto">
            <a:xfrm rot="-5400000">
              <a:off x="2497" y="389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9" name="Oval 333"/>
            <p:cNvSpPr>
              <a:spLocks noChangeArrowheads="1"/>
            </p:cNvSpPr>
            <p:nvPr/>
          </p:nvSpPr>
          <p:spPr bwMode="auto">
            <a:xfrm rot="-5400000">
              <a:off x="2611" y="394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0" name="Oval 334"/>
            <p:cNvSpPr>
              <a:spLocks noChangeArrowheads="1"/>
            </p:cNvSpPr>
            <p:nvPr/>
          </p:nvSpPr>
          <p:spPr bwMode="auto">
            <a:xfrm rot="-5400000">
              <a:off x="2723" y="389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1" name="Oval 335"/>
            <p:cNvSpPr>
              <a:spLocks noChangeArrowheads="1"/>
            </p:cNvSpPr>
            <p:nvPr/>
          </p:nvSpPr>
          <p:spPr bwMode="auto">
            <a:xfrm rot="-5400000">
              <a:off x="2837" y="394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2" name="Oval 336"/>
            <p:cNvSpPr>
              <a:spLocks noChangeArrowheads="1"/>
            </p:cNvSpPr>
            <p:nvPr/>
          </p:nvSpPr>
          <p:spPr bwMode="auto">
            <a:xfrm rot="-5400000">
              <a:off x="2951" y="389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3" name="Oval 337"/>
            <p:cNvSpPr>
              <a:spLocks noChangeArrowheads="1"/>
            </p:cNvSpPr>
            <p:nvPr/>
          </p:nvSpPr>
          <p:spPr bwMode="auto">
            <a:xfrm rot="-5400000">
              <a:off x="3065" y="394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4" name="Oval 338"/>
            <p:cNvSpPr>
              <a:spLocks noChangeArrowheads="1"/>
            </p:cNvSpPr>
            <p:nvPr/>
          </p:nvSpPr>
          <p:spPr bwMode="auto">
            <a:xfrm rot="-5400000">
              <a:off x="3177" y="389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5" name="Oval 339"/>
            <p:cNvSpPr>
              <a:spLocks noChangeArrowheads="1"/>
            </p:cNvSpPr>
            <p:nvPr/>
          </p:nvSpPr>
          <p:spPr bwMode="auto">
            <a:xfrm rot="-5400000">
              <a:off x="3291" y="394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6" name="Oval 340"/>
            <p:cNvSpPr>
              <a:spLocks noChangeArrowheads="1"/>
            </p:cNvSpPr>
            <p:nvPr/>
          </p:nvSpPr>
          <p:spPr bwMode="auto">
            <a:xfrm rot="-5400000">
              <a:off x="3405" y="389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7" name="Oval 341"/>
            <p:cNvSpPr>
              <a:spLocks noChangeArrowheads="1"/>
            </p:cNvSpPr>
            <p:nvPr/>
          </p:nvSpPr>
          <p:spPr bwMode="auto">
            <a:xfrm rot="-5400000">
              <a:off x="3519" y="394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8" name="Oval 342"/>
            <p:cNvSpPr>
              <a:spLocks noChangeArrowheads="1"/>
            </p:cNvSpPr>
            <p:nvPr/>
          </p:nvSpPr>
          <p:spPr bwMode="auto">
            <a:xfrm rot="-5400000">
              <a:off x="3631" y="3892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9" name="Oval 343"/>
            <p:cNvSpPr>
              <a:spLocks noChangeArrowheads="1"/>
            </p:cNvSpPr>
            <p:nvPr/>
          </p:nvSpPr>
          <p:spPr bwMode="auto">
            <a:xfrm rot="-5400000">
              <a:off x="3745" y="3946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0" name="Oval 344"/>
            <p:cNvSpPr>
              <a:spLocks noChangeArrowheads="1"/>
            </p:cNvSpPr>
            <p:nvPr/>
          </p:nvSpPr>
          <p:spPr bwMode="auto">
            <a:xfrm rot="-5400000">
              <a:off x="3856" y="3890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1" name="Oval 345"/>
            <p:cNvSpPr>
              <a:spLocks noChangeArrowheads="1"/>
            </p:cNvSpPr>
            <p:nvPr/>
          </p:nvSpPr>
          <p:spPr bwMode="auto">
            <a:xfrm rot="-5400000">
              <a:off x="3970" y="394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2" name="Oval 346"/>
            <p:cNvSpPr>
              <a:spLocks noChangeArrowheads="1"/>
            </p:cNvSpPr>
            <p:nvPr/>
          </p:nvSpPr>
          <p:spPr bwMode="auto">
            <a:xfrm rot="-5400000">
              <a:off x="4082" y="3890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3" name="Oval 347"/>
            <p:cNvSpPr>
              <a:spLocks noChangeArrowheads="1"/>
            </p:cNvSpPr>
            <p:nvPr/>
          </p:nvSpPr>
          <p:spPr bwMode="auto">
            <a:xfrm rot="-5400000">
              <a:off x="4198" y="394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4" name="Oval 348"/>
            <p:cNvSpPr>
              <a:spLocks noChangeArrowheads="1"/>
            </p:cNvSpPr>
            <p:nvPr/>
          </p:nvSpPr>
          <p:spPr bwMode="auto">
            <a:xfrm rot="-5400000">
              <a:off x="4312" y="3890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5" name="Oval 349"/>
            <p:cNvSpPr>
              <a:spLocks noChangeArrowheads="1"/>
            </p:cNvSpPr>
            <p:nvPr/>
          </p:nvSpPr>
          <p:spPr bwMode="auto">
            <a:xfrm rot="-5400000">
              <a:off x="4426" y="394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6" name="Oval 350"/>
            <p:cNvSpPr>
              <a:spLocks noChangeArrowheads="1"/>
            </p:cNvSpPr>
            <p:nvPr/>
          </p:nvSpPr>
          <p:spPr bwMode="auto">
            <a:xfrm rot="-5400000">
              <a:off x="4538" y="3890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7" name="Oval 351"/>
            <p:cNvSpPr>
              <a:spLocks noChangeArrowheads="1"/>
            </p:cNvSpPr>
            <p:nvPr/>
          </p:nvSpPr>
          <p:spPr bwMode="auto">
            <a:xfrm rot="-5400000">
              <a:off x="4652" y="394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8" name="Oval 352"/>
            <p:cNvSpPr>
              <a:spLocks noChangeArrowheads="1"/>
            </p:cNvSpPr>
            <p:nvPr/>
          </p:nvSpPr>
          <p:spPr bwMode="auto">
            <a:xfrm rot="-5400000">
              <a:off x="4766" y="3890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9" name="Oval 353"/>
            <p:cNvSpPr>
              <a:spLocks noChangeArrowheads="1"/>
            </p:cNvSpPr>
            <p:nvPr/>
          </p:nvSpPr>
          <p:spPr bwMode="auto">
            <a:xfrm rot="-5400000">
              <a:off x="4880" y="394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0" name="Oval 354"/>
            <p:cNvSpPr>
              <a:spLocks noChangeArrowheads="1"/>
            </p:cNvSpPr>
            <p:nvPr/>
          </p:nvSpPr>
          <p:spPr bwMode="auto">
            <a:xfrm rot="-5400000">
              <a:off x="4992" y="3890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1" name="Oval 355"/>
            <p:cNvSpPr>
              <a:spLocks noChangeArrowheads="1"/>
            </p:cNvSpPr>
            <p:nvPr/>
          </p:nvSpPr>
          <p:spPr bwMode="auto">
            <a:xfrm rot="-5400000">
              <a:off x="5106" y="3944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2" name="Oval 356"/>
            <p:cNvSpPr>
              <a:spLocks noChangeArrowheads="1"/>
            </p:cNvSpPr>
            <p:nvPr/>
          </p:nvSpPr>
          <p:spPr bwMode="auto">
            <a:xfrm rot="-5400000">
              <a:off x="5220" y="389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3" name="Oval 357"/>
            <p:cNvSpPr>
              <a:spLocks noChangeArrowheads="1"/>
            </p:cNvSpPr>
            <p:nvPr/>
          </p:nvSpPr>
          <p:spPr bwMode="auto">
            <a:xfrm rot="-5400000">
              <a:off x="5334" y="394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4" name="Oval 358"/>
            <p:cNvSpPr>
              <a:spLocks noChangeArrowheads="1"/>
            </p:cNvSpPr>
            <p:nvPr/>
          </p:nvSpPr>
          <p:spPr bwMode="auto">
            <a:xfrm rot="-5400000">
              <a:off x="5446" y="3891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5" name="Oval 359"/>
            <p:cNvSpPr>
              <a:spLocks noChangeArrowheads="1"/>
            </p:cNvSpPr>
            <p:nvPr/>
          </p:nvSpPr>
          <p:spPr bwMode="auto">
            <a:xfrm rot="-5400000">
              <a:off x="5560" y="3945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6" name="Oval 360"/>
            <p:cNvSpPr>
              <a:spLocks noChangeArrowheads="1"/>
            </p:cNvSpPr>
            <p:nvPr/>
          </p:nvSpPr>
          <p:spPr bwMode="auto">
            <a:xfrm rot="-5400000">
              <a:off x="5671" y="3889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7" name="Oval 361"/>
            <p:cNvSpPr>
              <a:spLocks noChangeArrowheads="1"/>
            </p:cNvSpPr>
            <p:nvPr/>
          </p:nvSpPr>
          <p:spPr bwMode="auto">
            <a:xfrm rot="-5400000">
              <a:off x="5785" y="3943"/>
              <a:ext cx="113" cy="113"/>
            </a:xfrm>
            <a:prstGeom prst="ellipse">
              <a:avLst/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501" name="Group 341"/>
          <p:cNvGrpSpPr>
            <a:grpSpLocks/>
          </p:cNvGrpSpPr>
          <p:nvPr/>
        </p:nvGrpSpPr>
        <p:grpSpPr bwMode="auto">
          <a:xfrm>
            <a:off x="555625" y="528638"/>
            <a:ext cx="8721725" cy="5895975"/>
            <a:chOff x="135" y="169"/>
            <a:chExt cx="5972" cy="4037"/>
          </a:xfrm>
        </p:grpSpPr>
        <p:sp>
          <p:nvSpPr>
            <p:cNvPr id="92502" name="Oval 342"/>
            <p:cNvSpPr>
              <a:spLocks noChangeArrowheads="1"/>
            </p:cNvSpPr>
            <p:nvPr/>
          </p:nvSpPr>
          <p:spPr bwMode="auto">
            <a:xfrm>
              <a:off x="138" y="170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3" name="Oval 343"/>
            <p:cNvSpPr>
              <a:spLocks noChangeArrowheads="1"/>
            </p:cNvSpPr>
            <p:nvPr/>
          </p:nvSpPr>
          <p:spPr bwMode="auto">
            <a:xfrm>
              <a:off x="195" y="284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4" name="Oval 344"/>
            <p:cNvSpPr>
              <a:spLocks noChangeArrowheads="1"/>
            </p:cNvSpPr>
            <p:nvPr/>
          </p:nvSpPr>
          <p:spPr bwMode="auto">
            <a:xfrm>
              <a:off x="138" y="396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5" name="Oval 345"/>
            <p:cNvSpPr>
              <a:spLocks noChangeArrowheads="1"/>
            </p:cNvSpPr>
            <p:nvPr/>
          </p:nvSpPr>
          <p:spPr bwMode="auto">
            <a:xfrm>
              <a:off x="195" y="510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6" name="Oval 346"/>
            <p:cNvSpPr>
              <a:spLocks noChangeArrowheads="1"/>
            </p:cNvSpPr>
            <p:nvPr/>
          </p:nvSpPr>
          <p:spPr bwMode="auto">
            <a:xfrm>
              <a:off x="137" y="624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7" name="Oval 347"/>
            <p:cNvSpPr>
              <a:spLocks noChangeArrowheads="1"/>
            </p:cNvSpPr>
            <p:nvPr/>
          </p:nvSpPr>
          <p:spPr bwMode="auto">
            <a:xfrm>
              <a:off x="194" y="738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8" name="Oval 348"/>
            <p:cNvSpPr>
              <a:spLocks noChangeArrowheads="1"/>
            </p:cNvSpPr>
            <p:nvPr/>
          </p:nvSpPr>
          <p:spPr bwMode="auto">
            <a:xfrm>
              <a:off x="137" y="850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9" name="Oval 349"/>
            <p:cNvSpPr>
              <a:spLocks noChangeArrowheads="1"/>
            </p:cNvSpPr>
            <p:nvPr/>
          </p:nvSpPr>
          <p:spPr bwMode="auto">
            <a:xfrm>
              <a:off x="194" y="964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0" name="Oval 350"/>
            <p:cNvSpPr>
              <a:spLocks noChangeArrowheads="1"/>
            </p:cNvSpPr>
            <p:nvPr/>
          </p:nvSpPr>
          <p:spPr bwMode="auto">
            <a:xfrm>
              <a:off x="137" y="1078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1" name="Oval 351"/>
            <p:cNvSpPr>
              <a:spLocks noChangeArrowheads="1"/>
            </p:cNvSpPr>
            <p:nvPr/>
          </p:nvSpPr>
          <p:spPr bwMode="auto">
            <a:xfrm>
              <a:off x="194" y="1192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2" name="Oval 352"/>
            <p:cNvSpPr>
              <a:spLocks noChangeArrowheads="1"/>
            </p:cNvSpPr>
            <p:nvPr/>
          </p:nvSpPr>
          <p:spPr bwMode="auto">
            <a:xfrm>
              <a:off x="137" y="1304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3" name="Oval 353"/>
            <p:cNvSpPr>
              <a:spLocks noChangeArrowheads="1"/>
            </p:cNvSpPr>
            <p:nvPr/>
          </p:nvSpPr>
          <p:spPr bwMode="auto">
            <a:xfrm>
              <a:off x="194" y="1418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4" name="Oval 354"/>
            <p:cNvSpPr>
              <a:spLocks noChangeArrowheads="1"/>
            </p:cNvSpPr>
            <p:nvPr/>
          </p:nvSpPr>
          <p:spPr bwMode="auto">
            <a:xfrm>
              <a:off x="136" y="1532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5" name="Oval 355"/>
            <p:cNvSpPr>
              <a:spLocks noChangeArrowheads="1"/>
            </p:cNvSpPr>
            <p:nvPr/>
          </p:nvSpPr>
          <p:spPr bwMode="auto">
            <a:xfrm>
              <a:off x="193" y="1646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6" name="Oval 356"/>
            <p:cNvSpPr>
              <a:spLocks noChangeArrowheads="1"/>
            </p:cNvSpPr>
            <p:nvPr/>
          </p:nvSpPr>
          <p:spPr bwMode="auto">
            <a:xfrm>
              <a:off x="136" y="1758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7" name="Oval 357"/>
            <p:cNvSpPr>
              <a:spLocks noChangeArrowheads="1"/>
            </p:cNvSpPr>
            <p:nvPr/>
          </p:nvSpPr>
          <p:spPr bwMode="auto">
            <a:xfrm>
              <a:off x="193" y="1872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8" name="Oval 358"/>
            <p:cNvSpPr>
              <a:spLocks noChangeArrowheads="1"/>
            </p:cNvSpPr>
            <p:nvPr/>
          </p:nvSpPr>
          <p:spPr bwMode="auto">
            <a:xfrm>
              <a:off x="137" y="1985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9" name="Oval 359"/>
            <p:cNvSpPr>
              <a:spLocks noChangeArrowheads="1"/>
            </p:cNvSpPr>
            <p:nvPr/>
          </p:nvSpPr>
          <p:spPr bwMode="auto">
            <a:xfrm>
              <a:off x="194" y="2099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0" name="Oval 360"/>
            <p:cNvSpPr>
              <a:spLocks noChangeArrowheads="1"/>
            </p:cNvSpPr>
            <p:nvPr/>
          </p:nvSpPr>
          <p:spPr bwMode="auto">
            <a:xfrm>
              <a:off x="137" y="2211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1" name="Oval 361"/>
            <p:cNvSpPr>
              <a:spLocks noChangeArrowheads="1"/>
            </p:cNvSpPr>
            <p:nvPr/>
          </p:nvSpPr>
          <p:spPr bwMode="auto">
            <a:xfrm>
              <a:off x="194" y="2325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2" name="Oval 362"/>
            <p:cNvSpPr>
              <a:spLocks noChangeArrowheads="1"/>
            </p:cNvSpPr>
            <p:nvPr/>
          </p:nvSpPr>
          <p:spPr bwMode="auto">
            <a:xfrm>
              <a:off x="136" y="2439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3" name="Oval 363"/>
            <p:cNvSpPr>
              <a:spLocks noChangeArrowheads="1"/>
            </p:cNvSpPr>
            <p:nvPr/>
          </p:nvSpPr>
          <p:spPr bwMode="auto">
            <a:xfrm>
              <a:off x="193" y="2553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4" name="Oval 364"/>
            <p:cNvSpPr>
              <a:spLocks noChangeArrowheads="1"/>
            </p:cNvSpPr>
            <p:nvPr/>
          </p:nvSpPr>
          <p:spPr bwMode="auto">
            <a:xfrm>
              <a:off x="136" y="2665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5" name="Oval 365"/>
            <p:cNvSpPr>
              <a:spLocks noChangeArrowheads="1"/>
            </p:cNvSpPr>
            <p:nvPr/>
          </p:nvSpPr>
          <p:spPr bwMode="auto">
            <a:xfrm>
              <a:off x="193" y="2779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6" name="Oval 366"/>
            <p:cNvSpPr>
              <a:spLocks noChangeArrowheads="1"/>
            </p:cNvSpPr>
            <p:nvPr/>
          </p:nvSpPr>
          <p:spPr bwMode="auto">
            <a:xfrm>
              <a:off x="136" y="2893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7" name="Oval 367"/>
            <p:cNvSpPr>
              <a:spLocks noChangeArrowheads="1"/>
            </p:cNvSpPr>
            <p:nvPr/>
          </p:nvSpPr>
          <p:spPr bwMode="auto">
            <a:xfrm>
              <a:off x="193" y="3007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8" name="Oval 368"/>
            <p:cNvSpPr>
              <a:spLocks noChangeArrowheads="1"/>
            </p:cNvSpPr>
            <p:nvPr/>
          </p:nvSpPr>
          <p:spPr bwMode="auto">
            <a:xfrm>
              <a:off x="136" y="3119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9" name="Oval 369"/>
            <p:cNvSpPr>
              <a:spLocks noChangeArrowheads="1"/>
            </p:cNvSpPr>
            <p:nvPr/>
          </p:nvSpPr>
          <p:spPr bwMode="auto">
            <a:xfrm>
              <a:off x="193" y="3233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0" name="Oval 370"/>
            <p:cNvSpPr>
              <a:spLocks noChangeArrowheads="1"/>
            </p:cNvSpPr>
            <p:nvPr/>
          </p:nvSpPr>
          <p:spPr bwMode="auto">
            <a:xfrm>
              <a:off x="135" y="3347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1" name="Oval 371"/>
            <p:cNvSpPr>
              <a:spLocks noChangeArrowheads="1"/>
            </p:cNvSpPr>
            <p:nvPr/>
          </p:nvSpPr>
          <p:spPr bwMode="auto">
            <a:xfrm>
              <a:off x="192" y="3461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2" name="Oval 372"/>
            <p:cNvSpPr>
              <a:spLocks noChangeArrowheads="1"/>
            </p:cNvSpPr>
            <p:nvPr/>
          </p:nvSpPr>
          <p:spPr bwMode="auto">
            <a:xfrm>
              <a:off x="135" y="3573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3" name="Oval 373"/>
            <p:cNvSpPr>
              <a:spLocks noChangeArrowheads="1"/>
            </p:cNvSpPr>
            <p:nvPr/>
          </p:nvSpPr>
          <p:spPr bwMode="auto">
            <a:xfrm>
              <a:off x="192" y="3687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4" name="Oval 374"/>
            <p:cNvSpPr>
              <a:spLocks noChangeArrowheads="1"/>
            </p:cNvSpPr>
            <p:nvPr/>
          </p:nvSpPr>
          <p:spPr bwMode="auto">
            <a:xfrm>
              <a:off x="137" y="3798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5" name="Oval 375"/>
            <p:cNvSpPr>
              <a:spLocks noChangeArrowheads="1"/>
            </p:cNvSpPr>
            <p:nvPr/>
          </p:nvSpPr>
          <p:spPr bwMode="auto">
            <a:xfrm>
              <a:off x="194" y="3912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6" name="Oval 376"/>
            <p:cNvSpPr>
              <a:spLocks noChangeArrowheads="1"/>
            </p:cNvSpPr>
            <p:nvPr/>
          </p:nvSpPr>
          <p:spPr bwMode="auto">
            <a:xfrm>
              <a:off x="137" y="4024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7" name="Oval 377"/>
            <p:cNvSpPr>
              <a:spLocks noChangeArrowheads="1"/>
            </p:cNvSpPr>
            <p:nvPr/>
          </p:nvSpPr>
          <p:spPr bwMode="auto">
            <a:xfrm rot="10800000">
              <a:off x="5918" y="4024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8" name="Oval 378"/>
            <p:cNvSpPr>
              <a:spLocks noChangeArrowheads="1"/>
            </p:cNvSpPr>
            <p:nvPr/>
          </p:nvSpPr>
          <p:spPr bwMode="auto">
            <a:xfrm rot="10800000">
              <a:off x="5861" y="3910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9" name="Oval 379"/>
            <p:cNvSpPr>
              <a:spLocks noChangeArrowheads="1"/>
            </p:cNvSpPr>
            <p:nvPr/>
          </p:nvSpPr>
          <p:spPr bwMode="auto">
            <a:xfrm rot="10800000">
              <a:off x="5918" y="3798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0" name="Oval 380"/>
            <p:cNvSpPr>
              <a:spLocks noChangeArrowheads="1"/>
            </p:cNvSpPr>
            <p:nvPr/>
          </p:nvSpPr>
          <p:spPr bwMode="auto">
            <a:xfrm rot="10800000">
              <a:off x="5861" y="3684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1" name="Oval 381"/>
            <p:cNvSpPr>
              <a:spLocks noChangeArrowheads="1"/>
            </p:cNvSpPr>
            <p:nvPr/>
          </p:nvSpPr>
          <p:spPr bwMode="auto">
            <a:xfrm rot="10800000">
              <a:off x="5919" y="3570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2" name="Oval 382"/>
            <p:cNvSpPr>
              <a:spLocks noChangeArrowheads="1"/>
            </p:cNvSpPr>
            <p:nvPr/>
          </p:nvSpPr>
          <p:spPr bwMode="auto">
            <a:xfrm rot="10800000">
              <a:off x="5862" y="3456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3" name="Oval 383"/>
            <p:cNvSpPr>
              <a:spLocks noChangeArrowheads="1"/>
            </p:cNvSpPr>
            <p:nvPr/>
          </p:nvSpPr>
          <p:spPr bwMode="auto">
            <a:xfrm rot="10800000">
              <a:off x="5919" y="3344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4" name="Oval 384"/>
            <p:cNvSpPr>
              <a:spLocks noChangeArrowheads="1"/>
            </p:cNvSpPr>
            <p:nvPr/>
          </p:nvSpPr>
          <p:spPr bwMode="auto">
            <a:xfrm rot="10800000">
              <a:off x="5862" y="3230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5" name="Oval 385"/>
            <p:cNvSpPr>
              <a:spLocks noChangeArrowheads="1"/>
            </p:cNvSpPr>
            <p:nvPr/>
          </p:nvSpPr>
          <p:spPr bwMode="auto">
            <a:xfrm rot="10800000">
              <a:off x="5919" y="3116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6" name="Oval 386"/>
            <p:cNvSpPr>
              <a:spLocks noChangeArrowheads="1"/>
            </p:cNvSpPr>
            <p:nvPr/>
          </p:nvSpPr>
          <p:spPr bwMode="auto">
            <a:xfrm rot="10800000">
              <a:off x="5862" y="3002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7" name="Oval 387"/>
            <p:cNvSpPr>
              <a:spLocks noChangeArrowheads="1"/>
            </p:cNvSpPr>
            <p:nvPr/>
          </p:nvSpPr>
          <p:spPr bwMode="auto">
            <a:xfrm rot="10800000">
              <a:off x="5919" y="2890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8" name="Oval 388"/>
            <p:cNvSpPr>
              <a:spLocks noChangeArrowheads="1"/>
            </p:cNvSpPr>
            <p:nvPr/>
          </p:nvSpPr>
          <p:spPr bwMode="auto">
            <a:xfrm rot="10800000">
              <a:off x="5862" y="2776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9" name="Oval 389"/>
            <p:cNvSpPr>
              <a:spLocks noChangeArrowheads="1"/>
            </p:cNvSpPr>
            <p:nvPr/>
          </p:nvSpPr>
          <p:spPr bwMode="auto">
            <a:xfrm rot="10800000">
              <a:off x="5920" y="2662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0" name="Oval 390"/>
            <p:cNvSpPr>
              <a:spLocks noChangeArrowheads="1"/>
            </p:cNvSpPr>
            <p:nvPr/>
          </p:nvSpPr>
          <p:spPr bwMode="auto">
            <a:xfrm rot="10800000">
              <a:off x="5863" y="2548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1" name="Oval 391"/>
            <p:cNvSpPr>
              <a:spLocks noChangeArrowheads="1"/>
            </p:cNvSpPr>
            <p:nvPr/>
          </p:nvSpPr>
          <p:spPr bwMode="auto">
            <a:xfrm rot="10800000">
              <a:off x="5920" y="2436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2" name="Oval 392"/>
            <p:cNvSpPr>
              <a:spLocks noChangeArrowheads="1"/>
            </p:cNvSpPr>
            <p:nvPr/>
          </p:nvSpPr>
          <p:spPr bwMode="auto">
            <a:xfrm rot="10800000">
              <a:off x="5863" y="2322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3" name="Oval 393"/>
            <p:cNvSpPr>
              <a:spLocks noChangeArrowheads="1"/>
            </p:cNvSpPr>
            <p:nvPr/>
          </p:nvSpPr>
          <p:spPr bwMode="auto">
            <a:xfrm rot="10800000">
              <a:off x="5919" y="2209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4" name="Oval 394"/>
            <p:cNvSpPr>
              <a:spLocks noChangeArrowheads="1"/>
            </p:cNvSpPr>
            <p:nvPr/>
          </p:nvSpPr>
          <p:spPr bwMode="auto">
            <a:xfrm rot="10800000">
              <a:off x="5862" y="2095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5" name="Oval 395"/>
            <p:cNvSpPr>
              <a:spLocks noChangeArrowheads="1"/>
            </p:cNvSpPr>
            <p:nvPr/>
          </p:nvSpPr>
          <p:spPr bwMode="auto">
            <a:xfrm rot="10800000">
              <a:off x="5919" y="1982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6" name="Oval 396"/>
            <p:cNvSpPr>
              <a:spLocks noChangeArrowheads="1"/>
            </p:cNvSpPr>
            <p:nvPr/>
          </p:nvSpPr>
          <p:spPr bwMode="auto">
            <a:xfrm rot="10800000">
              <a:off x="5862" y="1868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7" name="Oval 397"/>
            <p:cNvSpPr>
              <a:spLocks noChangeArrowheads="1"/>
            </p:cNvSpPr>
            <p:nvPr/>
          </p:nvSpPr>
          <p:spPr bwMode="auto">
            <a:xfrm rot="10800000">
              <a:off x="5920" y="1754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8" name="Oval 398"/>
            <p:cNvSpPr>
              <a:spLocks noChangeArrowheads="1"/>
            </p:cNvSpPr>
            <p:nvPr/>
          </p:nvSpPr>
          <p:spPr bwMode="auto">
            <a:xfrm rot="10800000">
              <a:off x="5863" y="1640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9" name="Oval 399"/>
            <p:cNvSpPr>
              <a:spLocks noChangeArrowheads="1"/>
            </p:cNvSpPr>
            <p:nvPr/>
          </p:nvSpPr>
          <p:spPr bwMode="auto">
            <a:xfrm rot="10800000">
              <a:off x="5920" y="1528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0" name="Oval 400"/>
            <p:cNvSpPr>
              <a:spLocks noChangeArrowheads="1"/>
            </p:cNvSpPr>
            <p:nvPr/>
          </p:nvSpPr>
          <p:spPr bwMode="auto">
            <a:xfrm rot="10800000">
              <a:off x="5863" y="1414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1" name="Oval 401"/>
            <p:cNvSpPr>
              <a:spLocks noChangeArrowheads="1"/>
            </p:cNvSpPr>
            <p:nvPr/>
          </p:nvSpPr>
          <p:spPr bwMode="auto">
            <a:xfrm rot="10800000">
              <a:off x="5920" y="1300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2" name="Oval 402"/>
            <p:cNvSpPr>
              <a:spLocks noChangeArrowheads="1"/>
            </p:cNvSpPr>
            <p:nvPr/>
          </p:nvSpPr>
          <p:spPr bwMode="auto">
            <a:xfrm rot="10800000">
              <a:off x="5863" y="1186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3" name="Oval 403"/>
            <p:cNvSpPr>
              <a:spLocks noChangeArrowheads="1"/>
            </p:cNvSpPr>
            <p:nvPr/>
          </p:nvSpPr>
          <p:spPr bwMode="auto">
            <a:xfrm rot="10800000">
              <a:off x="5920" y="1074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4" name="Oval 404"/>
            <p:cNvSpPr>
              <a:spLocks noChangeArrowheads="1"/>
            </p:cNvSpPr>
            <p:nvPr/>
          </p:nvSpPr>
          <p:spPr bwMode="auto">
            <a:xfrm rot="10800000">
              <a:off x="5863" y="960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5" name="Oval 405"/>
            <p:cNvSpPr>
              <a:spLocks noChangeArrowheads="1"/>
            </p:cNvSpPr>
            <p:nvPr/>
          </p:nvSpPr>
          <p:spPr bwMode="auto">
            <a:xfrm rot="10800000">
              <a:off x="5921" y="846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6" name="Oval 406"/>
            <p:cNvSpPr>
              <a:spLocks noChangeArrowheads="1"/>
            </p:cNvSpPr>
            <p:nvPr/>
          </p:nvSpPr>
          <p:spPr bwMode="auto">
            <a:xfrm rot="10800000">
              <a:off x="5864" y="732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7" name="Oval 407"/>
            <p:cNvSpPr>
              <a:spLocks noChangeArrowheads="1"/>
            </p:cNvSpPr>
            <p:nvPr/>
          </p:nvSpPr>
          <p:spPr bwMode="auto">
            <a:xfrm rot="10800000">
              <a:off x="5921" y="620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8" name="Oval 408"/>
            <p:cNvSpPr>
              <a:spLocks noChangeArrowheads="1"/>
            </p:cNvSpPr>
            <p:nvPr/>
          </p:nvSpPr>
          <p:spPr bwMode="auto">
            <a:xfrm rot="10800000">
              <a:off x="5863" y="506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9" name="Oval 409"/>
            <p:cNvSpPr>
              <a:spLocks noChangeArrowheads="1"/>
            </p:cNvSpPr>
            <p:nvPr/>
          </p:nvSpPr>
          <p:spPr bwMode="auto">
            <a:xfrm rot="10800000">
              <a:off x="5918" y="395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0" name="Oval 410"/>
            <p:cNvSpPr>
              <a:spLocks noChangeArrowheads="1"/>
            </p:cNvSpPr>
            <p:nvPr/>
          </p:nvSpPr>
          <p:spPr bwMode="auto">
            <a:xfrm rot="10800000">
              <a:off x="5861" y="281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1" name="Oval 411"/>
            <p:cNvSpPr>
              <a:spLocks noChangeArrowheads="1"/>
            </p:cNvSpPr>
            <p:nvPr/>
          </p:nvSpPr>
          <p:spPr bwMode="auto">
            <a:xfrm rot="10800000">
              <a:off x="5918" y="169"/>
              <a:ext cx="186" cy="182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2" name="Oval 412"/>
            <p:cNvSpPr>
              <a:spLocks noChangeArrowheads="1"/>
            </p:cNvSpPr>
            <p:nvPr/>
          </p:nvSpPr>
          <p:spPr bwMode="auto">
            <a:xfrm rot="-5400000">
              <a:off x="307" y="22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3" name="Oval 413"/>
            <p:cNvSpPr>
              <a:spLocks noChangeArrowheads="1"/>
            </p:cNvSpPr>
            <p:nvPr/>
          </p:nvSpPr>
          <p:spPr bwMode="auto">
            <a:xfrm rot="-5400000">
              <a:off x="419" y="281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4" name="Oval 414"/>
            <p:cNvSpPr>
              <a:spLocks noChangeArrowheads="1"/>
            </p:cNvSpPr>
            <p:nvPr/>
          </p:nvSpPr>
          <p:spPr bwMode="auto">
            <a:xfrm rot="-5400000">
              <a:off x="533" y="22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5" name="Oval 415"/>
            <p:cNvSpPr>
              <a:spLocks noChangeArrowheads="1"/>
            </p:cNvSpPr>
            <p:nvPr/>
          </p:nvSpPr>
          <p:spPr bwMode="auto">
            <a:xfrm rot="-5400000">
              <a:off x="647" y="282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6" name="Oval 416"/>
            <p:cNvSpPr>
              <a:spLocks noChangeArrowheads="1"/>
            </p:cNvSpPr>
            <p:nvPr/>
          </p:nvSpPr>
          <p:spPr bwMode="auto">
            <a:xfrm rot="-5400000">
              <a:off x="761" y="22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7" name="Oval 417"/>
            <p:cNvSpPr>
              <a:spLocks noChangeArrowheads="1"/>
            </p:cNvSpPr>
            <p:nvPr/>
          </p:nvSpPr>
          <p:spPr bwMode="auto">
            <a:xfrm rot="-5400000">
              <a:off x="873" y="282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8" name="Oval 418"/>
            <p:cNvSpPr>
              <a:spLocks noChangeArrowheads="1"/>
            </p:cNvSpPr>
            <p:nvPr/>
          </p:nvSpPr>
          <p:spPr bwMode="auto">
            <a:xfrm rot="-5400000">
              <a:off x="987" y="22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9" name="Oval 419"/>
            <p:cNvSpPr>
              <a:spLocks noChangeArrowheads="1"/>
            </p:cNvSpPr>
            <p:nvPr/>
          </p:nvSpPr>
          <p:spPr bwMode="auto">
            <a:xfrm rot="-5400000">
              <a:off x="1101" y="282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0" name="Oval 420"/>
            <p:cNvSpPr>
              <a:spLocks noChangeArrowheads="1"/>
            </p:cNvSpPr>
            <p:nvPr/>
          </p:nvSpPr>
          <p:spPr bwMode="auto">
            <a:xfrm rot="-5400000">
              <a:off x="1215" y="22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1" name="Oval 421"/>
            <p:cNvSpPr>
              <a:spLocks noChangeArrowheads="1"/>
            </p:cNvSpPr>
            <p:nvPr/>
          </p:nvSpPr>
          <p:spPr bwMode="auto">
            <a:xfrm rot="-5400000">
              <a:off x="1327" y="282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2" name="Oval 422"/>
            <p:cNvSpPr>
              <a:spLocks noChangeArrowheads="1"/>
            </p:cNvSpPr>
            <p:nvPr/>
          </p:nvSpPr>
          <p:spPr bwMode="auto">
            <a:xfrm rot="-5400000">
              <a:off x="1441" y="22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3" name="Oval 423"/>
            <p:cNvSpPr>
              <a:spLocks noChangeArrowheads="1"/>
            </p:cNvSpPr>
            <p:nvPr/>
          </p:nvSpPr>
          <p:spPr bwMode="auto">
            <a:xfrm rot="-5400000">
              <a:off x="1555" y="28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4" name="Oval 424"/>
            <p:cNvSpPr>
              <a:spLocks noChangeArrowheads="1"/>
            </p:cNvSpPr>
            <p:nvPr/>
          </p:nvSpPr>
          <p:spPr bwMode="auto">
            <a:xfrm rot="-5400000">
              <a:off x="1669" y="227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5" name="Oval 425"/>
            <p:cNvSpPr>
              <a:spLocks noChangeArrowheads="1"/>
            </p:cNvSpPr>
            <p:nvPr/>
          </p:nvSpPr>
          <p:spPr bwMode="auto">
            <a:xfrm rot="-5400000">
              <a:off x="1781" y="28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6" name="Oval 426"/>
            <p:cNvSpPr>
              <a:spLocks noChangeArrowheads="1"/>
            </p:cNvSpPr>
            <p:nvPr/>
          </p:nvSpPr>
          <p:spPr bwMode="auto">
            <a:xfrm rot="-5400000">
              <a:off x="1895" y="227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7" name="Oval 427"/>
            <p:cNvSpPr>
              <a:spLocks noChangeArrowheads="1"/>
            </p:cNvSpPr>
            <p:nvPr/>
          </p:nvSpPr>
          <p:spPr bwMode="auto">
            <a:xfrm rot="-5400000">
              <a:off x="2008" y="283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8" name="Oval 428"/>
            <p:cNvSpPr>
              <a:spLocks noChangeArrowheads="1"/>
            </p:cNvSpPr>
            <p:nvPr/>
          </p:nvSpPr>
          <p:spPr bwMode="auto">
            <a:xfrm rot="-5400000">
              <a:off x="2122" y="22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9" name="Oval 429"/>
            <p:cNvSpPr>
              <a:spLocks noChangeArrowheads="1"/>
            </p:cNvSpPr>
            <p:nvPr/>
          </p:nvSpPr>
          <p:spPr bwMode="auto">
            <a:xfrm rot="-5400000">
              <a:off x="2234" y="283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0" name="Oval 430"/>
            <p:cNvSpPr>
              <a:spLocks noChangeArrowheads="1"/>
            </p:cNvSpPr>
            <p:nvPr/>
          </p:nvSpPr>
          <p:spPr bwMode="auto">
            <a:xfrm rot="-5400000">
              <a:off x="2348" y="22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1" name="Oval 431"/>
            <p:cNvSpPr>
              <a:spLocks noChangeArrowheads="1"/>
            </p:cNvSpPr>
            <p:nvPr/>
          </p:nvSpPr>
          <p:spPr bwMode="auto">
            <a:xfrm rot="-5400000">
              <a:off x="2462" y="28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2" name="Oval 432"/>
            <p:cNvSpPr>
              <a:spLocks noChangeArrowheads="1"/>
            </p:cNvSpPr>
            <p:nvPr/>
          </p:nvSpPr>
          <p:spPr bwMode="auto">
            <a:xfrm rot="-5400000">
              <a:off x="2576" y="227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3" name="Oval 433"/>
            <p:cNvSpPr>
              <a:spLocks noChangeArrowheads="1"/>
            </p:cNvSpPr>
            <p:nvPr/>
          </p:nvSpPr>
          <p:spPr bwMode="auto">
            <a:xfrm rot="-5400000">
              <a:off x="2688" y="28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4" name="Oval 434"/>
            <p:cNvSpPr>
              <a:spLocks noChangeArrowheads="1"/>
            </p:cNvSpPr>
            <p:nvPr/>
          </p:nvSpPr>
          <p:spPr bwMode="auto">
            <a:xfrm rot="-5400000">
              <a:off x="2802" y="227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5" name="Oval 435"/>
            <p:cNvSpPr>
              <a:spLocks noChangeArrowheads="1"/>
            </p:cNvSpPr>
            <p:nvPr/>
          </p:nvSpPr>
          <p:spPr bwMode="auto">
            <a:xfrm rot="-5400000">
              <a:off x="2916" y="28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6" name="Oval 436"/>
            <p:cNvSpPr>
              <a:spLocks noChangeArrowheads="1"/>
            </p:cNvSpPr>
            <p:nvPr/>
          </p:nvSpPr>
          <p:spPr bwMode="auto">
            <a:xfrm rot="-5400000">
              <a:off x="3030" y="227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7" name="Oval 437"/>
            <p:cNvSpPr>
              <a:spLocks noChangeArrowheads="1"/>
            </p:cNvSpPr>
            <p:nvPr/>
          </p:nvSpPr>
          <p:spPr bwMode="auto">
            <a:xfrm rot="-5400000">
              <a:off x="3142" y="28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8" name="Oval 438"/>
            <p:cNvSpPr>
              <a:spLocks noChangeArrowheads="1"/>
            </p:cNvSpPr>
            <p:nvPr/>
          </p:nvSpPr>
          <p:spPr bwMode="auto">
            <a:xfrm rot="-5400000">
              <a:off x="3256" y="227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9" name="Oval 439"/>
            <p:cNvSpPr>
              <a:spLocks noChangeArrowheads="1"/>
            </p:cNvSpPr>
            <p:nvPr/>
          </p:nvSpPr>
          <p:spPr bwMode="auto">
            <a:xfrm rot="-5400000">
              <a:off x="3370" y="28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0" name="Oval 440"/>
            <p:cNvSpPr>
              <a:spLocks noChangeArrowheads="1"/>
            </p:cNvSpPr>
            <p:nvPr/>
          </p:nvSpPr>
          <p:spPr bwMode="auto">
            <a:xfrm rot="-5400000">
              <a:off x="3484" y="228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1" name="Oval 441"/>
            <p:cNvSpPr>
              <a:spLocks noChangeArrowheads="1"/>
            </p:cNvSpPr>
            <p:nvPr/>
          </p:nvSpPr>
          <p:spPr bwMode="auto">
            <a:xfrm rot="-5400000">
              <a:off x="3596" y="28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2" name="Oval 442"/>
            <p:cNvSpPr>
              <a:spLocks noChangeArrowheads="1"/>
            </p:cNvSpPr>
            <p:nvPr/>
          </p:nvSpPr>
          <p:spPr bwMode="auto">
            <a:xfrm rot="-5400000">
              <a:off x="3710" y="228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3" name="Oval 443"/>
            <p:cNvSpPr>
              <a:spLocks noChangeArrowheads="1"/>
            </p:cNvSpPr>
            <p:nvPr/>
          </p:nvSpPr>
          <p:spPr bwMode="auto">
            <a:xfrm rot="-5400000">
              <a:off x="3821" y="283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4" name="Oval 444"/>
            <p:cNvSpPr>
              <a:spLocks noChangeArrowheads="1"/>
            </p:cNvSpPr>
            <p:nvPr/>
          </p:nvSpPr>
          <p:spPr bwMode="auto">
            <a:xfrm rot="-5400000">
              <a:off x="3935" y="22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5" name="Oval 445"/>
            <p:cNvSpPr>
              <a:spLocks noChangeArrowheads="1"/>
            </p:cNvSpPr>
            <p:nvPr/>
          </p:nvSpPr>
          <p:spPr bwMode="auto">
            <a:xfrm rot="-5400000">
              <a:off x="4047" y="283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6" name="Oval 446"/>
            <p:cNvSpPr>
              <a:spLocks noChangeArrowheads="1"/>
            </p:cNvSpPr>
            <p:nvPr/>
          </p:nvSpPr>
          <p:spPr bwMode="auto">
            <a:xfrm rot="-5400000">
              <a:off x="4163" y="22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7" name="Oval 447"/>
            <p:cNvSpPr>
              <a:spLocks noChangeArrowheads="1"/>
            </p:cNvSpPr>
            <p:nvPr/>
          </p:nvSpPr>
          <p:spPr bwMode="auto">
            <a:xfrm rot="-5400000">
              <a:off x="4277" y="283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8" name="Oval 448"/>
            <p:cNvSpPr>
              <a:spLocks noChangeArrowheads="1"/>
            </p:cNvSpPr>
            <p:nvPr/>
          </p:nvSpPr>
          <p:spPr bwMode="auto">
            <a:xfrm rot="-5400000">
              <a:off x="4391" y="22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9" name="Oval 449"/>
            <p:cNvSpPr>
              <a:spLocks noChangeArrowheads="1"/>
            </p:cNvSpPr>
            <p:nvPr/>
          </p:nvSpPr>
          <p:spPr bwMode="auto">
            <a:xfrm rot="-5400000">
              <a:off x="4503" y="283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0" name="Oval 450"/>
            <p:cNvSpPr>
              <a:spLocks noChangeArrowheads="1"/>
            </p:cNvSpPr>
            <p:nvPr/>
          </p:nvSpPr>
          <p:spPr bwMode="auto">
            <a:xfrm rot="-5400000">
              <a:off x="4617" y="22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1" name="Oval 451"/>
            <p:cNvSpPr>
              <a:spLocks noChangeArrowheads="1"/>
            </p:cNvSpPr>
            <p:nvPr/>
          </p:nvSpPr>
          <p:spPr bwMode="auto">
            <a:xfrm rot="-5400000">
              <a:off x="4731" y="283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2" name="Oval 452"/>
            <p:cNvSpPr>
              <a:spLocks noChangeArrowheads="1"/>
            </p:cNvSpPr>
            <p:nvPr/>
          </p:nvSpPr>
          <p:spPr bwMode="auto">
            <a:xfrm rot="-5400000">
              <a:off x="4845" y="22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3" name="Oval 453"/>
            <p:cNvSpPr>
              <a:spLocks noChangeArrowheads="1"/>
            </p:cNvSpPr>
            <p:nvPr/>
          </p:nvSpPr>
          <p:spPr bwMode="auto">
            <a:xfrm rot="-5400000">
              <a:off x="4957" y="283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4" name="Oval 454"/>
            <p:cNvSpPr>
              <a:spLocks noChangeArrowheads="1"/>
            </p:cNvSpPr>
            <p:nvPr/>
          </p:nvSpPr>
          <p:spPr bwMode="auto">
            <a:xfrm rot="-5400000">
              <a:off x="5071" y="22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5" name="Oval 455"/>
            <p:cNvSpPr>
              <a:spLocks noChangeArrowheads="1"/>
            </p:cNvSpPr>
            <p:nvPr/>
          </p:nvSpPr>
          <p:spPr bwMode="auto">
            <a:xfrm rot="-5400000">
              <a:off x="5185" y="28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6" name="Oval 456"/>
            <p:cNvSpPr>
              <a:spLocks noChangeArrowheads="1"/>
            </p:cNvSpPr>
            <p:nvPr/>
          </p:nvSpPr>
          <p:spPr bwMode="auto">
            <a:xfrm rot="-5400000">
              <a:off x="5299" y="227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7" name="Oval 457"/>
            <p:cNvSpPr>
              <a:spLocks noChangeArrowheads="1"/>
            </p:cNvSpPr>
            <p:nvPr/>
          </p:nvSpPr>
          <p:spPr bwMode="auto">
            <a:xfrm rot="-5400000">
              <a:off x="5411" y="28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8" name="Oval 458"/>
            <p:cNvSpPr>
              <a:spLocks noChangeArrowheads="1"/>
            </p:cNvSpPr>
            <p:nvPr/>
          </p:nvSpPr>
          <p:spPr bwMode="auto">
            <a:xfrm rot="-5400000">
              <a:off x="5525" y="227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9" name="Oval 459"/>
            <p:cNvSpPr>
              <a:spLocks noChangeArrowheads="1"/>
            </p:cNvSpPr>
            <p:nvPr/>
          </p:nvSpPr>
          <p:spPr bwMode="auto">
            <a:xfrm rot="-5400000">
              <a:off x="5636" y="282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0" name="Oval 460"/>
            <p:cNvSpPr>
              <a:spLocks noChangeArrowheads="1"/>
            </p:cNvSpPr>
            <p:nvPr/>
          </p:nvSpPr>
          <p:spPr bwMode="auto">
            <a:xfrm rot="-5400000">
              <a:off x="5750" y="22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1" name="Oval 461"/>
            <p:cNvSpPr>
              <a:spLocks noChangeArrowheads="1"/>
            </p:cNvSpPr>
            <p:nvPr/>
          </p:nvSpPr>
          <p:spPr bwMode="auto">
            <a:xfrm rot="-5400000">
              <a:off x="307" y="3963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2" name="Oval 462"/>
            <p:cNvSpPr>
              <a:spLocks noChangeArrowheads="1"/>
            </p:cNvSpPr>
            <p:nvPr/>
          </p:nvSpPr>
          <p:spPr bwMode="auto">
            <a:xfrm rot="-5400000">
              <a:off x="419" y="3909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3" name="Oval 463"/>
            <p:cNvSpPr>
              <a:spLocks noChangeArrowheads="1"/>
            </p:cNvSpPr>
            <p:nvPr/>
          </p:nvSpPr>
          <p:spPr bwMode="auto">
            <a:xfrm rot="-5400000">
              <a:off x="533" y="3963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4" name="Oval 464"/>
            <p:cNvSpPr>
              <a:spLocks noChangeArrowheads="1"/>
            </p:cNvSpPr>
            <p:nvPr/>
          </p:nvSpPr>
          <p:spPr bwMode="auto">
            <a:xfrm rot="-5400000">
              <a:off x="647" y="3910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5" name="Oval 465"/>
            <p:cNvSpPr>
              <a:spLocks noChangeArrowheads="1"/>
            </p:cNvSpPr>
            <p:nvPr/>
          </p:nvSpPr>
          <p:spPr bwMode="auto">
            <a:xfrm rot="-5400000">
              <a:off x="761" y="396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6" name="Oval 466"/>
            <p:cNvSpPr>
              <a:spLocks noChangeArrowheads="1"/>
            </p:cNvSpPr>
            <p:nvPr/>
          </p:nvSpPr>
          <p:spPr bwMode="auto">
            <a:xfrm rot="-5400000">
              <a:off x="873" y="3910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7" name="Oval 467"/>
            <p:cNvSpPr>
              <a:spLocks noChangeArrowheads="1"/>
            </p:cNvSpPr>
            <p:nvPr/>
          </p:nvSpPr>
          <p:spPr bwMode="auto">
            <a:xfrm rot="-5400000">
              <a:off x="987" y="396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8" name="Oval 468"/>
            <p:cNvSpPr>
              <a:spLocks noChangeArrowheads="1"/>
            </p:cNvSpPr>
            <p:nvPr/>
          </p:nvSpPr>
          <p:spPr bwMode="auto">
            <a:xfrm rot="-5400000">
              <a:off x="1101" y="3910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9" name="Oval 469"/>
            <p:cNvSpPr>
              <a:spLocks noChangeArrowheads="1"/>
            </p:cNvSpPr>
            <p:nvPr/>
          </p:nvSpPr>
          <p:spPr bwMode="auto">
            <a:xfrm rot="-5400000">
              <a:off x="1215" y="396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0" name="Oval 470"/>
            <p:cNvSpPr>
              <a:spLocks noChangeArrowheads="1"/>
            </p:cNvSpPr>
            <p:nvPr/>
          </p:nvSpPr>
          <p:spPr bwMode="auto">
            <a:xfrm rot="-5400000">
              <a:off x="1327" y="3910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1" name="Oval 471"/>
            <p:cNvSpPr>
              <a:spLocks noChangeArrowheads="1"/>
            </p:cNvSpPr>
            <p:nvPr/>
          </p:nvSpPr>
          <p:spPr bwMode="auto">
            <a:xfrm rot="-5400000">
              <a:off x="1441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2" name="Oval 472"/>
            <p:cNvSpPr>
              <a:spLocks noChangeArrowheads="1"/>
            </p:cNvSpPr>
            <p:nvPr/>
          </p:nvSpPr>
          <p:spPr bwMode="auto">
            <a:xfrm rot="-5400000">
              <a:off x="1555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3" name="Oval 473"/>
            <p:cNvSpPr>
              <a:spLocks noChangeArrowheads="1"/>
            </p:cNvSpPr>
            <p:nvPr/>
          </p:nvSpPr>
          <p:spPr bwMode="auto">
            <a:xfrm rot="-5400000">
              <a:off x="1669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4" name="Oval 474"/>
            <p:cNvSpPr>
              <a:spLocks noChangeArrowheads="1"/>
            </p:cNvSpPr>
            <p:nvPr/>
          </p:nvSpPr>
          <p:spPr bwMode="auto">
            <a:xfrm rot="-5400000">
              <a:off x="1781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5" name="Oval 475"/>
            <p:cNvSpPr>
              <a:spLocks noChangeArrowheads="1"/>
            </p:cNvSpPr>
            <p:nvPr/>
          </p:nvSpPr>
          <p:spPr bwMode="auto">
            <a:xfrm rot="-5400000">
              <a:off x="1895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6" name="Oval 476"/>
            <p:cNvSpPr>
              <a:spLocks noChangeArrowheads="1"/>
            </p:cNvSpPr>
            <p:nvPr/>
          </p:nvSpPr>
          <p:spPr bwMode="auto">
            <a:xfrm rot="-5400000">
              <a:off x="2008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7" name="Oval 477"/>
            <p:cNvSpPr>
              <a:spLocks noChangeArrowheads="1"/>
            </p:cNvSpPr>
            <p:nvPr/>
          </p:nvSpPr>
          <p:spPr bwMode="auto">
            <a:xfrm rot="-5400000">
              <a:off x="2122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8" name="Oval 478"/>
            <p:cNvSpPr>
              <a:spLocks noChangeArrowheads="1"/>
            </p:cNvSpPr>
            <p:nvPr/>
          </p:nvSpPr>
          <p:spPr bwMode="auto">
            <a:xfrm rot="-5400000">
              <a:off x="2234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9" name="Oval 479"/>
            <p:cNvSpPr>
              <a:spLocks noChangeArrowheads="1"/>
            </p:cNvSpPr>
            <p:nvPr/>
          </p:nvSpPr>
          <p:spPr bwMode="auto">
            <a:xfrm rot="-5400000">
              <a:off x="2348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0" name="Oval 480"/>
            <p:cNvSpPr>
              <a:spLocks noChangeArrowheads="1"/>
            </p:cNvSpPr>
            <p:nvPr/>
          </p:nvSpPr>
          <p:spPr bwMode="auto">
            <a:xfrm rot="-5400000">
              <a:off x="2462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1" name="Oval 481"/>
            <p:cNvSpPr>
              <a:spLocks noChangeArrowheads="1"/>
            </p:cNvSpPr>
            <p:nvPr/>
          </p:nvSpPr>
          <p:spPr bwMode="auto">
            <a:xfrm rot="-5400000">
              <a:off x="2576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2" name="Oval 482"/>
            <p:cNvSpPr>
              <a:spLocks noChangeArrowheads="1"/>
            </p:cNvSpPr>
            <p:nvPr/>
          </p:nvSpPr>
          <p:spPr bwMode="auto">
            <a:xfrm rot="-5400000">
              <a:off x="2688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3" name="Oval 483"/>
            <p:cNvSpPr>
              <a:spLocks noChangeArrowheads="1"/>
            </p:cNvSpPr>
            <p:nvPr/>
          </p:nvSpPr>
          <p:spPr bwMode="auto">
            <a:xfrm rot="-5400000">
              <a:off x="2802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4" name="Oval 484"/>
            <p:cNvSpPr>
              <a:spLocks noChangeArrowheads="1"/>
            </p:cNvSpPr>
            <p:nvPr/>
          </p:nvSpPr>
          <p:spPr bwMode="auto">
            <a:xfrm rot="-5400000">
              <a:off x="2916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5" name="Oval 485"/>
            <p:cNvSpPr>
              <a:spLocks noChangeArrowheads="1"/>
            </p:cNvSpPr>
            <p:nvPr/>
          </p:nvSpPr>
          <p:spPr bwMode="auto">
            <a:xfrm rot="-5400000">
              <a:off x="3030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6" name="Oval 486"/>
            <p:cNvSpPr>
              <a:spLocks noChangeArrowheads="1"/>
            </p:cNvSpPr>
            <p:nvPr/>
          </p:nvSpPr>
          <p:spPr bwMode="auto">
            <a:xfrm rot="-5400000">
              <a:off x="3142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7" name="Oval 487"/>
            <p:cNvSpPr>
              <a:spLocks noChangeArrowheads="1"/>
            </p:cNvSpPr>
            <p:nvPr/>
          </p:nvSpPr>
          <p:spPr bwMode="auto">
            <a:xfrm rot="-5400000">
              <a:off x="3256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8" name="Oval 488"/>
            <p:cNvSpPr>
              <a:spLocks noChangeArrowheads="1"/>
            </p:cNvSpPr>
            <p:nvPr/>
          </p:nvSpPr>
          <p:spPr bwMode="auto">
            <a:xfrm rot="-5400000">
              <a:off x="3370" y="3913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9" name="Oval 489"/>
            <p:cNvSpPr>
              <a:spLocks noChangeArrowheads="1"/>
            </p:cNvSpPr>
            <p:nvPr/>
          </p:nvSpPr>
          <p:spPr bwMode="auto">
            <a:xfrm rot="-5400000">
              <a:off x="3484" y="3967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0" name="Oval 490"/>
            <p:cNvSpPr>
              <a:spLocks noChangeArrowheads="1"/>
            </p:cNvSpPr>
            <p:nvPr/>
          </p:nvSpPr>
          <p:spPr bwMode="auto">
            <a:xfrm rot="-5400000">
              <a:off x="3596" y="3913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1" name="Oval 491"/>
            <p:cNvSpPr>
              <a:spLocks noChangeArrowheads="1"/>
            </p:cNvSpPr>
            <p:nvPr/>
          </p:nvSpPr>
          <p:spPr bwMode="auto">
            <a:xfrm rot="-5400000">
              <a:off x="3710" y="3967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2" name="Oval 492"/>
            <p:cNvSpPr>
              <a:spLocks noChangeArrowheads="1"/>
            </p:cNvSpPr>
            <p:nvPr/>
          </p:nvSpPr>
          <p:spPr bwMode="auto">
            <a:xfrm rot="-5400000">
              <a:off x="3821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3" name="Oval 493"/>
            <p:cNvSpPr>
              <a:spLocks noChangeArrowheads="1"/>
            </p:cNvSpPr>
            <p:nvPr/>
          </p:nvSpPr>
          <p:spPr bwMode="auto">
            <a:xfrm rot="-5400000">
              <a:off x="3935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4" name="Oval 494"/>
            <p:cNvSpPr>
              <a:spLocks noChangeArrowheads="1"/>
            </p:cNvSpPr>
            <p:nvPr/>
          </p:nvSpPr>
          <p:spPr bwMode="auto">
            <a:xfrm rot="-5400000">
              <a:off x="4047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5" name="Oval 495"/>
            <p:cNvSpPr>
              <a:spLocks noChangeArrowheads="1"/>
            </p:cNvSpPr>
            <p:nvPr/>
          </p:nvSpPr>
          <p:spPr bwMode="auto">
            <a:xfrm rot="-5400000">
              <a:off x="4163" y="396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6" name="Oval 496"/>
            <p:cNvSpPr>
              <a:spLocks noChangeArrowheads="1"/>
            </p:cNvSpPr>
            <p:nvPr/>
          </p:nvSpPr>
          <p:spPr bwMode="auto">
            <a:xfrm rot="-5400000">
              <a:off x="4277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7" name="Oval 497"/>
            <p:cNvSpPr>
              <a:spLocks noChangeArrowheads="1"/>
            </p:cNvSpPr>
            <p:nvPr/>
          </p:nvSpPr>
          <p:spPr bwMode="auto">
            <a:xfrm rot="-5400000">
              <a:off x="4391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8" name="Oval 498"/>
            <p:cNvSpPr>
              <a:spLocks noChangeArrowheads="1"/>
            </p:cNvSpPr>
            <p:nvPr/>
          </p:nvSpPr>
          <p:spPr bwMode="auto">
            <a:xfrm rot="-5400000">
              <a:off x="4503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9" name="Oval 499"/>
            <p:cNvSpPr>
              <a:spLocks noChangeArrowheads="1"/>
            </p:cNvSpPr>
            <p:nvPr/>
          </p:nvSpPr>
          <p:spPr bwMode="auto">
            <a:xfrm rot="-5400000">
              <a:off x="4617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0" name="Oval 500"/>
            <p:cNvSpPr>
              <a:spLocks noChangeArrowheads="1"/>
            </p:cNvSpPr>
            <p:nvPr/>
          </p:nvSpPr>
          <p:spPr bwMode="auto">
            <a:xfrm rot="-5400000">
              <a:off x="4731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1" name="Oval 501"/>
            <p:cNvSpPr>
              <a:spLocks noChangeArrowheads="1"/>
            </p:cNvSpPr>
            <p:nvPr/>
          </p:nvSpPr>
          <p:spPr bwMode="auto">
            <a:xfrm rot="-5400000">
              <a:off x="4845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2" name="Oval 502"/>
            <p:cNvSpPr>
              <a:spLocks noChangeArrowheads="1"/>
            </p:cNvSpPr>
            <p:nvPr/>
          </p:nvSpPr>
          <p:spPr bwMode="auto">
            <a:xfrm rot="-5400000">
              <a:off x="4957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3" name="Oval 503"/>
            <p:cNvSpPr>
              <a:spLocks noChangeArrowheads="1"/>
            </p:cNvSpPr>
            <p:nvPr/>
          </p:nvSpPr>
          <p:spPr bwMode="auto">
            <a:xfrm rot="-5400000">
              <a:off x="5071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4" name="Oval 504"/>
            <p:cNvSpPr>
              <a:spLocks noChangeArrowheads="1"/>
            </p:cNvSpPr>
            <p:nvPr/>
          </p:nvSpPr>
          <p:spPr bwMode="auto">
            <a:xfrm rot="-5400000">
              <a:off x="5185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5" name="Oval 505"/>
            <p:cNvSpPr>
              <a:spLocks noChangeArrowheads="1"/>
            </p:cNvSpPr>
            <p:nvPr/>
          </p:nvSpPr>
          <p:spPr bwMode="auto">
            <a:xfrm rot="-5400000">
              <a:off x="5299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6" name="Oval 506"/>
            <p:cNvSpPr>
              <a:spLocks noChangeArrowheads="1"/>
            </p:cNvSpPr>
            <p:nvPr/>
          </p:nvSpPr>
          <p:spPr bwMode="auto">
            <a:xfrm rot="-5400000">
              <a:off x="5411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7" name="Oval 507"/>
            <p:cNvSpPr>
              <a:spLocks noChangeArrowheads="1"/>
            </p:cNvSpPr>
            <p:nvPr/>
          </p:nvSpPr>
          <p:spPr bwMode="auto">
            <a:xfrm rot="-5400000">
              <a:off x="5525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8" name="Oval 508"/>
            <p:cNvSpPr>
              <a:spLocks noChangeArrowheads="1"/>
            </p:cNvSpPr>
            <p:nvPr/>
          </p:nvSpPr>
          <p:spPr bwMode="auto">
            <a:xfrm rot="-5400000">
              <a:off x="5636" y="3910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9" name="Oval 509"/>
            <p:cNvSpPr>
              <a:spLocks noChangeArrowheads="1"/>
            </p:cNvSpPr>
            <p:nvPr/>
          </p:nvSpPr>
          <p:spPr bwMode="auto">
            <a:xfrm rot="-5400000">
              <a:off x="5750" y="3964"/>
              <a:ext cx="182" cy="186"/>
            </a:xfrm>
            <a:prstGeom prst="ellips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332" name="Group 172"/>
          <p:cNvGrpSpPr>
            <a:grpSpLocks/>
          </p:cNvGrpSpPr>
          <p:nvPr/>
        </p:nvGrpSpPr>
        <p:grpSpPr bwMode="auto">
          <a:xfrm>
            <a:off x="339725" y="374650"/>
            <a:ext cx="9197975" cy="6216650"/>
            <a:chOff x="135" y="169"/>
            <a:chExt cx="5972" cy="4037"/>
          </a:xfrm>
        </p:grpSpPr>
        <p:sp>
          <p:nvSpPr>
            <p:cNvPr id="92333" name="Oval 173"/>
            <p:cNvSpPr>
              <a:spLocks noChangeArrowheads="1"/>
            </p:cNvSpPr>
            <p:nvPr/>
          </p:nvSpPr>
          <p:spPr bwMode="auto">
            <a:xfrm>
              <a:off x="138" y="170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4" name="Oval 174"/>
            <p:cNvSpPr>
              <a:spLocks noChangeArrowheads="1"/>
            </p:cNvSpPr>
            <p:nvPr/>
          </p:nvSpPr>
          <p:spPr bwMode="auto">
            <a:xfrm>
              <a:off x="195" y="284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5" name="Oval 175"/>
            <p:cNvSpPr>
              <a:spLocks noChangeArrowheads="1"/>
            </p:cNvSpPr>
            <p:nvPr/>
          </p:nvSpPr>
          <p:spPr bwMode="auto">
            <a:xfrm>
              <a:off x="138" y="396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6" name="Oval 176"/>
            <p:cNvSpPr>
              <a:spLocks noChangeArrowheads="1"/>
            </p:cNvSpPr>
            <p:nvPr/>
          </p:nvSpPr>
          <p:spPr bwMode="auto">
            <a:xfrm>
              <a:off x="195" y="510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7" name="Oval 177"/>
            <p:cNvSpPr>
              <a:spLocks noChangeArrowheads="1"/>
            </p:cNvSpPr>
            <p:nvPr/>
          </p:nvSpPr>
          <p:spPr bwMode="auto">
            <a:xfrm>
              <a:off x="137" y="624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8" name="Oval 178"/>
            <p:cNvSpPr>
              <a:spLocks noChangeArrowheads="1"/>
            </p:cNvSpPr>
            <p:nvPr/>
          </p:nvSpPr>
          <p:spPr bwMode="auto">
            <a:xfrm>
              <a:off x="194" y="738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9" name="Oval 179"/>
            <p:cNvSpPr>
              <a:spLocks noChangeArrowheads="1"/>
            </p:cNvSpPr>
            <p:nvPr/>
          </p:nvSpPr>
          <p:spPr bwMode="auto">
            <a:xfrm>
              <a:off x="137" y="850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0" name="Oval 180"/>
            <p:cNvSpPr>
              <a:spLocks noChangeArrowheads="1"/>
            </p:cNvSpPr>
            <p:nvPr/>
          </p:nvSpPr>
          <p:spPr bwMode="auto">
            <a:xfrm>
              <a:off x="194" y="964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1" name="Oval 181"/>
            <p:cNvSpPr>
              <a:spLocks noChangeArrowheads="1"/>
            </p:cNvSpPr>
            <p:nvPr/>
          </p:nvSpPr>
          <p:spPr bwMode="auto">
            <a:xfrm>
              <a:off x="137" y="1078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2" name="Oval 182"/>
            <p:cNvSpPr>
              <a:spLocks noChangeArrowheads="1"/>
            </p:cNvSpPr>
            <p:nvPr/>
          </p:nvSpPr>
          <p:spPr bwMode="auto">
            <a:xfrm>
              <a:off x="194" y="1192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3" name="Oval 183"/>
            <p:cNvSpPr>
              <a:spLocks noChangeArrowheads="1"/>
            </p:cNvSpPr>
            <p:nvPr/>
          </p:nvSpPr>
          <p:spPr bwMode="auto">
            <a:xfrm>
              <a:off x="137" y="1304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4" name="Oval 184"/>
            <p:cNvSpPr>
              <a:spLocks noChangeArrowheads="1"/>
            </p:cNvSpPr>
            <p:nvPr/>
          </p:nvSpPr>
          <p:spPr bwMode="auto">
            <a:xfrm>
              <a:off x="194" y="1418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5" name="Oval 185"/>
            <p:cNvSpPr>
              <a:spLocks noChangeArrowheads="1"/>
            </p:cNvSpPr>
            <p:nvPr/>
          </p:nvSpPr>
          <p:spPr bwMode="auto">
            <a:xfrm>
              <a:off x="136" y="1532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6" name="Oval 186"/>
            <p:cNvSpPr>
              <a:spLocks noChangeArrowheads="1"/>
            </p:cNvSpPr>
            <p:nvPr/>
          </p:nvSpPr>
          <p:spPr bwMode="auto">
            <a:xfrm>
              <a:off x="193" y="1646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7" name="Oval 187"/>
            <p:cNvSpPr>
              <a:spLocks noChangeArrowheads="1"/>
            </p:cNvSpPr>
            <p:nvPr/>
          </p:nvSpPr>
          <p:spPr bwMode="auto">
            <a:xfrm>
              <a:off x="136" y="1758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8" name="Oval 188"/>
            <p:cNvSpPr>
              <a:spLocks noChangeArrowheads="1"/>
            </p:cNvSpPr>
            <p:nvPr/>
          </p:nvSpPr>
          <p:spPr bwMode="auto">
            <a:xfrm>
              <a:off x="193" y="1872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9" name="Oval 189"/>
            <p:cNvSpPr>
              <a:spLocks noChangeArrowheads="1"/>
            </p:cNvSpPr>
            <p:nvPr/>
          </p:nvSpPr>
          <p:spPr bwMode="auto">
            <a:xfrm>
              <a:off x="137" y="1985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0" name="Oval 190"/>
            <p:cNvSpPr>
              <a:spLocks noChangeArrowheads="1"/>
            </p:cNvSpPr>
            <p:nvPr/>
          </p:nvSpPr>
          <p:spPr bwMode="auto">
            <a:xfrm>
              <a:off x="194" y="2099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1" name="Oval 191"/>
            <p:cNvSpPr>
              <a:spLocks noChangeArrowheads="1"/>
            </p:cNvSpPr>
            <p:nvPr/>
          </p:nvSpPr>
          <p:spPr bwMode="auto">
            <a:xfrm>
              <a:off x="137" y="2211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2" name="Oval 192"/>
            <p:cNvSpPr>
              <a:spLocks noChangeArrowheads="1"/>
            </p:cNvSpPr>
            <p:nvPr/>
          </p:nvSpPr>
          <p:spPr bwMode="auto">
            <a:xfrm>
              <a:off x="194" y="2325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3" name="Oval 193"/>
            <p:cNvSpPr>
              <a:spLocks noChangeArrowheads="1"/>
            </p:cNvSpPr>
            <p:nvPr/>
          </p:nvSpPr>
          <p:spPr bwMode="auto">
            <a:xfrm>
              <a:off x="136" y="2439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4" name="Oval 194"/>
            <p:cNvSpPr>
              <a:spLocks noChangeArrowheads="1"/>
            </p:cNvSpPr>
            <p:nvPr/>
          </p:nvSpPr>
          <p:spPr bwMode="auto">
            <a:xfrm>
              <a:off x="193" y="2553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5" name="Oval 195"/>
            <p:cNvSpPr>
              <a:spLocks noChangeArrowheads="1"/>
            </p:cNvSpPr>
            <p:nvPr/>
          </p:nvSpPr>
          <p:spPr bwMode="auto">
            <a:xfrm>
              <a:off x="136" y="2665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6" name="Oval 196"/>
            <p:cNvSpPr>
              <a:spLocks noChangeArrowheads="1"/>
            </p:cNvSpPr>
            <p:nvPr/>
          </p:nvSpPr>
          <p:spPr bwMode="auto">
            <a:xfrm>
              <a:off x="193" y="2779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7" name="Oval 197"/>
            <p:cNvSpPr>
              <a:spLocks noChangeArrowheads="1"/>
            </p:cNvSpPr>
            <p:nvPr/>
          </p:nvSpPr>
          <p:spPr bwMode="auto">
            <a:xfrm>
              <a:off x="136" y="2893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8" name="Oval 198"/>
            <p:cNvSpPr>
              <a:spLocks noChangeArrowheads="1"/>
            </p:cNvSpPr>
            <p:nvPr/>
          </p:nvSpPr>
          <p:spPr bwMode="auto">
            <a:xfrm>
              <a:off x="193" y="3007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9" name="Oval 199"/>
            <p:cNvSpPr>
              <a:spLocks noChangeArrowheads="1"/>
            </p:cNvSpPr>
            <p:nvPr/>
          </p:nvSpPr>
          <p:spPr bwMode="auto">
            <a:xfrm>
              <a:off x="136" y="3119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0" name="Oval 200"/>
            <p:cNvSpPr>
              <a:spLocks noChangeArrowheads="1"/>
            </p:cNvSpPr>
            <p:nvPr/>
          </p:nvSpPr>
          <p:spPr bwMode="auto">
            <a:xfrm>
              <a:off x="193" y="3233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1" name="Oval 201"/>
            <p:cNvSpPr>
              <a:spLocks noChangeArrowheads="1"/>
            </p:cNvSpPr>
            <p:nvPr/>
          </p:nvSpPr>
          <p:spPr bwMode="auto">
            <a:xfrm>
              <a:off x="135" y="3347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2" name="Oval 202"/>
            <p:cNvSpPr>
              <a:spLocks noChangeArrowheads="1"/>
            </p:cNvSpPr>
            <p:nvPr/>
          </p:nvSpPr>
          <p:spPr bwMode="auto">
            <a:xfrm>
              <a:off x="192" y="3461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3" name="Oval 203"/>
            <p:cNvSpPr>
              <a:spLocks noChangeArrowheads="1"/>
            </p:cNvSpPr>
            <p:nvPr/>
          </p:nvSpPr>
          <p:spPr bwMode="auto">
            <a:xfrm>
              <a:off x="135" y="3573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4" name="Oval 204"/>
            <p:cNvSpPr>
              <a:spLocks noChangeArrowheads="1"/>
            </p:cNvSpPr>
            <p:nvPr/>
          </p:nvSpPr>
          <p:spPr bwMode="auto">
            <a:xfrm>
              <a:off x="192" y="3687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5" name="Oval 205"/>
            <p:cNvSpPr>
              <a:spLocks noChangeArrowheads="1"/>
            </p:cNvSpPr>
            <p:nvPr/>
          </p:nvSpPr>
          <p:spPr bwMode="auto">
            <a:xfrm>
              <a:off x="137" y="3798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6" name="Oval 206"/>
            <p:cNvSpPr>
              <a:spLocks noChangeArrowheads="1"/>
            </p:cNvSpPr>
            <p:nvPr/>
          </p:nvSpPr>
          <p:spPr bwMode="auto">
            <a:xfrm>
              <a:off x="194" y="3912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7" name="Oval 207"/>
            <p:cNvSpPr>
              <a:spLocks noChangeArrowheads="1"/>
            </p:cNvSpPr>
            <p:nvPr/>
          </p:nvSpPr>
          <p:spPr bwMode="auto">
            <a:xfrm>
              <a:off x="137" y="4024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8" name="Oval 208"/>
            <p:cNvSpPr>
              <a:spLocks noChangeArrowheads="1"/>
            </p:cNvSpPr>
            <p:nvPr/>
          </p:nvSpPr>
          <p:spPr bwMode="auto">
            <a:xfrm rot="10800000">
              <a:off x="5918" y="4024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9" name="Oval 209"/>
            <p:cNvSpPr>
              <a:spLocks noChangeArrowheads="1"/>
            </p:cNvSpPr>
            <p:nvPr/>
          </p:nvSpPr>
          <p:spPr bwMode="auto">
            <a:xfrm rot="10800000">
              <a:off x="5861" y="3910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0" name="Oval 210"/>
            <p:cNvSpPr>
              <a:spLocks noChangeArrowheads="1"/>
            </p:cNvSpPr>
            <p:nvPr/>
          </p:nvSpPr>
          <p:spPr bwMode="auto">
            <a:xfrm rot="10800000">
              <a:off x="5918" y="3798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1" name="Oval 211"/>
            <p:cNvSpPr>
              <a:spLocks noChangeArrowheads="1"/>
            </p:cNvSpPr>
            <p:nvPr/>
          </p:nvSpPr>
          <p:spPr bwMode="auto">
            <a:xfrm rot="10800000">
              <a:off x="5861" y="3684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2" name="Oval 212"/>
            <p:cNvSpPr>
              <a:spLocks noChangeArrowheads="1"/>
            </p:cNvSpPr>
            <p:nvPr/>
          </p:nvSpPr>
          <p:spPr bwMode="auto">
            <a:xfrm rot="10800000">
              <a:off x="5919" y="3570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3" name="Oval 213"/>
            <p:cNvSpPr>
              <a:spLocks noChangeArrowheads="1"/>
            </p:cNvSpPr>
            <p:nvPr/>
          </p:nvSpPr>
          <p:spPr bwMode="auto">
            <a:xfrm rot="10800000">
              <a:off x="5862" y="3456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4" name="Oval 214"/>
            <p:cNvSpPr>
              <a:spLocks noChangeArrowheads="1"/>
            </p:cNvSpPr>
            <p:nvPr/>
          </p:nvSpPr>
          <p:spPr bwMode="auto">
            <a:xfrm rot="10800000">
              <a:off x="5919" y="3344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5" name="Oval 215"/>
            <p:cNvSpPr>
              <a:spLocks noChangeArrowheads="1"/>
            </p:cNvSpPr>
            <p:nvPr/>
          </p:nvSpPr>
          <p:spPr bwMode="auto">
            <a:xfrm rot="10800000">
              <a:off x="5862" y="3230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6" name="Oval 216"/>
            <p:cNvSpPr>
              <a:spLocks noChangeArrowheads="1"/>
            </p:cNvSpPr>
            <p:nvPr/>
          </p:nvSpPr>
          <p:spPr bwMode="auto">
            <a:xfrm rot="10800000">
              <a:off x="5919" y="3116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7" name="Oval 217"/>
            <p:cNvSpPr>
              <a:spLocks noChangeArrowheads="1"/>
            </p:cNvSpPr>
            <p:nvPr/>
          </p:nvSpPr>
          <p:spPr bwMode="auto">
            <a:xfrm rot="10800000">
              <a:off x="5862" y="3002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8" name="Oval 218"/>
            <p:cNvSpPr>
              <a:spLocks noChangeArrowheads="1"/>
            </p:cNvSpPr>
            <p:nvPr/>
          </p:nvSpPr>
          <p:spPr bwMode="auto">
            <a:xfrm rot="10800000">
              <a:off x="5919" y="2890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9" name="Oval 219"/>
            <p:cNvSpPr>
              <a:spLocks noChangeArrowheads="1"/>
            </p:cNvSpPr>
            <p:nvPr/>
          </p:nvSpPr>
          <p:spPr bwMode="auto">
            <a:xfrm rot="10800000">
              <a:off x="5862" y="2776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0" name="Oval 220"/>
            <p:cNvSpPr>
              <a:spLocks noChangeArrowheads="1"/>
            </p:cNvSpPr>
            <p:nvPr/>
          </p:nvSpPr>
          <p:spPr bwMode="auto">
            <a:xfrm rot="10800000">
              <a:off x="5920" y="2662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1" name="Oval 221"/>
            <p:cNvSpPr>
              <a:spLocks noChangeArrowheads="1"/>
            </p:cNvSpPr>
            <p:nvPr/>
          </p:nvSpPr>
          <p:spPr bwMode="auto">
            <a:xfrm rot="10800000">
              <a:off x="5863" y="2548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2" name="Oval 222"/>
            <p:cNvSpPr>
              <a:spLocks noChangeArrowheads="1"/>
            </p:cNvSpPr>
            <p:nvPr/>
          </p:nvSpPr>
          <p:spPr bwMode="auto">
            <a:xfrm rot="10800000">
              <a:off x="5920" y="2436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3" name="Oval 223"/>
            <p:cNvSpPr>
              <a:spLocks noChangeArrowheads="1"/>
            </p:cNvSpPr>
            <p:nvPr/>
          </p:nvSpPr>
          <p:spPr bwMode="auto">
            <a:xfrm rot="10800000">
              <a:off x="5863" y="2322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4" name="Oval 224"/>
            <p:cNvSpPr>
              <a:spLocks noChangeArrowheads="1"/>
            </p:cNvSpPr>
            <p:nvPr/>
          </p:nvSpPr>
          <p:spPr bwMode="auto">
            <a:xfrm rot="10800000">
              <a:off x="5919" y="2209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5" name="Oval 225"/>
            <p:cNvSpPr>
              <a:spLocks noChangeArrowheads="1"/>
            </p:cNvSpPr>
            <p:nvPr/>
          </p:nvSpPr>
          <p:spPr bwMode="auto">
            <a:xfrm rot="10800000">
              <a:off x="5862" y="2095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6" name="Oval 226"/>
            <p:cNvSpPr>
              <a:spLocks noChangeArrowheads="1"/>
            </p:cNvSpPr>
            <p:nvPr/>
          </p:nvSpPr>
          <p:spPr bwMode="auto">
            <a:xfrm rot="10800000">
              <a:off x="5919" y="1982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7" name="Oval 227"/>
            <p:cNvSpPr>
              <a:spLocks noChangeArrowheads="1"/>
            </p:cNvSpPr>
            <p:nvPr/>
          </p:nvSpPr>
          <p:spPr bwMode="auto">
            <a:xfrm rot="10800000">
              <a:off x="5862" y="1868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8" name="Oval 228"/>
            <p:cNvSpPr>
              <a:spLocks noChangeArrowheads="1"/>
            </p:cNvSpPr>
            <p:nvPr/>
          </p:nvSpPr>
          <p:spPr bwMode="auto">
            <a:xfrm rot="10800000">
              <a:off x="5920" y="1754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9" name="Oval 229"/>
            <p:cNvSpPr>
              <a:spLocks noChangeArrowheads="1"/>
            </p:cNvSpPr>
            <p:nvPr/>
          </p:nvSpPr>
          <p:spPr bwMode="auto">
            <a:xfrm rot="10800000">
              <a:off x="5863" y="1640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0" name="Oval 230"/>
            <p:cNvSpPr>
              <a:spLocks noChangeArrowheads="1"/>
            </p:cNvSpPr>
            <p:nvPr/>
          </p:nvSpPr>
          <p:spPr bwMode="auto">
            <a:xfrm rot="10800000">
              <a:off x="5920" y="1528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1" name="Oval 231"/>
            <p:cNvSpPr>
              <a:spLocks noChangeArrowheads="1"/>
            </p:cNvSpPr>
            <p:nvPr/>
          </p:nvSpPr>
          <p:spPr bwMode="auto">
            <a:xfrm rot="10800000">
              <a:off x="5863" y="1414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2" name="Oval 232"/>
            <p:cNvSpPr>
              <a:spLocks noChangeArrowheads="1"/>
            </p:cNvSpPr>
            <p:nvPr/>
          </p:nvSpPr>
          <p:spPr bwMode="auto">
            <a:xfrm rot="10800000">
              <a:off x="5920" y="1300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3" name="Oval 233"/>
            <p:cNvSpPr>
              <a:spLocks noChangeArrowheads="1"/>
            </p:cNvSpPr>
            <p:nvPr/>
          </p:nvSpPr>
          <p:spPr bwMode="auto">
            <a:xfrm rot="10800000">
              <a:off x="5863" y="1186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4" name="Oval 234"/>
            <p:cNvSpPr>
              <a:spLocks noChangeArrowheads="1"/>
            </p:cNvSpPr>
            <p:nvPr/>
          </p:nvSpPr>
          <p:spPr bwMode="auto">
            <a:xfrm rot="10800000">
              <a:off x="5920" y="1074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5" name="Oval 235"/>
            <p:cNvSpPr>
              <a:spLocks noChangeArrowheads="1"/>
            </p:cNvSpPr>
            <p:nvPr/>
          </p:nvSpPr>
          <p:spPr bwMode="auto">
            <a:xfrm rot="10800000">
              <a:off x="5863" y="960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6" name="Oval 236"/>
            <p:cNvSpPr>
              <a:spLocks noChangeArrowheads="1"/>
            </p:cNvSpPr>
            <p:nvPr/>
          </p:nvSpPr>
          <p:spPr bwMode="auto">
            <a:xfrm rot="10800000">
              <a:off x="5921" y="846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7" name="Oval 237"/>
            <p:cNvSpPr>
              <a:spLocks noChangeArrowheads="1"/>
            </p:cNvSpPr>
            <p:nvPr/>
          </p:nvSpPr>
          <p:spPr bwMode="auto">
            <a:xfrm rot="10800000">
              <a:off x="5864" y="732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8" name="Oval 238"/>
            <p:cNvSpPr>
              <a:spLocks noChangeArrowheads="1"/>
            </p:cNvSpPr>
            <p:nvPr/>
          </p:nvSpPr>
          <p:spPr bwMode="auto">
            <a:xfrm rot="10800000">
              <a:off x="5921" y="620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9" name="Oval 239"/>
            <p:cNvSpPr>
              <a:spLocks noChangeArrowheads="1"/>
            </p:cNvSpPr>
            <p:nvPr/>
          </p:nvSpPr>
          <p:spPr bwMode="auto">
            <a:xfrm rot="10800000">
              <a:off x="5863" y="506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0" name="Oval 240"/>
            <p:cNvSpPr>
              <a:spLocks noChangeArrowheads="1"/>
            </p:cNvSpPr>
            <p:nvPr/>
          </p:nvSpPr>
          <p:spPr bwMode="auto">
            <a:xfrm rot="10800000">
              <a:off x="5918" y="395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1" name="Oval 241"/>
            <p:cNvSpPr>
              <a:spLocks noChangeArrowheads="1"/>
            </p:cNvSpPr>
            <p:nvPr/>
          </p:nvSpPr>
          <p:spPr bwMode="auto">
            <a:xfrm rot="10800000">
              <a:off x="5861" y="281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2" name="Oval 242"/>
            <p:cNvSpPr>
              <a:spLocks noChangeArrowheads="1"/>
            </p:cNvSpPr>
            <p:nvPr/>
          </p:nvSpPr>
          <p:spPr bwMode="auto">
            <a:xfrm rot="10800000">
              <a:off x="5918" y="169"/>
              <a:ext cx="186" cy="182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3" name="Oval 243"/>
            <p:cNvSpPr>
              <a:spLocks noChangeArrowheads="1"/>
            </p:cNvSpPr>
            <p:nvPr/>
          </p:nvSpPr>
          <p:spPr bwMode="auto">
            <a:xfrm rot="-5400000">
              <a:off x="307" y="22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4" name="Oval 244"/>
            <p:cNvSpPr>
              <a:spLocks noChangeArrowheads="1"/>
            </p:cNvSpPr>
            <p:nvPr/>
          </p:nvSpPr>
          <p:spPr bwMode="auto">
            <a:xfrm rot="-5400000">
              <a:off x="419" y="281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5" name="Oval 245"/>
            <p:cNvSpPr>
              <a:spLocks noChangeArrowheads="1"/>
            </p:cNvSpPr>
            <p:nvPr/>
          </p:nvSpPr>
          <p:spPr bwMode="auto">
            <a:xfrm rot="-5400000">
              <a:off x="533" y="22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6" name="Oval 246"/>
            <p:cNvSpPr>
              <a:spLocks noChangeArrowheads="1"/>
            </p:cNvSpPr>
            <p:nvPr/>
          </p:nvSpPr>
          <p:spPr bwMode="auto">
            <a:xfrm rot="-5400000">
              <a:off x="647" y="282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7" name="Oval 247"/>
            <p:cNvSpPr>
              <a:spLocks noChangeArrowheads="1"/>
            </p:cNvSpPr>
            <p:nvPr/>
          </p:nvSpPr>
          <p:spPr bwMode="auto">
            <a:xfrm rot="-5400000">
              <a:off x="761" y="22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8" name="Oval 248"/>
            <p:cNvSpPr>
              <a:spLocks noChangeArrowheads="1"/>
            </p:cNvSpPr>
            <p:nvPr/>
          </p:nvSpPr>
          <p:spPr bwMode="auto">
            <a:xfrm rot="-5400000">
              <a:off x="873" y="282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9" name="Oval 249"/>
            <p:cNvSpPr>
              <a:spLocks noChangeArrowheads="1"/>
            </p:cNvSpPr>
            <p:nvPr/>
          </p:nvSpPr>
          <p:spPr bwMode="auto">
            <a:xfrm rot="-5400000">
              <a:off x="987" y="22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0" name="Oval 250"/>
            <p:cNvSpPr>
              <a:spLocks noChangeArrowheads="1"/>
            </p:cNvSpPr>
            <p:nvPr/>
          </p:nvSpPr>
          <p:spPr bwMode="auto">
            <a:xfrm rot="-5400000">
              <a:off x="1101" y="282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1" name="Oval 251"/>
            <p:cNvSpPr>
              <a:spLocks noChangeArrowheads="1"/>
            </p:cNvSpPr>
            <p:nvPr/>
          </p:nvSpPr>
          <p:spPr bwMode="auto">
            <a:xfrm rot="-5400000">
              <a:off x="1215" y="22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2" name="Oval 252"/>
            <p:cNvSpPr>
              <a:spLocks noChangeArrowheads="1"/>
            </p:cNvSpPr>
            <p:nvPr/>
          </p:nvSpPr>
          <p:spPr bwMode="auto">
            <a:xfrm rot="-5400000">
              <a:off x="1327" y="282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3" name="Oval 253"/>
            <p:cNvSpPr>
              <a:spLocks noChangeArrowheads="1"/>
            </p:cNvSpPr>
            <p:nvPr/>
          </p:nvSpPr>
          <p:spPr bwMode="auto">
            <a:xfrm rot="-5400000">
              <a:off x="1441" y="22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4" name="Oval 254"/>
            <p:cNvSpPr>
              <a:spLocks noChangeArrowheads="1"/>
            </p:cNvSpPr>
            <p:nvPr/>
          </p:nvSpPr>
          <p:spPr bwMode="auto">
            <a:xfrm rot="-5400000">
              <a:off x="1555" y="28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5" name="Oval 255"/>
            <p:cNvSpPr>
              <a:spLocks noChangeArrowheads="1"/>
            </p:cNvSpPr>
            <p:nvPr/>
          </p:nvSpPr>
          <p:spPr bwMode="auto">
            <a:xfrm rot="-5400000">
              <a:off x="1669" y="227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6" name="Oval 256"/>
            <p:cNvSpPr>
              <a:spLocks noChangeArrowheads="1"/>
            </p:cNvSpPr>
            <p:nvPr/>
          </p:nvSpPr>
          <p:spPr bwMode="auto">
            <a:xfrm rot="-5400000">
              <a:off x="1781" y="28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7" name="Oval 257"/>
            <p:cNvSpPr>
              <a:spLocks noChangeArrowheads="1"/>
            </p:cNvSpPr>
            <p:nvPr/>
          </p:nvSpPr>
          <p:spPr bwMode="auto">
            <a:xfrm rot="-5400000">
              <a:off x="1895" y="227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8" name="Oval 258"/>
            <p:cNvSpPr>
              <a:spLocks noChangeArrowheads="1"/>
            </p:cNvSpPr>
            <p:nvPr/>
          </p:nvSpPr>
          <p:spPr bwMode="auto">
            <a:xfrm rot="-5400000">
              <a:off x="2008" y="283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9" name="Oval 259"/>
            <p:cNvSpPr>
              <a:spLocks noChangeArrowheads="1"/>
            </p:cNvSpPr>
            <p:nvPr/>
          </p:nvSpPr>
          <p:spPr bwMode="auto">
            <a:xfrm rot="-5400000">
              <a:off x="2122" y="22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0" name="Oval 260"/>
            <p:cNvSpPr>
              <a:spLocks noChangeArrowheads="1"/>
            </p:cNvSpPr>
            <p:nvPr/>
          </p:nvSpPr>
          <p:spPr bwMode="auto">
            <a:xfrm rot="-5400000">
              <a:off x="2234" y="283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1" name="Oval 261"/>
            <p:cNvSpPr>
              <a:spLocks noChangeArrowheads="1"/>
            </p:cNvSpPr>
            <p:nvPr/>
          </p:nvSpPr>
          <p:spPr bwMode="auto">
            <a:xfrm rot="-5400000">
              <a:off x="2348" y="22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2" name="Oval 262"/>
            <p:cNvSpPr>
              <a:spLocks noChangeArrowheads="1"/>
            </p:cNvSpPr>
            <p:nvPr/>
          </p:nvSpPr>
          <p:spPr bwMode="auto">
            <a:xfrm rot="-5400000">
              <a:off x="2462" y="28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3" name="Oval 263"/>
            <p:cNvSpPr>
              <a:spLocks noChangeArrowheads="1"/>
            </p:cNvSpPr>
            <p:nvPr/>
          </p:nvSpPr>
          <p:spPr bwMode="auto">
            <a:xfrm rot="-5400000">
              <a:off x="2576" y="227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4" name="Oval 264"/>
            <p:cNvSpPr>
              <a:spLocks noChangeArrowheads="1"/>
            </p:cNvSpPr>
            <p:nvPr/>
          </p:nvSpPr>
          <p:spPr bwMode="auto">
            <a:xfrm rot="-5400000">
              <a:off x="2688" y="28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5" name="Oval 265"/>
            <p:cNvSpPr>
              <a:spLocks noChangeArrowheads="1"/>
            </p:cNvSpPr>
            <p:nvPr/>
          </p:nvSpPr>
          <p:spPr bwMode="auto">
            <a:xfrm rot="-5400000">
              <a:off x="2802" y="227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6" name="Oval 266"/>
            <p:cNvSpPr>
              <a:spLocks noChangeArrowheads="1"/>
            </p:cNvSpPr>
            <p:nvPr/>
          </p:nvSpPr>
          <p:spPr bwMode="auto">
            <a:xfrm rot="-5400000">
              <a:off x="2916" y="28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7" name="Oval 267"/>
            <p:cNvSpPr>
              <a:spLocks noChangeArrowheads="1"/>
            </p:cNvSpPr>
            <p:nvPr/>
          </p:nvSpPr>
          <p:spPr bwMode="auto">
            <a:xfrm rot="-5400000">
              <a:off x="3030" y="227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8" name="Oval 268"/>
            <p:cNvSpPr>
              <a:spLocks noChangeArrowheads="1"/>
            </p:cNvSpPr>
            <p:nvPr/>
          </p:nvSpPr>
          <p:spPr bwMode="auto">
            <a:xfrm rot="-5400000">
              <a:off x="3142" y="28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9" name="Oval 269"/>
            <p:cNvSpPr>
              <a:spLocks noChangeArrowheads="1"/>
            </p:cNvSpPr>
            <p:nvPr/>
          </p:nvSpPr>
          <p:spPr bwMode="auto">
            <a:xfrm rot="-5400000">
              <a:off x="3256" y="227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0" name="Oval 270"/>
            <p:cNvSpPr>
              <a:spLocks noChangeArrowheads="1"/>
            </p:cNvSpPr>
            <p:nvPr/>
          </p:nvSpPr>
          <p:spPr bwMode="auto">
            <a:xfrm rot="-5400000">
              <a:off x="3370" y="28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1" name="Oval 271"/>
            <p:cNvSpPr>
              <a:spLocks noChangeArrowheads="1"/>
            </p:cNvSpPr>
            <p:nvPr/>
          </p:nvSpPr>
          <p:spPr bwMode="auto">
            <a:xfrm rot="-5400000">
              <a:off x="3484" y="228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2" name="Oval 272"/>
            <p:cNvSpPr>
              <a:spLocks noChangeArrowheads="1"/>
            </p:cNvSpPr>
            <p:nvPr/>
          </p:nvSpPr>
          <p:spPr bwMode="auto">
            <a:xfrm rot="-5400000">
              <a:off x="3596" y="28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3" name="Oval 273"/>
            <p:cNvSpPr>
              <a:spLocks noChangeArrowheads="1"/>
            </p:cNvSpPr>
            <p:nvPr/>
          </p:nvSpPr>
          <p:spPr bwMode="auto">
            <a:xfrm rot="-5400000">
              <a:off x="3710" y="228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4" name="Oval 274"/>
            <p:cNvSpPr>
              <a:spLocks noChangeArrowheads="1"/>
            </p:cNvSpPr>
            <p:nvPr/>
          </p:nvSpPr>
          <p:spPr bwMode="auto">
            <a:xfrm rot="-5400000">
              <a:off x="3821" y="283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5" name="Oval 275"/>
            <p:cNvSpPr>
              <a:spLocks noChangeArrowheads="1"/>
            </p:cNvSpPr>
            <p:nvPr/>
          </p:nvSpPr>
          <p:spPr bwMode="auto">
            <a:xfrm rot="-5400000">
              <a:off x="3935" y="22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6" name="Oval 276"/>
            <p:cNvSpPr>
              <a:spLocks noChangeArrowheads="1"/>
            </p:cNvSpPr>
            <p:nvPr/>
          </p:nvSpPr>
          <p:spPr bwMode="auto">
            <a:xfrm rot="-5400000">
              <a:off x="4047" y="283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7" name="Oval 277"/>
            <p:cNvSpPr>
              <a:spLocks noChangeArrowheads="1"/>
            </p:cNvSpPr>
            <p:nvPr/>
          </p:nvSpPr>
          <p:spPr bwMode="auto">
            <a:xfrm rot="-5400000">
              <a:off x="4163" y="22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8" name="Oval 278"/>
            <p:cNvSpPr>
              <a:spLocks noChangeArrowheads="1"/>
            </p:cNvSpPr>
            <p:nvPr/>
          </p:nvSpPr>
          <p:spPr bwMode="auto">
            <a:xfrm rot="-5400000">
              <a:off x="4277" y="283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9" name="Oval 279"/>
            <p:cNvSpPr>
              <a:spLocks noChangeArrowheads="1"/>
            </p:cNvSpPr>
            <p:nvPr/>
          </p:nvSpPr>
          <p:spPr bwMode="auto">
            <a:xfrm rot="-5400000">
              <a:off x="4391" y="22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0" name="Oval 280"/>
            <p:cNvSpPr>
              <a:spLocks noChangeArrowheads="1"/>
            </p:cNvSpPr>
            <p:nvPr/>
          </p:nvSpPr>
          <p:spPr bwMode="auto">
            <a:xfrm rot="-5400000">
              <a:off x="4503" y="283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1" name="Oval 281"/>
            <p:cNvSpPr>
              <a:spLocks noChangeArrowheads="1"/>
            </p:cNvSpPr>
            <p:nvPr/>
          </p:nvSpPr>
          <p:spPr bwMode="auto">
            <a:xfrm rot="-5400000">
              <a:off x="4617" y="22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2" name="Oval 282"/>
            <p:cNvSpPr>
              <a:spLocks noChangeArrowheads="1"/>
            </p:cNvSpPr>
            <p:nvPr/>
          </p:nvSpPr>
          <p:spPr bwMode="auto">
            <a:xfrm rot="-5400000">
              <a:off x="4731" y="283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3" name="Oval 283"/>
            <p:cNvSpPr>
              <a:spLocks noChangeArrowheads="1"/>
            </p:cNvSpPr>
            <p:nvPr/>
          </p:nvSpPr>
          <p:spPr bwMode="auto">
            <a:xfrm rot="-5400000">
              <a:off x="4845" y="22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4" name="Oval 284"/>
            <p:cNvSpPr>
              <a:spLocks noChangeArrowheads="1"/>
            </p:cNvSpPr>
            <p:nvPr/>
          </p:nvSpPr>
          <p:spPr bwMode="auto">
            <a:xfrm rot="-5400000">
              <a:off x="4957" y="283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5" name="Oval 285"/>
            <p:cNvSpPr>
              <a:spLocks noChangeArrowheads="1"/>
            </p:cNvSpPr>
            <p:nvPr/>
          </p:nvSpPr>
          <p:spPr bwMode="auto">
            <a:xfrm rot="-5400000">
              <a:off x="5071" y="22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6" name="Oval 286"/>
            <p:cNvSpPr>
              <a:spLocks noChangeArrowheads="1"/>
            </p:cNvSpPr>
            <p:nvPr/>
          </p:nvSpPr>
          <p:spPr bwMode="auto">
            <a:xfrm rot="-5400000">
              <a:off x="5185" y="28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7" name="Oval 287"/>
            <p:cNvSpPr>
              <a:spLocks noChangeArrowheads="1"/>
            </p:cNvSpPr>
            <p:nvPr/>
          </p:nvSpPr>
          <p:spPr bwMode="auto">
            <a:xfrm rot="-5400000">
              <a:off x="5299" y="227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8" name="Oval 288"/>
            <p:cNvSpPr>
              <a:spLocks noChangeArrowheads="1"/>
            </p:cNvSpPr>
            <p:nvPr/>
          </p:nvSpPr>
          <p:spPr bwMode="auto">
            <a:xfrm rot="-5400000">
              <a:off x="5411" y="28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9" name="Oval 289"/>
            <p:cNvSpPr>
              <a:spLocks noChangeArrowheads="1"/>
            </p:cNvSpPr>
            <p:nvPr/>
          </p:nvSpPr>
          <p:spPr bwMode="auto">
            <a:xfrm rot="-5400000">
              <a:off x="5525" y="227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0" name="Oval 290"/>
            <p:cNvSpPr>
              <a:spLocks noChangeArrowheads="1"/>
            </p:cNvSpPr>
            <p:nvPr/>
          </p:nvSpPr>
          <p:spPr bwMode="auto">
            <a:xfrm rot="-5400000">
              <a:off x="5636" y="282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1" name="Oval 291"/>
            <p:cNvSpPr>
              <a:spLocks noChangeArrowheads="1"/>
            </p:cNvSpPr>
            <p:nvPr/>
          </p:nvSpPr>
          <p:spPr bwMode="auto">
            <a:xfrm rot="-5400000">
              <a:off x="5750" y="22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2" name="Oval 292"/>
            <p:cNvSpPr>
              <a:spLocks noChangeArrowheads="1"/>
            </p:cNvSpPr>
            <p:nvPr/>
          </p:nvSpPr>
          <p:spPr bwMode="auto">
            <a:xfrm rot="-5400000">
              <a:off x="307" y="3963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3" name="Oval 293"/>
            <p:cNvSpPr>
              <a:spLocks noChangeArrowheads="1"/>
            </p:cNvSpPr>
            <p:nvPr/>
          </p:nvSpPr>
          <p:spPr bwMode="auto">
            <a:xfrm rot="-5400000">
              <a:off x="419" y="3909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4" name="Oval 294"/>
            <p:cNvSpPr>
              <a:spLocks noChangeArrowheads="1"/>
            </p:cNvSpPr>
            <p:nvPr/>
          </p:nvSpPr>
          <p:spPr bwMode="auto">
            <a:xfrm rot="-5400000">
              <a:off x="533" y="3963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5" name="Oval 295"/>
            <p:cNvSpPr>
              <a:spLocks noChangeArrowheads="1"/>
            </p:cNvSpPr>
            <p:nvPr/>
          </p:nvSpPr>
          <p:spPr bwMode="auto">
            <a:xfrm rot="-5400000">
              <a:off x="647" y="3910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6" name="Oval 296"/>
            <p:cNvSpPr>
              <a:spLocks noChangeArrowheads="1"/>
            </p:cNvSpPr>
            <p:nvPr/>
          </p:nvSpPr>
          <p:spPr bwMode="auto">
            <a:xfrm rot="-5400000">
              <a:off x="761" y="396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7" name="Oval 297"/>
            <p:cNvSpPr>
              <a:spLocks noChangeArrowheads="1"/>
            </p:cNvSpPr>
            <p:nvPr/>
          </p:nvSpPr>
          <p:spPr bwMode="auto">
            <a:xfrm rot="-5400000">
              <a:off x="873" y="3910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8" name="Oval 298"/>
            <p:cNvSpPr>
              <a:spLocks noChangeArrowheads="1"/>
            </p:cNvSpPr>
            <p:nvPr/>
          </p:nvSpPr>
          <p:spPr bwMode="auto">
            <a:xfrm rot="-5400000">
              <a:off x="987" y="396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9" name="Oval 299"/>
            <p:cNvSpPr>
              <a:spLocks noChangeArrowheads="1"/>
            </p:cNvSpPr>
            <p:nvPr/>
          </p:nvSpPr>
          <p:spPr bwMode="auto">
            <a:xfrm rot="-5400000">
              <a:off x="1101" y="3910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0" name="Oval 300"/>
            <p:cNvSpPr>
              <a:spLocks noChangeArrowheads="1"/>
            </p:cNvSpPr>
            <p:nvPr/>
          </p:nvSpPr>
          <p:spPr bwMode="auto">
            <a:xfrm rot="-5400000">
              <a:off x="1215" y="396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1" name="Oval 301"/>
            <p:cNvSpPr>
              <a:spLocks noChangeArrowheads="1"/>
            </p:cNvSpPr>
            <p:nvPr/>
          </p:nvSpPr>
          <p:spPr bwMode="auto">
            <a:xfrm rot="-5400000">
              <a:off x="1327" y="3910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2" name="Oval 302"/>
            <p:cNvSpPr>
              <a:spLocks noChangeArrowheads="1"/>
            </p:cNvSpPr>
            <p:nvPr/>
          </p:nvSpPr>
          <p:spPr bwMode="auto">
            <a:xfrm rot="-5400000">
              <a:off x="1441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3" name="Oval 303"/>
            <p:cNvSpPr>
              <a:spLocks noChangeArrowheads="1"/>
            </p:cNvSpPr>
            <p:nvPr/>
          </p:nvSpPr>
          <p:spPr bwMode="auto">
            <a:xfrm rot="-5400000">
              <a:off x="1555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4" name="Oval 304"/>
            <p:cNvSpPr>
              <a:spLocks noChangeArrowheads="1"/>
            </p:cNvSpPr>
            <p:nvPr/>
          </p:nvSpPr>
          <p:spPr bwMode="auto">
            <a:xfrm rot="-5400000">
              <a:off x="1669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5" name="Oval 305"/>
            <p:cNvSpPr>
              <a:spLocks noChangeArrowheads="1"/>
            </p:cNvSpPr>
            <p:nvPr/>
          </p:nvSpPr>
          <p:spPr bwMode="auto">
            <a:xfrm rot="-5400000">
              <a:off x="1781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6" name="Oval 306"/>
            <p:cNvSpPr>
              <a:spLocks noChangeArrowheads="1"/>
            </p:cNvSpPr>
            <p:nvPr/>
          </p:nvSpPr>
          <p:spPr bwMode="auto">
            <a:xfrm rot="-5400000">
              <a:off x="1895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7" name="Oval 307"/>
            <p:cNvSpPr>
              <a:spLocks noChangeArrowheads="1"/>
            </p:cNvSpPr>
            <p:nvPr/>
          </p:nvSpPr>
          <p:spPr bwMode="auto">
            <a:xfrm rot="-5400000">
              <a:off x="2008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8" name="Oval 308"/>
            <p:cNvSpPr>
              <a:spLocks noChangeArrowheads="1"/>
            </p:cNvSpPr>
            <p:nvPr/>
          </p:nvSpPr>
          <p:spPr bwMode="auto">
            <a:xfrm rot="-5400000">
              <a:off x="2122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9" name="Oval 309"/>
            <p:cNvSpPr>
              <a:spLocks noChangeArrowheads="1"/>
            </p:cNvSpPr>
            <p:nvPr/>
          </p:nvSpPr>
          <p:spPr bwMode="auto">
            <a:xfrm rot="-5400000">
              <a:off x="2234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0" name="Oval 310"/>
            <p:cNvSpPr>
              <a:spLocks noChangeArrowheads="1"/>
            </p:cNvSpPr>
            <p:nvPr/>
          </p:nvSpPr>
          <p:spPr bwMode="auto">
            <a:xfrm rot="-5400000">
              <a:off x="2348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1" name="Oval 311"/>
            <p:cNvSpPr>
              <a:spLocks noChangeArrowheads="1"/>
            </p:cNvSpPr>
            <p:nvPr/>
          </p:nvSpPr>
          <p:spPr bwMode="auto">
            <a:xfrm rot="-5400000">
              <a:off x="2462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2" name="Oval 312"/>
            <p:cNvSpPr>
              <a:spLocks noChangeArrowheads="1"/>
            </p:cNvSpPr>
            <p:nvPr/>
          </p:nvSpPr>
          <p:spPr bwMode="auto">
            <a:xfrm rot="-5400000">
              <a:off x="2576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3" name="Oval 313"/>
            <p:cNvSpPr>
              <a:spLocks noChangeArrowheads="1"/>
            </p:cNvSpPr>
            <p:nvPr/>
          </p:nvSpPr>
          <p:spPr bwMode="auto">
            <a:xfrm rot="-5400000">
              <a:off x="2688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4" name="Oval 314"/>
            <p:cNvSpPr>
              <a:spLocks noChangeArrowheads="1"/>
            </p:cNvSpPr>
            <p:nvPr/>
          </p:nvSpPr>
          <p:spPr bwMode="auto">
            <a:xfrm rot="-5400000">
              <a:off x="2802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5" name="Oval 315"/>
            <p:cNvSpPr>
              <a:spLocks noChangeArrowheads="1"/>
            </p:cNvSpPr>
            <p:nvPr/>
          </p:nvSpPr>
          <p:spPr bwMode="auto">
            <a:xfrm rot="-5400000">
              <a:off x="2916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6" name="Oval 316"/>
            <p:cNvSpPr>
              <a:spLocks noChangeArrowheads="1"/>
            </p:cNvSpPr>
            <p:nvPr/>
          </p:nvSpPr>
          <p:spPr bwMode="auto">
            <a:xfrm rot="-5400000">
              <a:off x="3030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7" name="Oval 317"/>
            <p:cNvSpPr>
              <a:spLocks noChangeArrowheads="1"/>
            </p:cNvSpPr>
            <p:nvPr/>
          </p:nvSpPr>
          <p:spPr bwMode="auto">
            <a:xfrm rot="-5400000">
              <a:off x="3142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8" name="Oval 318"/>
            <p:cNvSpPr>
              <a:spLocks noChangeArrowheads="1"/>
            </p:cNvSpPr>
            <p:nvPr/>
          </p:nvSpPr>
          <p:spPr bwMode="auto">
            <a:xfrm rot="-5400000">
              <a:off x="3256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9" name="Oval 319"/>
            <p:cNvSpPr>
              <a:spLocks noChangeArrowheads="1"/>
            </p:cNvSpPr>
            <p:nvPr/>
          </p:nvSpPr>
          <p:spPr bwMode="auto">
            <a:xfrm rot="-5400000">
              <a:off x="3370" y="3913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0" name="Oval 320"/>
            <p:cNvSpPr>
              <a:spLocks noChangeArrowheads="1"/>
            </p:cNvSpPr>
            <p:nvPr/>
          </p:nvSpPr>
          <p:spPr bwMode="auto">
            <a:xfrm rot="-5400000">
              <a:off x="3484" y="3967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1" name="Oval 321"/>
            <p:cNvSpPr>
              <a:spLocks noChangeArrowheads="1"/>
            </p:cNvSpPr>
            <p:nvPr/>
          </p:nvSpPr>
          <p:spPr bwMode="auto">
            <a:xfrm rot="-5400000">
              <a:off x="3596" y="3913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2" name="Oval 322"/>
            <p:cNvSpPr>
              <a:spLocks noChangeArrowheads="1"/>
            </p:cNvSpPr>
            <p:nvPr/>
          </p:nvSpPr>
          <p:spPr bwMode="auto">
            <a:xfrm rot="-5400000">
              <a:off x="3710" y="3967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3" name="Oval 323"/>
            <p:cNvSpPr>
              <a:spLocks noChangeArrowheads="1"/>
            </p:cNvSpPr>
            <p:nvPr/>
          </p:nvSpPr>
          <p:spPr bwMode="auto">
            <a:xfrm rot="-5400000">
              <a:off x="3821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4" name="Oval 324"/>
            <p:cNvSpPr>
              <a:spLocks noChangeArrowheads="1"/>
            </p:cNvSpPr>
            <p:nvPr/>
          </p:nvSpPr>
          <p:spPr bwMode="auto">
            <a:xfrm rot="-5400000">
              <a:off x="3935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5" name="Oval 325"/>
            <p:cNvSpPr>
              <a:spLocks noChangeArrowheads="1"/>
            </p:cNvSpPr>
            <p:nvPr/>
          </p:nvSpPr>
          <p:spPr bwMode="auto">
            <a:xfrm rot="-5400000">
              <a:off x="4047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6" name="Oval 326"/>
            <p:cNvSpPr>
              <a:spLocks noChangeArrowheads="1"/>
            </p:cNvSpPr>
            <p:nvPr/>
          </p:nvSpPr>
          <p:spPr bwMode="auto">
            <a:xfrm rot="-5400000">
              <a:off x="4163" y="396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7" name="Oval 327"/>
            <p:cNvSpPr>
              <a:spLocks noChangeArrowheads="1"/>
            </p:cNvSpPr>
            <p:nvPr/>
          </p:nvSpPr>
          <p:spPr bwMode="auto">
            <a:xfrm rot="-5400000">
              <a:off x="4277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8" name="Oval 328"/>
            <p:cNvSpPr>
              <a:spLocks noChangeArrowheads="1"/>
            </p:cNvSpPr>
            <p:nvPr/>
          </p:nvSpPr>
          <p:spPr bwMode="auto">
            <a:xfrm rot="-5400000">
              <a:off x="4391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9" name="Oval 329"/>
            <p:cNvSpPr>
              <a:spLocks noChangeArrowheads="1"/>
            </p:cNvSpPr>
            <p:nvPr/>
          </p:nvSpPr>
          <p:spPr bwMode="auto">
            <a:xfrm rot="-5400000">
              <a:off x="4503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0" name="Oval 330"/>
            <p:cNvSpPr>
              <a:spLocks noChangeArrowheads="1"/>
            </p:cNvSpPr>
            <p:nvPr/>
          </p:nvSpPr>
          <p:spPr bwMode="auto">
            <a:xfrm rot="-5400000">
              <a:off x="4617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1" name="Oval 331"/>
            <p:cNvSpPr>
              <a:spLocks noChangeArrowheads="1"/>
            </p:cNvSpPr>
            <p:nvPr/>
          </p:nvSpPr>
          <p:spPr bwMode="auto">
            <a:xfrm rot="-5400000">
              <a:off x="4731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2" name="Oval 332"/>
            <p:cNvSpPr>
              <a:spLocks noChangeArrowheads="1"/>
            </p:cNvSpPr>
            <p:nvPr/>
          </p:nvSpPr>
          <p:spPr bwMode="auto">
            <a:xfrm rot="-5400000">
              <a:off x="4845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3" name="Oval 333"/>
            <p:cNvSpPr>
              <a:spLocks noChangeArrowheads="1"/>
            </p:cNvSpPr>
            <p:nvPr/>
          </p:nvSpPr>
          <p:spPr bwMode="auto">
            <a:xfrm rot="-5400000">
              <a:off x="4957" y="3911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4" name="Oval 334"/>
            <p:cNvSpPr>
              <a:spLocks noChangeArrowheads="1"/>
            </p:cNvSpPr>
            <p:nvPr/>
          </p:nvSpPr>
          <p:spPr bwMode="auto">
            <a:xfrm rot="-5400000">
              <a:off x="5071" y="3965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5" name="Oval 335"/>
            <p:cNvSpPr>
              <a:spLocks noChangeArrowheads="1"/>
            </p:cNvSpPr>
            <p:nvPr/>
          </p:nvSpPr>
          <p:spPr bwMode="auto">
            <a:xfrm rot="-5400000">
              <a:off x="5185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6" name="Oval 336"/>
            <p:cNvSpPr>
              <a:spLocks noChangeArrowheads="1"/>
            </p:cNvSpPr>
            <p:nvPr/>
          </p:nvSpPr>
          <p:spPr bwMode="auto">
            <a:xfrm rot="-5400000">
              <a:off x="5299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7" name="Oval 337"/>
            <p:cNvSpPr>
              <a:spLocks noChangeArrowheads="1"/>
            </p:cNvSpPr>
            <p:nvPr/>
          </p:nvSpPr>
          <p:spPr bwMode="auto">
            <a:xfrm rot="-5400000">
              <a:off x="5411" y="3912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8" name="Oval 338"/>
            <p:cNvSpPr>
              <a:spLocks noChangeArrowheads="1"/>
            </p:cNvSpPr>
            <p:nvPr/>
          </p:nvSpPr>
          <p:spPr bwMode="auto">
            <a:xfrm rot="-5400000">
              <a:off x="5525" y="3966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9" name="Oval 339"/>
            <p:cNvSpPr>
              <a:spLocks noChangeArrowheads="1"/>
            </p:cNvSpPr>
            <p:nvPr/>
          </p:nvSpPr>
          <p:spPr bwMode="auto">
            <a:xfrm rot="-5400000">
              <a:off x="5636" y="3910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0" name="Oval 340"/>
            <p:cNvSpPr>
              <a:spLocks noChangeArrowheads="1"/>
            </p:cNvSpPr>
            <p:nvPr/>
          </p:nvSpPr>
          <p:spPr bwMode="auto">
            <a:xfrm rot="-5400000">
              <a:off x="5750" y="3964"/>
              <a:ext cx="182" cy="186"/>
            </a:xfrm>
            <a:prstGeom prst="ellipse">
              <a:avLst/>
            </a:prstGeom>
            <a:noFill/>
            <a:ln w="19050">
              <a:solidFill>
                <a:srgbClr val="CC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331" name="Group 171"/>
          <p:cNvGrpSpPr>
            <a:grpSpLocks/>
          </p:cNvGrpSpPr>
          <p:nvPr/>
        </p:nvGrpSpPr>
        <p:grpSpPr bwMode="auto">
          <a:xfrm>
            <a:off x="214313" y="268288"/>
            <a:ext cx="9480550" cy="6408737"/>
            <a:chOff x="135" y="169"/>
            <a:chExt cx="5972" cy="4037"/>
          </a:xfrm>
        </p:grpSpPr>
        <p:sp>
          <p:nvSpPr>
            <p:cNvPr id="92163" name="Oval 3"/>
            <p:cNvSpPr>
              <a:spLocks noChangeArrowheads="1"/>
            </p:cNvSpPr>
            <p:nvPr/>
          </p:nvSpPr>
          <p:spPr bwMode="auto">
            <a:xfrm>
              <a:off x="138" y="170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64" name="Oval 4"/>
            <p:cNvSpPr>
              <a:spLocks noChangeArrowheads="1"/>
            </p:cNvSpPr>
            <p:nvPr/>
          </p:nvSpPr>
          <p:spPr bwMode="auto">
            <a:xfrm>
              <a:off x="195" y="284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65" name="Oval 5"/>
            <p:cNvSpPr>
              <a:spLocks noChangeArrowheads="1"/>
            </p:cNvSpPr>
            <p:nvPr/>
          </p:nvSpPr>
          <p:spPr bwMode="auto">
            <a:xfrm>
              <a:off x="138" y="396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66" name="Oval 6"/>
            <p:cNvSpPr>
              <a:spLocks noChangeArrowheads="1"/>
            </p:cNvSpPr>
            <p:nvPr/>
          </p:nvSpPr>
          <p:spPr bwMode="auto">
            <a:xfrm>
              <a:off x="195" y="510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67" name="Oval 7"/>
            <p:cNvSpPr>
              <a:spLocks noChangeArrowheads="1"/>
            </p:cNvSpPr>
            <p:nvPr/>
          </p:nvSpPr>
          <p:spPr bwMode="auto">
            <a:xfrm>
              <a:off x="137" y="624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68" name="Oval 8"/>
            <p:cNvSpPr>
              <a:spLocks noChangeArrowheads="1"/>
            </p:cNvSpPr>
            <p:nvPr/>
          </p:nvSpPr>
          <p:spPr bwMode="auto">
            <a:xfrm>
              <a:off x="194" y="738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69" name="Oval 9"/>
            <p:cNvSpPr>
              <a:spLocks noChangeArrowheads="1"/>
            </p:cNvSpPr>
            <p:nvPr/>
          </p:nvSpPr>
          <p:spPr bwMode="auto">
            <a:xfrm>
              <a:off x="137" y="850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0" name="Oval 10"/>
            <p:cNvSpPr>
              <a:spLocks noChangeArrowheads="1"/>
            </p:cNvSpPr>
            <p:nvPr/>
          </p:nvSpPr>
          <p:spPr bwMode="auto">
            <a:xfrm>
              <a:off x="194" y="964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1" name="Oval 11"/>
            <p:cNvSpPr>
              <a:spLocks noChangeArrowheads="1"/>
            </p:cNvSpPr>
            <p:nvPr/>
          </p:nvSpPr>
          <p:spPr bwMode="auto">
            <a:xfrm>
              <a:off x="137" y="1078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2" name="Oval 12"/>
            <p:cNvSpPr>
              <a:spLocks noChangeArrowheads="1"/>
            </p:cNvSpPr>
            <p:nvPr/>
          </p:nvSpPr>
          <p:spPr bwMode="auto">
            <a:xfrm>
              <a:off x="194" y="1192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3" name="Oval 13"/>
            <p:cNvSpPr>
              <a:spLocks noChangeArrowheads="1"/>
            </p:cNvSpPr>
            <p:nvPr/>
          </p:nvSpPr>
          <p:spPr bwMode="auto">
            <a:xfrm>
              <a:off x="137" y="1304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4" name="Oval 14"/>
            <p:cNvSpPr>
              <a:spLocks noChangeArrowheads="1"/>
            </p:cNvSpPr>
            <p:nvPr/>
          </p:nvSpPr>
          <p:spPr bwMode="auto">
            <a:xfrm>
              <a:off x="194" y="1418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5" name="Oval 15"/>
            <p:cNvSpPr>
              <a:spLocks noChangeArrowheads="1"/>
            </p:cNvSpPr>
            <p:nvPr/>
          </p:nvSpPr>
          <p:spPr bwMode="auto">
            <a:xfrm>
              <a:off x="136" y="1532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6" name="Oval 16"/>
            <p:cNvSpPr>
              <a:spLocks noChangeArrowheads="1"/>
            </p:cNvSpPr>
            <p:nvPr/>
          </p:nvSpPr>
          <p:spPr bwMode="auto">
            <a:xfrm>
              <a:off x="193" y="1646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7" name="Oval 17"/>
            <p:cNvSpPr>
              <a:spLocks noChangeArrowheads="1"/>
            </p:cNvSpPr>
            <p:nvPr/>
          </p:nvSpPr>
          <p:spPr bwMode="auto">
            <a:xfrm>
              <a:off x="136" y="1758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8" name="Oval 18"/>
            <p:cNvSpPr>
              <a:spLocks noChangeArrowheads="1"/>
            </p:cNvSpPr>
            <p:nvPr/>
          </p:nvSpPr>
          <p:spPr bwMode="auto">
            <a:xfrm>
              <a:off x="193" y="1872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9" name="Oval 19"/>
            <p:cNvSpPr>
              <a:spLocks noChangeArrowheads="1"/>
            </p:cNvSpPr>
            <p:nvPr/>
          </p:nvSpPr>
          <p:spPr bwMode="auto">
            <a:xfrm>
              <a:off x="137" y="1985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0" name="Oval 20"/>
            <p:cNvSpPr>
              <a:spLocks noChangeArrowheads="1"/>
            </p:cNvSpPr>
            <p:nvPr/>
          </p:nvSpPr>
          <p:spPr bwMode="auto">
            <a:xfrm>
              <a:off x="194" y="2099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1" name="Oval 21"/>
            <p:cNvSpPr>
              <a:spLocks noChangeArrowheads="1"/>
            </p:cNvSpPr>
            <p:nvPr/>
          </p:nvSpPr>
          <p:spPr bwMode="auto">
            <a:xfrm>
              <a:off x="137" y="2211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2" name="Oval 22"/>
            <p:cNvSpPr>
              <a:spLocks noChangeArrowheads="1"/>
            </p:cNvSpPr>
            <p:nvPr/>
          </p:nvSpPr>
          <p:spPr bwMode="auto">
            <a:xfrm>
              <a:off x="194" y="2325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3" name="Oval 23"/>
            <p:cNvSpPr>
              <a:spLocks noChangeArrowheads="1"/>
            </p:cNvSpPr>
            <p:nvPr/>
          </p:nvSpPr>
          <p:spPr bwMode="auto">
            <a:xfrm>
              <a:off x="136" y="2439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4" name="Oval 24"/>
            <p:cNvSpPr>
              <a:spLocks noChangeArrowheads="1"/>
            </p:cNvSpPr>
            <p:nvPr/>
          </p:nvSpPr>
          <p:spPr bwMode="auto">
            <a:xfrm>
              <a:off x="193" y="2553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5" name="Oval 25"/>
            <p:cNvSpPr>
              <a:spLocks noChangeArrowheads="1"/>
            </p:cNvSpPr>
            <p:nvPr/>
          </p:nvSpPr>
          <p:spPr bwMode="auto">
            <a:xfrm>
              <a:off x="136" y="2665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6" name="Oval 26"/>
            <p:cNvSpPr>
              <a:spLocks noChangeArrowheads="1"/>
            </p:cNvSpPr>
            <p:nvPr/>
          </p:nvSpPr>
          <p:spPr bwMode="auto">
            <a:xfrm>
              <a:off x="193" y="2779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7" name="Oval 27"/>
            <p:cNvSpPr>
              <a:spLocks noChangeArrowheads="1"/>
            </p:cNvSpPr>
            <p:nvPr/>
          </p:nvSpPr>
          <p:spPr bwMode="auto">
            <a:xfrm>
              <a:off x="136" y="2893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8" name="Oval 28"/>
            <p:cNvSpPr>
              <a:spLocks noChangeArrowheads="1"/>
            </p:cNvSpPr>
            <p:nvPr/>
          </p:nvSpPr>
          <p:spPr bwMode="auto">
            <a:xfrm>
              <a:off x="193" y="3007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9" name="Oval 29"/>
            <p:cNvSpPr>
              <a:spLocks noChangeArrowheads="1"/>
            </p:cNvSpPr>
            <p:nvPr/>
          </p:nvSpPr>
          <p:spPr bwMode="auto">
            <a:xfrm>
              <a:off x="136" y="3119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0" name="Oval 30"/>
            <p:cNvSpPr>
              <a:spLocks noChangeArrowheads="1"/>
            </p:cNvSpPr>
            <p:nvPr/>
          </p:nvSpPr>
          <p:spPr bwMode="auto">
            <a:xfrm>
              <a:off x="193" y="3233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1" name="Oval 31"/>
            <p:cNvSpPr>
              <a:spLocks noChangeArrowheads="1"/>
            </p:cNvSpPr>
            <p:nvPr/>
          </p:nvSpPr>
          <p:spPr bwMode="auto">
            <a:xfrm>
              <a:off x="135" y="3347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2" name="Oval 32"/>
            <p:cNvSpPr>
              <a:spLocks noChangeArrowheads="1"/>
            </p:cNvSpPr>
            <p:nvPr/>
          </p:nvSpPr>
          <p:spPr bwMode="auto">
            <a:xfrm>
              <a:off x="192" y="3461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3" name="Oval 33"/>
            <p:cNvSpPr>
              <a:spLocks noChangeArrowheads="1"/>
            </p:cNvSpPr>
            <p:nvPr/>
          </p:nvSpPr>
          <p:spPr bwMode="auto">
            <a:xfrm>
              <a:off x="135" y="3573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4" name="Oval 34"/>
            <p:cNvSpPr>
              <a:spLocks noChangeArrowheads="1"/>
            </p:cNvSpPr>
            <p:nvPr/>
          </p:nvSpPr>
          <p:spPr bwMode="auto">
            <a:xfrm>
              <a:off x="192" y="3687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5" name="Oval 35"/>
            <p:cNvSpPr>
              <a:spLocks noChangeArrowheads="1"/>
            </p:cNvSpPr>
            <p:nvPr/>
          </p:nvSpPr>
          <p:spPr bwMode="auto">
            <a:xfrm>
              <a:off x="137" y="3798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6" name="Oval 36"/>
            <p:cNvSpPr>
              <a:spLocks noChangeArrowheads="1"/>
            </p:cNvSpPr>
            <p:nvPr/>
          </p:nvSpPr>
          <p:spPr bwMode="auto">
            <a:xfrm>
              <a:off x="194" y="3912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7" name="Oval 37"/>
            <p:cNvSpPr>
              <a:spLocks noChangeArrowheads="1"/>
            </p:cNvSpPr>
            <p:nvPr/>
          </p:nvSpPr>
          <p:spPr bwMode="auto">
            <a:xfrm>
              <a:off x="137" y="4024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8" name="Oval 38"/>
            <p:cNvSpPr>
              <a:spLocks noChangeArrowheads="1"/>
            </p:cNvSpPr>
            <p:nvPr/>
          </p:nvSpPr>
          <p:spPr bwMode="auto">
            <a:xfrm rot="10800000">
              <a:off x="5918" y="4024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9" name="Oval 39"/>
            <p:cNvSpPr>
              <a:spLocks noChangeArrowheads="1"/>
            </p:cNvSpPr>
            <p:nvPr/>
          </p:nvSpPr>
          <p:spPr bwMode="auto">
            <a:xfrm rot="10800000">
              <a:off x="5861" y="3910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0" name="Oval 40"/>
            <p:cNvSpPr>
              <a:spLocks noChangeArrowheads="1"/>
            </p:cNvSpPr>
            <p:nvPr/>
          </p:nvSpPr>
          <p:spPr bwMode="auto">
            <a:xfrm rot="10800000">
              <a:off x="5918" y="3798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1" name="Oval 41"/>
            <p:cNvSpPr>
              <a:spLocks noChangeArrowheads="1"/>
            </p:cNvSpPr>
            <p:nvPr/>
          </p:nvSpPr>
          <p:spPr bwMode="auto">
            <a:xfrm rot="10800000">
              <a:off x="5861" y="3684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2" name="Oval 42"/>
            <p:cNvSpPr>
              <a:spLocks noChangeArrowheads="1"/>
            </p:cNvSpPr>
            <p:nvPr/>
          </p:nvSpPr>
          <p:spPr bwMode="auto">
            <a:xfrm rot="10800000">
              <a:off x="5919" y="3570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3" name="Oval 43"/>
            <p:cNvSpPr>
              <a:spLocks noChangeArrowheads="1"/>
            </p:cNvSpPr>
            <p:nvPr/>
          </p:nvSpPr>
          <p:spPr bwMode="auto">
            <a:xfrm rot="10800000">
              <a:off x="5862" y="3456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4" name="Oval 44"/>
            <p:cNvSpPr>
              <a:spLocks noChangeArrowheads="1"/>
            </p:cNvSpPr>
            <p:nvPr/>
          </p:nvSpPr>
          <p:spPr bwMode="auto">
            <a:xfrm rot="10800000">
              <a:off x="5919" y="3344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5" name="Oval 45"/>
            <p:cNvSpPr>
              <a:spLocks noChangeArrowheads="1"/>
            </p:cNvSpPr>
            <p:nvPr/>
          </p:nvSpPr>
          <p:spPr bwMode="auto">
            <a:xfrm rot="10800000">
              <a:off x="5862" y="3230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6" name="Oval 46"/>
            <p:cNvSpPr>
              <a:spLocks noChangeArrowheads="1"/>
            </p:cNvSpPr>
            <p:nvPr/>
          </p:nvSpPr>
          <p:spPr bwMode="auto">
            <a:xfrm rot="10800000">
              <a:off x="5919" y="3116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7" name="Oval 47"/>
            <p:cNvSpPr>
              <a:spLocks noChangeArrowheads="1"/>
            </p:cNvSpPr>
            <p:nvPr/>
          </p:nvSpPr>
          <p:spPr bwMode="auto">
            <a:xfrm rot="10800000">
              <a:off x="5862" y="3002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8" name="Oval 48"/>
            <p:cNvSpPr>
              <a:spLocks noChangeArrowheads="1"/>
            </p:cNvSpPr>
            <p:nvPr/>
          </p:nvSpPr>
          <p:spPr bwMode="auto">
            <a:xfrm rot="10800000">
              <a:off x="5919" y="2890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9" name="Oval 49"/>
            <p:cNvSpPr>
              <a:spLocks noChangeArrowheads="1"/>
            </p:cNvSpPr>
            <p:nvPr/>
          </p:nvSpPr>
          <p:spPr bwMode="auto">
            <a:xfrm rot="10800000">
              <a:off x="5862" y="2776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0" name="Oval 50"/>
            <p:cNvSpPr>
              <a:spLocks noChangeArrowheads="1"/>
            </p:cNvSpPr>
            <p:nvPr/>
          </p:nvSpPr>
          <p:spPr bwMode="auto">
            <a:xfrm rot="10800000">
              <a:off x="5920" y="2662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1" name="Oval 51"/>
            <p:cNvSpPr>
              <a:spLocks noChangeArrowheads="1"/>
            </p:cNvSpPr>
            <p:nvPr/>
          </p:nvSpPr>
          <p:spPr bwMode="auto">
            <a:xfrm rot="10800000">
              <a:off x="5863" y="2548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2" name="Oval 52"/>
            <p:cNvSpPr>
              <a:spLocks noChangeArrowheads="1"/>
            </p:cNvSpPr>
            <p:nvPr/>
          </p:nvSpPr>
          <p:spPr bwMode="auto">
            <a:xfrm rot="10800000">
              <a:off x="5920" y="2436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3" name="Oval 53"/>
            <p:cNvSpPr>
              <a:spLocks noChangeArrowheads="1"/>
            </p:cNvSpPr>
            <p:nvPr/>
          </p:nvSpPr>
          <p:spPr bwMode="auto">
            <a:xfrm rot="10800000">
              <a:off x="5863" y="2322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4" name="Oval 54"/>
            <p:cNvSpPr>
              <a:spLocks noChangeArrowheads="1"/>
            </p:cNvSpPr>
            <p:nvPr/>
          </p:nvSpPr>
          <p:spPr bwMode="auto">
            <a:xfrm rot="10800000">
              <a:off x="5919" y="2209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5" name="Oval 55"/>
            <p:cNvSpPr>
              <a:spLocks noChangeArrowheads="1"/>
            </p:cNvSpPr>
            <p:nvPr/>
          </p:nvSpPr>
          <p:spPr bwMode="auto">
            <a:xfrm rot="10800000">
              <a:off x="5862" y="2095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6" name="Oval 56"/>
            <p:cNvSpPr>
              <a:spLocks noChangeArrowheads="1"/>
            </p:cNvSpPr>
            <p:nvPr/>
          </p:nvSpPr>
          <p:spPr bwMode="auto">
            <a:xfrm rot="10800000">
              <a:off x="5919" y="1982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7" name="Oval 57"/>
            <p:cNvSpPr>
              <a:spLocks noChangeArrowheads="1"/>
            </p:cNvSpPr>
            <p:nvPr/>
          </p:nvSpPr>
          <p:spPr bwMode="auto">
            <a:xfrm rot="10800000">
              <a:off x="5862" y="1868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8" name="Oval 58"/>
            <p:cNvSpPr>
              <a:spLocks noChangeArrowheads="1"/>
            </p:cNvSpPr>
            <p:nvPr/>
          </p:nvSpPr>
          <p:spPr bwMode="auto">
            <a:xfrm rot="10800000">
              <a:off x="5920" y="1754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9" name="Oval 59"/>
            <p:cNvSpPr>
              <a:spLocks noChangeArrowheads="1"/>
            </p:cNvSpPr>
            <p:nvPr/>
          </p:nvSpPr>
          <p:spPr bwMode="auto">
            <a:xfrm rot="10800000">
              <a:off x="5863" y="1640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0" name="Oval 60"/>
            <p:cNvSpPr>
              <a:spLocks noChangeArrowheads="1"/>
            </p:cNvSpPr>
            <p:nvPr/>
          </p:nvSpPr>
          <p:spPr bwMode="auto">
            <a:xfrm rot="10800000">
              <a:off x="5920" y="1528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1" name="Oval 61"/>
            <p:cNvSpPr>
              <a:spLocks noChangeArrowheads="1"/>
            </p:cNvSpPr>
            <p:nvPr/>
          </p:nvSpPr>
          <p:spPr bwMode="auto">
            <a:xfrm rot="10800000">
              <a:off x="5863" y="1414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2" name="Oval 62"/>
            <p:cNvSpPr>
              <a:spLocks noChangeArrowheads="1"/>
            </p:cNvSpPr>
            <p:nvPr/>
          </p:nvSpPr>
          <p:spPr bwMode="auto">
            <a:xfrm rot="10800000">
              <a:off x="5920" y="1300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3" name="Oval 63"/>
            <p:cNvSpPr>
              <a:spLocks noChangeArrowheads="1"/>
            </p:cNvSpPr>
            <p:nvPr/>
          </p:nvSpPr>
          <p:spPr bwMode="auto">
            <a:xfrm rot="10800000">
              <a:off x="5863" y="1186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4" name="Oval 64"/>
            <p:cNvSpPr>
              <a:spLocks noChangeArrowheads="1"/>
            </p:cNvSpPr>
            <p:nvPr/>
          </p:nvSpPr>
          <p:spPr bwMode="auto">
            <a:xfrm rot="10800000">
              <a:off x="5920" y="1074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5" name="Oval 65"/>
            <p:cNvSpPr>
              <a:spLocks noChangeArrowheads="1"/>
            </p:cNvSpPr>
            <p:nvPr/>
          </p:nvSpPr>
          <p:spPr bwMode="auto">
            <a:xfrm rot="10800000">
              <a:off x="5863" y="960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6" name="Oval 66"/>
            <p:cNvSpPr>
              <a:spLocks noChangeArrowheads="1"/>
            </p:cNvSpPr>
            <p:nvPr/>
          </p:nvSpPr>
          <p:spPr bwMode="auto">
            <a:xfrm rot="10800000">
              <a:off x="5921" y="846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7" name="Oval 67"/>
            <p:cNvSpPr>
              <a:spLocks noChangeArrowheads="1"/>
            </p:cNvSpPr>
            <p:nvPr/>
          </p:nvSpPr>
          <p:spPr bwMode="auto">
            <a:xfrm rot="10800000">
              <a:off x="5864" y="732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8" name="Oval 68"/>
            <p:cNvSpPr>
              <a:spLocks noChangeArrowheads="1"/>
            </p:cNvSpPr>
            <p:nvPr/>
          </p:nvSpPr>
          <p:spPr bwMode="auto">
            <a:xfrm rot="10800000">
              <a:off x="5921" y="620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9" name="Oval 69"/>
            <p:cNvSpPr>
              <a:spLocks noChangeArrowheads="1"/>
            </p:cNvSpPr>
            <p:nvPr/>
          </p:nvSpPr>
          <p:spPr bwMode="auto">
            <a:xfrm rot="10800000">
              <a:off x="5863" y="506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0" name="Oval 70"/>
            <p:cNvSpPr>
              <a:spLocks noChangeArrowheads="1"/>
            </p:cNvSpPr>
            <p:nvPr/>
          </p:nvSpPr>
          <p:spPr bwMode="auto">
            <a:xfrm rot="10800000">
              <a:off x="5918" y="395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1" name="Oval 71"/>
            <p:cNvSpPr>
              <a:spLocks noChangeArrowheads="1"/>
            </p:cNvSpPr>
            <p:nvPr/>
          </p:nvSpPr>
          <p:spPr bwMode="auto">
            <a:xfrm rot="10800000">
              <a:off x="5861" y="281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2" name="Oval 72"/>
            <p:cNvSpPr>
              <a:spLocks noChangeArrowheads="1"/>
            </p:cNvSpPr>
            <p:nvPr/>
          </p:nvSpPr>
          <p:spPr bwMode="auto">
            <a:xfrm rot="10800000">
              <a:off x="5918" y="169"/>
              <a:ext cx="186" cy="182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3" name="Oval 73"/>
            <p:cNvSpPr>
              <a:spLocks noChangeArrowheads="1"/>
            </p:cNvSpPr>
            <p:nvPr/>
          </p:nvSpPr>
          <p:spPr bwMode="auto">
            <a:xfrm rot="-5400000">
              <a:off x="307" y="22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4" name="Oval 74"/>
            <p:cNvSpPr>
              <a:spLocks noChangeArrowheads="1"/>
            </p:cNvSpPr>
            <p:nvPr/>
          </p:nvSpPr>
          <p:spPr bwMode="auto">
            <a:xfrm rot="-5400000">
              <a:off x="419" y="281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5" name="Oval 75"/>
            <p:cNvSpPr>
              <a:spLocks noChangeArrowheads="1"/>
            </p:cNvSpPr>
            <p:nvPr/>
          </p:nvSpPr>
          <p:spPr bwMode="auto">
            <a:xfrm rot="-5400000">
              <a:off x="533" y="22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6" name="Oval 76"/>
            <p:cNvSpPr>
              <a:spLocks noChangeArrowheads="1"/>
            </p:cNvSpPr>
            <p:nvPr/>
          </p:nvSpPr>
          <p:spPr bwMode="auto">
            <a:xfrm rot="-5400000">
              <a:off x="647" y="282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7" name="Oval 77"/>
            <p:cNvSpPr>
              <a:spLocks noChangeArrowheads="1"/>
            </p:cNvSpPr>
            <p:nvPr/>
          </p:nvSpPr>
          <p:spPr bwMode="auto">
            <a:xfrm rot="-5400000">
              <a:off x="761" y="22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8" name="Oval 78"/>
            <p:cNvSpPr>
              <a:spLocks noChangeArrowheads="1"/>
            </p:cNvSpPr>
            <p:nvPr/>
          </p:nvSpPr>
          <p:spPr bwMode="auto">
            <a:xfrm rot="-5400000">
              <a:off x="873" y="282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9" name="Oval 79"/>
            <p:cNvSpPr>
              <a:spLocks noChangeArrowheads="1"/>
            </p:cNvSpPr>
            <p:nvPr/>
          </p:nvSpPr>
          <p:spPr bwMode="auto">
            <a:xfrm rot="-5400000">
              <a:off x="987" y="22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0" name="Oval 80"/>
            <p:cNvSpPr>
              <a:spLocks noChangeArrowheads="1"/>
            </p:cNvSpPr>
            <p:nvPr/>
          </p:nvSpPr>
          <p:spPr bwMode="auto">
            <a:xfrm rot="-5400000">
              <a:off x="1101" y="282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1" name="Oval 81"/>
            <p:cNvSpPr>
              <a:spLocks noChangeArrowheads="1"/>
            </p:cNvSpPr>
            <p:nvPr/>
          </p:nvSpPr>
          <p:spPr bwMode="auto">
            <a:xfrm rot="-5400000">
              <a:off x="1215" y="22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2" name="Oval 82"/>
            <p:cNvSpPr>
              <a:spLocks noChangeArrowheads="1"/>
            </p:cNvSpPr>
            <p:nvPr/>
          </p:nvSpPr>
          <p:spPr bwMode="auto">
            <a:xfrm rot="-5400000">
              <a:off x="1327" y="282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3" name="Oval 83"/>
            <p:cNvSpPr>
              <a:spLocks noChangeArrowheads="1"/>
            </p:cNvSpPr>
            <p:nvPr/>
          </p:nvSpPr>
          <p:spPr bwMode="auto">
            <a:xfrm rot="-5400000">
              <a:off x="1441" y="22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4" name="Oval 84"/>
            <p:cNvSpPr>
              <a:spLocks noChangeArrowheads="1"/>
            </p:cNvSpPr>
            <p:nvPr/>
          </p:nvSpPr>
          <p:spPr bwMode="auto">
            <a:xfrm rot="-5400000">
              <a:off x="1555" y="28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5" name="Oval 85"/>
            <p:cNvSpPr>
              <a:spLocks noChangeArrowheads="1"/>
            </p:cNvSpPr>
            <p:nvPr/>
          </p:nvSpPr>
          <p:spPr bwMode="auto">
            <a:xfrm rot="-5400000">
              <a:off x="1669" y="227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6" name="Oval 86"/>
            <p:cNvSpPr>
              <a:spLocks noChangeArrowheads="1"/>
            </p:cNvSpPr>
            <p:nvPr/>
          </p:nvSpPr>
          <p:spPr bwMode="auto">
            <a:xfrm rot="-5400000">
              <a:off x="1781" y="28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7" name="Oval 87"/>
            <p:cNvSpPr>
              <a:spLocks noChangeArrowheads="1"/>
            </p:cNvSpPr>
            <p:nvPr/>
          </p:nvSpPr>
          <p:spPr bwMode="auto">
            <a:xfrm rot="-5400000">
              <a:off x="1895" y="227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8" name="Oval 88"/>
            <p:cNvSpPr>
              <a:spLocks noChangeArrowheads="1"/>
            </p:cNvSpPr>
            <p:nvPr/>
          </p:nvSpPr>
          <p:spPr bwMode="auto">
            <a:xfrm rot="-5400000">
              <a:off x="2008" y="283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9" name="Oval 89"/>
            <p:cNvSpPr>
              <a:spLocks noChangeArrowheads="1"/>
            </p:cNvSpPr>
            <p:nvPr/>
          </p:nvSpPr>
          <p:spPr bwMode="auto">
            <a:xfrm rot="-5400000">
              <a:off x="2122" y="22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0" name="Oval 90"/>
            <p:cNvSpPr>
              <a:spLocks noChangeArrowheads="1"/>
            </p:cNvSpPr>
            <p:nvPr/>
          </p:nvSpPr>
          <p:spPr bwMode="auto">
            <a:xfrm rot="-5400000">
              <a:off x="2234" y="283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1" name="Oval 91"/>
            <p:cNvSpPr>
              <a:spLocks noChangeArrowheads="1"/>
            </p:cNvSpPr>
            <p:nvPr/>
          </p:nvSpPr>
          <p:spPr bwMode="auto">
            <a:xfrm rot="-5400000">
              <a:off x="2348" y="22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2" name="Oval 92"/>
            <p:cNvSpPr>
              <a:spLocks noChangeArrowheads="1"/>
            </p:cNvSpPr>
            <p:nvPr/>
          </p:nvSpPr>
          <p:spPr bwMode="auto">
            <a:xfrm rot="-5400000">
              <a:off x="2462" y="28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3" name="Oval 93"/>
            <p:cNvSpPr>
              <a:spLocks noChangeArrowheads="1"/>
            </p:cNvSpPr>
            <p:nvPr/>
          </p:nvSpPr>
          <p:spPr bwMode="auto">
            <a:xfrm rot="-5400000">
              <a:off x="2576" y="227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4" name="Oval 94"/>
            <p:cNvSpPr>
              <a:spLocks noChangeArrowheads="1"/>
            </p:cNvSpPr>
            <p:nvPr/>
          </p:nvSpPr>
          <p:spPr bwMode="auto">
            <a:xfrm rot="-5400000">
              <a:off x="2688" y="28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5" name="Oval 95"/>
            <p:cNvSpPr>
              <a:spLocks noChangeArrowheads="1"/>
            </p:cNvSpPr>
            <p:nvPr/>
          </p:nvSpPr>
          <p:spPr bwMode="auto">
            <a:xfrm rot="-5400000">
              <a:off x="2802" y="227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6" name="Oval 96"/>
            <p:cNvSpPr>
              <a:spLocks noChangeArrowheads="1"/>
            </p:cNvSpPr>
            <p:nvPr/>
          </p:nvSpPr>
          <p:spPr bwMode="auto">
            <a:xfrm rot="-5400000">
              <a:off x="2916" y="28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7" name="Oval 97"/>
            <p:cNvSpPr>
              <a:spLocks noChangeArrowheads="1"/>
            </p:cNvSpPr>
            <p:nvPr/>
          </p:nvSpPr>
          <p:spPr bwMode="auto">
            <a:xfrm rot="-5400000">
              <a:off x="3030" y="227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8" name="Oval 98"/>
            <p:cNvSpPr>
              <a:spLocks noChangeArrowheads="1"/>
            </p:cNvSpPr>
            <p:nvPr/>
          </p:nvSpPr>
          <p:spPr bwMode="auto">
            <a:xfrm rot="-5400000">
              <a:off x="3142" y="28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9" name="Oval 99"/>
            <p:cNvSpPr>
              <a:spLocks noChangeArrowheads="1"/>
            </p:cNvSpPr>
            <p:nvPr/>
          </p:nvSpPr>
          <p:spPr bwMode="auto">
            <a:xfrm rot="-5400000">
              <a:off x="3256" y="227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0" name="Oval 100"/>
            <p:cNvSpPr>
              <a:spLocks noChangeArrowheads="1"/>
            </p:cNvSpPr>
            <p:nvPr/>
          </p:nvSpPr>
          <p:spPr bwMode="auto">
            <a:xfrm rot="-5400000">
              <a:off x="3370" y="28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1" name="Oval 101"/>
            <p:cNvSpPr>
              <a:spLocks noChangeArrowheads="1"/>
            </p:cNvSpPr>
            <p:nvPr/>
          </p:nvSpPr>
          <p:spPr bwMode="auto">
            <a:xfrm rot="-5400000">
              <a:off x="3484" y="228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2" name="Oval 102"/>
            <p:cNvSpPr>
              <a:spLocks noChangeArrowheads="1"/>
            </p:cNvSpPr>
            <p:nvPr/>
          </p:nvSpPr>
          <p:spPr bwMode="auto">
            <a:xfrm rot="-5400000">
              <a:off x="3596" y="28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3" name="Oval 103"/>
            <p:cNvSpPr>
              <a:spLocks noChangeArrowheads="1"/>
            </p:cNvSpPr>
            <p:nvPr/>
          </p:nvSpPr>
          <p:spPr bwMode="auto">
            <a:xfrm rot="-5400000">
              <a:off x="3710" y="228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4" name="Oval 104"/>
            <p:cNvSpPr>
              <a:spLocks noChangeArrowheads="1"/>
            </p:cNvSpPr>
            <p:nvPr/>
          </p:nvSpPr>
          <p:spPr bwMode="auto">
            <a:xfrm rot="-5400000">
              <a:off x="3821" y="283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5" name="Oval 105"/>
            <p:cNvSpPr>
              <a:spLocks noChangeArrowheads="1"/>
            </p:cNvSpPr>
            <p:nvPr/>
          </p:nvSpPr>
          <p:spPr bwMode="auto">
            <a:xfrm rot="-5400000">
              <a:off x="3935" y="22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6" name="Oval 106"/>
            <p:cNvSpPr>
              <a:spLocks noChangeArrowheads="1"/>
            </p:cNvSpPr>
            <p:nvPr/>
          </p:nvSpPr>
          <p:spPr bwMode="auto">
            <a:xfrm rot="-5400000">
              <a:off x="4047" y="283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7" name="Oval 107"/>
            <p:cNvSpPr>
              <a:spLocks noChangeArrowheads="1"/>
            </p:cNvSpPr>
            <p:nvPr/>
          </p:nvSpPr>
          <p:spPr bwMode="auto">
            <a:xfrm rot="-5400000">
              <a:off x="4163" y="22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8" name="Oval 108"/>
            <p:cNvSpPr>
              <a:spLocks noChangeArrowheads="1"/>
            </p:cNvSpPr>
            <p:nvPr/>
          </p:nvSpPr>
          <p:spPr bwMode="auto">
            <a:xfrm rot="-5400000">
              <a:off x="4277" y="283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9" name="Oval 109"/>
            <p:cNvSpPr>
              <a:spLocks noChangeArrowheads="1"/>
            </p:cNvSpPr>
            <p:nvPr/>
          </p:nvSpPr>
          <p:spPr bwMode="auto">
            <a:xfrm rot="-5400000">
              <a:off x="4391" y="22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0" name="Oval 110"/>
            <p:cNvSpPr>
              <a:spLocks noChangeArrowheads="1"/>
            </p:cNvSpPr>
            <p:nvPr/>
          </p:nvSpPr>
          <p:spPr bwMode="auto">
            <a:xfrm rot="-5400000">
              <a:off x="4503" y="283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1" name="Oval 111"/>
            <p:cNvSpPr>
              <a:spLocks noChangeArrowheads="1"/>
            </p:cNvSpPr>
            <p:nvPr/>
          </p:nvSpPr>
          <p:spPr bwMode="auto">
            <a:xfrm rot="-5400000">
              <a:off x="4617" y="22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2" name="Oval 112"/>
            <p:cNvSpPr>
              <a:spLocks noChangeArrowheads="1"/>
            </p:cNvSpPr>
            <p:nvPr/>
          </p:nvSpPr>
          <p:spPr bwMode="auto">
            <a:xfrm rot="-5400000">
              <a:off x="4731" y="283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3" name="Oval 113"/>
            <p:cNvSpPr>
              <a:spLocks noChangeArrowheads="1"/>
            </p:cNvSpPr>
            <p:nvPr/>
          </p:nvSpPr>
          <p:spPr bwMode="auto">
            <a:xfrm rot="-5400000">
              <a:off x="4845" y="22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4" name="Oval 114"/>
            <p:cNvSpPr>
              <a:spLocks noChangeArrowheads="1"/>
            </p:cNvSpPr>
            <p:nvPr/>
          </p:nvSpPr>
          <p:spPr bwMode="auto">
            <a:xfrm rot="-5400000">
              <a:off x="4957" y="283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5" name="Oval 115"/>
            <p:cNvSpPr>
              <a:spLocks noChangeArrowheads="1"/>
            </p:cNvSpPr>
            <p:nvPr/>
          </p:nvSpPr>
          <p:spPr bwMode="auto">
            <a:xfrm rot="-5400000">
              <a:off x="5071" y="22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6" name="Oval 116"/>
            <p:cNvSpPr>
              <a:spLocks noChangeArrowheads="1"/>
            </p:cNvSpPr>
            <p:nvPr/>
          </p:nvSpPr>
          <p:spPr bwMode="auto">
            <a:xfrm rot="-5400000">
              <a:off x="5185" y="28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7" name="Oval 117"/>
            <p:cNvSpPr>
              <a:spLocks noChangeArrowheads="1"/>
            </p:cNvSpPr>
            <p:nvPr/>
          </p:nvSpPr>
          <p:spPr bwMode="auto">
            <a:xfrm rot="-5400000">
              <a:off x="5299" y="227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8" name="Oval 118"/>
            <p:cNvSpPr>
              <a:spLocks noChangeArrowheads="1"/>
            </p:cNvSpPr>
            <p:nvPr/>
          </p:nvSpPr>
          <p:spPr bwMode="auto">
            <a:xfrm rot="-5400000">
              <a:off x="5411" y="28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9" name="Oval 119"/>
            <p:cNvSpPr>
              <a:spLocks noChangeArrowheads="1"/>
            </p:cNvSpPr>
            <p:nvPr/>
          </p:nvSpPr>
          <p:spPr bwMode="auto">
            <a:xfrm rot="-5400000">
              <a:off x="5525" y="227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0" name="Oval 120"/>
            <p:cNvSpPr>
              <a:spLocks noChangeArrowheads="1"/>
            </p:cNvSpPr>
            <p:nvPr/>
          </p:nvSpPr>
          <p:spPr bwMode="auto">
            <a:xfrm rot="-5400000">
              <a:off x="5636" y="282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1" name="Oval 121"/>
            <p:cNvSpPr>
              <a:spLocks noChangeArrowheads="1"/>
            </p:cNvSpPr>
            <p:nvPr/>
          </p:nvSpPr>
          <p:spPr bwMode="auto">
            <a:xfrm rot="-5400000">
              <a:off x="5750" y="22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2" name="Oval 122"/>
            <p:cNvSpPr>
              <a:spLocks noChangeArrowheads="1"/>
            </p:cNvSpPr>
            <p:nvPr/>
          </p:nvSpPr>
          <p:spPr bwMode="auto">
            <a:xfrm rot="-5400000">
              <a:off x="307" y="3963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3" name="Oval 123"/>
            <p:cNvSpPr>
              <a:spLocks noChangeArrowheads="1"/>
            </p:cNvSpPr>
            <p:nvPr/>
          </p:nvSpPr>
          <p:spPr bwMode="auto">
            <a:xfrm rot="-5400000">
              <a:off x="419" y="3909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4" name="Oval 124"/>
            <p:cNvSpPr>
              <a:spLocks noChangeArrowheads="1"/>
            </p:cNvSpPr>
            <p:nvPr/>
          </p:nvSpPr>
          <p:spPr bwMode="auto">
            <a:xfrm rot="-5400000">
              <a:off x="533" y="3963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5" name="Oval 125"/>
            <p:cNvSpPr>
              <a:spLocks noChangeArrowheads="1"/>
            </p:cNvSpPr>
            <p:nvPr/>
          </p:nvSpPr>
          <p:spPr bwMode="auto">
            <a:xfrm rot="-5400000">
              <a:off x="647" y="3910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6" name="Oval 126"/>
            <p:cNvSpPr>
              <a:spLocks noChangeArrowheads="1"/>
            </p:cNvSpPr>
            <p:nvPr/>
          </p:nvSpPr>
          <p:spPr bwMode="auto">
            <a:xfrm rot="-5400000">
              <a:off x="761" y="396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7" name="Oval 127"/>
            <p:cNvSpPr>
              <a:spLocks noChangeArrowheads="1"/>
            </p:cNvSpPr>
            <p:nvPr/>
          </p:nvSpPr>
          <p:spPr bwMode="auto">
            <a:xfrm rot="-5400000">
              <a:off x="873" y="3910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8" name="Oval 128"/>
            <p:cNvSpPr>
              <a:spLocks noChangeArrowheads="1"/>
            </p:cNvSpPr>
            <p:nvPr/>
          </p:nvSpPr>
          <p:spPr bwMode="auto">
            <a:xfrm rot="-5400000">
              <a:off x="987" y="396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9" name="Oval 129"/>
            <p:cNvSpPr>
              <a:spLocks noChangeArrowheads="1"/>
            </p:cNvSpPr>
            <p:nvPr/>
          </p:nvSpPr>
          <p:spPr bwMode="auto">
            <a:xfrm rot="-5400000">
              <a:off x="1101" y="3910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0" name="Oval 130"/>
            <p:cNvSpPr>
              <a:spLocks noChangeArrowheads="1"/>
            </p:cNvSpPr>
            <p:nvPr/>
          </p:nvSpPr>
          <p:spPr bwMode="auto">
            <a:xfrm rot="-5400000">
              <a:off x="1215" y="396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1" name="Oval 131"/>
            <p:cNvSpPr>
              <a:spLocks noChangeArrowheads="1"/>
            </p:cNvSpPr>
            <p:nvPr/>
          </p:nvSpPr>
          <p:spPr bwMode="auto">
            <a:xfrm rot="-5400000">
              <a:off x="1327" y="3910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2" name="Oval 132"/>
            <p:cNvSpPr>
              <a:spLocks noChangeArrowheads="1"/>
            </p:cNvSpPr>
            <p:nvPr/>
          </p:nvSpPr>
          <p:spPr bwMode="auto">
            <a:xfrm rot="-5400000">
              <a:off x="1441" y="396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3" name="Oval 133"/>
            <p:cNvSpPr>
              <a:spLocks noChangeArrowheads="1"/>
            </p:cNvSpPr>
            <p:nvPr/>
          </p:nvSpPr>
          <p:spPr bwMode="auto">
            <a:xfrm rot="-5400000">
              <a:off x="1555" y="3912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4" name="Oval 134"/>
            <p:cNvSpPr>
              <a:spLocks noChangeArrowheads="1"/>
            </p:cNvSpPr>
            <p:nvPr/>
          </p:nvSpPr>
          <p:spPr bwMode="auto">
            <a:xfrm rot="-5400000">
              <a:off x="1669" y="396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5" name="Oval 135"/>
            <p:cNvSpPr>
              <a:spLocks noChangeArrowheads="1"/>
            </p:cNvSpPr>
            <p:nvPr/>
          </p:nvSpPr>
          <p:spPr bwMode="auto">
            <a:xfrm rot="-5400000">
              <a:off x="1781" y="3912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6" name="Oval 136"/>
            <p:cNvSpPr>
              <a:spLocks noChangeArrowheads="1"/>
            </p:cNvSpPr>
            <p:nvPr/>
          </p:nvSpPr>
          <p:spPr bwMode="auto">
            <a:xfrm rot="-5400000">
              <a:off x="1895" y="396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7" name="Oval 137"/>
            <p:cNvSpPr>
              <a:spLocks noChangeArrowheads="1"/>
            </p:cNvSpPr>
            <p:nvPr/>
          </p:nvSpPr>
          <p:spPr bwMode="auto">
            <a:xfrm rot="-5400000">
              <a:off x="2008" y="3911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8" name="Oval 138"/>
            <p:cNvSpPr>
              <a:spLocks noChangeArrowheads="1"/>
            </p:cNvSpPr>
            <p:nvPr/>
          </p:nvSpPr>
          <p:spPr bwMode="auto">
            <a:xfrm rot="-5400000">
              <a:off x="2122" y="396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9" name="Oval 139"/>
            <p:cNvSpPr>
              <a:spLocks noChangeArrowheads="1"/>
            </p:cNvSpPr>
            <p:nvPr/>
          </p:nvSpPr>
          <p:spPr bwMode="auto">
            <a:xfrm rot="-5400000">
              <a:off x="2234" y="3911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0" name="Oval 140"/>
            <p:cNvSpPr>
              <a:spLocks noChangeArrowheads="1"/>
            </p:cNvSpPr>
            <p:nvPr/>
          </p:nvSpPr>
          <p:spPr bwMode="auto">
            <a:xfrm rot="-5400000">
              <a:off x="2348" y="396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1" name="Oval 141"/>
            <p:cNvSpPr>
              <a:spLocks noChangeArrowheads="1"/>
            </p:cNvSpPr>
            <p:nvPr/>
          </p:nvSpPr>
          <p:spPr bwMode="auto">
            <a:xfrm rot="-5400000">
              <a:off x="2462" y="3912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2" name="Oval 142"/>
            <p:cNvSpPr>
              <a:spLocks noChangeArrowheads="1"/>
            </p:cNvSpPr>
            <p:nvPr/>
          </p:nvSpPr>
          <p:spPr bwMode="auto">
            <a:xfrm rot="-5400000">
              <a:off x="2576" y="396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3" name="Oval 143"/>
            <p:cNvSpPr>
              <a:spLocks noChangeArrowheads="1"/>
            </p:cNvSpPr>
            <p:nvPr/>
          </p:nvSpPr>
          <p:spPr bwMode="auto">
            <a:xfrm rot="-5400000">
              <a:off x="2688" y="3912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4" name="Oval 144"/>
            <p:cNvSpPr>
              <a:spLocks noChangeArrowheads="1"/>
            </p:cNvSpPr>
            <p:nvPr/>
          </p:nvSpPr>
          <p:spPr bwMode="auto">
            <a:xfrm rot="-5400000">
              <a:off x="2802" y="396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5" name="Oval 145"/>
            <p:cNvSpPr>
              <a:spLocks noChangeArrowheads="1"/>
            </p:cNvSpPr>
            <p:nvPr/>
          </p:nvSpPr>
          <p:spPr bwMode="auto">
            <a:xfrm rot="-5400000">
              <a:off x="2916" y="3912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6" name="Oval 146"/>
            <p:cNvSpPr>
              <a:spLocks noChangeArrowheads="1"/>
            </p:cNvSpPr>
            <p:nvPr/>
          </p:nvSpPr>
          <p:spPr bwMode="auto">
            <a:xfrm rot="-5400000">
              <a:off x="3030" y="396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7" name="Oval 147"/>
            <p:cNvSpPr>
              <a:spLocks noChangeArrowheads="1"/>
            </p:cNvSpPr>
            <p:nvPr/>
          </p:nvSpPr>
          <p:spPr bwMode="auto">
            <a:xfrm rot="-5400000">
              <a:off x="3142" y="3912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8" name="Oval 148"/>
            <p:cNvSpPr>
              <a:spLocks noChangeArrowheads="1"/>
            </p:cNvSpPr>
            <p:nvPr/>
          </p:nvSpPr>
          <p:spPr bwMode="auto">
            <a:xfrm rot="-5400000">
              <a:off x="3256" y="396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9" name="Oval 149"/>
            <p:cNvSpPr>
              <a:spLocks noChangeArrowheads="1"/>
            </p:cNvSpPr>
            <p:nvPr/>
          </p:nvSpPr>
          <p:spPr bwMode="auto">
            <a:xfrm rot="-5400000">
              <a:off x="3370" y="3913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0" name="Oval 150"/>
            <p:cNvSpPr>
              <a:spLocks noChangeArrowheads="1"/>
            </p:cNvSpPr>
            <p:nvPr/>
          </p:nvSpPr>
          <p:spPr bwMode="auto">
            <a:xfrm rot="-5400000">
              <a:off x="3484" y="3967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1" name="Oval 151"/>
            <p:cNvSpPr>
              <a:spLocks noChangeArrowheads="1"/>
            </p:cNvSpPr>
            <p:nvPr/>
          </p:nvSpPr>
          <p:spPr bwMode="auto">
            <a:xfrm rot="-5400000">
              <a:off x="3596" y="3913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2" name="Oval 152"/>
            <p:cNvSpPr>
              <a:spLocks noChangeArrowheads="1"/>
            </p:cNvSpPr>
            <p:nvPr/>
          </p:nvSpPr>
          <p:spPr bwMode="auto">
            <a:xfrm rot="-5400000">
              <a:off x="3710" y="3967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3" name="Oval 153"/>
            <p:cNvSpPr>
              <a:spLocks noChangeArrowheads="1"/>
            </p:cNvSpPr>
            <p:nvPr/>
          </p:nvSpPr>
          <p:spPr bwMode="auto">
            <a:xfrm rot="-5400000">
              <a:off x="3821" y="3911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4" name="Oval 154"/>
            <p:cNvSpPr>
              <a:spLocks noChangeArrowheads="1"/>
            </p:cNvSpPr>
            <p:nvPr/>
          </p:nvSpPr>
          <p:spPr bwMode="auto">
            <a:xfrm rot="-5400000">
              <a:off x="3935" y="396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5" name="Oval 155"/>
            <p:cNvSpPr>
              <a:spLocks noChangeArrowheads="1"/>
            </p:cNvSpPr>
            <p:nvPr/>
          </p:nvSpPr>
          <p:spPr bwMode="auto">
            <a:xfrm rot="-5400000">
              <a:off x="4047" y="3911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6" name="Oval 156"/>
            <p:cNvSpPr>
              <a:spLocks noChangeArrowheads="1"/>
            </p:cNvSpPr>
            <p:nvPr/>
          </p:nvSpPr>
          <p:spPr bwMode="auto">
            <a:xfrm rot="-5400000">
              <a:off x="4163" y="396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7" name="Oval 157"/>
            <p:cNvSpPr>
              <a:spLocks noChangeArrowheads="1"/>
            </p:cNvSpPr>
            <p:nvPr/>
          </p:nvSpPr>
          <p:spPr bwMode="auto">
            <a:xfrm rot="-5400000">
              <a:off x="4277" y="3911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8" name="Oval 158"/>
            <p:cNvSpPr>
              <a:spLocks noChangeArrowheads="1"/>
            </p:cNvSpPr>
            <p:nvPr/>
          </p:nvSpPr>
          <p:spPr bwMode="auto">
            <a:xfrm rot="-5400000">
              <a:off x="4391" y="396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9" name="Oval 159"/>
            <p:cNvSpPr>
              <a:spLocks noChangeArrowheads="1"/>
            </p:cNvSpPr>
            <p:nvPr/>
          </p:nvSpPr>
          <p:spPr bwMode="auto">
            <a:xfrm rot="-5400000">
              <a:off x="4503" y="3911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0" name="Oval 160"/>
            <p:cNvSpPr>
              <a:spLocks noChangeArrowheads="1"/>
            </p:cNvSpPr>
            <p:nvPr/>
          </p:nvSpPr>
          <p:spPr bwMode="auto">
            <a:xfrm rot="-5400000">
              <a:off x="4617" y="396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1" name="Oval 161"/>
            <p:cNvSpPr>
              <a:spLocks noChangeArrowheads="1"/>
            </p:cNvSpPr>
            <p:nvPr/>
          </p:nvSpPr>
          <p:spPr bwMode="auto">
            <a:xfrm rot="-5400000">
              <a:off x="4731" y="3911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2" name="Oval 162"/>
            <p:cNvSpPr>
              <a:spLocks noChangeArrowheads="1"/>
            </p:cNvSpPr>
            <p:nvPr/>
          </p:nvSpPr>
          <p:spPr bwMode="auto">
            <a:xfrm rot="-5400000">
              <a:off x="4845" y="396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3" name="Oval 163"/>
            <p:cNvSpPr>
              <a:spLocks noChangeArrowheads="1"/>
            </p:cNvSpPr>
            <p:nvPr/>
          </p:nvSpPr>
          <p:spPr bwMode="auto">
            <a:xfrm rot="-5400000">
              <a:off x="4957" y="3911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4" name="Oval 164"/>
            <p:cNvSpPr>
              <a:spLocks noChangeArrowheads="1"/>
            </p:cNvSpPr>
            <p:nvPr/>
          </p:nvSpPr>
          <p:spPr bwMode="auto">
            <a:xfrm rot="-5400000">
              <a:off x="5071" y="3965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5" name="Oval 165"/>
            <p:cNvSpPr>
              <a:spLocks noChangeArrowheads="1"/>
            </p:cNvSpPr>
            <p:nvPr/>
          </p:nvSpPr>
          <p:spPr bwMode="auto">
            <a:xfrm rot="-5400000">
              <a:off x="5185" y="3912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6" name="Oval 166"/>
            <p:cNvSpPr>
              <a:spLocks noChangeArrowheads="1"/>
            </p:cNvSpPr>
            <p:nvPr/>
          </p:nvSpPr>
          <p:spPr bwMode="auto">
            <a:xfrm rot="-5400000">
              <a:off x="5299" y="396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7" name="Oval 167"/>
            <p:cNvSpPr>
              <a:spLocks noChangeArrowheads="1"/>
            </p:cNvSpPr>
            <p:nvPr/>
          </p:nvSpPr>
          <p:spPr bwMode="auto">
            <a:xfrm rot="-5400000">
              <a:off x="5411" y="3912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8" name="Oval 168"/>
            <p:cNvSpPr>
              <a:spLocks noChangeArrowheads="1"/>
            </p:cNvSpPr>
            <p:nvPr/>
          </p:nvSpPr>
          <p:spPr bwMode="auto">
            <a:xfrm rot="-5400000">
              <a:off x="5525" y="3966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9" name="Oval 169"/>
            <p:cNvSpPr>
              <a:spLocks noChangeArrowheads="1"/>
            </p:cNvSpPr>
            <p:nvPr/>
          </p:nvSpPr>
          <p:spPr bwMode="auto">
            <a:xfrm rot="-5400000">
              <a:off x="5636" y="3910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0" name="Oval 170"/>
            <p:cNvSpPr>
              <a:spLocks noChangeArrowheads="1"/>
            </p:cNvSpPr>
            <p:nvPr/>
          </p:nvSpPr>
          <p:spPr bwMode="auto">
            <a:xfrm rot="-5400000">
              <a:off x="5750" y="3964"/>
              <a:ext cx="182" cy="186"/>
            </a:xfrm>
            <a:prstGeom prst="ellipse">
              <a:avLst/>
            </a:prstGeom>
            <a:noFill/>
            <a:ln w="31750">
              <a:solidFill>
                <a:srgbClr val="CC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67" name="Group 23"/>
          <p:cNvGrpSpPr>
            <a:grpSpLocks/>
          </p:cNvGrpSpPr>
          <p:nvPr/>
        </p:nvGrpSpPr>
        <p:grpSpPr bwMode="auto">
          <a:xfrm>
            <a:off x="227013" y="233363"/>
            <a:ext cx="9451975" cy="6391275"/>
            <a:chOff x="143" y="204"/>
            <a:chExt cx="5954" cy="3969"/>
          </a:xfrm>
        </p:grpSpPr>
        <p:sp>
          <p:nvSpPr>
            <p:cNvPr id="82953" name="Rectangle 9"/>
            <p:cNvSpPr>
              <a:spLocks noChangeArrowheads="1"/>
            </p:cNvSpPr>
            <p:nvPr/>
          </p:nvSpPr>
          <p:spPr bwMode="auto">
            <a:xfrm>
              <a:off x="172" y="233"/>
              <a:ext cx="5896" cy="3912"/>
            </a:xfrm>
            <a:prstGeom prst="rect">
              <a:avLst/>
            </a:prstGeom>
            <a:gradFill rotWithShape="1">
              <a:gsLst>
                <a:gs pos="0">
                  <a:srgbClr val="FFFF66"/>
                </a:gs>
                <a:gs pos="100000">
                  <a:srgbClr val="FFFF66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76200" cmpd="dbl" algn="ctr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48" name="Rectangle 4"/>
            <p:cNvSpPr>
              <a:spLocks noChangeArrowheads="1"/>
            </p:cNvSpPr>
            <p:nvPr/>
          </p:nvSpPr>
          <p:spPr bwMode="auto">
            <a:xfrm>
              <a:off x="143" y="204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0" name="Rectangle 6"/>
            <p:cNvSpPr>
              <a:spLocks noChangeArrowheads="1"/>
            </p:cNvSpPr>
            <p:nvPr/>
          </p:nvSpPr>
          <p:spPr bwMode="auto">
            <a:xfrm>
              <a:off x="6012" y="204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1" name="Rectangle 7"/>
            <p:cNvSpPr>
              <a:spLocks noChangeArrowheads="1"/>
            </p:cNvSpPr>
            <p:nvPr/>
          </p:nvSpPr>
          <p:spPr bwMode="auto">
            <a:xfrm>
              <a:off x="143" y="4088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2" name="Rectangle 8"/>
            <p:cNvSpPr>
              <a:spLocks noChangeArrowheads="1"/>
            </p:cNvSpPr>
            <p:nvPr/>
          </p:nvSpPr>
          <p:spPr bwMode="auto">
            <a:xfrm>
              <a:off x="6012" y="4088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4" name="Rectangle 10"/>
            <p:cNvSpPr>
              <a:spLocks noChangeArrowheads="1"/>
            </p:cNvSpPr>
            <p:nvPr/>
          </p:nvSpPr>
          <p:spPr bwMode="auto">
            <a:xfrm>
              <a:off x="228" y="4003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5" name="Rectangle 11"/>
            <p:cNvSpPr>
              <a:spLocks noChangeArrowheads="1"/>
            </p:cNvSpPr>
            <p:nvPr/>
          </p:nvSpPr>
          <p:spPr bwMode="auto">
            <a:xfrm>
              <a:off x="313" y="4088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6" name="Rectangle 12"/>
            <p:cNvSpPr>
              <a:spLocks noChangeArrowheads="1"/>
            </p:cNvSpPr>
            <p:nvPr/>
          </p:nvSpPr>
          <p:spPr bwMode="auto">
            <a:xfrm>
              <a:off x="143" y="3918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7" name="Rectangle 13"/>
            <p:cNvSpPr>
              <a:spLocks noChangeArrowheads="1"/>
            </p:cNvSpPr>
            <p:nvPr/>
          </p:nvSpPr>
          <p:spPr bwMode="auto">
            <a:xfrm>
              <a:off x="5927" y="4003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8" name="Rectangle 14"/>
            <p:cNvSpPr>
              <a:spLocks noChangeArrowheads="1"/>
            </p:cNvSpPr>
            <p:nvPr/>
          </p:nvSpPr>
          <p:spPr bwMode="auto">
            <a:xfrm>
              <a:off x="5842" y="4088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9" name="Rectangle 15"/>
            <p:cNvSpPr>
              <a:spLocks noChangeArrowheads="1"/>
            </p:cNvSpPr>
            <p:nvPr/>
          </p:nvSpPr>
          <p:spPr bwMode="auto">
            <a:xfrm>
              <a:off x="6012" y="3918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0" name="Rectangle 16"/>
            <p:cNvSpPr>
              <a:spLocks noChangeArrowheads="1"/>
            </p:cNvSpPr>
            <p:nvPr/>
          </p:nvSpPr>
          <p:spPr bwMode="auto">
            <a:xfrm>
              <a:off x="143" y="374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1" name="Rectangle 17"/>
            <p:cNvSpPr>
              <a:spLocks noChangeArrowheads="1"/>
            </p:cNvSpPr>
            <p:nvPr/>
          </p:nvSpPr>
          <p:spPr bwMode="auto">
            <a:xfrm>
              <a:off x="313" y="204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2" name="Rectangle 18"/>
            <p:cNvSpPr>
              <a:spLocks noChangeArrowheads="1"/>
            </p:cNvSpPr>
            <p:nvPr/>
          </p:nvSpPr>
          <p:spPr bwMode="auto">
            <a:xfrm>
              <a:off x="228" y="289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3" name="Rectangle 19"/>
            <p:cNvSpPr>
              <a:spLocks noChangeArrowheads="1"/>
            </p:cNvSpPr>
            <p:nvPr/>
          </p:nvSpPr>
          <p:spPr bwMode="auto">
            <a:xfrm>
              <a:off x="5927" y="289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4" name="Rectangle 20"/>
            <p:cNvSpPr>
              <a:spLocks noChangeArrowheads="1"/>
            </p:cNvSpPr>
            <p:nvPr/>
          </p:nvSpPr>
          <p:spPr bwMode="auto">
            <a:xfrm>
              <a:off x="6012" y="374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5" name="Rectangle 21"/>
            <p:cNvSpPr>
              <a:spLocks noChangeArrowheads="1"/>
            </p:cNvSpPr>
            <p:nvPr/>
          </p:nvSpPr>
          <p:spPr bwMode="auto">
            <a:xfrm>
              <a:off x="5842" y="204"/>
              <a:ext cx="85" cy="85"/>
            </a:xfrm>
            <a:prstGeom prst="rect">
              <a:avLst/>
            </a:prstGeom>
            <a:solidFill>
              <a:srgbClr val="FF66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332" name="Group 268"/>
          <p:cNvGrpSpPr>
            <a:grpSpLocks/>
          </p:cNvGrpSpPr>
          <p:nvPr/>
        </p:nvGrpSpPr>
        <p:grpSpPr bwMode="auto">
          <a:xfrm>
            <a:off x="295275" y="257175"/>
            <a:ext cx="9315450" cy="6345238"/>
            <a:chOff x="172" y="204"/>
            <a:chExt cx="5868" cy="3997"/>
          </a:xfrm>
        </p:grpSpPr>
        <p:sp>
          <p:nvSpPr>
            <p:cNvPr id="88066" name="Rectangle 2"/>
            <p:cNvSpPr>
              <a:spLocks noChangeArrowheads="1"/>
            </p:cNvSpPr>
            <p:nvPr/>
          </p:nvSpPr>
          <p:spPr bwMode="auto">
            <a:xfrm>
              <a:off x="286" y="318"/>
              <a:ext cx="5726" cy="3770"/>
            </a:xfrm>
            <a:prstGeom prst="rect">
              <a:avLst/>
            </a:prstGeom>
            <a:gradFill rotWithShape="1">
              <a:gsLst>
                <a:gs pos="0">
                  <a:srgbClr val="99FF99"/>
                </a:gs>
                <a:gs pos="50000">
                  <a:srgbClr val="CCFFCC"/>
                </a:gs>
                <a:gs pos="100000">
                  <a:srgbClr val="99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 cmpd="dbl" algn="ctr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8331" name="Group 267"/>
            <p:cNvGrpSpPr>
              <a:grpSpLocks/>
            </p:cNvGrpSpPr>
            <p:nvPr/>
          </p:nvGrpSpPr>
          <p:grpSpPr bwMode="auto">
            <a:xfrm>
              <a:off x="172" y="204"/>
              <a:ext cx="5868" cy="3997"/>
              <a:chOff x="143" y="232"/>
              <a:chExt cx="5868" cy="3997"/>
            </a:xfrm>
          </p:grpSpPr>
          <p:grpSp>
            <p:nvGrpSpPr>
              <p:cNvPr id="88130" name="Group 66"/>
              <p:cNvGrpSpPr>
                <a:grpSpLocks/>
              </p:cNvGrpSpPr>
              <p:nvPr/>
            </p:nvGrpSpPr>
            <p:grpSpPr bwMode="auto">
              <a:xfrm>
                <a:off x="143" y="232"/>
                <a:ext cx="425" cy="3997"/>
                <a:chOff x="143" y="232"/>
                <a:chExt cx="425" cy="3997"/>
              </a:xfrm>
            </p:grpSpPr>
            <p:sp>
              <p:nvSpPr>
                <p:cNvPr id="88067" name="Rectangle 3"/>
                <p:cNvSpPr>
                  <a:spLocks noChangeArrowheads="1"/>
                </p:cNvSpPr>
                <p:nvPr/>
              </p:nvSpPr>
              <p:spPr bwMode="auto">
                <a:xfrm>
                  <a:off x="143" y="23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69" name="Rectangle 5"/>
                <p:cNvSpPr>
                  <a:spLocks noChangeArrowheads="1"/>
                </p:cNvSpPr>
                <p:nvPr/>
              </p:nvSpPr>
              <p:spPr bwMode="auto">
                <a:xfrm>
                  <a:off x="143" y="414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71" name="Rectangle 7"/>
                <p:cNvSpPr>
                  <a:spLocks noChangeArrowheads="1"/>
                </p:cNvSpPr>
                <p:nvPr/>
              </p:nvSpPr>
              <p:spPr bwMode="auto">
                <a:xfrm>
                  <a:off x="228" y="405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72" name="Rectangle 8"/>
                <p:cNvSpPr>
                  <a:spLocks noChangeArrowheads="1"/>
                </p:cNvSpPr>
                <p:nvPr/>
              </p:nvSpPr>
              <p:spPr bwMode="auto">
                <a:xfrm>
                  <a:off x="313" y="414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73" name="Rectangle 9"/>
                <p:cNvSpPr>
                  <a:spLocks noChangeArrowheads="1"/>
                </p:cNvSpPr>
                <p:nvPr/>
              </p:nvSpPr>
              <p:spPr bwMode="auto">
                <a:xfrm>
                  <a:off x="143" y="397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77" name="Rectangle 13"/>
                <p:cNvSpPr>
                  <a:spLocks noChangeArrowheads="1"/>
                </p:cNvSpPr>
                <p:nvPr/>
              </p:nvSpPr>
              <p:spPr bwMode="auto">
                <a:xfrm>
                  <a:off x="143" y="40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78" name="Rectangle 14"/>
                <p:cNvSpPr>
                  <a:spLocks noChangeArrowheads="1"/>
                </p:cNvSpPr>
                <p:nvPr/>
              </p:nvSpPr>
              <p:spPr bwMode="auto">
                <a:xfrm>
                  <a:off x="313" y="23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79" name="Rectangle 15"/>
                <p:cNvSpPr>
                  <a:spLocks noChangeArrowheads="1"/>
                </p:cNvSpPr>
                <p:nvPr/>
              </p:nvSpPr>
              <p:spPr bwMode="auto">
                <a:xfrm>
                  <a:off x="228" y="31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83" name="Rectangle 19"/>
                <p:cNvSpPr>
                  <a:spLocks noChangeArrowheads="1"/>
                </p:cNvSpPr>
                <p:nvPr/>
              </p:nvSpPr>
              <p:spPr bwMode="auto">
                <a:xfrm>
                  <a:off x="143" y="57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84" name="Rectangle 20"/>
                <p:cNvSpPr>
                  <a:spLocks noChangeArrowheads="1"/>
                </p:cNvSpPr>
                <p:nvPr/>
              </p:nvSpPr>
              <p:spPr bwMode="auto">
                <a:xfrm>
                  <a:off x="313" y="40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85" name="Rectangle 21"/>
                <p:cNvSpPr>
                  <a:spLocks noChangeArrowheads="1"/>
                </p:cNvSpPr>
                <p:nvPr/>
              </p:nvSpPr>
              <p:spPr bwMode="auto">
                <a:xfrm>
                  <a:off x="228" y="48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86" name="Rectangle 22"/>
                <p:cNvSpPr>
                  <a:spLocks noChangeArrowheads="1"/>
                </p:cNvSpPr>
                <p:nvPr/>
              </p:nvSpPr>
              <p:spPr bwMode="auto">
                <a:xfrm>
                  <a:off x="483" y="23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87" name="Rectangle 23"/>
                <p:cNvSpPr>
                  <a:spLocks noChangeArrowheads="1"/>
                </p:cNvSpPr>
                <p:nvPr/>
              </p:nvSpPr>
              <p:spPr bwMode="auto">
                <a:xfrm>
                  <a:off x="398" y="31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88" name="Rectangle 24"/>
                <p:cNvSpPr>
                  <a:spLocks noChangeArrowheads="1"/>
                </p:cNvSpPr>
                <p:nvPr/>
              </p:nvSpPr>
              <p:spPr bwMode="auto">
                <a:xfrm>
                  <a:off x="228" y="65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89" name="Rectangle 25"/>
                <p:cNvSpPr>
                  <a:spLocks noChangeArrowheads="1"/>
                </p:cNvSpPr>
                <p:nvPr/>
              </p:nvSpPr>
              <p:spPr bwMode="auto">
                <a:xfrm>
                  <a:off x="143" y="7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90" name="Rectangle 26"/>
                <p:cNvSpPr>
                  <a:spLocks noChangeArrowheads="1"/>
                </p:cNvSpPr>
                <p:nvPr/>
              </p:nvSpPr>
              <p:spPr bwMode="auto">
                <a:xfrm>
                  <a:off x="228" y="82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91" name="Rectangle 27"/>
                <p:cNvSpPr>
                  <a:spLocks noChangeArrowheads="1"/>
                </p:cNvSpPr>
                <p:nvPr/>
              </p:nvSpPr>
              <p:spPr bwMode="auto">
                <a:xfrm>
                  <a:off x="143" y="91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92" name="Rectangle 28"/>
                <p:cNvSpPr>
                  <a:spLocks noChangeArrowheads="1"/>
                </p:cNvSpPr>
                <p:nvPr/>
              </p:nvSpPr>
              <p:spPr bwMode="auto">
                <a:xfrm>
                  <a:off x="228" y="99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93" name="Rectangle 29"/>
                <p:cNvSpPr>
                  <a:spLocks noChangeArrowheads="1"/>
                </p:cNvSpPr>
                <p:nvPr/>
              </p:nvSpPr>
              <p:spPr bwMode="auto">
                <a:xfrm>
                  <a:off x="143" y="108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94" name="Rectangle 30"/>
                <p:cNvSpPr>
                  <a:spLocks noChangeArrowheads="1"/>
                </p:cNvSpPr>
                <p:nvPr/>
              </p:nvSpPr>
              <p:spPr bwMode="auto">
                <a:xfrm>
                  <a:off x="228" y="116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95" name="Rectangle 31"/>
                <p:cNvSpPr>
                  <a:spLocks noChangeArrowheads="1"/>
                </p:cNvSpPr>
                <p:nvPr/>
              </p:nvSpPr>
              <p:spPr bwMode="auto">
                <a:xfrm>
                  <a:off x="143" y="125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96" name="Rectangle 32"/>
                <p:cNvSpPr>
                  <a:spLocks noChangeArrowheads="1"/>
                </p:cNvSpPr>
                <p:nvPr/>
              </p:nvSpPr>
              <p:spPr bwMode="auto">
                <a:xfrm>
                  <a:off x="228" y="133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97" name="Rectangle 33"/>
                <p:cNvSpPr>
                  <a:spLocks noChangeArrowheads="1"/>
                </p:cNvSpPr>
                <p:nvPr/>
              </p:nvSpPr>
              <p:spPr bwMode="auto">
                <a:xfrm>
                  <a:off x="143" y="142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98" name="Rectangle 34"/>
                <p:cNvSpPr>
                  <a:spLocks noChangeArrowheads="1"/>
                </p:cNvSpPr>
                <p:nvPr/>
              </p:nvSpPr>
              <p:spPr bwMode="auto">
                <a:xfrm>
                  <a:off x="228" y="150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99" name="Rectangle 35"/>
                <p:cNvSpPr>
                  <a:spLocks noChangeArrowheads="1"/>
                </p:cNvSpPr>
                <p:nvPr/>
              </p:nvSpPr>
              <p:spPr bwMode="auto">
                <a:xfrm>
                  <a:off x="143" y="159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00" name="Rectangle 36"/>
                <p:cNvSpPr>
                  <a:spLocks noChangeArrowheads="1"/>
                </p:cNvSpPr>
                <p:nvPr/>
              </p:nvSpPr>
              <p:spPr bwMode="auto">
                <a:xfrm>
                  <a:off x="228" y="167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01" name="Rectangle 37"/>
                <p:cNvSpPr>
                  <a:spLocks noChangeArrowheads="1"/>
                </p:cNvSpPr>
                <p:nvPr/>
              </p:nvSpPr>
              <p:spPr bwMode="auto">
                <a:xfrm>
                  <a:off x="143" y="176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02" name="Rectangle 38"/>
                <p:cNvSpPr>
                  <a:spLocks noChangeArrowheads="1"/>
                </p:cNvSpPr>
                <p:nvPr/>
              </p:nvSpPr>
              <p:spPr bwMode="auto">
                <a:xfrm>
                  <a:off x="228" y="184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03" name="Rectangle 39"/>
                <p:cNvSpPr>
                  <a:spLocks noChangeArrowheads="1"/>
                </p:cNvSpPr>
                <p:nvPr/>
              </p:nvSpPr>
              <p:spPr bwMode="auto">
                <a:xfrm>
                  <a:off x="143" y="193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04" name="Rectangle 40"/>
                <p:cNvSpPr>
                  <a:spLocks noChangeArrowheads="1"/>
                </p:cNvSpPr>
                <p:nvPr/>
              </p:nvSpPr>
              <p:spPr bwMode="auto">
                <a:xfrm>
                  <a:off x="228" y="201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05" name="Rectangle 41"/>
                <p:cNvSpPr>
                  <a:spLocks noChangeArrowheads="1"/>
                </p:cNvSpPr>
                <p:nvPr/>
              </p:nvSpPr>
              <p:spPr bwMode="auto">
                <a:xfrm>
                  <a:off x="143" y="210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06" name="Rectangle 42"/>
                <p:cNvSpPr>
                  <a:spLocks noChangeArrowheads="1"/>
                </p:cNvSpPr>
                <p:nvPr/>
              </p:nvSpPr>
              <p:spPr bwMode="auto">
                <a:xfrm>
                  <a:off x="228" y="218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07" name="Rectangle 43"/>
                <p:cNvSpPr>
                  <a:spLocks noChangeArrowheads="1"/>
                </p:cNvSpPr>
                <p:nvPr/>
              </p:nvSpPr>
              <p:spPr bwMode="auto">
                <a:xfrm>
                  <a:off x="143" y="227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08" name="Rectangle 44"/>
                <p:cNvSpPr>
                  <a:spLocks noChangeArrowheads="1"/>
                </p:cNvSpPr>
                <p:nvPr/>
              </p:nvSpPr>
              <p:spPr bwMode="auto">
                <a:xfrm>
                  <a:off x="228" y="23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09" name="Rectangle 45"/>
                <p:cNvSpPr>
                  <a:spLocks noChangeArrowheads="1"/>
                </p:cNvSpPr>
                <p:nvPr/>
              </p:nvSpPr>
              <p:spPr bwMode="auto">
                <a:xfrm>
                  <a:off x="143" y="244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10" name="Rectangle 46"/>
                <p:cNvSpPr>
                  <a:spLocks noChangeArrowheads="1"/>
                </p:cNvSpPr>
                <p:nvPr/>
              </p:nvSpPr>
              <p:spPr bwMode="auto">
                <a:xfrm>
                  <a:off x="228" y="252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11" name="Rectangle 47"/>
                <p:cNvSpPr>
                  <a:spLocks noChangeArrowheads="1"/>
                </p:cNvSpPr>
                <p:nvPr/>
              </p:nvSpPr>
              <p:spPr bwMode="auto">
                <a:xfrm>
                  <a:off x="143" y="261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12" name="Rectangle 48"/>
                <p:cNvSpPr>
                  <a:spLocks noChangeArrowheads="1"/>
                </p:cNvSpPr>
                <p:nvPr/>
              </p:nvSpPr>
              <p:spPr bwMode="auto">
                <a:xfrm>
                  <a:off x="228" y="269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13" name="Rectangle 49"/>
                <p:cNvSpPr>
                  <a:spLocks noChangeArrowheads="1"/>
                </p:cNvSpPr>
                <p:nvPr/>
              </p:nvSpPr>
              <p:spPr bwMode="auto">
                <a:xfrm>
                  <a:off x="143" y="278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14" name="Rectangle 50"/>
                <p:cNvSpPr>
                  <a:spLocks noChangeArrowheads="1"/>
                </p:cNvSpPr>
                <p:nvPr/>
              </p:nvSpPr>
              <p:spPr bwMode="auto">
                <a:xfrm>
                  <a:off x="228" y="286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15" name="Rectangle 51"/>
                <p:cNvSpPr>
                  <a:spLocks noChangeArrowheads="1"/>
                </p:cNvSpPr>
                <p:nvPr/>
              </p:nvSpPr>
              <p:spPr bwMode="auto">
                <a:xfrm>
                  <a:off x="143" y="295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16" name="Rectangle 52"/>
                <p:cNvSpPr>
                  <a:spLocks noChangeArrowheads="1"/>
                </p:cNvSpPr>
                <p:nvPr/>
              </p:nvSpPr>
              <p:spPr bwMode="auto">
                <a:xfrm>
                  <a:off x="228" y="303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17" name="Rectangle 53"/>
                <p:cNvSpPr>
                  <a:spLocks noChangeArrowheads="1"/>
                </p:cNvSpPr>
                <p:nvPr/>
              </p:nvSpPr>
              <p:spPr bwMode="auto">
                <a:xfrm>
                  <a:off x="143" y="312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18" name="Rectangle 54"/>
                <p:cNvSpPr>
                  <a:spLocks noChangeArrowheads="1"/>
                </p:cNvSpPr>
                <p:nvPr/>
              </p:nvSpPr>
              <p:spPr bwMode="auto">
                <a:xfrm>
                  <a:off x="228" y="320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19" name="Rectangle 55"/>
                <p:cNvSpPr>
                  <a:spLocks noChangeArrowheads="1"/>
                </p:cNvSpPr>
                <p:nvPr/>
              </p:nvSpPr>
              <p:spPr bwMode="auto">
                <a:xfrm>
                  <a:off x="143" y="329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20" name="Rectangle 56"/>
                <p:cNvSpPr>
                  <a:spLocks noChangeArrowheads="1"/>
                </p:cNvSpPr>
                <p:nvPr/>
              </p:nvSpPr>
              <p:spPr bwMode="auto">
                <a:xfrm>
                  <a:off x="228" y="337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21" name="Rectangle 57"/>
                <p:cNvSpPr>
                  <a:spLocks noChangeArrowheads="1"/>
                </p:cNvSpPr>
                <p:nvPr/>
              </p:nvSpPr>
              <p:spPr bwMode="auto">
                <a:xfrm>
                  <a:off x="143" y="3465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22" name="Rectangle 58"/>
                <p:cNvSpPr>
                  <a:spLocks noChangeArrowheads="1"/>
                </p:cNvSpPr>
                <p:nvPr/>
              </p:nvSpPr>
              <p:spPr bwMode="auto">
                <a:xfrm>
                  <a:off x="228" y="3550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23" name="Rectangle 59"/>
                <p:cNvSpPr>
                  <a:spLocks noChangeArrowheads="1"/>
                </p:cNvSpPr>
                <p:nvPr/>
              </p:nvSpPr>
              <p:spPr bwMode="auto">
                <a:xfrm>
                  <a:off x="143" y="363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24" name="Rectangle 60"/>
                <p:cNvSpPr>
                  <a:spLocks noChangeArrowheads="1"/>
                </p:cNvSpPr>
                <p:nvPr/>
              </p:nvSpPr>
              <p:spPr bwMode="auto">
                <a:xfrm>
                  <a:off x="228" y="371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25" name="Rectangle 61"/>
                <p:cNvSpPr>
                  <a:spLocks noChangeArrowheads="1"/>
                </p:cNvSpPr>
                <p:nvPr/>
              </p:nvSpPr>
              <p:spPr bwMode="auto">
                <a:xfrm>
                  <a:off x="143" y="3805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26" name="Rectangle 62"/>
                <p:cNvSpPr>
                  <a:spLocks noChangeArrowheads="1"/>
                </p:cNvSpPr>
                <p:nvPr/>
              </p:nvSpPr>
              <p:spPr bwMode="auto">
                <a:xfrm>
                  <a:off x="228" y="3890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27" name="Rectangle 63"/>
                <p:cNvSpPr>
                  <a:spLocks noChangeArrowheads="1"/>
                </p:cNvSpPr>
                <p:nvPr/>
              </p:nvSpPr>
              <p:spPr bwMode="auto">
                <a:xfrm>
                  <a:off x="313" y="397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28" name="Rectangle 64"/>
                <p:cNvSpPr>
                  <a:spLocks noChangeArrowheads="1"/>
                </p:cNvSpPr>
                <p:nvPr/>
              </p:nvSpPr>
              <p:spPr bwMode="auto">
                <a:xfrm>
                  <a:off x="483" y="414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29" name="Rectangle 65"/>
                <p:cNvSpPr>
                  <a:spLocks noChangeArrowheads="1"/>
                </p:cNvSpPr>
                <p:nvPr/>
              </p:nvSpPr>
              <p:spPr bwMode="auto">
                <a:xfrm>
                  <a:off x="398" y="405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131" name="Group 67"/>
              <p:cNvGrpSpPr>
                <a:grpSpLocks/>
              </p:cNvGrpSpPr>
              <p:nvPr/>
            </p:nvGrpSpPr>
            <p:grpSpPr bwMode="auto">
              <a:xfrm flipH="1">
                <a:off x="5586" y="232"/>
                <a:ext cx="425" cy="3997"/>
                <a:chOff x="143" y="232"/>
                <a:chExt cx="425" cy="3997"/>
              </a:xfrm>
            </p:grpSpPr>
            <p:sp>
              <p:nvSpPr>
                <p:cNvPr id="88132" name="Rectangle 68"/>
                <p:cNvSpPr>
                  <a:spLocks noChangeArrowheads="1"/>
                </p:cNvSpPr>
                <p:nvPr/>
              </p:nvSpPr>
              <p:spPr bwMode="auto">
                <a:xfrm>
                  <a:off x="143" y="23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33" name="Rectangle 69"/>
                <p:cNvSpPr>
                  <a:spLocks noChangeArrowheads="1"/>
                </p:cNvSpPr>
                <p:nvPr/>
              </p:nvSpPr>
              <p:spPr bwMode="auto">
                <a:xfrm>
                  <a:off x="143" y="414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34" name="Rectangle 70"/>
                <p:cNvSpPr>
                  <a:spLocks noChangeArrowheads="1"/>
                </p:cNvSpPr>
                <p:nvPr/>
              </p:nvSpPr>
              <p:spPr bwMode="auto">
                <a:xfrm>
                  <a:off x="228" y="405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35" name="Rectangle 71"/>
                <p:cNvSpPr>
                  <a:spLocks noChangeArrowheads="1"/>
                </p:cNvSpPr>
                <p:nvPr/>
              </p:nvSpPr>
              <p:spPr bwMode="auto">
                <a:xfrm>
                  <a:off x="313" y="414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36" name="Rectangle 72"/>
                <p:cNvSpPr>
                  <a:spLocks noChangeArrowheads="1"/>
                </p:cNvSpPr>
                <p:nvPr/>
              </p:nvSpPr>
              <p:spPr bwMode="auto">
                <a:xfrm>
                  <a:off x="143" y="397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37" name="Rectangle 73"/>
                <p:cNvSpPr>
                  <a:spLocks noChangeArrowheads="1"/>
                </p:cNvSpPr>
                <p:nvPr/>
              </p:nvSpPr>
              <p:spPr bwMode="auto">
                <a:xfrm>
                  <a:off x="143" y="40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38" name="Rectangle 74"/>
                <p:cNvSpPr>
                  <a:spLocks noChangeArrowheads="1"/>
                </p:cNvSpPr>
                <p:nvPr/>
              </p:nvSpPr>
              <p:spPr bwMode="auto">
                <a:xfrm>
                  <a:off x="313" y="23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39" name="Rectangle 75"/>
                <p:cNvSpPr>
                  <a:spLocks noChangeArrowheads="1"/>
                </p:cNvSpPr>
                <p:nvPr/>
              </p:nvSpPr>
              <p:spPr bwMode="auto">
                <a:xfrm>
                  <a:off x="228" y="31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40" name="Rectangle 76"/>
                <p:cNvSpPr>
                  <a:spLocks noChangeArrowheads="1"/>
                </p:cNvSpPr>
                <p:nvPr/>
              </p:nvSpPr>
              <p:spPr bwMode="auto">
                <a:xfrm>
                  <a:off x="143" y="57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41" name="Rectangle 77"/>
                <p:cNvSpPr>
                  <a:spLocks noChangeArrowheads="1"/>
                </p:cNvSpPr>
                <p:nvPr/>
              </p:nvSpPr>
              <p:spPr bwMode="auto">
                <a:xfrm>
                  <a:off x="313" y="40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42" name="Rectangle 78"/>
                <p:cNvSpPr>
                  <a:spLocks noChangeArrowheads="1"/>
                </p:cNvSpPr>
                <p:nvPr/>
              </p:nvSpPr>
              <p:spPr bwMode="auto">
                <a:xfrm>
                  <a:off x="228" y="48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43" name="Rectangle 79"/>
                <p:cNvSpPr>
                  <a:spLocks noChangeArrowheads="1"/>
                </p:cNvSpPr>
                <p:nvPr/>
              </p:nvSpPr>
              <p:spPr bwMode="auto">
                <a:xfrm>
                  <a:off x="483" y="23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44" name="Rectangle 80"/>
                <p:cNvSpPr>
                  <a:spLocks noChangeArrowheads="1"/>
                </p:cNvSpPr>
                <p:nvPr/>
              </p:nvSpPr>
              <p:spPr bwMode="auto">
                <a:xfrm>
                  <a:off x="398" y="31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45" name="Rectangle 81"/>
                <p:cNvSpPr>
                  <a:spLocks noChangeArrowheads="1"/>
                </p:cNvSpPr>
                <p:nvPr/>
              </p:nvSpPr>
              <p:spPr bwMode="auto">
                <a:xfrm>
                  <a:off x="228" y="65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46" name="Rectangle 82"/>
                <p:cNvSpPr>
                  <a:spLocks noChangeArrowheads="1"/>
                </p:cNvSpPr>
                <p:nvPr/>
              </p:nvSpPr>
              <p:spPr bwMode="auto">
                <a:xfrm>
                  <a:off x="143" y="7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47" name="Rectangle 83"/>
                <p:cNvSpPr>
                  <a:spLocks noChangeArrowheads="1"/>
                </p:cNvSpPr>
                <p:nvPr/>
              </p:nvSpPr>
              <p:spPr bwMode="auto">
                <a:xfrm>
                  <a:off x="228" y="82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48" name="Rectangle 84"/>
                <p:cNvSpPr>
                  <a:spLocks noChangeArrowheads="1"/>
                </p:cNvSpPr>
                <p:nvPr/>
              </p:nvSpPr>
              <p:spPr bwMode="auto">
                <a:xfrm>
                  <a:off x="143" y="91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49" name="Rectangle 85"/>
                <p:cNvSpPr>
                  <a:spLocks noChangeArrowheads="1"/>
                </p:cNvSpPr>
                <p:nvPr/>
              </p:nvSpPr>
              <p:spPr bwMode="auto">
                <a:xfrm>
                  <a:off x="228" y="99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50" name="Rectangle 86"/>
                <p:cNvSpPr>
                  <a:spLocks noChangeArrowheads="1"/>
                </p:cNvSpPr>
                <p:nvPr/>
              </p:nvSpPr>
              <p:spPr bwMode="auto">
                <a:xfrm>
                  <a:off x="143" y="108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51" name="Rectangle 87"/>
                <p:cNvSpPr>
                  <a:spLocks noChangeArrowheads="1"/>
                </p:cNvSpPr>
                <p:nvPr/>
              </p:nvSpPr>
              <p:spPr bwMode="auto">
                <a:xfrm>
                  <a:off x="228" y="116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52" name="Rectangle 88"/>
                <p:cNvSpPr>
                  <a:spLocks noChangeArrowheads="1"/>
                </p:cNvSpPr>
                <p:nvPr/>
              </p:nvSpPr>
              <p:spPr bwMode="auto">
                <a:xfrm>
                  <a:off x="143" y="125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53" name="Rectangle 89"/>
                <p:cNvSpPr>
                  <a:spLocks noChangeArrowheads="1"/>
                </p:cNvSpPr>
                <p:nvPr/>
              </p:nvSpPr>
              <p:spPr bwMode="auto">
                <a:xfrm>
                  <a:off x="228" y="133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54" name="Rectangle 90"/>
                <p:cNvSpPr>
                  <a:spLocks noChangeArrowheads="1"/>
                </p:cNvSpPr>
                <p:nvPr/>
              </p:nvSpPr>
              <p:spPr bwMode="auto">
                <a:xfrm>
                  <a:off x="143" y="142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55" name="Rectangle 91"/>
                <p:cNvSpPr>
                  <a:spLocks noChangeArrowheads="1"/>
                </p:cNvSpPr>
                <p:nvPr/>
              </p:nvSpPr>
              <p:spPr bwMode="auto">
                <a:xfrm>
                  <a:off x="228" y="150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56" name="Rectangle 92"/>
                <p:cNvSpPr>
                  <a:spLocks noChangeArrowheads="1"/>
                </p:cNvSpPr>
                <p:nvPr/>
              </p:nvSpPr>
              <p:spPr bwMode="auto">
                <a:xfrm>
                  <a:off x="143" y="1592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57" name="Rectangle 93"/>
                <p:cNvSpPr>
                  <a:spLocks noChangeArrowheads="1"/>
                </p:cNvSpPr>
                <p:nvPr/>
              </p:nvSpPr>
              <p:spPr bwMode="auto">
                <a:xfrm>
                  <a:off x="228" y="1677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58" name="Rectangle 94"/>
                <p:cNvSpPr>
                  <a:spLocks noChangeArrowheads="1"/>
                </p:cNvSpPr>
                <p:nvPr/>
              </p:nvSpPr>
              <p:spPr bwMode="auto">
                <a:xfrm>
                  <a:off x="143" y="176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59" name="Rectangle 95"/>
                <p:cNvSpPr>
                  <a:spLocks noChangeArrowheads="1"/>
                </p:cNvSpPr>
                <p:nvPr/>
              </p:nvSpPr>
              <p:spPr bwMode="auto">
                <a:xfrm>
                  <a:off x="228" y="184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60" name="Rectangle 96"/>
                <p:cNvSpPr>
                  <a:spLocks noChangeArrowheads="1"/>
                </p:cNvSpPr>
                <p:nvPr/>
              </p:nvSpPr>
              <p:spPr bwMode="auto">
                <a:xfrm>
                  <a:off x="143" y="193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61" name="Rectangle 97"/>
                <p:cNvSpPr>
                  <a:spLocks noChangeArrowheads="1"/>
                </p:cNvSpPr>
                <p:nvPr/>
              </p:nvSpPr>
              <p:spPr bwMode="auto">
                <a:xfrm>
                  <a:off x="228" y="201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62" name="Rectangle 98"/>
                <p:cNvSpPr>
                  <a:spLocks noChangeArrowheads="1"/>
                </p:cNvSpPr>
                <p:nvPr/>
              </p:nvSpPr>
              <p:spPr bwMode="auto">
                <a:xfrm>
                  <a:off x="143" y="210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63" name="Rectangle 99"/>
                <p:cNvSpPr>
                  <a:spLocks noChangeArrowheads="1"/>
                </p:cNvSpPr>
                <p:nvPr/>
              </p:nvSpPr>
              <p:spPr bwMode="auto">
                <a:xfrm>
                  <a:off x="228" y="218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64" name="Rectangle 100"/>
                <p:cNvSpPr>
                  <a:spLocks noChangeArrowheads="1"/>
                </p:cNvSpPr>
                <p:nvPr/>
              </p:nvSpPr>
              <p:spPr bwMode="auto">
                <a:xfrm>
                  <a:off x="143" y="227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65" name="Rectangle 101"/>
                <p:cNvSpPr>
                  <a:spLocks noChangeArrowheads="1"/>
                </p:cNvSpPr>
                <p:nvPr/>
              </p:nvSpPr>
              <p:spPr bwMode="auto">
                <a:xfrm>
                  <a:off x="228" y="23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66" name="Rectangle 102"/>
                <p:cNvSpPr>
                  <a:spLocks noChangeArrowheads="1"/>
                </p:cNvSpPr>
                <p:nvPr/>
              </p:nvSpPr>
              <p:spPr bwMode="auto">
                <a:xfrm>
                  <a:off x="143" y="244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67" name="Rectangle 103"/>
                <p:cNvSpPr>
                  <a:spLocks noChangeArrowheads="1"/>
                </p:cNvSpPr>
                <p:nvPr/>
              </p:nvSpPr>
              <p:spPr bwMode="auto">
                <a:xfrm>
                  <a:off x="228" y="252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68" name="Rectangle 104"/>
                <p:cNvSpPr>
                  <a:spLocks noChangeArrowheads="1"/>
                </p:cNvSpPr>
                <p:nvPr/>
              </p:nvSpPr>
              <p:spPr bwMode="auto">
                <a:xfrm>
                  <a:off x="143" y="261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69" name="Rectangle 105"/>
                <p:cNvSpPr>
                  <a:spLocks noChangeArrowheads="1"/>
                </p:cNvSpPr>
                <p:nvPr/>
              </p:nvSpPr>
              <p:spPr bwMode="auto">
                <a:xfrm>
                  <a:off x="228" y="269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70" name="Rectangle 106"/>
                <p:cNvSpPr>
                  <a:spLocks noChangeArrowheads="1"/>
                </p:cNvSpPr>
                <p:nvPr/>
              </p:nvSpPr>
              <p:spPr bwMode="auto">
                <a:xfrm>
                  <a:off x="143" y="278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71" name="Rectangle 107"/>
                <p:cNvSpPr>
                  <a:spLocks noChangeArrowheads="1"/>
                </p:cNvSpPr>
                <p:nvPr/>
              </p:nvSpPr>
              <p:spPr bwMode="auto">
                <a:xfrm>
                  <a:off x="228" y="286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72" name="Rectangle 108"/>
                <p:cNvSpPr>
                  <a:spLocks noChangeArrowheads="1"/>
                </p:cNvSpPr>
                <p:nvPr/>
              </p:nvSpPr>
              <p:spPr bwMode="auto">
                <a:xfrm>
                  <a:off x="143" y="295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73" name="Rectangle 109"/>
                <p:cNvSpPr>
                  <a:spLocks noChangeArrowheads="1"/>
                </p:cNvSpPr>
                <p:nvPr/>
              </p:nvSpPr>
              <p:spPr bwMode="auto">
                <a:xfrm>
                  <a:off x="228" y="303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74" name="Rectangle 110"/>
                <p:cNvSpPr>
                  <a:spLocks noChangeArrowheads="1"/>
                </p:cNvSpPr>
                <p:nvPr/>
              </p:nvSpPr>
              <p:spPr bwMode="auto">
                <a:xfrm>
                  <a:off x="143" y="312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75" name="Rectangle 111"/>
                <p:cNvSpPr>
                  <a:spLocks noChangeArrowheads="1"/>
                </p:cNvSpPr>
                <p:nvPr/>
              </p:nvSpPr>
              <p:spPr bwMode="auto">
                <a:xfrm>
                  <a:off x="228" y="320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76" name="Rectangle 112"/>
                <p:cNvSpPr>
                  <a:spLocks noChangeArrowheads="1"/>
                </p:cNvSpPr>
                <p:nvPr/>
              </p:nvSpPr>
              <p:spPr bwMode="auto">
                <a:xfrm>
                  <a:off x="143" y="329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77" name="Rectangle 113"/>
                <p:cNvSpPr>
                  <a:spLocks noChangeArrowheads="1"/>
                </p:cNvSpPr>
                <p:nvPr/>
              </p:nvSpPr>
              <p:spPr bwMode="auto">
                <a:xfrm>
                  <a:off x="228" y="337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78" name="Rectangle 114"/>
                <p:cNvSpPr>
                  <a:spLocks noChangeArrowheads="1"/>
                </p:cNvSpPr>
                <p:nvPr/>
              </p:nvSpPr>
              <p:spPr bwMode="auto">
                <a:xfrm>
                  <a:off x="143" y="3465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79" name="Rectangle 115"/>
                <p:cNvSpPr>
                  <a:spLocks noChangeArrowheads="1"/>
                </p:cNvSpPr>
                <p:nvPr/>
              </p:nvSpPr>
              <p:spPr bwMode="auto">
                <a:xfrm>
                  <a:off x="228" y="3550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80" name="Rectangle 116"/>
                <p:cNvSpPr>
                  <a:spLocks noChangeArrowheads="1"/>
                </p:cNvSpPr>
                <p:nvPr/>
              </p:nvSpPr>
              <p:spPr bwMode="auto">
                <a:xfrm>
                  <a:off x="143" y="363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81" name="Rectangle 117"/>
                <p:cNvSpPr>
                  <a:spLocks noChangeArrowheads="1"/>
                </p:cNvSpPr>
                <p:nvPr/>
              </p:nvSpPr>
              <p:spPr bwMode="auto">
                <a:xfrm>
                  <a:off x="228" y="371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82" name="Rectangle 118"/>
                <p:cNvSpPr>
                  <a:spLocks noChangeArrowheads="1"/>
                </p:cNvSpPr>
                <p:nvPr/>
              </p:nvSpPr>
              <p:spPr bwMode="auto">
                <a:xfrm>
                  <a:off x="143" y="3805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83" name="Rectangle 119"/>
                <p:cNvSpPr>
                  <a:spLocks noChangeArrowheads="1"/>
                </p:cNvSpPr>
                <p:nvPr/>
              </p:nvSpPr>
              <p:spPr bwMode="auto">
                <a:xfrm>
                  <a:off x="228" y="3890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84" name="Rectangle 120"/>
                <p:cNvSpPr>
                  <a:spLocks noChangeArrowheads="1"/>
                </p:cNvSpPr>
                <p:nvPr/>
              </p:nvSpPr>
              <p:spPr bwMode="auto">
                <a:xfrm>
                  <a:off x="313" y="397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85" name="Rectangle 121"/>
                <p:cNvSpPr>
                  <a:spLocks noChangeArrowheads="1"/>
                </p:cNvSpPr>
                <p:nvPr/>
              </p:nvSpPr>
              <p:spPr bwMode="auto">
                <a:xfrm>
                  <a:off x="483" y="4144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86" name="Rectangle 122"/>
                <p:cNvSpPr>
                  <a:spLocks noChangeArrowheads="1"/>
                </p:cNvSpPr>
                <p:nvPr/>
              </p:nvSpPr>
              <p:spPr bwMode="auto">
                <a:xfrm>
                  <a:off x="398" y="4059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269" name="Group 205"/>
              <p:cNvGrpSpPr>
                <a:grpSpLocks/>
              </p:cNvGrpSpPr>
              <p:nvPr/>
            </p:nvGrpSpPr>
            <p:grpSpPr bwMode="auto">
              <a:xfrm>
                <a:off x="569" y="4058"/>
                <a:ext cx="5017" cy="171"/>
                <a:chOff x="569" y="4058"/>
                <a:chExt cx="5017" cy="171"/>
              </a:xfrm>
            </p:grpSpPr>
            <p:grpSp>
              <p:nvGrpSpPr>
                <p:cNvPr id="88187" name="Group 123"/>
                <p:cNvGrpSpPr>
                  <a:grpSpLocks/>
                </p:cNvGrpSpPr>
                <p:nvPr/>
              </p:nvGrpSpPr>
              <p:grpSpPr bwMode="auto">
                <a:xfrm rot="-5400000">
                  <a:off x="2186" y="2442"/>
                  <a:ext cx="170" cy="3403"/>
                  <a:chOff x="143" y="487"/>
                  <a:chExt cx="170" cy="3403"/>
                </a:xfrm>
              </p:grpSpPr>
              <p:sp>
                <p:nvSpPr>
                  <p:cNvPr id="88188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572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89" name="Rectangle 125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487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90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657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91" name="Rectangle 127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74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92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82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93" name="Rectangle 129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912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94" name="Rectangle 130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997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95" name="Rectangle 131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108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96" name="Rectangle 132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116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97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1252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98" name="Rectangle 134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1337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99" name="Rectangle 135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142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00" name="Rectangle 136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150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01" name="Rectangle 137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1592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02" name="Rectangle 138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1677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03" name="Rectangle 139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176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04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184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05" name="Rectangle 141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193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06" name="Rectangle 142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201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07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2104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08" name="Rectangle 144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2189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09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227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10" name="Rectangle 146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235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11" name="Rectangle 147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2444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12" name="Rectangle 148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2529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13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261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14" name="Rectangle 150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269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15" name="Rectangle 151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2784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16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2869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17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295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18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303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19" name="Rectangle 155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3124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20" name="Rectangle 156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3209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21" name="Rectangle 157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3294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22" name="Rectangle 158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3379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23" name="Rectangle 159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3465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24" name="Rectangle 160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3550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25" name="Rectangle 161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3634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26" name="Rectangle 162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3719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27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3805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8229" name="Rectangle 165"/>
                <p:cNvSpPr>
                  <a:spLocks noChangeArrowheads="1"/>
                </p:cNvSpPr>
                <p:nvPr/>
              </p:nvSpPr>
              <p:spPr bwMode="auto">
                <a:xfrm rot="-5400000">
                  <a:off x="4055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30" name="Rectangle 166"/>
                <p:cNvSpPr>
                  <a:spLocks noChangeArrowheads="1"/>
                </p:cNvSpPr>
                <p:nvPr/>
              </p:nvSpPr>
              <p:spPr bwMode="auto">
                <a:xfrm rot="-5400000">
                  <a:off x="3970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31" name="Rectangle 167"/>
                <p:cNvSpPr>
                  <a:spLocks noChangeArrowheads="1"/>
                </p:cNvSpPr>
                <p:nvPr/>
              </p:nvSpPr>
              <p:spPr bwMode="auto">
                <a:xfrm rot="-5400000">
                  <a:off x="4140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32" name="Rectangle 168"/>
                <p:cNvSpPr>
                  <a:spLocks noChangeArrowheads="1"/>
                </p:cNvSpPr>
                <p:nvPr/>
              </p:nvSpPr>
              <p:spPr bwMode="auto">
                <a:xfrm rot="-5400000">
                  <a:off x="4226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33" name="Rectangle 169"/>
                <p:cNvSpPr>
                  <a:spLocks noChangeArrowheads="1"/>
                </p:cNvSpPr>
                <p:nvPr/>
              </p:nvSpPr>
              <p:spPr bwMode="auto">
                <a:xfrm rot="-5400000">
                  <a:off x="4311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34" name="Rectangle 170"/>
                <p:cNvSpPr>
                  <a:spLocks noChangeArrowheads="1"/>
                </p:cNvSpPr>
                <p:nvPr/>
              </p:nvSpPr>
              <p:spPr bwMode="auto">
                <a:xfrm rot="-5400000">
                  <a:off x="4395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35" name="Rectangle 171"/>
                <p:cNvSpPr>
                  <a:spLocks noChangeArrowheads="1"/>
                </p:cNvSpPr>
                <p:nvPr/>
              </p:nvSpPr>
              <p:spPr bwMode="auto">
                <a:xfrm rot="-5400000">
                  <a:off x="4480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36" name="Rectangle 172"/>
                <p:cNvSpPr>
                  <a:spLocks noChangeArrowheads="1"/>
                </p:cNvSpPr>
                <p:nvPr/>
              </p:nvSpPr>
              <p:spPr bwMode="auto">
                <a:xfrm rot="-5400000">
                  <a:off x="4566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37" name="Rectangle 173"/>
                <p:cNvSpPr>
                  <a:spLocks noChangeArrowheads="1"/>
                </p:cNvSpPr>
                <p:nvPr/>
              </p:nvSpPr>
              <p:spPr bwMode="auto">
                <a:xfrm rot="-5400000">
                  <a:off x="4651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38" name="Rectangle 174"/>
                <p:cNvSpPr>
                  <a:spLocks noChangeArrowheads="1"/>
                </p:cNvSpPr>
                <p:nvPr/>
              </p:nvSpPr>
              <p:spPr bwMode="auto">
                <a:xfrm rot="-5400000">
                  <a:off x="4735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39" name="Rectangle 175"/>
                <p:cNvSpPr>
                  <a:spLocks noChangeArrowheads="1"/>
                </p:cNvSpPr>
                <p:nvPr/>
              </p:nvSpPr>
              <p:spPr bwMode="auto">
                <a:xfrm rot="-5400000">
                  <a:off x="4820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40" name="Rectangle 176"/>
                <p:cNvSpPr>
                  <a:spLocks noChangeArrowheads="1"/>
                </p:cNvSpPr>
                <p:nvPr/>
              </p:nvSpPr>
              <p:spPr bwMode="auto">
                <a:xfrm rot="-5400000">
                  <a:off x="4906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41" name="Rectangle 177"/>
                <p:cNvSpPr>
                  <a:spLocks noChangeArrowheads="1"/>
                </p:cNvSpPr>
                <p:nvPr/>
              </p:nvSpPr>
              <p:spPr bwMode="auto">
                <a:xfrm rot="-5400000">
                  <a:off x="4991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42" name="Rectangle 178"/>
                <p:cNvSpPr>
                  <a:spLocks noChangeArrowheads="1"/>
                </p:cNvSpPr>
                <p:nvPr/>
              </p:nvSpPr>
              <p:spPr bwMode="auto">
                <a:xfrm rot="-5400000">
                  <a:off x="5075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43" name="Rectangle 179"/>
                <p:cNvSpPr>
                  <a:spLocks noChangeArrowheads="1"/>
                </p:cNvSpPr>
                <p:nvPr/>
              </p:nvSpPr>
              <p:spPr bwMode="auto">
                <a:xfrm rot="-5400000">
                  <a:off x="5160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44" name="Rectangle 180"/>
                <p:cNvSpPr>
                  <a:spLocks noChangeArrowheads="1"/>
                </p:cNvSpPr>
                <p:nvPr/>
              </p:nvSpPr>
              <p:spPr bwMode="auto">
                <a:xfrm rot="-5400000">
                  <a:off x="5246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45" name="Rectangle 181"/>
                <p:cNvSpPr>
                  <a:spLocks noChangeArrowheads="1"/>
                </p:cNvSpPr>
                <p:nvPr/>
              </p:nvSpPr>
              <p:spPr bwMode="auto">
                <a:xfrm rot="-5400000">
                  <a:off x="5331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46" name="Rectangle 182"/>
                <p:cNvSpPr>
                  <a:spLocks noChangeArrowheads="1"/>
                </p:cNvSpPr>
                <p:nvPr/>
              </p:nvSpPr>
              <p:spPr bwMode="auto">
                <a:xfrm rot="-5400000">
                  <a:off x="5416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47" name="Rectangle 183"/>
                <p:cNvSpPr>
                  <a:spLocks noChangeArrowheads="1"/>
                </p:cNvSpPr>
                <p:nvPr/>
              </p:nvSpPr>
              <p:spPr bwMode="auto">
                <a:xfrm rot="-5400000">
                  <a:off x="5501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270" name="Group 206"/>
              <p:cNvGrpSpPr>
                <a:grpSpLocks/>
              </p:cNvGrpSpPr>
              <p:nvPr/>
            </p:nvGrpSpPr>
            <p:grpSpPr bwMode="auto">
              <a:xfrm rot="10800000">
                <a:off x="569" y="232"/>
                <a:ext cx="5017" cy="171"/>
                <a:chOff x="569" y="4058"/>
                <a:chExt cx="5017" cy="171"/>
              </a:xfrm>
            </p:grpSpPr>
            <p:grpSp>
              <p:nvGrpSpPr>
                <p:cNvPr id="88271" name="Group 207"/>
                <p:cNvGrpSpPr>
                  <a:grpSpLocks/>
                </p:cNvGrpSpPr>
                <p:nvPr/>
              </p:nvGrpSpPr>
              <p:grpSpPr bwMode="auto">
                <a:xfrm rot="-5400000">
                  <a:off x="2186" y="2442"/>
                  <a:ext cx="170" cy="3403"/>
                  <a:chOff x="143" y="487"/>
                  <a:chExt cx="170" cy="3403"/>
                </a:xfrm>
              </p:grpSpPr>
              <p:sp>
                <p:nvSpPr>
                  <p:cNvPr id="88272" name="Rectangle 208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572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73" name="Rectangle 209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487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74" name="Rectangle 210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657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75" name="Rectangle 211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74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76" name="Rectangle 212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82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77" name="Rectangle 213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912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78" name="Rectangle 214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997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79" name="Rectangle 215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108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80" name="Rectangle 216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116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81" name="Rectangle 217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1252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82" name="Rectangle 218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1337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83" name="Rectangle 219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142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84" name="Rectangle 220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150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85" name="Rectangle 221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1592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86" name="Rectangle 222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1677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87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176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88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184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89" name="Rectangle 225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193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90" name="Rectangle 226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201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91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2104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92" name="Rectangle 228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2189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93" name="Rectangle 229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227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94" name="Rectangle 230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235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95" name="Rectangle 231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2444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96" name="Rectangle 232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2529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97" name="Rectangle 233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261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98" name="Rectangle 234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269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99" name="Rectangle 235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2784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00" name="Rectangle 236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2869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01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2953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02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3038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03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3124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04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3209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05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3294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06" name="Rectangle 242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3379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07" name="Rectangle 243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3465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08" name="Rectangle 244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3550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09" name="Rectangle 245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3634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10" name="Rectangle 246"/>
                  <p:cNvSpPr>
                    <a:spLocks noChangeArrowheads="1"/>
                  </p:cNvSpPr>
                  <p:nvPr/>
                </p:nvSpPr>
                <p:spPr bwMode="auto">
                  <a:xfrm>
                    <a:off x="228" y="3719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11" name="Rectangle 247"/>
                  <p:cNvSpPr>
                    <a:spLocks noChangeArrowheads="1"/>
                  </p:cNvSpPr>
                  <p:nvPr/>
                </p:nvSpPr>
                <p:spPr bwMode="auto">
                  <a:xfrm>
                    <a:off x="143" y="3805"/>
                    <a:ext cx="85" cy="85"/>
                  </a:xfrm>
                  <a:prstGeom prst="rect">
                    <a:avLst/>
                  </a:prstGeom>
                  <a:solidFill>
                    <a:srgbClr val="339966"/>
                  </a:solidFill>
                  <a:ln w="19050">
                    <a:solidFill>
                      <a:srgbClr val="33996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8312" name="Rectangle 248"/>
                <p:cNvSpPr>
                  <a:spLocks noChangeArrowheads="1"/>
                </p:cNvSpPr>
                <p:nvPr/>
              </p:nvSpPr>
              <p:spPr bwMode="auto">
                <a:xfrm rot="-5400000">
                  <a:off x="4055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13" name="Rectangle 249"/>
                <p:cNvSpPr>
                  <a:spLocks noChangeArrowheads="1"/>
                </p:cNvSpPr>
                <p:nvPr/>
              </p:nvSpPr>
              <p:spPr bwMode="auto">
                <a:xfrm rot="-5400000">
                  <a:off x="3970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14" name="Rectangle 250"/>
                <p:cNvSpPr>
                  <a:spLocks noChangeArrowheads="1"/>
                </p:cNvSpPr>
                <p:nvPr/>
              </p:nvSpPr>
              <p:spPr bwMode="auto">
                <a:xfrm rot="-5400000">
                  <a:off x="4140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15" name="Rectangle 251"/>
                <p:cNvSpPr>
                  <a:spLocks noChangeArrowheads="1"/>
                </p:cNvSpPr>
                <p:nvPr/>
              </p:nvSpPr>
              <p:spPr bwMode="auto">
                <a:xfrm rot="-5400000">
                  <a:off x="4226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16" name="Rectangle 252"/>
                <p:cNvSpPr>
                  <a:spLocks noChangeArrowheads="1"/>
                </p:cNvSpPr>
                <p:nvPr/>
              </p:nvSpPr>
              <p:spPr bwMode="auto">
                <a:xfrm rot="-5400000">
                  <a:off x="4311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17" name="Rectangle 253"/>
                <p:cNvSpPr>
                  <a:spLocks noChangeArrowheads="1"/>
                </p:cNvSpPr>
                <p:nvPr/>
              </p:nvSpPr>
              <p:spPr bwMode="auto">
                <a:xfrm rot="-5400000">
                  <a:off x="4395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18" name="Rectangle 254"/>
                <p:cNvSpPr>
                  <a:spLocks noChangeArrowheads="1"/>
                </p:cNvSpPr>
                <p:nvPr/>
              </p:nvSpPr>
              <p:spPr bwMode="auto">
                <a:xfrm rot="-5400000">
                  <a:off x="4480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19" name="Rectangle 255"/>
                <p:cNvSpPr>
                  <a:spLocks noChangeArrowheads="1"/>
                </p:cNvSpPr>
                <p:nvPr/>
              </p:nvSpPr>
              <p:spPr bwMode="auto">
                <a:xfrm rot="-5400000">
                  <a:off x="4566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20" name="Rectangle 256"/>
                <p:cNvSpPr>
                  <a:spLocks noChangeArrowheads="1"/>
                </p:cNvSpPr>
                <p:nvPr/>
              </p:nvSpPr>
              <p:spPr bwMode="auto">
                <a:xfrm rot="-5400000">
                  <a:off x="4651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21" name="Rectangle 257"/>
                <p:cNvSpPr>
                  <a:spLocks noChangeArrowheads="1"/>
                </p:cNvSpPr>
                <p:nvPr/>
              </p:nvSpPr>
              <p:spPr bwMode="auto">
                <a:xfrm rot="-5400000">
                  <a:off x="4735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22" name="Rectangle 258"/>
                <p:cNvSpPr>
                  <a:spLocks noChangeArrowheads="1"/>
                </p:cNvSpPr>
                <p:nvPr/>
              </p:nvSpPr>
              <p:spPr bwMode="auto">
                <a:xfrm rot="-5400000">
                  <a:off x="4820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23" name="Rectangle 259"/>
                <p:cNvSpPr>
                  <a:spLocks noChangeArrowheads="1"/>
                </p:cNvSpPr>
                <p:nvPr/>
              </p:nvSpPr>
              <p:spPr bwMode="auto">
                <a:xfrm rot="-5400000">
                  <a:off x="4906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24" name="Rectangle 260"/>
                <p:cNvSpPr>
                  <a:spLocks noChangeArrowheads="1"/>
                </p:cNvSpPr>
                <p:nvPr/>
              </p:nvSpPr>
              <p:spPr bwMode="auto">
                <a:xfrm rot="-5400000">
                  <a:off x="4991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25" name="Rectangle 261"/>
                <p:cNvSpPr>
                  <a:spLocks noChangeArrowheads="1"/>
                </p:cNvSpPr>
                <p:nvPr/>
              </p:nvSpPr>
              <p:spPr bwMode="auto">
                <a:xfrm rot="-5400000">
                  <a:off x="5075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26" name="Rectangle 262"/>
                <p:cNvSpPr>
                  <a:spLocks noChangeArrowheads="1"/>
                </p:cNvSpPr>
                <p:nvPr/>
              </p:nvSpPr>
              <p:spPr bwMode="auto">
                <a:xfrm rot="-5400000">
                  <a:off x="5160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27" name="Rectangle 263"/>
                <p:cNvSpPr>
                  <a:spLocks noChangeArrowheads="1"/>
                </p:cNvSpPr>
                <p:nvPr/>
              </p:nvSpPr>
              <p:spPr bwMode="auto">
                <a:xfrm rot="-5400000">
                  <a:off x="5246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28" name="Rectangle 264"/>
                <p:cNvSpPr>
                  <a:spLocks noChangeArrowheads="1"/>
                </p:cNvSpPr>
                <p:nvPr/>
              </p:nvSpPr>
              <p:spPr bwMode="auto">
                <a:xfrm rot="-5400000">
                  <a:off x="5331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29" name="Rectangle 265"/>
                <p:cNvSpPr>
                  <a:spLocks noChangeArrowheads="1"/>
                </p:cNvSpPr>
                <p:nvPr/>
              </p:nvSpPr>
              <p:spPr bwMode="auto">
                <a:xfrm rot="-5400000">
                  <a:off x="5416" y="4143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30" name="Rectangle 266"/>
                <p:cNvSpPr>
                  <a:spLocks noChangeArrowheads="1"/>
                </p:cNvSpPr>
                <p:nvPr/>
              </p:nvSpPr>
              <p:spPr bwMode="auto">
                <a:xfrm rot="-5400000">
                  <a:off x="5501" y="4058"/>
                  <a:ext cx="85" cy="85"/>
                </a:xfrm>
                <a:prstGeom prst="rect">
                  <a:avLst/>
                </a:prstGeom>
                <a:solidFill>
                  <a:srgbClr val="339966"/>
                </a:solidFill>
                <a:ln w="19050">
                  <a:solidFill>
                    <a:srgbClr val="33996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394" name="Group 306"/>
          <p:cNvGrpSpPr>
            <a:grpSpLocks/>
          </p:cNvGrpSpPr>
          <p:nvPr/>
        </p:nvGrpSpPr>
        <p:grpSpPr bwMode="auto">
          <a:xfrm>
            <a:off x="182563" y="279400"/>
            <a:ext cx="9544050" cy="6318250"/>
            <a:chOff x="114" y="202"/>
            <a:chExt cx="6040" cy="3999"/>
          </a:xfrm>
        </p:grpSpPr>
        <p:sp>
          <p:nvSpPr>
            <p:cNvPr id="89148" name="Rectangle 60"/>
            <p:cNvSpPr>
              <a:spLocks noChangeArrowheads="1"/>
            </p:cNvSpPr>
            <p:nvPr/>
          </p:nvSpPr>
          <p:spPr bwMode="auto">
            <a:xfrm flipH="1">
              <a:off x="6069" y="20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49" name="Rectangle 61"/>
            <p:cNvSpPr>
              <a:spLocks noChangeArrowheads="1"/>
            </p:cNvSpPr>
            <p:nvPr/>
          </p:nvSpPr>
          <p:spPr bwMode="auto">
            <a:xfrm flipH="1">
              <a:off x="6069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50" name="Rectangle 62"/>
            <p:cNvSpPr>
              <a:spLocks noChangeArrowheads="1"/>
            </p:cNvSpPr>
            <p:nvPr/>
          </p:nvSpPr>
          <p:spPr bwMode="auto">
            <a:xfrm flipH="1">
              <a:off x="5984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51" name="Rectangle 63"/>
            <p:cNvSpPr>
              <a:spLocks noChangeArrowheads="1"/>
            </p:cNvSpPr>
            <p:nvPr/>
          </p:nvSpPr>
          <p:spPr bwMode="auto">
            <a:xfrm flipH="1">
              <a:off x="5899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52" name="Rectangle 64"/>
            <p:cNvSpPr>
              <a:spLocks noChangeArrowheads="1"/>
            </p:cNvSpPr>
            <p:nvPr/>
          </p:nvSpPr>
          <p:spPr bwMode="auto">
            <a:xfrm flipH="1">
              <a:off x="6069" y="394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53" name="Rectangle 65"/>
            <p:cNvSpPr>
              <a:spLocks noChangeArrowheads="1"/>
            </p:cNvSpPr>
            <p:nvPr/>
          </p:nvSpPr>
          <p:spPr bwMode="auto">
            <a:xfrm flipH="1">
              <a:off x="6069" y="37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54" name="Rectangle 66"/>
            <p:cNvSpPr>
              <a:spLocks noChangeArrowheads="1"/>
            </p:cNvSpPr>
            <p:nvPr/>
          </p:nvSpPr>
          <p:spPr bwMode="auto">
            <a:xfrm flipH="1">
              <a:off x="5899" y="20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55" name="Rectangle 67"/>
            <p:cNvSpPr>
              <a:spLocks noChangeArrowheads="1"/>
            </p:cNvSpPr>
            <p:nvPr/>
          </p:nvSpPr>
          <p:spPr bwMode="auto">
            <a:xfrm flipH="1">
              <a:off x="5984" y="28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56" name="Rectangle 68"/>
            <p:cNvSpPr>
              <a:spLocks noChangeArrowheads="1"/>
            </p:cNvSpPr>
            <p:nvPr/>
          </p:nvSpPr>
          <p:spPr bwMode="auto">
            <a:xfrm flipH="1">
              <a:off x="6069" y="54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57" name="Rectangle 69"/>
            <p:cNvSpPr>
              <a:spLocks noChangeArrowheads="1"/>
            </p:cNvSpPr>
            <p:nvPr/>
          </p:nvSpPr>
          <p:spPr bwMode="auto">
            <a:xfrm flipH="1">
              <a:off x="5899" y="37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58" name="Rectangle 70"/>
            <p:cNvSpPr>
              <a:spLocks noChangeArrowheads="1"/>
            </p:cNvSpPr>
            <p:nvPr/>
          </p:nvSpPr>
          <p:spPr bwMode="auto">
            <a:xfrm flipH="1">
              <a:off x="5984" y="45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59" name="Rectangle 71"/>
            <p:cNvSpPr>
              <a:spLocks noChangeArrowheads="1"/>
            </p:cNvSpPr>
            <p:nvPr/>
          </p:nvSpPr>
          <p:spPr bwMode="auto">
            <a:xfrm flipH="1">
              <a:off x="5729" y="20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60" name="Rectangle 72"/>
            <p:cNvSpPr>
              <a:spLocks noChangeArrowheads="1"/>
            </p:cNvSpPr>
            <p:nvPr/>
          </p:nvSpPr>
          <p:spPr bwMode="auto">
            <a:xfrm flipH="1">
              <a:off x="5814" y="28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61" name="Rectangle 73"/>
            <p:cNvSpPr>
              <a:spLocks noChangeArrowheads="1"/>
            </p:cNvSpPr>
            <p:nvPr/>
          </p:nvSpPr>
          <p:spPr bwMode="auto">
            <a:xfrm flipH="1">
              <a:off x="5984" y="62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62" name="Rectangle 74"/>
            <p:cNvSpPr>
              <a:spLocks noChangeArrowheads="1"/>
            </p:cNvSpPr>
            <p:nvPr/>
          </p:nvSpPr>
          <p:spPr bwMode="auto">
            <a:xfrm flipH="1">
              <a:off x="6069" y="71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63" name="Rectangle 75"/>
            <p:cNvSpPr>
              <a:spLocks noChangeArrowheads="1"/>
            </p:cNvSpPr>
            <p:nvPr/>
          </p:nvSpPr>
          <p:spPr bwMode="auto">
            <a:xfrm flipH="1">
              <a:off x="5984" y="80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64" name="Rectangle 76"/>
            <p:cNvSpPr>
              <a:spLocks noChangeArrowheads="1"/>
            </p:cNvSpPr>
            <p:nvPr/>
          </p:nvSpPr>
          <p:spPr bwMode="auto">
            <a:xfrm flipH="1">
              <a:off x="6069" y="88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65" name="Rectangle 77"/>
            <p:cNvSpPr>
              <a:spLocks noChangeArrowheads="1"/>
            </p:cNvSpPr>
            <p:nvPr/>
          </p:nvSpPr>
          <p:spPr bwMode="auto">
            <a:xfrm flipH="1">
              <a:off x="5984" y="96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66" name="Rectangle 78"/>
            <p:cNvSpPr>
              <a:spLocks noChangeArrowheads="1"/>
            </p:cNvSpPr>
            <p:nvPr/>
          </p:nvSpPr>
          <p:spPr bwMode="auto">
            <a:xfrm flipH="1">
              <a:off x="6069" y="105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67" name="Rectangle 79"/>
            <p:cNvSpPr>
              <a:spLocks noChangeArrowheads="1"/>
            </p:cNvSpPr>
            <p:nvPr/>
          </p:nvSpPr>
          <p:spPr bwMode="auto">
            <a:xfrm flipH="1">
              <a:off x="5984" y="114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68" name="Rectangle 80"/>
            <p:cNvSpPr>
              <a:spLocks noChangeArrowheads="1"/>
            </p:cNvSpPr>
            <p:nvPr/>
          </p:nvSpPr>
          <p:spPr bwMode="auto">
            <a:xfrm flipH="1">
              <a:off x="6069" y="122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69" name="Rectangle 81"/>
            <p:cNvSpPr>
              <a:spLocks noChangeArrowheads="1"/>
            </p:cNvSpPr>
            <p:nvPr/>
          </p:nvSpPr>
          <p:spPr bwMode="auto">
            <a:xfrm flipH="1">
              <a:off x="5984" y="130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70" name="Rectangle 82"/>
            <p:cNvSpPr>
              <a:spLocks noChangeArrowheads="1"/>
            </p:cNvSpPr>
            <p:nvPr/>
          </p:nvSpPr>
          <p:spPr bwMode="auto">
            <a:xfrm flipH="1">
              <a:off x="6069" y="139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71" name="Rectangle 83"/>
            <p:cNvSpPr>
              <a:spLocks noChangeArrowheads="1"/>
            </p:cNvSpPr>
            <p:nvPr/>
          </p:nvSpPr>
          <p:spPr bwMode="auto">
            <a:xfrm flipH="1">
              <a:off x="5984" y="148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72" name="Rectangle 84"/>
            <p:cNvSpPr>
              <a:spLocks noChangeArrowheads="1"/>
            </p:cNvSpPr>
            <p:nvPr/>
          </p:nvSpPr>
          <p:spPr bwMode="auto">
            <a:xfrm flipH="1">
              <a:off x="6069" y="156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73" name="Rectangle 85"/>
            <p:cNvSpPr>
              <a:spLocks noChangeArrowheads="1"/>
            </p:cNvSpPr>
            <p:nvPr/>
          </p:nvSpPr>
          <p:spPr bwMode="auto">
            <a:xfrm flipH="1">
              <a:off x="5984" y="164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74" name="Rectangle 86"/>
            <p:cNvSpPr>
              <a:spLocks noChangeArrowheads="1"/>
            </p:cNvSpPr>
            <p:nvPr/>
          </p:nvSpPr>
          <p:spPr bwMode="auto">
            <a:xfrm flipH="1">
              <a:off x="6069" y="173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75" name="Rectangle 87"/>
            <p:cNvSpPr>
              <a:spLocks noChangeArrowheads="1"/>
            </p:cNvSpPr>
            <p:nvPr/>
          </p:nvSpPr>
          <p:spPr bwMode="auto">
            <a:xfrm flipH="1">
              <a:off x="5984" y="182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76" name="Rectangle 88"/>
            <p:cNvSpPr>
              <a:spLocks noChangeArrowheads="1"/>
            </p:cNvSpPr>
            <p:nvPr/>
          </p:nvSpPr>
          <p:spPr bwMode="auto">
            <a:xfrm flipH="1">
              <a:off x="6069" y="190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77" name="Rectangle 89"/>
            <p:cNvSpPr>
              <a:spLocks noChangeArrowheads="1"/>
            </p:cNvSpPr>
            <p:nvPr/>
          </p:nvSpPr>
          <p:spPr bwMode="auto">
            <a:xfrm flipH="1">
              <a:off x="5984" y="199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78" name="Rectangle 90"/>
            <p:cNvSpPr>
              <a:spLocks noChangeArrowheads="1"/>
            </p:cNvSpPr>
            <p:nvPr/>
          </p:nvSpPr>
          <p:spPr bwMode="auto">
            <a:xfrm flipH="1">
              <a:off x="6069" y="207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79" name="Rectangle 91"/>
            <p:cNvSpPr>
              <a:spLocks noChangeArrowheads="1"/>
            </p:cNvSpPr>
            <p:nvPr/>
          </p:nvSpPr>
          <p:spPr bwMode="auto">
            <a:xfrm flipH="1">
              <a:off x="5984" y="216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80" name="Rectangle 92"/>
            <p:cNvSpPr>
              <a:spLocks noChangeArrowheads="1"/>
            </p:cNvSpPr>
            <p:nvPr/>
          </p:nvSpPr>
          <p:spPr bwMode="auto">
            <a:xfrm flipH="1">
              <a:off x="6069" y="224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81" name="Rectangle 93"/>
            <p:cNvSpPr>
              <a:spLocks noChangeArrowheads="1"/>
            </p:cNvSpPr>
            <p:nvPr/>
          </p:nvSpPr>
          <p:spPr bwMode="auto">
            <a:xfrm flipH="1">
              <a:off x="5984" y="233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82" name="Rectangle 94"/>
            <p:cNvSpPr>
              <a:spLocks noChangeArrowheads="1"/>
            </p:cNvSpPr>
            <p:nvPr/>
          </p:nvSpPr>
          <p:spPr bwMode="auto">
            <a:xfrm flipH="1">
              <a:off x="6069" y="24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83" name="Rectangle 95"/>
            <p:cNvSpPr>
              <a:spLocks noChangeArrowheads="1"/>
            </p:cNvSpPr>
            <p:nvPr/>
          </p:nvSpPr>
          <p:spPr bwMode="auto">
            <a:xfrm flipH="1">
              <a:off x="5984" y="250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84" name="Rectangle 96"/>
            <p:cNvSpPr>
              <a:spLocks noChangeArrowheads="1"/>
            </p:cNvSpPr>
            <p:nvPr/>
          </p:nvSpPr>
          <p:spPr bwMode="auto">
            <a:xfrm flipH="1">
              <a:off x="6069" y="258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85" name="Rectangle 97"/>
            <p:cNvSpPr>
              <a:spLocks noChangeArrowheads="1"/>
            </p:cNvSpPr>
            <p:nvPr/>
          </p:nvSpPr>
          <p:spPr bwMode="auto">
            <a:xfrm flipH="1">
              <a:off x="5984" y="267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86" name="Rectangle 98"/>
            <p:cNvSpPr>
              <a:spLocks noChangeArrowheads="1"/>
            </p:cNvSpPr>
            <p:nvPr/>
          </p:nvSpPr>
          <p:spPr bwMode="auto">
            <a:xfrm flipH="1">
              <a:off x="6069" y="275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87" name="Rectangle 99"/>
            <p:cNvSpPr>
              <a:spLocks noChangeArrowheads="1"/>
            </p:cNvSpPr>
            <p:nvPr/>
          </p:nvSpPr>
          <p:spPr bwMode="auto">
            <a:xfrm flipH="1">
              <a:off x="5984" y="284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88" name="Rectangle 100"/>
            <p:cNvSpPr>
              <a:spLocks noChangeArrowheads="1"/>
            </p:cNvSpPr>
            <p:nvPr/>
          </p:nvSpPr>
          <p:spPr bwMode="auto">
            <a:xfrm flipH="1">
              <a:off x="6069" y="292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89" name="Rectangle 101"/>
            <p:cNvSpPr>
              <a:spLocks noChangeArrowheads="1"/>
            </p:cNvSpPr>
            <p:nvPr/>
          </p:nvSpPr>
          <p:spPr bwMode="auto">
            <a:xfrm flipH="1">
              <a:off x="5984" y="301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90" name="Rectangle 102"/>
            <p:cNvSpPr>
              <a:spLocks noChangeArrowheads="1"/>
            </p:cNvSpPr>
            <p:nvPr/>
          </p:nvSpPr>
          <p:spPr bwMode="auto">
            <a:xfrm flipH="1">
              <a:off x="6069" y="309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91" name="Rectangle 103"/>
            <p:cNvSpPr>
              <a:spLocks noChangeArrowheads="1"/>
            </p:cNvSpPr>
            <p:nvPr/>
          </p:nvSpPr>
          <p:spPr bwMode="auto">
            <a:xfrm flipH="1">
              <a:off x="5984" y="318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92" name="Rectangle 104"/>
            <p:cNvSpPr>
              <a:spLocks noChangeArrowheads="1"/>
            </p:cNvSpPr>
            <p:nvPr/>
          </p:nvSpPr>
          <p:spPr bwMode="auto">
            <a:xfrm flipH="1">
              <a:off x="6069" y="326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93" name="Rectangle 105"/>
            <p:cNvSpPr>
              <a:spLocks noChangeArrowheads="1"/>
            </p:cNvSpPr>
            <p:nvPr/>
          </p:nvSpPr>
          <p:spPr bwMode="auto">
            <a:xfrm flipH="1">
              <a:off x="5984" y="335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94" name="Rectangle 106"/>
            <p:cNvSpPr>
              <a:spLocks noChangeArrowheads="1"/>
            </p:cNvSpPr>
            <p:nvPr/>
          </p:nvSpPr>
          <p:spPr bwMode="auto">
            <a:xfrm flipH="1">
              <a:off x="6069" y="343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95" name="Rectangle 107"/>
            <p:cNvSpPr>
              <a:spLocks noChangeArrowheads="1"/>
            </p:cNvSpPr>
            <p:nvPr/>
          </p:nvSpPr>
          <p:spPr bwMode="auto">
            <a:xfrm flipH="1">
              <a:off x="5984" y="352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96" name="Rectangle 108"/>
            <p:cNvSpPr>
              <a:spLocks noChangeArrowheads="1"/>
            </p:cNvSpPr>
            <p:nvPr/>
          </p:nvSpPr>
          <p:spPr bwMode="auto">
            <a:xfrm flipH="1">
              <a:off x="6069" y="360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97" name="Rectangle 109"/>
            <p:cNvSpPr>
              <a:spLocks noChangeArrowheads="1"/>
            </p:cNvSpPr>
            <p:nvPr/>
          </p:nvSpPr>
          <p:spPr bwMode="auto">
            <a:xfrm flipH="1">
              <a:off x="5984" y="369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98" name="Rectangle 110"/>
            <p:cNvSpPr>
              <a:spLocks noChangeArrowheads="1"/>
            </p:cNvSpPr>
            <p:nvPr/>
          </p:nvSpPr>
          <p:spPr bwMode="auto">
            <a:xfrm flipH="1">
              <a:off x="6069" y="377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99" name="Rectangle 111"/>
            <p:cNvSpPr>
              <a:spLocks noChangeArrowheads="1"/>
            </p:cNvSpPr>
            <p:nvPr/>
          </p:nvSpPr>
          <p:spPr bwMode="auto">
            <a:xfrm flipH="1">
              <a:off x="5984" y="386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00" name="Rectangle 112"/>
            <p:cNvSpPr>
              <a:spLocks noChangeArrowheads="1"/>
            </p:cNvSpPr>
            <p:nvPr/>
          </p:nvSpPr>
          <p:spPr bwMode="auto">
            <a:xfrm flipH="1">
              <a:off x="5899" y="394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01" name="Rectangle 113"/>
            <p:cNvSpPr>
              <a:spLocks noChangeArrowheads="1"/>
            </p:cNvSpPr>
            <p:nvPr/>
          </p:nvSpPr>
          <p:spPr bwMode="auto">
            <a:xfrm flipH="1">
              <a:off x="5729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02" name="Rectangle 114"/>
            <p:cNvSpPr>
              <a:spLocks noChangeArrowheads="1"/>
            </p:cNvSpPr>
            <p:nvPr/>
          </p:nvSpPr>
          <p:spPr bwMode="auto">
            <a:xfrm flipH="1">
              <a:off x="5814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05" name="Rectangle 117"/>
            <p:cNvSpPr>
              <a:spLocks noChangeArrowheads="1"/>
            </p:cNvSpPr>
            <p:nvPr/>
          </p:nvSpPr>
          <p:spPr bwMode="auto">
            <a:xfrm rot="10800000" flipH="1">
              <a:off x="115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06" name="Rectangle 118"/>
            <p:cNvSpPr>
              <a:spLocks noChangeArrowheads="1"/>
            </p:cNvSpPr>
            <p:nvPr/>
          </p:nvSpPr>
          <p:spPr bwMode="auto">
            <a:xfrm rot="10800000" flipH="1">
              <a:off x="114" y="20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07" name="Rectangle 119"/>
            <p:cNvSpPr>
              <a:spLocks noChangeArrowheads="1"/>
            </p:cNvSpPr>
            <p:nvPr/>
          </p:nvSpPr>
          <p:spPr bwMode="auto">
            <a:xfrm rot="10800000" flipH="1">
              <a:off x="199" y="28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08" name="Rectangle 120"/>
            <p:cNvSpPr>
              <a:spLocks noChangeArrowheads="1"/>
            </p:cNvSpPr>
            <p:nvPr/>
          </p:nvSpPr>
          <p:spPr bwMode="auto">
            <a:xfrm rot="10800000" flipH="1">
              <a:off x="284" y="20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09" name="Rectangle 121"/>
            <p:cNvSpPr>
              <a:spLocks noChangeArrowheads="1"/>
            </p:cNvSpPr>
            <p:nvPr/>
          </p:nvSpPr>
          <p:spPr bwMode="auto">
            <a:xfrm rot="10800000" flipH="1">
              <a:off x="114" y="37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10" name="Rectangle 122"/>
            <p:cNvSpPr>
              <a:spLocks noChangeArrowheads="1"/>
            </p:cNvSpPr>
            <p:nvPr/>
          </p:nvSpPr>
          <p:spPr bwMode="auto">
            <a:xfrm rot="10800000" flipH="1">
              <a:off x="115" y="394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11" name="Rectangle 123"/>
            <p:cNvSpPr>
              <a:spLocks noChangeArrowheads="1"/>
            </p:cNvSpPr>
            <p:nvPr/>
          </p:nvSpPr>
          <p:spPr bwMode="auto">
            <a:xfrm rot="10800000" flipH="1">
              <a:off x="285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12" name="Rectangle 124"/>
            <p:cNvSpPr>
              <a:spLocks noChangeArrowheads="1"/>
            </p:cNvSpPr>
            <p:nvPr/>
          </p:nvSpPr>
          <p:spPr bwMode="auto">
            <a:xfrm rot="10800000" flipH="1">
              <a:off x="200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13" name="Rectangle 125"/>
            <p:cNvSpPr>
              <a:spLocks noChangeArrowheads="1"/>
            </p:cNvSpPr>
            <p:nvPr/>
          </p:nvSpPr>
          <p:spPr bwMode="auto">
            <a:xfrm rot="10800000" flipH="1">
              <a:off x="115" y="377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14" name="Rectangle 126"/>
            <p:cNvSpPr>
              <a:spLocks noChangeArrowheads="1"/>
            </p:cNvSpPr>
            <p:nvPr/>
          </p:nvSpPr>
          <p:spPr bwMode="auto">
            <a:xfrm rot="10800000" flipH="1">
              <a:off x="285" y="394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15" name="Rectangle 127"/>
            <p:cNvSpPr>
              <a:spLocks noChangeArrowheads="1"/>
            </p:cNvSpPr>
            <p:nvPr/>
          </p:nvSpPr>
          <p:spPr bwMode="auto">
            <a:xfrm rot="10800000" flipH="1">
              <a:off x="200" y="386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16" name="Rectangle 128"/>
            <p:cNvSpPr>
              <a:spLocks noChangeArrowheads="1"/>
            </p:cNvSpPr>
            <p:nvPr/>
          </p:nvSpPr>
          <p:spPr bwMode="auto">
            <a:xfrm rot="10800000" flipH="1">
              <a:off x="455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17" name="Rectangle 129"/>
            <p:cNvSpPr>
              <a:spLocks noChangeArrowheads="1"/>
            </p:cNvSpPr>
            <p:nvPr/>
          </p:nvSpPr>
          <p:spPr bwMode="auto">
            <a:xfrm rot="10800000" flipH="1">
              <a:off x="370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18" name="Rectangle 130"/>
            <p:cNvSpPr>
              <a:spLocks noChangeArrowheads="1"/>
            </p:cNvSpPr>
            <p:nvPr/>
          </p:nvSpPr>
          <p:spPr bwMode="auto">
            <a:xfrm rot="10800000" flipH="1">
              <a:off x="200" y="369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19" name="Rectangle 131"/>
            <p:cNvSpPr>
              <a:spLocks noChangeArrowheads="1"/>
            </p:cNvSpPr>
            <p:nvPr/>
          </p:nvSpPr>
          <p:spPr bwMode="auto">
            <a:xfrm rot="10800000" flipH="1">
              <a:off x="115" y="360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20" name="Rectangle 132"/>
            <p:cNvSpPr>
              <a:spLocks noChangeArrowheads="1"/>
            </p:cNvSpPr>
            <p:nvPr/>
          </p:nvSpPr>
          <p:spPr bwMode="auto">
            <a:xfrm rot="10800000" flipH="1">
              <a:off x="200" y="352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21" name="Rectangle 133"/>
            <p:cNvSpPr>
              <a:spLocks noChangeArrowheads="1"/>
            </p:cNvSpPr>
            <p:nvPr/>
          </p:nvSpPr>
          <p:spPr bwMode="auto">
            <a:xfrm rot="10800000" flipH="1">
              <a:off x="115" y="343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22" name="Rectangle 134"/>
            <p:cNvSpPr>
              <a:spLocks noChangeArrowheads="1"/>
            </p:cNvSpPr>
            <p:nvPr/>
          </p:nvSpPr>
          <p:spPr bwMode="auto">
            <a:xfrm rot="10800000" flipH="1">
              <a:off x="200" y="335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23" name="Rectangle 135"/>
            <p:cNvSpPr>
              <a:spLocks noChangeArrowheads="1"/>
            </p:cNvSpPr>
            <p:nvPr/>
          </p:nvSpPr>
          <p:spPr bwMode="auto">
            <a:xfrm rot="10800000" flipH="1">
              <a:off x="115" y="326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24" name="Rectangle 136"/>
            <p:cNvSpPr>
              <a:spLocks noChangeArrowheads="1"/>
            </p:cNvSpPr>
            <p:nvPr/>
          </p:nvSpPr>
          <p:spPr bwMode="auto">
            <a:xfrm rot="10800000" flipH="1">
              <a:off x="200" y="318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25" name="Rectangle 137"/>
            <p:cNvSpPr>
              <a:spLocks noChangeArrowheads="1"/>
            </p:cNvSpPr>
            <p:nvPr/>
          </p:nvSpPr>
          <p:spPr bwMode="auto">
            <a:xfrm rot="10800000" flipH="1">
              <a:off x="115" y="309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26" name="Rectangle 138"/>
            <p:cNvSpPr>
              <a:spLocks noChangeArrowheads="1"/>
            </p:cNvSpPr>
            <p:nvPr/>
          </p:nvSpPr>
          <p:spPr bwMode="auto">
            <a:xfrm rot="10800000" flipH="1">
              <a:off x="200" y="301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27" name="Rectangle 139"/>
            <p:cNvSpPr>
              <a:spLocks noChangeArrowheads="1"/>
            </p:cNvSpPr>
            <p:nvPr/>
          </p:nvSpPr>
          <p:spPr bwMode="auto">
            <a:xfrm rot="10800000" flipH="1">
              <a:off x="115" y="292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28" name="Rectangle 140"/>
            <p:cNvSpPr>
              <a:spLocks noChangeArrowheads="1"/>
            </p:cNvSpPr>
            <p:nvPr/>
          </p:nvSpPr>
          <p:spPr bwMode="auto">
            <a:xfrm rot="10800000" flipH="1">
              <a:off x="200" y="284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29" name="Rectangle 141"/>
            <p:cNvSpPr>
              <a:spLocks noChangeArrowheads="1"/>
            </p:cNvSpPr>
            <p:nvPr/>
          </p:nvSpPr>
          <p:spPr bwMode="auto">
            <a:xfrm rot="10800000" flipH="1">
              <a:off x="115" y="275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30" name="Rectangle 142"/>
            <p:cNvSpPr>
              <a:spLocks noChangeArrowheads="1"/>
            </p:cNvSpPr>
            <p:nvPr/>
          </p:nvSpPr>
          <p:spPr bwMode="auto">
            <a:xfrm rot="10800000" flipH="1">
              <a:off x="200" y="267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31" name="Rectangle 143"/>
            <p:cNvSpPr>
              <a:spLocks noChangeArrowheads="1"/>
            </p:cNvSpPr>
            <p:nvPr/>
          </p:nvSpPr>
          <p:spPr bwMode="auto">
            <a:xfrm rot="10800000" flipH="1">
              <a:off x="115" y="258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32" name="Rectangle 144"/>
            <p:cNvSpPr>
              <a:spLocks noChangeArrowheads="1"/>
            </p:cNvSpPr>
            <p:nvPr/>
          </p:nvSpPr>
          <p:spPr bwMode="auto">
            <a:xfrm rot="10800000" flipH="1">
              <a:off x="200" y="250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33" name="Rectangle 145"/>
            <p:cNvSpPr>
              <a:spLocks noChangeArrowheads="1"/>
            </p:cNvSpPr>
            <p:nvPr/>
          </p:nvSpPr>
          <p:spPr bwMode="auto">
            <a:xfrm rot="10800000" flipH="1">
              <a:off x="115" y="241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34" name="Rectangle 146"/>
            <p:cNvSpPr>
              <a:spLocks noChangeArrowheads="1"/>
            </p:cNvSpPr>
            <p:nvPr/>
          </p:nvSpPr>
          <p:spPr bwMode="auto">
            <a:xfrm rot="10800000" flipH="1">
              <a:off x="199" y="233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35" name="Rectangle 147"/>
            <p:cNvSpPr>
              <a:spLocks noChangeArrowheads="1"/>
            </p:cNvSpPr>
            <p:nvPr/>
          </p:nvSpPr>
          <p:spPr bwMode="auto">
            <a:xfrm rot="10800000" flipH="1">
              <a:off x="114" y="224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36" name="Rectangle 148"/>
            <p:cNvSpPr>
              <a:spLocks noChangeArrowheads="1"/>
            </p:cNvSpPr>
            <p:nvPr/>
          </p:nvSpPr>
          <p:spPr bwMode="auto">
            <a:xfrm rot="10800000" flipH="1">
              <a:off x="199" y="215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37" name="Rectangle 149"/>
            <p:cNvSpPr>
              <a:spLocks noChangeArrowheads="1"/>
            </p:cNvSpPr>
            <p:nvPr/>
          </p:nvSpPr>
          <p:spPr bwMode="auto">
            <a:xfrm rot="10800000" flipH="1">
              <a:off x="114" y="207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38" name="Rectangle 150"/>
            <p:cNvSpPr>
              <a:spLocks noChangeArrowheads="1"/>
            </p:cNvSpPr>
            <p:nvPr/>
          </p:nvSpPr>
          <p:spPr bwMode="auto">
            <a:xfrm rot="10800000" flipH="1">
              <a:off x="199" y="199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39" name="Rectangle 151"/>
            <p:cNvSpPr>
              <a:spLocks noChangeArrowheads="1"/>
            </p:cNvSpPr>
            <p:nvPr/>
          </p:nvSpPr>
          <p:spPr bwMode="auto">
            <a:xfrm rot="10800000" flipH="1">
              <a:off x="114" y="190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40" name="Rectangle 152"/>
            <p:cNvSpPr>
              <a:spLocks noChangeArrowheads="1"/>
            </p:cNvSpPr>
            <p:nvPr/>
          </p:nvSpPr>
          <p:spPr bwMode="auto">
            <a:xfrm rot="10800000" flipH="1">
              <a:off x="199" y="181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41" name="Rectangle 153"/>
            <p:cNvSpPr>
              <a:spLocks noChangeArrowheads="1"/>
            </p:cNvSpPr>
            <p:nvPr/>
          </p:nvSpPr>
          <p:spPr bwMode="auto">
            <a:xfrm rot="10800000" flipH="1">
              <a:off x="114" y="173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42" name="Rectangle 154"/>
            <p:cNvSpPr>
              <a:spLocks noChangeArrowheads="1"/>
            </p:cNvSpPr>
            <p:nvPr/>
          </p:nvSpPr>
          <p:spPr bwMode="auto">
            <a:xfrm rot="10800000" flipH="1">
              <a:off x="199" y="165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43" name="Rectangle 155"/>
            <p:cNvSpPr>
              <a:spLocks noChangeArrowheads="1"/>
            </p:cNvSpPr>
            <p:nvPr/>
          </p:nvSpPr>
          <p:spPr bwMode="auto">
            <a:xfrm rot="10800000" flipH="1">
              <a:off x="114" y="156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44" name="Rectangle 156"/>
            <p:cNvSpPr>
              <a:spLocks noChangeArrowheads="1"/>
            </p:cNvSpPr>
            <p:nvPr/>
          </p:nvSpPr>
          <p:spPr bwMode="auto">
            <a:xfrm rot="10800000" flipH="1">
              <a:off x="199" y="147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45" name="Rectangle 157"/>
            <p:cNvSpPr>
              <a:spLocks noChangeArrowheads="1"/>
            </p:cNvSpPr>
            <p:nvPr/>
          </p:nvSpPr>
          <p:spPr bwMode="auto">
            <a:xfrm rot="10800000" flipH="1">
              <a:off x="114" y="1395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46" name="Rectangle 158"/>
            <p:cNvSpPr>
              <a:spLocks noChangeArrowheads="1"/>
            </p:cNvSpPr>
            <p:nvPr/>
          </p:nvSpPr>
          <p:spPr bwMode="auto">
            <a:xfrm rot="10800000" flipH="1">
              <a:off x="199" y="1310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47" name="Rectangle 159"/>
            <p:cNvSpPr>
              <a:spLocks noChangeArrowheads="1"/>
            </p:cNvSpPr>
            <p:nvPr/>
          </p:nvSpPr>
          <p:spPr bwMode="auto">
            <a:xfrm rot="10800000" flipH="1">
              <a:off x="114" y="122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48" name="Rectangle 160"/>
            <p:cNvSpPr>
              <a:spLocks noChangeArrowheads="1"/>
            </p:cNvSpPr>
            <p:nvPr/>
          </p:nvSpPr>
          <p:spPr bwMode="auto">
            <a:xfrm rot="10800000" flipH="1">
              <a:off x="199" y="113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49" name="Rectangle 161"/>
            <p:cNvSpPr>
              <a:spLocks noChangeArrowheads="1"/>
            </p:cNvSpPr>
            <p:nvPr/>
          </p:nvSpPr>
          <p:spPr bwMode="auto">
            <a:xfrm rot="10800000" flipH="1">
              <a:off x="114" y="105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50" name="Rectangle 162"/>
            <p:cNvSpPr>
              <a:spLocks noChangeArrowheads="1"/>
            </p:cNvSpPr>
            <p:nvPr/>
          </p:nvSpPr>
          <p:spPr bwMode="auto">
            <a:xfrm rot="10800000" flipH="1">
              <a:off x="199" y="96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51" name="Rectangle 163"/>
            <p:cNvSpPr>
              <a:spLocks noChangeArrowheads="1"/>
            </p:cNvSpPr>
            <p:nvPr/>
          </p:nvSpPr>
          <p:spPr bwMode="auto">
            <a:xfrm rot="10800000" flipH="1">
              <a:off x="114" y="88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52" name="Rectangle 164"/>
            <p:cNvSpPr>
              <a:spLocks noChangeArrowheads="1"/>
            </p:cNvSpPr>
            <p:nvPr/>
          </p:nvSpPr>
          <p:spPr bwMode="auto">
            <a:xfrm rot="10800000" flipH="1">
              <a:off x="199" y="79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53" name="Rectangle 165"/>
            <p:cNvSpPr>
              <a:spLocks noChangeArrowheads="1"/>
            </p:cNvSpPr>
            <p:nvPr/>
          </p:nvSpPr>
          <p:spPr bwMode="auto">
            <a:xfrm rot="10800000" flipH="1">
              <a:off x="114" y="71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54" name="Rectangle 166"/>
            <p:cNvSpPr>
              <a:spLocks noChangeArrowheads="1"/>
            </p:cNvSpPr>
            <p:nvPr/>
          </p:nvSpPr>
          <p:spPr bwMode="auto">
            <a:xfrm rot="10800000" flipH="1">
              <a:off x="199" y="62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55" name="Rectangle 167"/>
            <p:cNvSpPr>
              <a:spLocks noChangeArrowheads="1"/>
            </p:cNvSpPr>
            <p:nvPr/>
          </p:nvSpPr>
          <p:spPr bwMode="auto">
            <a:xfrm rot="10800000" flipH="1">
              <a:off x="114" y="54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56" name="Rectangle 168"/>
            <p:cNvSpPr>
              <a:spLocks noChangeArrowheads="1"/>
            </p:cNvSpPr>
            <p:nvPr/>
          </p:nvSpPr>
          <p:spPr bwMode="auto">
            <a:xfrm rot="10800000" flipH="1">
              <a:off x="199" y="45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57" name="Rectangle 169"/>
            <p:cNvSpPr>
              <a:spLocks noChangeArrowheads="1"/>
            </p:cNvSpPr>
            <p:nvPr/>
          </p:nvSpPr>
          <p:spPr bwMode="auto">
            <a:xfrm rot="10800000" flipH="1">
              <a:off x="284" y="37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58" name="Rectangle 170"/>
            <p:cNvSpPr>
              <a:spLocks noChangeArrowheads="1"/>
            </p:cNvSpPr>
            <p:nvPr/>
          </p:nvSpPr>
          <p:spPr bwMode="auto">
            <a:xfrm rot="10800000" flipH="1">
              <a:off x="454" y="204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59" name="Rectangle 171"/>
            <p:cNvSpPr>
              <a:spLocks noChangeArrowheads="1"/>
            </p:cNvSpPr>
            <p:nvPr/>
          </p:nvSpPr>
          <p:spPr bwMode="auto">
            <a:xfrm rot="10800000" flipH="1">
              <a:off x="369" y="289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61" name="Rectangle 173"/>
            <p:cNvSpPr>
              <a:spLocks noChangeArrowheads="1"/>
            </p:cNvSpPr>
            <p:nvPr/>
          </p:nvSpPr>
          <p:spPr bwMode="auto">
            <a:xfrm rot="5400000" flipH="1">
              <a:off x="4537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62" name="Rectangle 174"/>
            <p:cNvSpPr>
              <a:spLocks noChangeArrowheads="1"/>
            </p:cNvSpPr>
            <p:nvPr/>
          </p:nvSpPr>
          <p:spPr bwMode="auto">
            <a:xfrm rot="5400000" flipH="1">
              <a:off x="625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63" name="Rectangle 175"/>
            <p:cNvSpPr>
              <a:spLocks noChangeArrowheads="1"/>
            </p:cNvSpPr>
            <p:nvPr/>
          </p:nvSpPr>
          <p:spPr bwMode="auto">
            <a:xfrm rot="5400000" flipH="1">
              <a:off x="710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65" name="Rectangle 177"/>
            <p:cNvSpPr>
              <a:spLocks noChangeArrowheads="1"/>
            </p:cNvSpPr>
            <p:nvPr/>
          </p:nvSpPr>
          <p:spPr bwMode="auto">
            <a:xfrm rot="5400000" flipH="1">
              <a:off x="795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66" name="Rectangle 178"/>
            <p:cNvSpPr>
              <a:spLocks noChangeArrowheads="1"/>
            </p:cNvSpPr>
            <p:nvPr/>
          </p:nvSpPr>
          <p:spPr bwMode="auto">
            <a:xfrm rot="5400000" flipH="1">
              <a:off x="4367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68" name="Rectangle 180"/>
            <p:cNvSpPr>
              <a:spLocks noChangeArrowheads="1"/>
            </p:cNvSpPr>
            <p:nvPr/>
          </p:nvSpPr>
          <p:spPr bwMode="auto">
            <a:xfrm rot="5400000" flipH="1">
              <a:off x="4452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69" name="Rectangle 181"/>
            <p:cNvSpPr>
              <a:spLocks noChangeArrowheads="1"/>
            </p:cNvSpPr>
            <p:nvPr/>
          </p:nvSpPr>
          <p:spPr bwMode="auto">
            <a:xfrm rot="5400000" flipH="1">
              <a:off x="4197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71" name="Rectangle 183"/>
            <p:cNvSpPr>
              <a:spLocks noChangeArrowheads="1"/>
            </p:cNvSpPr>
            <p:nvPr/>
          </p:nvSpPr>
          <p:spPr bwMode="auto">
            <a:xfrm rot="5400000" flipH="1">
              <a:off x="4282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74" name="Rectangle 186"/>
            <p:cNvSpPr>
              <a:spLocks noChangeArrowheads="1"/>
            </p:cNvSpPr>
            <p:nvPr/>
          </p:nvSpPr>
          <p:spPr bwMode="auto">
            <a:xfrm rot="5400000" flipH="1">
              <a:off x="4112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75" name="Rectangle 187"/>
            <p:cNvSpPr>
              <a:spLocks noChangeArrowheads="1"/>
            </p:cNvSpPr>
            <p:nvPr/>
          </p:nvSpPr>
          <p:spPr bwMode="auto">
            <a:xfrm rot="5400000" flipH="1">
              <a:off x="4026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76" name="Rectangle 188"/>
            <p:cNvSpPr>
              <a:spLocks noChangeArrowheads="1"/>
            </p:cNvSpPr>
            <p:nvPr/>
          </p:nvSpPr>
          <p:spPr bwMode="auto">
            <a:xfrm rot="5400000" flipH="1">
              <a:off x="3941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77" name="Rectangle 189"/>
            <p:cNvSpPr>
              <a:spLocks noChangeArrowheads="1"/>
            </p:cNvSpPr>
            <p:nvPr/>
          </p:nvSpPr>
          <p:spPr bwMode="auto">
            <a:xfrm rot="5400000" flipH="1">
              <a:off x="3857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78" name="Rectangle 190"/>
            <p:cNvSpPr>
              <a:spLocks noChangeArrowheads="1"/>
            </p:cNvSpPr>
            <p:nvPr/>
          </p:nvSpPr>
          <p:spPr bwMode="auto">
            <a:xfrm rot="5400000" flipH="1">
              <a:off x="3772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79" name="Rectangle 191"/>
            <p:cNvSpPr>
              <a:spLocks noChangeArrowheads="1"/>
            </p:cNvSpPr>
            <p:nvPr/>
          </p:nvSpPr>
          <p:spPr bwMode="auto">
            <a:xfrm rot="5400000" flipH="1">
              <a:off x="3686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80" name="Rectangle 192"/>
            <p:cNvSpPr>
              <a:spLocks noChangeArrowheads="1"/>
            </p:cNvSpPr>
            <p:nvPr/>
          </p:nvSpPr>
          <p:spPr bwMode="auto">
            <a:xfrm rot="5400000" flipH="1">
              <a:off x="3601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81" name="Rectangle 193"/>
            <p:cNvSpPr>
              <a:spLocks noChangeArrowheads="1"/>
            </p:cNvSpPr>
            <p:nvPr/>
          </p:nvSpPr>
          <p:spPr bwMode="auto">
            <a:xfrm rot="5400000" flipH="1">
              <a:off x="3517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82" name="Rectangle 194"/>
            <p:cNvSpPr>
              <a:spLocks noChangeArrowheads="1"/>
            </p:cNvSpPr>
            <p:nvPr/>
          </p:nvSpPr>
          <p:spPr bwMode="auto">
            <a:xfrm rot="5400000" flipH="1">
              <a:off x="3432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83" name="Rectangle 195"/>
            <p:cNvSpPr>
              <a:spLocks noChangeArrowheads="1"/>
            </p:cNvSpPr>
            <p:nvPr/>
          </p:nvSpPr>
          <p:spPr bwMode="auto">
            <a:xfrm rot="5400000" flipH="1">
              <a:off x="3346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84" name="Rectangle 196"/>
            <p:cNvSpPr>
              <a:spLocks noChangeArrowheads="1"/>
            </p:cNvSpPr>
            <p:nvPr/>
          </p:nvSpPr>
          <p:spPr bwMode="auto">
            <a:xfrm rot="5400000" flipH="1">
              <a:off x="3261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85" name="Rectangle 197"/>
            <p:cNvSpPr>
              <a:spLocks noChangeArrowheads="1"/>
            </p:cNvSpPr>
            <p:nvPr/>
          </p:nvSpPr>
          <p:spPr bwMode="auto">
            <a:xfrm rot="5400000" flipH="1">
              <a:off x="3177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86" name="Rectangle 198"/>
            <p:cNvSpPr>
              <a:spLocks noChangeArrowheads="1"/>
            </p:cNvSpPr>
            <p:nvPr/>
          </p:nvSpPr>
          <p:spPr bwMode="auto">
            <a:xfrm rot="5400000" flipH="1">
              <a:off x="3092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87" name="Rectangle 199"/>
            <p:cNvSpPr>
              <a:spLocks noChangeArrowheads="1"/>
            </p:cNvSpPr>
            <p:nvPr/>
          </p:nvSpPr>
          <p:spPr bwMode="auto">
            <a:xfrm rot="5400000" flipH="1">
              <a:off x="3006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88" name="Rectangle 200"/>
            <p:cNvSpPr>
              <a:spLocks noChangeArrowheads="1"/>
            </p:cNvSpPr>
            <p:nvPr/>
          </p:nvSpPr>
          <p:spPr bwMode="auto">
            <a:xfrm rot="5400000" flipH="1">
              <a:off x="2921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89" name="Rectangle 201"/>
            <p:cNvSpPr>
              <a:spLocks noChangeArrowheads="1"/>
            </p:cNvSpPr>
            <p:nvPr/>
          </p:nvSpPr>
          <p:spPr bwMode="auto">
            <a:xfrm rot="5400000" flipH="1">
              <a:off x="2836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90" name="Rectangle 202"/>
            <p:cNvSpPr>
              <a:spLocks noChangeArrowheads="1"/>
            </p:cNvSpPr>
            <p:nvPr/>
          </p:nvSpPr>
          <p:spPr bwMode="auto">
            <a:xfrm rot="5400000" flipH="1">
              <a:off x="2751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91" name="Rectangle 203"/>
            <p:cNvSpPr>
              <a:spLocks noChangeArrowheads="1"/>
            </p:cNvSpPr>
            <p:nvPr/>
          </p:nvSpPr>
          <p:spPr bwMode="auto">
            <a:xfrm rot="5400000" flipH="1">
              <a:off x="2665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92" name="Rectangle 204"/>
            <p:cNvSpPr>
              <a:spLocks noChangeArrowheads="1"/>
            </p:cNvSpPr>
            <p:nvPr/>
          </p:nvSpPr>
          <p:spPr bwMode="auto">
            <a:xfrm rot="5400000" flipH="1">
              <a:off x="2580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93" name="Rectangle 205"/>
            <p:cNvSpPr>
              <a:spLocks noChangeArrowheads="1"/>
            </p:cNvSpPr>
            <p:nvPr/>
          </p:nvSpPr>
          <p:spPr bwMode="auto">
            <a:xfrm rot="5400000" flipH="1">
              <a:off x="2496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94" name="Rectangle 206"/>
            <p:cNvSpPr>
              <a:spLocks noChangeArrowheads="1"/>
            </p:cNvSpPr>
            <p:nvPr/>
          </p:nvSpPr>
          <p:spPr bwMode="auto">
            <a:xfrm rot="5400000" flipH="1">
              <a:off x="2411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95" name="Rectangle 207"/>
            <p:cNvSpPr>
              <a:spLocks noChangeArrowheads="1"/>
            </p:cNvSpPr>
            <p:nvPr/>
          </p:nvSpPr>
          <p:spPr bwMode="auto">
            <a:xfrm rot="5400000" flipH="1">
              <a:off x="2325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96" name="Rectangle 208"/>
            <p:cNvSpPr>
              <a:spLocks noChangeArrowheads="1"/>
            </p:cNvSpPr>
            <p:nvPr/>
          </p:nvSpPr>
          <p:spPr bwMode="auto">
            <a:xfrm rot="5400000" flipH="1">
              <a:off x="2240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97" name="Rectangle 209"/>
            <p:cNvSpPr>
              <a:spLocks noChangeArrowheads="1"/>
            </p:cNvSpPr>
            <p:nvPr/>
          </p:nvSpPr>
          <p:spPr bwMode="auto">
            <a:xfrm rot="5400000" flipH="1">
              <a:off x="2156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98" name="Rectangle 210"/>
            <p:cNvSpPr>
              <a:spLocks noChangeArrowheads="1"/>
            </p:cNvSpPr>
            <p:nvPr/>
          </p:nvSpPr>
          <p:spPr bwMode="auto">
            <a:xfrm rot="5400000" flipH="1">
              <a:off x="2071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99" name="Rectangle 211"/>
            <p:cNvSpPr>
              <a:spLocks noChangeArrowheads="1"/>
            </p:cNvSpPr>
            <p:nvPr/>
          </p:nvSpPr>
          <p:spPr bwMode="auto">
            <a:xfrm rot="5400000" flipH="1">
              <a:off x="1985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00" name="Rectangle 212"/>
            <p:cNvSpPr>
              <a:spLocks noChangeArrowheads="1"/>
            </p:cNvSpPr>
            <p:nvPr/>
          </p:nvSpPr>
          <p:spPr bwMode="auto">
            <a:xfrm rot="5400000" flipH="1">
              <a:off x="1900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01" name="Rectangle 213"/>
            <p:cNvSpPr>
              <a:spLocks noChangeArrowheads="1"/>
            </p:cNvSpPr>
            <p:nvPr/>
          </p:nvSpPr>
          <p:spPr bwMode="auto">
            <a:xfrm rot="5400000" flipH="1">
              <a:off x="1816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02" name="Rectangle 214"/>
            <p:cNvSpPr>
              <a:spLocks noChangeArrowheads="1"/>
            </p:cNvSpPr>
            <p:nvPr/>
          </p:nvSpPr>
          <p:spPr bwMode="auto">
            <a:xfrm rot="5400000" flipH="1">
              <a:off x="1731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03" name="Rectangle 215"/>
            <p:cNvSpPr>
              <a:spLocks noChangeArrowheads="1"/>
            </p:cNvSpPr>
            <p:nvPr/>
          </p:nvSpPr>
          <p:spPr bwMode="auto">
            <a:xfrm rot="5400000" flipH="1">
              <a:off x="1645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04" name="Rectangle 216"/>
            <p:cNvSpPr>
              <a:spLocks noChangeArrowheads="1"/>
            </p:cNvSpPr>
            <p:nvPr/>
          </p:nvSpPr>
          <p:spPr bwMode="auto">
            <a:xfrm rot="5400000" flipH="1">
              <a:off x="1560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05" name="Rectangle 217"/>
            <p:cNvSpPr>
              <a:spLocks noChangeArrowheads="1"/>
            </p:cNvSpPr>
            <p:nvPr/>
          </p:nvSpPr>
          <p:spPr bwMode="auto">
            <a:xfrm rot="5400000" flipH="1">
              <a:off x="1475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06" name="Rectangle 218"/>
            <p:cNvSpPr>
              <a:spLocks noChangeArrowheads="1"/>
            </p:cNvSpPr>
            <p:nvPr/>
          </p:nvSpPr>
          <p:spPr bwMode="auto">
            <a:xfrm rot="5400000" flipH="1">
              <a:off x="1390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07" name="Rectangle 219"/>
            <p:cNvSpPr>
              <a:spLocks noChangeArrowheads="1"/>
            </p:cNvSpPr>
            <p:nvPr/>
          </p:nvSpPr>
          <p:spPr bwMode="auto">
            <a:xfrm rot="5400000" flipH="1">
              <a:off x="1304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08" name="Rectangle 220"/>
            <p:cNvSpPr>
              <a:spLocks noChangeArrowheads="1"/>
            </p:cNvSpPr>
            <p:nvPr/>
          </p:nvSpPr>
          <p:spPr bwMode="auto">
            <a:xfrm rot="5400000" flipH="1">
              <a:off x="1219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09" name="Rectangle 221"/>
            <p:cNvSpPr>
              <a:spLocks noChangeArrowheads="1"/>
            </p:cNvSpPr>
            <p:nvPr/>
          </p:nvSpPr>
          <p:spPr bwMode="auto">
            <a:xfrm rot="5400000" flipH="1">
              <a:off x="1135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10" name="Rectangle 222"/>
            <p:cNvSpPr>
              <a:spLocks noChangeArrowheads="1"/>
            </p:cNvSpPr>
            <p:nvPr/>
          </p:nvSpPr>
          <p:spPr bwMode="auto">
            <a:xfrm rot="5400000" flipH="1">
              <a:off x="1050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11" name="Rectangle 223"/>
            <p:cNvSpPr>
              <a:spLocks noChangeArrowheads="1"/>
            </p:cNvSpPr>
            <p:nvPr/>
          </p:nvSpPr>
          <p:spPr bwMode="auto">
            <a:xfrm rot="5400000" flipH="1">
              <a:off x="964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12" name="Rectangle 224"/>
            <p:cNvSpPr>
              <a:spLocks noChangeArrowheads="1"/>
            </p:cNvSpPr>
            <p:nvPr/>
          </p:nvSpPr>
          <p:spPr bwMode="auto">
            <a:xfrm rot="5400000" flipH="1">
              <a:off x="879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17" name="Rectangle 229"/>
            <p:cNvSpPr>
              <a:spLocks noChangeArrowheads="1"/>
            </p:cNvSpPr>
            <p:nvPr/>
          </p:nvSpPr>
          <p:spPr bwMode="auto">
            <a:xfrm rot="5400000" flipH="1">
              <a:off x="5559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18" name="Rectangle 230"/>
            <p:cNvSpPr>
              <a:spLocks noChangeArrowheads="1"/>
            </p:cNvSpPr>
            <p:nvPr/>
          </p:nvSpPr>
          <p:spPr bwMode="auto">
            <a:xfrm rot="5400000" flipH="1">
              <a:off x="5644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19" name="Rectangle 231"/>
            <p:cNvSpPr>
              <a:spLocks noChangeArrowheads="1"/>
            </p:cNvSpPr>
            <p:nvPr/>
          </p:nvSpPr>
          <p:spPr bwMode="auto">
            <a:xfrm rot="5400000" flipH="1">
              <a:off x="5389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20" name="Rectangle 232"/>
            <p:cNvSpPr>
              <a:spLocks noChangeArrowheads="1"/>
            </p:cNvSpPr>
            <p:nvPr/>
          </p:nvSpPr>
          <p:spPr bwMode="auto">
            <a:xfrm rot="5400000" flipH="1">
              <a:off x="5474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21" name="Rectangle 233"/>
            <p:cNvSpPr>
              <a:spLocks noChangeArrowheads="1"/>
            </p:cNvSpPr>
            <p:nvPr/>
          </p:nvSpPr>
          <p:spPr bwMode="auto">
            <a:xfrm rot="5400000" flipH="1">
              <a:off x="5304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22" name="Rectangle 234"/>
            <p:cNvSpPr>
              <a:spLocks noChangeArrowheads="1"/>
            </p:cNvSpPr>
            <p:nvPr/>
          </p:nvSpPr>
          <p:spPr bwMode="auto">
            <a:xfrm rot="5400000" flipH="1">
              <a:off x="5218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23" name="Rectangle 235"/>
            <p:cNvSpPr>
              <a:spLocks noChangeArrowheads="1"/>
            </p:cNvSpPr>
            <p:nvPr/>
          </p:nvSpPr>
          <p:spPr bwMode="auto">
            <a:xfrm rot="5400000" flipH="1">
              <a:off x="5133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24" name="Rectangle 236"/>
            <p:cNvSpPr>
              <a:spLocks noChangeArrowheads="1"/>
            </p:cNvSpPr>
            <p:nvPr/>
          </p:nvSpPr>
          <p:spPr bwMode="auto">
            <a:xfrm rot="5400000" flipH="1">
              <a:off x="5049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25" name="Rectangle 237"/>
            <p:cNvSpPr>
              <a:spLocks noChangeArrowheads="1"/>
            </p:cNvSpPr>
            <p:nvPr/>
          </p:nvSpPr>
          <p:spPr bwMode="auto">
            <a:xfrm rot="5400000" flipH="1">
              <a:off x="4964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26" name="Rectangle 238"/>
            <p:cNvSpPr>
              <a:spLocks noChangeArrowheads="1"/>
            </p:cNvSpPr>
            <p:nvPr/>
          </p:nvSpPr>
          <p:spPr bwMode="auto">
            <a:xfrm rot="5400000" flipH="1">
              <a:off x="4878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27" name="Rectangle 239"/>
            <p:cNvSpPr>
              <a:spLocks noChangeArrowheads="1"/>
            </p:cNvSpPr>
            <p:nvPr/>
          </p:nvSpPr>
          <p:spPr bwMode="auto">
            <a:xfrm rot="5400000" flipH="1">
              <a:off x="540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28" name="Rectangle 240"/>
            <p:cNvSpPr>
              <a:spLocks noChangeArrowheads="1"/>
            </p:cNvSpPr>
            <p:nvPr/>
          </p:nvSpPr>
          <p:spPr bwMode="auto">
            <a:xfrm rot="5400000" flipH="1">
              <a:off x="4623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29" name="Rectangle 241"/>
            <p:cNvSpPr>
              <a:spLocks noChangeArrowheads="1"/>
            </p:cNvSpPr>
            <p:nvPr/>
          </p:nvSpPr>
          <p:spPr bwMode="auto">
            <a:xfrm rot="5400000" flipH="1">
              <a:off x="4708" y="4116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30" name="Rectangle 242"/>
            <p:cNvSpPr>
              <a:spLocks noChangeArrowheads="1"/>
            </p:cNvSpPr>
            <p:nvPr/>
          </p:nvSpPr>
          <p:spPr bwMode="auto">
            <a:xfrm rot="5400000" flipH="1">
              <a:off x="4793" y="4031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31" name="Rectangle 243"/>
            <p:cNvSpPr>
              <a:spLocks noChangeArrowheads="1"/>
            </p:cNvSpPr>
            <p:nvPr/>
          </p:nvSpPr>
          <p:spPr bwMode="auto">
            <a:xfrm rot="16200000" flipH="1">
              <a:off x="1647" y="20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32" name="Rectangle 244"/>
            <p:cNvSpPr>
              <a:spLocks noChangeArrowheads="1"/>
            </p:cNvSpPr>
            <p:nvPr/>
          </p:nvSpPr>
          <p:spPr bwMode="auto">
            <a:xfrm rot="16200000" flipH="1">
              <a:off x="5559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33" name="Rectangle 245"/>
            <p:cNvSpPr>
              <a:spLocks noChangeArrowheads="1"/>
            </p:cNvSpPr>
            <p:nvPr/>
          </p:nvSpPr>
          <p:spPr bwMode="auto">
            <a:xfrm rot="16200000" flipH="1">
              <a:off x="5474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34" name="Rectangle 246"/>
            <p:cNvSpPr>
              <a:spLocks noChangeArrowheads="1"/>
            </p:cNvSpPr>
            <p:nvPr/>
          </p:nvSpPr>
          <p:spPr bwMode="auto">
            <a:xfrm rot="16200000" flipH="1">
              <a:off x="5389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35" name="Rectangle 247"/>
            <p:cNvSpPr>
              <a:spLocks noChangeArrowheads="1"/>
            </p:cNvSpPr>
            <p:nvPr/>
          </p:nvSpPr>
          <p:spPr bwMode="auto">
            <a:xfrm rot="16200000" flipH="1">
              <a:off x="1817" y="20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36" name="Rectangle 248"/>
            <p:cNvSpPr>
              <a:spLocks noChangeArrowheads="1"/>
            </p:cNvSpPr>
            <p:nvPr/>
          </p:nvSpPr>
          <p:spPr bwMode="auto">
            <a:xfrm rot="16200000" flipH="1">
              <a:off x="1732" y="28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37" name="Rectangle 249"/>
            <p:cNvSpPr>
              <a:spLocks noChangeArrowheads="1"/>
            </p:cNvSpPr>
            <p:nvPr/>
          </p:nvSpPr>
          <p:spPr bwMode="auto">
            <a:xfrm rot="16200000" flipH="1">
              <a:off x="1987" y="20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38" name="Rectangle 250"/>
            <p:cNvSpPr>
              <a:spLocks noChangeArrowheads="1"/>
            </p:cNvSpPr>
            <p:nvPr/>
          </p:nvSpPr>
          <p:spPr bwMode="auto">
            <a:xfrm rot="16200000" flipH="1">
              <a:off x="1902" y="28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39" name="Rectangle 251"/>
            <p:cNvSpPr>
              <a:spLocks noChangeArrowheads="1"/>
            </p:cNvSpPr>
            <p:nvPr/>
          </p:nvSpPr>
          <p:spPr bwMode="auto">
            <a:xfrm rot="16200000" flipH="1">
              <a:off x="2072" y="28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40" name="Rectangle 252"/>
            <p:cNvSpPr>
              <a:spLocks noChangeArrowheads="1"/>
            </p:cNvSpPr>
            <p:nvPr/>
          </p:nvSpPr>
          <p:spPr bwMode="auto">
            <a:xfrm rot="16200000" flipH="1">
              <a:off x="2158" y="20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41" name="Rectangle 253"/>
            <p:cNvSpPr>
              <a:spLocks noChangeArrowheads="1"/>
            </p:cNvSpPr>
            <p:nvPr/>
          </p:nvSpPr>
          <p:spPr bwMode="auto">
            <a:xfrm rot="16200000" flipH="1">
              <a:off x="2243" y="28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42" name="Rectangle 254"/>
            <p:cNvSpPr>
              <a:spLocks noChangeArrowheads="1"/>
            </p:cNvSpPr>
            <p:nvPr/>
          </p:nvSpPr>
          <p:spPr bwMode="auto">
            <a:xfrm rot="16200000" flipH="1">
              <a:off x="2327" y="20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43" name="Rectangle 255"/>
            <p:cNvSpPr>
              <a:spLocks noChangeArrowheads="1"/>
            </p:cNvSpPr>
            <p:nvPr/>
          </p:nvSpPr>
          <p:spPr bwMode="auto">
            <a:xfrm rot="16200000" flipH="1">
              <a:off x="2412" y="28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44" name="Rectangle 256"/>
            <p:cNvSpPr>
              <a:spLocks noChangeArrowheads="1"/>
            </p:cNvSpPr>
            <p:nvPr/>
          </p:nvSpPr>
          <p:spPr bwMode="auto">
            <a:xfrm rot="16200000" flipH="1">
              <a:off x="2498" y="20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45" name="Rectangle 257"/>
            <p:cNvSpPr>
              <a:spLocks noChangeArrowheads="1"/>
            </p:cNvSpPr>
            <p:nvPr/>
          </p:nvSpPr>
          <p:spPr bwMode="auto">
            <a:xfrm rot="16200000" flipH="1">
              <a:off x="2583" y="28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46" name="Rectangle 258"/>
            <p:cNvSpPr>
              <a:spLocks noChangeArrowheads="1"/>
            </p:cNvSpPr>
            <p:nvPr/>
          </p:nvSpPr>
          <p:spPr bwMode="auto">
            <a:xfrm rot="16200000" flipH="1">
              <a:off x="2667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47" name="Rectangle 259"/>
            <p:cNvSpPr>
              <a:spLocks noChangeArrowheads="1"/>
            </p:cNvSpPr>
            <p:nvPr/>
          </p:nvSpPr>
          <p:spPr bwMode="auto">
            <a:xfrm rot="16200000" flipH="1">
              <a:off x="2752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48" name="Rectangle 260"/>
            <p:cNvSpPr>
              <a:spLocks noChangeArrowheads="1"/>
            </p:cNvSpPr>
            <p:nvPr/>
          </p:nvSpPr>
          <p:spPr bwMode="auto">
            <a:xfrm rot="16200000" flipH="1">
              <a:off x="2838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49" name="Rectangle 261"/>
            <p:cNvSpPr>
              <a:spLocks noChangeArrowheads="1"/>
            </p:cNvSpPr>
            <p:nvPr/>
          </p:nvSpPr>
          <p:spPr bwMode="auto">
            <a:xfrm rot="16200000" flipH="1">
              <a:off x="2923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50" name="Rectangle 262"/>
            <p:cNvSpPr>
              <a:spLocks noChangeArrowheads="1"/>
            </p:cNvSpPr>
            <p:nvPr/>
          </p:nvSpPr>
          <p:spPr bwMode="auto">
            <a:xfrm rot="16200000" flipH="1">
              <a:off x="3007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51" name="Rectangle 263"/>
            <p:cNvSpPr>
              <a:spLocks noChangeArrowheads="1"/>
            </p:cNvSpPr>
            <p:nvPr/>
          </p:nvSpPr>
          <p:spPr bwMode="auto">
            <a:xfrm rot="16200000" flipH="1">
              <a:off x="3092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52" name="Rectangle 264"/>
            <p:cNvSpPr>
              <a:spLocks noChangeArrowheads="1"/>
            </p:cNvSpPr>
            <p:nvPr/>
          </p:nvSpPr>
          <p:spPr bwMode="auto">
            <a:xfrm rot="16200000" flipH="1">
              <a:off x="3178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53" name="Rectangle 265"/>
            <p:cNvSpPr>
              <a:spLocks noChangeArrowheads="1"/>
            </p:cNvSpPr>
            <p:nvPr/>
          </p:nvSpPr>
          <p:spPr bwMode="auto">
            <a:xfrm rot="16200000" flipH="1">
              <a:off x="3263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54" name="Rectangle 266"/>
            <p:cNvSpPr>
              <a:spLocks noChangeArrowheads="1"/>
            </p:cNvSpPr>
            <p:nvPr/>
          </p:nvSpPr>
          <p:spPr bwMode="auto">
            <a:xfrm rot="16200000" flipH="1">
              <a:off x="3348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55" name="Rectangle 267"/>
            <p:cNvSpPr>
              <a:spLocks noChangeArrowheads="1"/>
            </p:cNvSpPr>
            <p:nvPr/>
          </p:nvSpPr>
          <p:spPr bwMode="auto">
            <a:xfrm rot="16200000" flipH="1">
              <a:off x="3433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56" name="Rectangle 268"/>
            <p:cNvSpPr>
              <a:spLocks noChangeArrowheads="1"/>
            </p:cNvSpPr>
            <p:nvPr/>
          </p:nvSpPr>
          <p:spPr bwMode="auto">
            <a:xfrm rot="16200000" flipH="1">
              <a:off x="3519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57" name="Rectangle 269"/>
            <p:cNvSpPr>
              <a:spLocks noChangeArrowheads="1"/>
            </p:cNvSpPr>
            <p:nvPr/>
          </p:nvSpPr>
          <p:spPr bwMode="auto">
            <a:xfrm rot="16200000" flipH="1">
              <a:off x="3604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58" name="Rectangle 270"/>
            <p:cNvSpPr>
              <a:spLocks noChangeArrowheads="1"/>
            </p:cNvSpPr>
            <p:nvPr/>
          </p:nvSpPr>
          <p:spPr bwMode="auto">
            <a:xfrm rot="16200000" flipH="1">
              <a:off x="3688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59" name="Rectangle 271"/>
            <p:cNvSpPr>
              <a:spLocks noChangeArrowheads="1"/>
            </p:cNvSpPr>
            <p:nvPr/>
          </p:nvSpPr>
          <p:spPr bwMode="auto">
            <a:xfrm rot="16200000" flipH="1">
              <a:off x="3773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60" name="Rectangle 272"/>
            <p:cNvSpPr>
              <a:spLocks noChangeArrowheads="1"/>
            </p:cNvSpPr>
            <p:nvPr/>
          </p:nvSpPr>
          <p:spPr bwMode="auto">
            <a:xfrm rot="16200000" flipH="1">
              <a:off x="3859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61" name="Rectangle 273"/>
            <p:cNvSpPr>
              <a:spLocks noChangeArrowheads="1"/>
            </p:cNvSpPr>
            <p:nvPr/>
          </p:nvSpPr>
          <p:spPr bwMode="auto">
            <a:xfrm rot="16200000" flipH="1">
              <a:off x="3944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62" name="Rectangle 274"/>
            <p:cNvSpPr>
              <a:spLocks noChangeArrowheads="1"/>
            </p:cNvSpPr>
            <p:nvPr/>
          </p:nvSpPr>
          <p:spPr bwMode="auto">
            <a:xfrm rot="16200000" flipH="1">
              <a:off x="4028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63" name="Rectangle 275"/>
            <p:cNvSpPr>
              <a:spLocks noChangeArrowheads="1"/>
            </p:cNvSpPr>
            <p:nvPr/>
          </p:nvSpPr>
          <p:spPr bwMode="auto">
            <a:xfrm rot="16200000" flipH="1">
              <a:off x="4113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64" name="Rectangle 276"/>
            <p:cNvSpPr>
              <a:spLocks noChangeArrowheads="1"/>
            </p:cNvSpPr>
            <p:nvPr/>
          </p:nvSpPr>
          <p:spPr bwMode="auto">
            <a:xfrm rot="16200000" flipH="1">
              <a:off x="4199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65" name="Rectangle 277"/>
            <p:cNvSpPr>
              <a:spLocks noChangeArrowheads="1"/>
            </p:cNvSpPr>
            <p:nvPr/>
          </p:nvSpPr>
          <p:spPr bwMode="auto">
            <a:xfrm rot="16200000" flipH="1">
              <a:off x="4284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66" name="Rectangle 278"/>
            <p:cNvSpPr>
              <a:spLocks noChangeArrowheads="1"/>
            </p:cNvSpPr>
            <p:nvPr/>
          </p:nvSpPr>
          <p:spPr bwMode="auto">
            <a:xfrm rot="16200000" flipH="1">
              <a:off x="4368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67" name="Rectangle 279"/>
            <p:cNvSpPr>
              <a:spLocks noChangeArrowheads="1"/>
            </p:cNvSpPr>
            <p:nvPr/>
          </p:nvSpPr>
          <p:spPr bwMode="auto">
            <a:xfrm rot="16200000" flipH="1">
              <a:off x="4453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68" name="Rectangle 280"/>
            <p:cNvSpPr>
              <a:spLocks noChangeArrowheads="1"/>
            </p:cNvSpPr>
            <p:nvPr/>
          </p:nvSpPr>
          <p:spPr bwMode="auto">
            <a:xfrm rot="16200000" flipH="1">
              <a:off x="4539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69" name="Rectangle 281"/>
            <p:cNvSpPr>
              <a:spLocks noChangeArrowheads="1"/>
            </p:cNvSpPr>
            <p:nvPr/>
          </p:nvSpPr>
          <p:spPr bwMode="auto">
            <a:xfrm rot="16200000" flipH="1">
              <a:off x="4624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70" name="Rectangle 282"/>
            <p:cNvSpPr>
              <a:spLocks noChangeArrowheads="1"/>
            </p:cNvSpPr>
            <p:nvPr/>
          </p:nvSpPr>
          <p:spPr bwMode="auto">
            <a:xfrm rot="16200000" flipH="1">
              <a:off x="4709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71" name="Rectangle 283"/>
            <p:cNvSpPr>
              <a:spLocks noChangeArrowheads="1"/>
            </p:cNvSpPr>
            <p:nvPr/>
          </p:nvSpPr>
          <p:spPr bwMode="auto">
            <a:xfrm rot="16200000" flipH="1">
              <a:off x="4794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72" name="Rectangle 284"/>
            <p:cNvSpPr>
              <a:spLocks noChangeArrowheads="1"/>
            </p:cNvSpPr>
            <p:nvPr/>
          </p:nvSpPr>
          <p:spPr bwMode="auto">
            <a:xfrm rot="16200000" flipH="1">
              <a:off x="4880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73" name="Rectangle 285"/>
            <p:cNvSpPr>
              <a:spLocks noChangeArrowheads="1"/>
            </p:cNvSpPr>
            <p:nvPr/>
          </p:nvSpPr>
          <p:spPr bwMode="auto">
            <a:xfrm rot="16200000" flipH="1">
              <a:off x="4965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74" name="Rectangle 286"/>
            <p:cNvSpPr>
              <a:spLocks noChangeArrowheads="1"/>
            </p:cNvSpPr>
            <p:nvPr/>
          </p:nvSpPr>
          <p:spPr bwMode="auto">
            <a:xfrm rot="16200000" flipH="1">
              <a:off x="5049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75" name="Rectangle 287"/>
            <p:cNvSpPr>
              <a:spLocks noChangeArrowheads="1"/>
            </p:cNvSpPr>
            <p:nvPr/>
          </p:nvSpPr>
          <p:spPr bwMode="auto">
            <a:xfrm rot="16200000" flipH="1">
              <a:off x="5134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76" name="Rectangle 288"/>
            <p:cNvSpPr>
              <a:spLocks noChangeArrowheads="1"/>
            </p:cNvSpPr>
            <p:nvPr/>
          </p:nvSpPr>
          <p:spPr bwMode="auto">
            <a:xfrm rot="16200000" flipH="1">
              <a:off x="5220" y="202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77" name="Rectangle 289"/>
            <p:cNvSpPr>
              <a:spLocks noChangeArrowheads="1"/>
            </p:cNvSpPr>
            <p:nvPr/>
          </p:nvSpPr>
          <p:spPr bwMode="auto">
            <a:xfrm rot="16200000" flipH="1">
              <a:off x="5305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78" name="Rectangle 290"/>
            <p:cNvSpPr>
              <a:spLocks noChangeArrowheads="1"/>
            </p:cNvSpPr>
            <p:nvPr/>
          </p:nvSpPr>
          <p:spPr bwMode="auto">
            <a:xfrm rot="16200000" flipH="1">
              <a:off x="625" y="20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79" name="Rectangle 291"/>
            <p:cNvSpPr>
              <a:spLocks noChangeArrowheads="1"/>
            </p:cNvSpPr>
            <p:nvPr/>
          </p:nvSpPr>
          <p:spPr bwMode="auto">
            <a:xfrm rot="16200000" flipH="1">
              <a:off x="540" y="28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80" name="Rectangle 292"/>
            <p:cNvSpPr>
              <a:spLocks noChangeArrowheads="1"/>
            </p:cNvSpPr>
            <p:nvPr/>
          </p:nvSpPr>
          <p:spPr bwMode="auto">
            <a:xfrm rot="16200000" flipH="1">
              <a:off x="795" y="20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81" name="Rectangle 293"/>
            <p:cNvSpPr>
              <a:spLocks noChangeArrowheads="1"/>
            </p:cNvSpPr>
            <p:nvPr/>
          </p:nvSpPr>
          <p:spPr bwMode="auto">
            <a:xfrm rot="16200000" flipH="1">
              <a:off x="710" y="28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82" name="Rectangle 294"/>
            <p:cNvSpPr>
              <a:spLocks noChangeArrowheads="1"/>
            </p:cNvSpPr>
            <p:nvPr/>
          </p:nvSpPr>
          <p:spPr bwMode="auto">
            <a:xfrm rot="16200000" flipH="1">
              <a:off x="880" y="28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83" name="Rectangle 295"/>
            <p:cNvSpPr>
              <a:spLocks noChangeArrowheads="1"/>
            </p:cNvSpPr>
            <p:nvPr/>
          </p:nvSpPr>
          <p:spPr bwMode="auto">
            <a:xfrm rot="16200000" flipH="1">
              <a:off x="966" y="20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84" name="Rectangle 296"/>
            <p:cNvSpPr>
              <a:spLocks noChangeArrowheads="1"/>
            </p:cNvSpPr>
            <p:nvPr/>
          </p:nvSpPr>
          <p:spPr bwMode="auto">
            <a:xfrm rot="16200000" flipH="1">
              <a:off x="1051" y="28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85" name="Rectangle 297"/>
            <p:cNvSpPr>
              <a:spLocks noChangeArrowheads="1"/>
            </p:cNvSpPr>
            <p:nvPr/>
          </p:nvSpPr>
          <p:spPr bwMode="auto">
            <a:xfrm rot="16200000" flipH="1">
              <a:off x="1135" y="20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86" name="Rectangle 298"/>
            <p:cNvSpPr>
              <a:spLocks noChangeArrowheads="1"/>
            </p:cNvSpPr>
            <p:nvPr/>
          </p:nvSpPr>
          <p:spPr bwMode="auto">
            <a:xfrm rot="16200000" flipH="1">
              <a:off x="1220" y="28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87" name="Rectangle 299"/>
            <p:cNvSpPr>
              <a:spLocks noChangeArrowheads="1"/>
            </p:cNvSpPr>
            <p:nvPr/>
          </p:nvSpPr>
          <p:spPr bwMode="auto">
            <a:xfrm rot="16200000" flipH="1">
              <a:off x="1306" y="20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88" name="Rectangle 300"/>
            <p:cNvSpPr>
              <a:spLocks noChangeArrowheads="1"/>
            </p:cNvSpPr>
            <p:nvPr/>
          </p:nvSpPr>
          <p:spPr bwMode="auto">
            <a:xfrm rot="16200000" flipH="1">
              <a:off x="5644" y="287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89" name="Rectangle 301"/>
            <p:cNvSpPr>
              <a:spLocks noChangeArrowheads="1"/>
            </p:cNvSpPr>
            <p:nvPr/>
          </p:nvSpPr>
          <p:spPr bwMode="auto">
            <a:xfrm rot="16200000" flipH="1">
              <a:off x="1561" y="28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90" name="Rectangle 302"/>
            <p:cNvSpPr>
              <a:spLocks noChangeArrowheads="1"/>
            </p:cNvSpPr>
            <p:nvPr/>
          </p:nvSpPr>
          <p:spPr bwMode="auto">
            <a:xfrm rot="16200000" flipH="1">
              <a:off x="1476" y="203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91" name="Rectangle 303"/>
            <p:cNvSpPr>
              <a:spLocks noChangeArrowheads="1"/>
            </p:cNvSpPr>
            <p:nvPr/>
          </p:nvSpPr>
          <p:spPr bwMode="auto">
            <a:xfrm rot="16200000" flipH="1">
              <a:off x="1391" y="288"/>
              <a:ext cx="85" cy="85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19" name="Rectangle 35"/>
          <p:cNvSpPr>
            <a:spLocks noChangeArrowheads="1"/>
          </p:cNvSpPr>
          <p:nvPr/>
        </p:nvSpPr>
        <p:spPr bwMode="auto">
          <a:xfrm>
            <a:off x="407988" y="458788"/>
            <a:ext cx="9045575" cy="59848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204" name="AutoShape 20"/>
          <p:cNvSpPr>
            <a:spLocks noChangeArrowheads="1"/>
          </p:cNvSpPr>
          <p:nvPr/>
        </p:nvSpPr>
        <p:spPr bwMode="auto">
          <a:xfrm>
            <a:off x="182563" y="233363"/>
            <a:ext cx="9496425" cy="90487"/>
          </a:xfrm>
          <a:prstGeom prst="bevel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208" name="AutoShape 24"/>
          <p:cNvSpPr>
            <a:spLocks noChangeArrowheads="1"/>
          </p:cNvSpPr>
          <p:nvPr/>
        </p:nvSpPr>
        <p:spPr bwMode="auto">
          <a:xfrm>
            <a:off x="182563" y="6578600"/>
            <a:ext cx="9496425" cy="90488"/>
          </a:xfrm>
          <a:prstGeom prst="bevel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209" name="AutoShape 25"/>
          <p:cNvSpPr>
            <a:spLocks noChangeArrowheads="1"/>
          </p:cNvSpPr>
          <p:nvPr/>
        </p:nvSpPr>
        <p:spPr bwMode="auto">
          <a:xfrm rot="5400000">
            <a:off x="-2899568" y="3405981"/>
            <a:ext cx="6254750" cy="90487"/>
          </a:xfrm>
          <a:prstGeom prst="bevel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210" name="AutoShape 26"/>
          <p:cNvSpPr>
            <a:spLocks noChangeArrowheads="1"/>
          </p:cNvSpPr>
          <p:nvPr/>
        </p:nvSpPr>
        <p:spPr bwMode="auto">
          <a:xfrm rot="5400000">
            <a:off x="6506369" y="3405981"/>
            <a:ext cx="6254750" cy="90488"/>
          </a:xfrm>
          <a:prstGeom prst="bevel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211" name="AutoShape 27"/>
          <p:cNvSpPr>
            <a:spLocks noChangeArrowheads="1"/>
          </p:cNvSpPr>
          <p:nvPr/>
        </p:nvSpPr>
        <p:spPr bwMode="auto">
          <a:xfrm>
            <a:off x="273050" y="323850"/>
            <a:ext cx="9315450" cy="90488"/>
          </a:xfrm>
          <a:prstGeom prst="bevel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212" name="AutoShape 28"/>
          <p:cNvSpPr>
            <a:spLocks noChangeArrowheads="1"/>
          </p:cNvSpPr>
          <p:nvPr/>
        </p:nvSpPr>
        <p:spPr bwMode="auto">
          <a:xfrm>
            <a:off x="273050" y="6489700"/>
            <a:ext cx="9315450" cy="90488"/>
          </a:xfrm>
          <a:prstGeom prst="bevel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213" name="AutoShape 29"/>
          <p:cNvSpPr>
            <a:spLocks noChangeArrowheads="1"/>
          </p:cNvSpPr>
          <p:nvPr/>
        </p:nvSpPr>
        <p:spPr bwMode="auto">
          <a:xfrm rot="5400000">
            <a:off x="-2720181" y="3407569"/>
            <a:ext cx="6075362" cy="88900"/>
          </a:xfrm>
          <a:prstGeom prst="bevel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214" name="AutoShape 30"/>
          <p:cNvSpPr>
            <a:spLocks noChangeArrowheads="1"/>
          </p:cNvSpPr>
          <p:nvPr/>
        </p:nvSpPr>
        <p:spPr bwMode="auto">
          <a:xfrm rot="5400000">
            <a:off x="6504782" y="3407569"/>
            <a:ext cx="6075362" cy="88900"/>
          </a:xfrm>
          <a:prstGeom prst="bevel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215" name="AutoShape 31"/>
          <p:cNvSpPr>
            <a:spLocks noChangeArrowheads="1"/>
          </p:cNvSpPr>
          <p:nvPr/>
        </p:nvSpPr>
        <p:spPr bwMode="auto">
          <a:xfrm>
            <a:off x="361950" y="414338"/>
            <a:ext cx="9136063" cy="88900"/>
          </a:xfrm>
          <a:prstGeom prst="bevel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216" name="AutoShape 32"/>
          <p:cNvSpPr>
            <a:spLocks noChangeArrowheads="1"/>
          </p:cNvSpPr>
          <p:nvPr/>
        </p:nvSpPr>
        <p:spPr bwMode="auto">
          <a:xfrm>
            <a:off x="361950" y="6399213"/>
            <a:ext cx="9136063" cy="88900"/>
          </a:xfrm>
          <a:prstGeom prst="bevel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217" name="AutoShape 33"/>
          <p:cNvSpPr>
            <a:spLocks noChangeArrowheads="1"/>
          </p:cNvSpPr>
          <p:nvPr/>
        </p:nvSpPr>
        <p:spPr bwMode="auto">
          <a:xfrm rot="5400000">
            <a:off x="-2540794" y="3405982"/>
            <a:ext cx="5895975" cy="90488"/>
          </a:xfrm>
          <a:prstGeom prst="bevel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218" name="AutoShape 34"/>
          <p:cNvSpPr>
            <a:spLocks noChangeArrowheads="1"/>
          </p:cNvSpPr>
          <p:nvPr/>
        </p:nvSpPr>
        <p:spPr bwMode="auto">
          <a:xfrm rot="5400000">
            <a:off x="6506369" y="3405982"/>
            <a:ext cx="5895975" cy="90487"/>
          </a:xfrm>
          <a:prstGeom prst="bevel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258" name="Group 2"/>
          <p:cNvGrpSpPr>
            <a:grpSpLocks/>
          </p:cNvGrpSpPr>
          <p:nvPr/>
        </p:nvGrpSpPr>
        <p:grpSpPr bwMode="auto">
          <a:xfrm>
            <a:off x="182563" y="188913"/>
            <a:ext cx="9585325" cy="6478587"/>
            <a:chOff x="87" y="119"/>
            <a:chExt cx="6038" cy="4081"/>
          </a:xfrm>
        </p:grpSpPr>
        <p:sp>
          <p:nvSpPr>
            <p:cNvPr id="96259" name="AutoShape 3"/>
            <p:cNvSpPr>
              <a:spLocks noChangeArrowheads="1"/>
            </p:cNvSpPr>
            <p:nvPr/>
          </p:nvSpPr>
          <p:spPr bwMode="auto">
            <a:xfrm>
              <a:off x="87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60" name="AutoShape 4"/>
            <p:cNvSpPr>
              <a:spLocks noChangeArrowheads="1"/>
            </p:cNvSpPr>
            <p:nvPr/>
          </p:nvSpPr>
          <p:spPr bwMode="auto">
            <a:xfrm>
              <a:off x="172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61" name="AutoShape 5"/>
            <p:cNvSpPr>
              <a:spLocks noChangeArrowheads="1"/>
            </p:cNvSpPr>
            <p:nvPr/>
          </p:nvSpPr>
          <p:spPr bwMode="auto">
            <a:xfrm>
              <a:off x="257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62" name="AutoShape 6"/>
            <p:cNvSpPr>
              <a:spLocks noChangeArrowheads="1"/>
            </p:cNvSpPr>
            <p:nvPr/>
          </p:nvSpPr>
          <p:spPr bwMode="auto">
            <a:xfrm>
              <a:off x="342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63" name="AutoShape 7"/>
            <p:cNvSpPr>
              <a:spLocks noChangeArrowheads="1"/>
            </p:cNvSpPr>
            <p:nvPr/>
          </p:nvSpPr>
          <p:spPr bwMode="auto">
            <a:xfrm>
              <a:off x="427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64" name="AutoShape 8"/>
            <p:cNvSpPr>
              <a:spLocks noChangeArrowheads="1"/>
            </p:cNvSpPr>
            <p:nvPr/>
          </p:nvSpPr>
          <p:spPr bwMode="auto">
            <a:xfrm>
              <a:off x="512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65" name="AutoShape 9"/>
            <p:cNvSpPr>
              <a:spLocks noChangeArrowheads="1"/>
            </p:cNvSpPr>
            <p:nvPr/>
          </p:nvSpPr>
          <p:spPr bwMode="auto">
            <a:xfrm>
              <a:off x="597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66" name="AutoShape 10"/>
            <p:cNvSpPr>
              <a:spLocks noChangeArrowheads="1"/>
            </p:cNvSpPr>
            <p:nvPr/>
          </p:nvSpPr>
          <p:spPr bwMode="auto">
            <a:xfrm>
              <a:off x="682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67" name="AutoShape 11"/>
            <p:cNvSpPr>
              <a:spLocks noChangeArrowheads="1"/>
            </p:cNvSpPr>
            <p:nvPr/>
          </p:nvSpPr>
          <p:spPr bwMode="auto">
            <a:xfrm>
              <a:off x="767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68" name="AutoShape 12"/>
            <p:cNvSpPr>
              <a:spLocks noChangeArrowheads="1"/>
            </p:cNvSpPr>
            <p:nvPr/>
          </p:nvSpPr>
          <p:spPr bwMode="auto">
            <a:xfrm>
              <a:off x="852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69" name="AutoShape 13"/>
            <p:cNvSpPr>
              <a:spLocks noChangeArrowheads="1"/>
            </p:cNvSpPr>
            <p:nvPr/>
          </p:nvSpPr>
          <p:spPr bwMode="auto">
            <a:xfrm>
              <a:off x="937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70" name="AutoShape 14"/>
            <p:cNvSpPr>
              <a:spLocks noChangeArrowheads="1"/>
            </p:cNvSpPr>
            <p:nvPr/>
          </p:nvSpPr>
          <p:spPr bwMode="auto">
            <a:xfrm>
              <a:off x="1022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71" name="AutoShape 15"/>
            <p:cNvSpPr>
              <a:spLocks noChangeArrowheads="1"/>
            </p:cNvSpPr>
            <p:nvPr/>
          </p:nvSpPr>
          <p:spPr bwMode="auto">
            <a:xfrm>
              <a:off x="1107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72" name="AutoShape 16"/>
            <p:cNvSpPr>
              <a:spLocks noChangeArrowheads="1"/>
            </p:cNvSpPr>
            <p:nvPr/>
          </p:nvSpPr>
          <p:spPr bwMode="auto">
            <a:xfrm>
              <a:off x="1192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73" name="AutoShape 17"/>
            <p:cNvSpPr>
              <a:spLocks noChangeArrowheads="1"/>
            </p:cNvSpPr>
            <p:nvPr/>
          </p:nvSpPr>
          <p:spPr bwMode="auto">
            <a:xfrm>
              <a:off x="1277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74" name="AutoShape 18"/>
            <p:cNvSpPr>
              <a:spLocks noChangeArrowheads="1"/>
            </p:cNvSpPr>
            <p:nvPr/>
          </p:nvSpPr>
          <p:spPr bwMode="auto">
            <a:xfrm>
              <a:off x="1362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75" name="AutoShape 19"/>
            <p:cNvSpPr>
              <a:spLocks noChangeArrowheads="1"/>
            </p:cNvSpPr>
            <p:nvPr/>
          </p:nvSpPr>
          <p:spPr bwMode="auto">
            <a:xfrm>
              <a:off x="144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76" name="AutoShape 20"/>
            <p:cNvSpPr>
              <a:spLocks noChangeArrowheads="1"/>
            </p:cNvSpPr>
            <p:nvPr/>
          </p:nvSpPr>
          <p:spPr bwMode="auto">
            <a:xfrm>
              <a:off x="153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77" name="AutoShape 21"/>
            <p:cNvSpPr>
              <a:spLocks noChangeArrowheads="1"/>
            </p:cNvSpPr>
            <p:nvPr/>
          </p:nvSpPr>
          <p:spPr bwMode="auto">
            <a:xfrm>
              <a:off x="161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78" name="AutoShape 22"/>
            <p:cNvSpPr>
              <a:spLocks noChangeArrowheads="1"/>
            </p:cNvSpPr>
            <p:nvPr/>
          </p:nvSpPr>
          <p:spPr bwMode="auto">
            <a:xfrm>
              <a:off x="170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79" name="AutoShape 23"/>
            <p:cNvSpPr>
              <a:spLocks noChangeArrowheads="1"/>
            </p:cNvSpPr>
            <p:nvPr/>
          </p:nvSpPr>
          <p:spPr bwMode="auto">
            <a:xfrm>
              <a:off x="178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80" name="AutoShape 24"/>
            <p:cNvSpPr>
              <a:spLocks noChangeArrowheads="1"/>
            </p:cNvSpPr>
            <p:nvPr/>
          </p:nvSpPr>
          <p:spPr bwMode="auto">
            <a:xfrm>
              <a:off x="187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81" name="AutoShape 25"/>
            <p:cNvSpPr>
              <a:spLocks noChangeArrowheads="1"/>
            </p:cNvSpPr>
            <p:nvPr/>
          </p:nvSpPr>
          <p:spPr bwMode="auto">
            <a:xfrm>
              <a:off x="195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82" name="AutoShape 26"/>
            <p:cNvSpPr>
              <a:spLocks noChangeArrowheads="1"/>
            </p:cNvSpPr>
            <p:nvPr/>
          </p:nvSpPr>
          <p:spPr bwMode="auto">
            <a:xfrm>
              <a:off x="204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83" name="AutoShape 27"/>
            <p:cNvSpPr>
              <a:spLocks noChangeArrowheads="1"/>
            </p:cNvSpPr>
            <p:nvPr/>
          </p:nvSpPr>
          <p:spPr bwMode="auto">
            <a:xfrm>
              <a:off x="212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84" name="AutoShape 28"/>
            <p:cNvSpPr>
              <a:spLocks noChangeArrowheads="1"/>
            </p:cNvSpPr>
            <p:nvPr/>
          </p:nvSpPr>
          <p:spPr bwMode="auto">
            <a:xfrm>
              <a:off x="221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85" name="AutoShape 29"/>
            <p:cNvSpPr>
              <a:spLocks noChangeArrowheads="1"/>
            </p:cNvSpPr>
            <p:nvPr/>
          </p:nvSpPr>
          <p:spPr bwMode="auto">
            <a:xfrm>
              <a:off x="229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86" name="AutoShape 30"/>
            <p:cNvSpPr>
              <a:spLocks noChangeArrowheads="1"/>
            </p:cNvSpPr>
            <p:nvPr/>
          </p:nvSpPr>
          <p:spPr bwMode="auto">
            <a:xfrm>
              <a:off x="238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87" name="AutoShape 31"/>
            <p:cNvSpPr>
              <a:spLocks noChangeArrowheads="1"/>
            </p:cNvSpPr>
            <p:nvPr/>
          </p:nvSpPr>
          <p:spPr bwMode="auto">
            <a:xfrm>
              <a:off x="246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88" name="AutoShape 32"/>
            <p:cNvSpPr>
              <a:spLocks noChangeArrowheads="1"/>
            </p:cNvSpPr>
            <p:nvPr/>
          </p:nvSpPr>
          <p:spPr bwMode="auto">
            <a:xfrm>
              <a:off x="255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89" name="AutoShape 33"/>
            <p:cNvSpPr>
              <a:spLocks noChangeArrowheads="1"/>
            </p:cNvSpPr>
            <p:nvPr/>
          </p:nvSpPr>
          <p:spPr bwMode="auto">
            <a:xfrm>
              <a:off x="263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90" name="AutoShape 34"/>
            <p:cNvSpPr>
              <a:spLocks noChangeArrowheads="1"/>
            </p:cNvSpPr>
            <p:nvPr/>
          </p:nvSpPr>
          <p:spPr bwMode="auto">
            <a:xfrm>
              <a:off x="272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91" name="AutoShape 35"/>
            <p:cNvSpPr>
              <a:spLocks noChangeArrowheads="1"/>
            </p:cNvSpPr>
            <p:nvPr/>
          </p:nvSpPr>
          <p:spPr bwMode="auto">
            <a:xfrm>
              <a:off x="280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92" name="AutoShape 36"/>
            <p:cNvSpPr>
              <a:spLocks noChangeArrowheads="1"/>
            </p:cNvSpPr>
            <p:nvPr/>
          </p:nvSpPr>
          <p:spPr bwMode="auto">
            <a:xfrm>
              <a:off x="289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93" name="AutoShape 37"/>
            <p:cNvSpPr>
              <a:spLocks noChangeArrowheads="1"/>
            </p:cNvSpPr>
            <p:nvPr/>
          </p:nvSpPr>
          <p:spPr bwMode="auto">
            <a:xfrm>
              <a:off x="297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94" name="AutoShape 38"/>
            <p:cNvSpPr>
              <a:spLocks noChangeArrowheads="1"/>
            </p:cNvSpPr>
            <p:nvPr/>
          </p:nvSpPr>
          <p:spPr bwMode="auto">
            <a:xfrm>
              <a:off x="306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95" name="AutoShape 39"/>
            <p:cNvSpPr>
              <a:spLocks noChangeArrowheads="1"/>
            </p:cNvSpPr>
            <p:nvPr/>
          </p:nvSpPr>
          <p:spPr bwMode="auto">
            <a:xfrm>
              <a:off x="314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96" name="AutoShape 40"/>
            <p:cNvSpPr>
              <a:spLocks noChangeArrowheads="1"/>
            </p:cNvSpPr>
            <p:nvPr/>
          </p:nvSpPr>
          <p:spPr bwMode="auto">
            <a:xfrm>
              <a:off x="323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97" name="AutoShape 41"/>
            <p:cNvSpPr>
              <a:spLocks noChangeArrowheads="1"/>
            </p:cNvSpPr>
            <p:nvPr/>
          </p:nvSpPr>
          <p:spPr bwMode="auto">
            <a:xfrm>
              <a:off x="331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98" name="AutoShape 42"/>
            <p:cNvSpPr>
              <a:spLocks noChangeArrowheads="1"/>
            </p:cNvSpPr>
            <p:nvPr/>
          </p:nvSpPr>
          <p:spPr bwMode="auto">
            <a:xfrm>
              <a:off x="340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299" name="AutoShape 43"/>
            <p:cNvSpPr>
              <a:spLocks noChangeArrowheads="1"/>
            </p:cNvSpPr>
            <p:nvPr/>
          </p:nvSpPr>
          <p:spPr bwMode="auto">
            <a:xfrm>
              <a:off x="348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00" name="AutoShape 44"/>
            <p:cNvSpPr>
              <a:spLocks noChangeArrowheads="1"/>
            </p:cNvSpPr>
            <p:nvPr/>
          </p:nvSpPr>
          <p:spPr bwMode="auto">
            <a:xfrm>
              <a:off x="357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01" name="AutoShape 45"/>
            <p:cNvSpPr>
              <a:spLocks noChangeArrowheads="1"/>
            </p:cNvSpPr>
            <p:nvPr/>
          </p:nvSpPr>
          <p:spPr bwMode="auto">
            <a:xfrm>
              <a:off x="365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02" name="AutoShape 46"/>
            <p:cNvSpPr>
              <a:spLocks noChangeArrowheads="1"/>
            </p:cNvSpPr>
            <p:nvPr/>
          </p:nvSpPr>
          <p:spPr bwMode="auto">
            <a:xfrm>
              <a:off x="374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03" name="AutoShape 47"/>
            <p:cNvSpPr>
              <a:spLocks noChangeArrowheads="1"/>
            </p:cNvSpPr>
            <p:nvPr/>
          </p:nvSpPr>
          <p:spPr bwMode="auto">
            <a:xfrm>
              <a:off x="382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04" name="AutoShape 48"/>
            <p:cNvSpPr>
              <a:spLocks noChangeArrowheads="1"/>
            </p:cNvSpPr>
            <p:nvPr/>
          </p:nvSpPr>
          <p:spPr bwMode="auto">
            <a:xfrm>
              <a:off x="391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05" name="AutoShape 49"/>
            <p:cNvSpPr>
              <a:spLocks noChangeArrowheads="1"/>
            </p:cNvSpPr>
            <p:nvPr/>
          </p:nvSpPr>
          <p:spPr bwMode="auto">
            <a:xfrm>
              <a:off x="3998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06" name="AutoShape 50"/>
            <p:cNvSpPr>
              <a:spLocks noChangeArrowheads="1"/>
            </p:cNvSpPr>
            <p:nvPr/>
          </p:nvSpPr>
          <p:spPr bwMode="auto">
            <a:xfrm>
              <a:off x="4083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07" name="AutoShape 51"/>
            <p:cNvSpPr>
              <a:spLocks noChangeArrowheads="1"/>
            </p:cNvSpPr>
            <p:nvPr/>
          </p:nvSpPr>
          <p:spPr bwMode="auto">
            <a:xfrm>
              <a:off x="4169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08" name="AutoShape 52"/>
            <p:cNvSpPr>
              <a:spLocks noChangeArrowheads="1"/>
            </p:cNvSpPr>
            <p:nvPr/>
          </p:nvSpPr>
          <p:spPr bwMode="auto">
            <a:xfrm>
              <a:off x="4254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09" name="AutoShape 53"/>
            <p:cNvSpPr>
              <a:spLocks noChangeArrowheads="1"/>
            </p:cNvSpPr>
            <p:nvPr/>
          </p:nvSpPr>
          <p:spPr bwMode="auto">
            <a:xfrm>
              <a:off x="4339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10" name="AutoShape 54"/>
            <p:cNvSpPr>
              <a:spLocks noChangeArrowheads="1"/>
            </p:cNvSpPr>
            <p:nvPr/>
          </p:nvSpPr>
          <p:spPr bwMode="auto">
            <a:xfrm>
              <a:off x="4424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11" name="AutoShape 55"/>
            <p:cNvSpPr>
              <a:spLocks noChangeArrowheads="1"/>
            </p:cNvSpPr>
            <p:nvPr/>
          </p:nvSpPr>
          <p:spPr bwMode="auto">
            <a:xfrm>
              <a:off x="4509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12" name="AutoShape 56"/>
            <p:cNvSpPr>
              <a:spLocks noChangeArrowheads="1"/>
            </p:cNvSpPr>
            <p:nvPr/>
          </p:nvSpPr>
          <p:spPr bwMode="auto">
            <a:xfrm>
              <a:off x="4594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13" name="AutoShape 57"/>
            <p:cNvSpPr>
              <a:spLocks noChangeArrowheads="1"/>
            </p:cNvSpPr>
            <p:nvPr/>
          </p:nvSpPr>
          <p:spPr bwMode="auto">
            <a:xfrm>
              <a:off x="4679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14" name="AutoShape 58"/>
            <p:cNvSpPr>
              <a:spLocks noChangeArrowheads="1"/>
            </p:cNvSpPr>
            <p:nvPr/>
          </p:nvSpPr>
          <p:spPr bwMode="auto">
            <a:xfrm>
              <a:off x="4764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15" name="AutoShape 59"/>
            <p:cNvSpPr>
              <a:spLocks noChangeArrowheads="1"/>
            </p:cNvSpPr>
            <p:nvPr/>
          </p:nvSpPr>
          <p:spPr bwMode="auto">
            <a:xfrm>
              <a:off x="4849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16" name="AutoShape 60"/>
            <p:cNvSpPr>
              <a:spLocks noChangeArrowheads="1"/>
            </p:cNvSpPr>
            <p:nvPr/>
          </p:nvSpPr>
          <p:spPr bwMode="auto">
            <a:xfrm>
              <a:off x="4934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17" name="AutoShape 61"/>
            <p:cNvSpPr>
              <a:spLocks noChangeArrowheads="1"/>
            </p:cNvSpPr>
            <p:nvPr/>
          </p:nvSpPr>
          <p:spPr bwMode="auto">
            <a:xfrm>
              <a:off x="5019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18" name="AutoShape 62"/>
            <p:cNvSpPr>
              <a:spLocks noChangeArrowheads="1"/>
            </p:cNvSpPr>
            <p:nvPr/>
          </p:nvSpPr>
          <p:spPr bwMode="auto">
            <a:xfrm>
              <a:off x="5104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19" name="AutoShape 63"/>
            <p:cNvSpPr>
              <a:spLocks noChangeArrowheads="1"/>
            </p:cNvSpPr>
            <p:nvPr/>
          </p:nvSpPr>
          <p:spPr bwMode="auto">
            <a:xfrm>
              <a:off x="5189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20" name="AutoShape 64"/>
            <p:cNvSpPr>
              <a:spLocks noChangeArrowheads="1"/>
            </p:cNvSpPr>
            <p:nvPr/>
          </p:nvSpPr>
          <p:spPr bwMode="auto">
            <a:xfrm>
              <a:off x="5274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21" name="AutoShape 65"/>
            <p:cNvSpPr>
              <a:spLocks noChangeArrowheads="1"/>
            </p:cNvSpPr>
            <p:nvPr/>
          </p:nvSpPr>
          <p:spPr bwMode="auto">
            <a:xfrm>
              <a:off x="5359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22" name="AutoShape 66"/>
            <p:cNvSpPr>
              <a:spLocks noChangeArrowheads="1"/>
            </p:cNvSpPr>
            <p:nvPr/>
          </p:nvSpPr>
          <p:spPr bwMode="auto">
            <a:xfrm>
              <a:off x="5444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23" name="AutoShape 67"/>
            <p:cNvSpPr>
              <a:spLocks noChangeArrowheads="1"/>
            </p:cNvSpPr>
            <p:nvPr/>
          </p:nvSpPr>
          <p:spPr bwMode="auto">
            <a:xfrm>
              <a:off x="5530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24" name="AutoShape 68"/>
            <p:cNvSpPr>
              <a:spLocks noChangeArrowheads="1"/>
            </p:cNvSpPr>
            <p:nvPr/>
          </p:nvSpPr>
          <p:spPr bwMode="auto">
            <a:xfrm>
              <a:off x="5615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25" name="AutoShape 69"/>
            <p:cNvSpPr>
              <a:spLocks noChangeArrowheads="1"/>
            </p:cNvSpPr>
            <p:nvPr/>
          </p:nvSpPr>
          <p:spPr bwMode="auto">
            <a:xfrm>
              <a:off x="5700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26" name="AutoShape 70"/>
            <p:cNvSpPr>
              <a:spLocks noChangeArrowheads="1"/>
            </p:cNvSpPr>
            <p:nvPr/>
          </p:nvSpPr>
          <p:spPr bwMode="auto">
            <a:xfrm>
              <a:off x="5785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27" name="AutoShape 71"/>
            <p:cNvSpPr>
              <a:spLocks noChangeArrowheads="1"/>
            </p:cNvSpPr>
            <p:nvPr/>
          </p:nvSpPr>
          <p:spPr bwMode="auto">
            <a:xfrm>
              <a:off x="5870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28" name="AutoShape 72"/>
            <p:cNvSpPr>
              <a:spLocks noChangeArrowheads="1"/>
            </p:cNvSpPr>
            <p:nvPr/>
          </p:nvSpPr>
          <p:spPr bwMode="auto">
            <a:xfrm>
              <a:off x="5955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29" name="AutoShape 73"/>
            <p:cNvSpPr>
              <a:spLocks noChangeArrowheads="1"/>
            </p:cNvSpPr>
            <p:nvPr/>
          </p:nvSpPr>
          <p:spPr bwMode="auto">
            <a:xfrm>
              <a:off x="6040" y="11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30" name="AutoShape 74"/>
            <p:cNvSpPr>
              <a:spLocks noChangeArrowheads="1"/>
            </p:cNvSpPr>
            <p:nvPr/>
          </p:nvSpPr>
          <p:spPr bwMode="auto">
            <a:xfrm>
              <a:off x="87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31" name="AutoShape 75"/>
            <p:cNvSpPr>
              <a:spLocks noChangeArrowheads="1"/>
            </p:cNvSpPr>
            <p:nvPr/>
          </p:nvSpPr>
          <p:spPr bwMode="auto">
            <a:xfrm>
              <a:off x="172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32" name="AutoShape 76"/>
            <p:cNvSpPr>
              <a:spLocks noChangeArrowheads="1"/>
            </p:cNvSpPr>
            <p:nvPr/>
          </p:nvSpPr>
          <p:spPr bwMode="auto">
            <a:xfrm>
              <a:off x="257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33" name="AutoShape 77"/>
            <p:cNvSpPr>
              <a:spLocks noChangeArrowheads="1"/>
            </p:cNvSpPr>
            <p:nvPr/>
          </p:nvSpPr>
          <p:spPr bwMode="auto">
            <a:xfrm>
              <a:off x="342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34" name="AutoShape 78"/>
            <p:cNvSpPr>
              <a:spLocks noChangeArrowheads="1"/>
            </p:cNvSpPr>
            <p:nvPr/>
          </p:nvSpPr>
          <p:spPr bwMode="auto">
            <a:xfrm>
              <a:off x="427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35" name="AutoShape 79"/>
            <p:cNvSpPr>
              <a:spLocks noChangeArrowheads="1"/>
            </p:cNvSpPr>
            <p:nvPr/>
          </p:nvSpPr>
          <p:spPr bwMode="auto">
            <a:xfrm>
              <a:off x="512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36" name="AutoShape 80"/>
            <p:cNvSpPr>
              <a:spLocks noChangeArrowheads="1"/>
            </p:cNvSpPr>
            <p:nvPr/>
          </p:nvSpPr>
          <p:spPr bwMode="auto">
            <a:xfrm>
              <a:off x="597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37" name="AutoShape 81"/>
            <p:cNvSpPr>
              <a:spLocks noChangeArrowheads="1"/>
            </p:cNvSpPr>
            <p:nvPr/>
          </p:nvSpPr>
          <p:spPr bwMode="auto">
            <a:xfrm>
              <a:off x="682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38" name="AutoShape 82"/>
            <p:cNvSpPr>
              <a:spLocks noChangeArrowheads="1"/>
            </p:cNvSpPr>
            <p:nvPr/>
          </p:nvSpPr>
          <p:spPr bwMode="auto">
            <a:xfrm>
              <a:off x="767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39" name="AutoShape 83"/>
            <p:cNvSpPr>
              <a:spLocks noChangeArrowheads="1"/>
            </p:cNvSpPr>
            <p:nvPr/>
          </p:nvSpPr>
          <p:spPr bwMode="auto">
            <a:xfrm>
              <a:off x="852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40" name="AutoShape 84"/>
            <p:cNvSpPr>
              <a:spLocks noChangeArrowheads="1"/>
            </p:cNvSpPr>
            <p:nvPr/>
          </p:nvSpPr>
          <p:spPr bwMode="auto">
            <a:xfrm>
              <a:off x="937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41" name="AutoShape 85"/>
            <p:cNvSpPr>
              <a:spLocks noChangeArrowheads="1"/>
            </p:cNvSpPr>
            <p:nvPr/>
          </p:nvSpPr>
          <p:spPr bwMode="auto">
            <a:xfrm>
              <a:off x="1022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42" name="AutoShape 86"/>
            <p:cNvSpPr>
              <a:spLocks noChangeArrowheads="1"/>
            </p:cNvSpPr>
            <p:nvPr/>
          </p:nvSpPr>
          <p:spPr bwMode="auto">
            <a:xfrm>
              <a:off x="1107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43" name="AutoShape 87"/>
            <p:cNvSpPr>
              <a:spLocks noChangeArrowheads="1"/>
            </p:cNvSpPr>
            <p:nvPr/>
          </p:nvSpPr>
          <p:spPr bwMode="auto">
            <a:xfrm>
              <a:off x="1192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44" name="AutoShape 88"/>
            <p:cNvSpPr>
              <a:spLocks noChangeArrowheads="1"/>
            </p:cNvSpPr>
            <p:nvPr/>
          </p:nvSpPr>
          <p:spPr bwMode="auto">
            <a:xfrm>
              <a:off x="1277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45" name="AutoShape 89"/>
            <p:cNvSpPr>
              <a:spLocks noChangeArrowheads="1"/>
            </p:cNvSpPr>
            <p:nvPr/>
          </p:nvSpPr>
          <p:spPr bwMode="auto">
            <a:xfrm>
              <a:off x="1362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46" name="AutoShape 90"/>
            <p:cNvSpPr>
              <a:spLocks noChangeArrowheads="1"/>
            </p:cNvSpPr>
            <p:nvPr/>
          </p:nvSpPr>
          <p:spPr bwMode="auto">
            <a:xfrm>
              <a:off x="144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47" name="AutoShape 91"/>
            <p:cNvSpPr>
              <a:spLocks noChangeArrowheads="1"/>
            </p:cNvSpPr>
            <p:nvPr/>
          </p:nvSpPr>
          <p:spPr bwMode="auto">
            <a:xfrm>
              <a:off x="153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48" name="AutoShape 92"/>
            <p:cNvSpPr>
              <a:spLocks noChangeArrowheads="1"/>
            </p:cNvSpPr>
            <p:nvPr/>
          </p:nvSpPr>
          <p:spPr bwMode="auto">
            <a:xfrm>
              <a:off x="161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49" name="AutoShape 93"/>
            <p:cNvSpPr>
              <a:spLocks noChangeArrowheads="1"/>
            </p:cNvSpPr>
            <p:nvPr/>
          </p:nvSpPr>
          <p:spPr bwMode="auto">
            <a:xfrm>
              <a:off x="170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50" name="AutoShape 94"/>
            <p:cNvSpPr>
              <a:spLocks noChangeArrowheads="1"/>
            </p:cNvSpPr>
            <p:nvPr/>
          </p:nvSpPr>
          <p:spPr bwMode="auto">
            <a:xfrm>
              <a:off x="178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51" name="AutoShape 95"/>
            <p:cNvSpPr>
              <a:spLocks noChangeArrowheads="1"/>
            </p:cNvSpPr>
            <p:nvPr/>
          </p:nvSpPr>
          <p:spPr bwMode="auto">
            <a:xfrm>
              <a:off x="187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52" name="AutoShape 96"/>
            <p:cNvSpPr>
              <a:spLocks noChangeArrowheads="1"/>
            </p:cNvSpPr>
            <p:nvPr/>
          </p:nvSpPr>
          <p:spPr bwMode="auto">
            <a:xfrm>
              <a:off x="195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53" name="AutoShape 97"/>
            <p:cNvSpPr>
              <a:spLocks noChangeArrowheads="1"/>
            </p:cNvSpPr>
            <p:nvPr/>
          </p:nvSpPr>
          <p:spPr bwMode="auto">
            <a:xfrm>
              <a:off x="204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54" name="AutoShape 98"/>
            <p:cNvSpPr>
              <a:spLocks noChangeArrowheads="1"/>
            </p:cNvSpPr>
            <p:nvPr/>
          </p:nvSpPr>
          <p:spPr bwMode="auto">
            <a:xfrm>
              <a:off x="212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55" name="AutoShape 99"/>
            <p:cNvSpPr>
              <a:spLocks noChangeArrowheads="1"/>
            </p:cNvSpPr>
            <p:nvPr/>
          </p:nvSpPr>
          <p:spPr bwMode="auto">
            <a:xfrm>
              <a:off x="221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56" name="AutoShape 100"/>
            <p:cNvSpPr>
              <a:spLocks noChangeArrowheads="1"/>
            </p:cNvSpPr>
            <p:nvPr/>
          </p:nvSpPr>
          <p:spPr bwMode="auto">
            <a:xfrm>
              <a:off x="229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57" name="AutoShape 101"/>
            <p:cNvSpPr>
              <a:spLocks noChangeArrowheads="1"/>
            </p:cNvSpPr>
            <p:nvPr/>
          </p:nvSpPr>
          <p:spPr bwMode="auto">
            <a:xfrm>
              <a:off x="238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58" name="AutoShape 102"/>
            <p:cNvSpPr>
              <a:spLocks noChangeArrowheads="1"/>
            </p:cNvSpPr>
            <p:nvPr/>
          </p:nvSpPr>
          <p:spPr bwMode="auto">
            <a:xfrm>
              <a:off x="246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59" name="AutoShape 103"/>
            <p:cNvSpPr>
              <a:spLocks noChangeArrowheads="1"/>
            </p:cNvSpPr>
            <p:nvPr/>
          </p:nvSpPr>
          <p:spPr bwMode="auto">
            <a:xfrm>
              <a:off x="255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60" name="AutoShape 104"/>
            <p:cNvSpPr>
              <a:spLocks noChangeArrowheads="1"/>
            </p:cNvSpPr>
            <p:nvPr/>
          </p:nvSpPr>
          <p:spPr bwMode="auto">
            <a:xfrm>
              <a:off x="263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61" name="AutoShape 105"/>
            <p:cNvSpPr>
              <a:spLocks noChangeArrowheads="1"/>
            </p:cNvSpPr>
            <p:nvPr/>
          </p:nvSpPr>
          <p:spPr bwMode="auto">
            <a:xfrm>
              <a:off x="272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62" name="AutoShape 106"/>
            <p:cNvSpPr>
              <a:spLocks noChangeArrowheads="1"/>
            </p:cNvSpPr>
            <p:nvPr/>
          </p:nvSpPr>
          <p:spPr bwMode="auto">
            <a:xfrm>
              <a:off x="280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63" name="AutoShape 107"/>
            <p:cNvSpPr>
              <a:spLocks noChangeArrowheads="1"/>
            </p:cNvSpPr>
            <p:nvPr/>
          </p:nvSpPr>
          <p:spPr bwMode="auto">
            <a:xfrm>
              <a:off x="289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64" name="AutoShape 108"/>
            <p:cNvSpPr>
              <a:spLocks noChangeArrowheads="1"/>
            </p:cNvSpPr>
            <p:nvPr/>
          </p:nvSpPr>
          <p:spPr bwMode="auto">
            <a:xfrm>
              <a:off x="297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65" name="AutoShape 109"/>
            <p:cNvSpPr>
              <a:spLocks noChangeArrowheads="1"/>
            </p:cNvSpPr>
            <p:nvPr/>
          </p:nvSpPr>
          <p:spPr bwMode="auto">
            <a:xfrm>
              <a:off x="306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66" name="AutoShape 110"/>
            <p:cNvSpPr>
              <a:spLocks noChangeArrowheads="1"/>
            </p:cNvSpPr>
            <p:nvPr/>
          </p:nvSpPr>
          <p:spPr bwMode="auto">
            <a:xfrm>
              <a:off x="314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67" name="AutoShape 111"/>
            <p:cNvSpPr>
              <a:spLocks noChangeArrowheads="1"/>
            </p:cNvSpPr>
            <p:nvPr/>
          </p:nvSpPr>
          <p:spPr bwMode="auto">
            <a:xfrm>
              <a:off x="323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68" name="AutoShape 112"/>
            <p:cNvSpPr>
              <a:spLocks noChangeArrowheads="1"/>
            </p:cNvSpPr>
            <p:nvPr/>
          </p:nvSpPr>
          <p:spPr bwMode="auto">
            <a:xfrm>
              <a:off x="331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69" name="AutoShape 113"/>
            <p:cNvSpPr>
              <a:spLocks noChangeArrowheads="1"/>
            </p:cNvSpPr>
            <p:nvPr/>
          </p:nvSpPr>
          <p:spPr bwMode="auto">
            <a:xfrm>
              <a:off x="340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70" name="AutoShape 114"/>
            <p:cNvSpPr>
              <a:spLocks noChangeArrowheads="1"/>
            </p:cNvSpPr>
            <p:nvPr/>
          </p:nvSpPr>
          <p:spPr bwMode="auto">
            <a:xfrm>
              <a:off x="348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71" name="AutoShape 115"/>
            <p:cNvSpPr>
              <a:spLocks noChangeArrowheads="1"/>
            </p:cNvSpPr>
            <p:nvPr/>
          </p:nvSpPr>
          <p:spPr bwMode="auto">
            <a:xfrm>
              <a:off x="357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72" name="AutoShape 116"/>
            <p:cNvSpPr>
              <a:spLocks noChangeArrowheads="1"/>
            </p:cNvSpPr>
            <p:nvPr/>
          </p:nvSpPr>
          <p:spPr bwMode="auto">
            <a:xfrm>
              <a:off x="365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73" name="AutoShape 117"/>
            <p:cNvSpPr>
              <a:spLocks noChangeArrowheads="1"/>
            </p:cNvSpPr>
            <p:nvPr/>
          </p:nvSpPr>
          <p:spPr bwMode="auto">
            <a:xfrm>
              <a:off x="374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74" name="AutoShape 118"/>
            <p:cNvSpPr>
              <a:spLocks noChangeArrowheads="1"/>
            </p:cNvSpPr>
            <p:nvPr/>
          </p:nvSpPr>
          <p:spPr bwMode="auto">
            <a:xfrm>
              <a:off x="382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75" name="AutoShape 119"/>
            <p:cNvSpPr>
              <a:spLocks noChangeArrowheads="1"/>
            </p:cNvSpPr>
            <p:nvPr/>
          </p:nvSpPr>
          <p:spPr bwMode="auto">
            <a:xfrm>
              <a:off x="391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76" name="AutoShape 120"/>
            <p:cNvSpPr>
              <a:spLocks noChangeArrowheads="1"/>
            </p:cNvSpPr>
            <p:nvPr/>
          </p:nvSpPr>
          <p:spPr bwMode="auto">
            <a:xfrm>
              <a:off x="3998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77" name="AutoShape 121"/>
            <p:cNvSpPr>
              <a:spLocks noChangeArrowheads="1"/>
            </p:cNvSpPr>
            <p:nvPr/>
          </p:nvSpPr>
          <p:spPr bwMode="auto">
            <a:xfrm>
              <a:off x="4083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78" name="AutoShape 122"/>
            <p:cNvSpPr>
              <a:spLocks noChangeArrowheads="1"/>
            </p:cNvSpPr>
            <p:nvPr/>
          </p:nvSpPr>
          <p:spPr bwMode="auto">
            <a:xfrm>
              <a:off x="4169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79" name="AutoShape 123"/>
            <p:cNvSpPr>
              <a:spLocks noChangeArrowheads="1"/>
            </p:cNvSpPr>
            <p:nvPr/>
          </p:nvSpPr>
          <p:spPr bwMode="auto">
            <a:xfrm>
              <a:off x="4254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80" name="AutoShape 124"/>
            <p:cNvSpPr>
              <a:spLocks noChangeArrowheads="1"/>
            </p:cNvSpPr>
            <p:nvPr/>
          </p:nvSpPr>
          <p:spPr bwMode="auto">
            <a:xfrm>
              <a:off x="4339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81" name="AutoShape 125"/>
            <p:cNvSpPr>
              <a:spLocks noChangeArrowheads="1"/>
            </p:cNvSpPr>
            <p:nvPr/>
          </p:nvSpPr>
          <p:spPr bwMode="auto">
            <a:xfrm>
              <a:off x="4424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82" name="AutoShape 126"/>
            <p:cNvSpPr>
              <a:spLocks noChangeArrowheads="1"/>
            </p:cNvSpPr>
            <p:nvPr/>
          </p:nvSpPr>
          <p:spPr bwMode="auto">
            <a:xfrm>
              <a:off x="4509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83" name="AutoShape 127"/>
            <p:cNvSpPr>
              <a:spLocks noChangeArrowheads="1"/>
            </p:cNvSpPr>
            <p:nvPr/>
          </p:nvSpPr>
          <p:spPr bwMode="auto">
            <a:xfrm>
              <a:off x="4594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84" name="AutoShape 128"/>
            <p:cNvSpPr>
              <a:spLocks noChangeArrowheads="1"/>
            </p:cNvSpPr>
            <p:nvPr/>
          </p:nvSpPr>
          <p:spPr bwMode="auto">
            <a:xfrm>
              <a:off x="4679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85" name="AutoShape 129"/>
            <p:cNvSpPr>
              <a:spLocks noChangeArrowheads="1"/>
            </p:cNvSpPr>
            <p:nvPr/>
          </p:nvSpPr>
          <p:spPr bwMode="auto">
            <a:xfrm>
              <a:off x="4764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86" name="AutoShape 130"/>
            <p:cNvSpPr>
              <a:spLocks noChangeArrowheads="1"/>
            </p:cNvSpPr>
            <p:nvPr/>
          </p:nvSpPr>
          <p:spPr bwMode="auto">
            <a:xfrm>
              <a:off x="4849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87" name="AutoShape 131"/>
            <p:cNvSpPr>
              <a:spLocks noChangeArrowheads="1"/>
            </p:cNvSpPr>
            <p:nvPr/>
          </p:nvSpPr>
          <p:spPr bwMode="auto">
            <a:xfrm>
              <a:off x="4934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88" name="AutoShape 132"/>
            <p:cNvSpPr>
              <a:spLocks noChangeArrowheads="1"/>
            </p:cNvSpPr>
            <p:nvPr/>
          </p:nvSpPr>
          <p:spPr bwMode="auto">
            <a:xfrm>
              <a:off x="5019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89" name="AutoShape 133"/>
            <p:cNvSpPr>
              <a:spLocks noChangeArrowheads="1"/>
            </p:cNvSpPr>
            <p:nvPr/>
          </p:nvSpPr>
          <p:spPr bwMode="auto">
            <a:xfrm>
              <a:off x="5104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90" name="AutoShape 134"/>
            <p:cNvSpPr>
              <a:spLocks noChangeArrowheads="1"/>
            </p:cNvSpPr>
            <p:nvPr/>
          </p:nvSpPr>
          <p:spPr bwMode="auto">
            <a:xfrm>
              <a:off x="5189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91" name="AutoShape 135"/>
            <p:cNvSpPr>
              <a:spLocks noChangeArrowheads="1"/>
            </p:cNvSpPr>
            <p:nvPr/>
          </p:nvSpPr>
          <p:spPr bwMode="auto">
            <a:xfrm>
              <a:off x="5274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92" name="AutoShape 136"/>
            <p:cNvSpPr>
              <a:spLocks noChangeArrowheads="1"/>
            </p:cNvSpPr>
            <p:nvPr/>
          </p:nvSpPr>
          <p:spPr bwMode="auto">
            <a:xfrm>
              <a:off x="5359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93" name="AutoShape 137"/>
            <p:cNvSpPr>
              <a:spLocks noChangeArrowheads="1"/>
            </p:cNvSpPr>
            <p:nvPr/>
          </p:nvSpPr>
          <p:spPr bwMode="auto">
            <a:xfrm>
              <a:off x="5444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94" name="AutoShape 138"/>
            <p:cNvSpPr>
              <a:spLocks noChangeArrowheads="1"/>
            </p:cNvSpPr>
            <p:nvPr/>
          </p:nvSpPr>
          <p:spPr bwMode="auto">
            <a:xfrm>
              <a:off x="5530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95" name="AutoShape 139"/>
            <p:cNvSpPr>
              <a:spLocks noChangeArrowheads="1"/>
            </p:cNvSpPr>
            <p:nvPr/>
          </p:nvSpPr>
          <p:spPr bwMode="auto">
            <a:xfrm>
              <a:off x="5615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96" name="AutoShape 140"/>
            <p:cNvSpPr>
              <a:spLocks noChangeArrowheads="1"/>
            </p:cNvSpPr>
            <p:nvPr/>
          </p:nvSpPr>
          <p:spPr bwMode="auto">
            <a:xfrm>
              <a:off x="5700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97" name="AutoShape 141"/>
            <p:cNvSpPr>
              <a:spLocks noChangeArrowheads="1"/>
            </p:cNvSpPr>
            <p:nvPr/>
          </p:nvSpPr>
          <p:spPr bwMode="auto">
            <a:xfrm>
              <a:off x="5785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98" name="AutoShape 142"/>
            <p:cNvSpPr>
              <a:spLocks noChangeArrowheads="1"/>
            </p:cNvSpPr>
            <p:nvPr/>
          </p:nvSpPr>
          <p:spPr bwMode="auto">
            <a:xfrm>
              <a:off x="5870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399" name="AutoShape 143"/>
            <p:cNvSpPr>
              <a:spLocks noChangeArrowheads="1"/>
            </p:cNvSpPr>
            <p:nvPr/>
          </p:nvSpPr>
          <p:spPr bwMode="auto">
            <a:xfrm>
              <a:off x="5955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00" name="AutoShape 144"/>
            <p:cNvSpPr>
              <a:spLocks noChangeArrowheads="1"/>
            </p:cNvSpPr>
            <p:nvPr/>
          </p:nvSpPr>
          <p:spPr bwMode="auto">
            <a:xfrm>
              <a:off x="6040" y="411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01" name="AutoShape 145"/>
            <p:cNvSpPr>
              <a:spLocks noChangeArrowheads="1"/>
            </p:cNvSpPr>
            <p:nvPr/>
          </p:nvSpPr>
          <p:spPr bwMode="auto">
            <a:xfrm>
              <a:off x="87" y="20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02" name="AutoShape 146"/>
            <p:cNvSpPr>
              <a:spLocks noChangeArrowheads="1"/>
            </p:cNvSpPr>
            <p:nvPr/>
          </p:nvSpPr>
          <p:spPr bwMode="auto">
            <a:xfrm>
              <a:off x="87" y="28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03" name="AutoShape 147"/>
            <p:cNvSpPr>
              <a:spLocks noChangeArrowheads="1"/>
            </p:cNvSpPr>
            <p:nvPr/>
          </p:nvSpPr>
          <p:spPr bwMode="auto">
            <a:xfrm>
              <a:off x="87" y="37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04" name="AutoShape 148"/>
            <p:cNvSpPr>
              <a:spLocks noChangeArrowheads="1"/>
            </p:cNvSpPr>
            <p:nvPr/>
          </p:nvSpPr>
          <p:spPr bwMode="auto">
            <a:xfrm>
              <a:off x="87" y="45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05" name="AutoShape 149"/>
            <p:cNvSpPr>
              <a:spLocks noChangeArrowheads="1"/>
            </p:cNvSpPr>
            <p:nvPr/>
          </p:nvSpPr>
          <p:spPr bwMode="auto">
            <a:xfrm>
              <a:off x="87" y="54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06" name="AutoShape 150"/>
            <p:cNvSpPr>
              <a:spLocks noChangeArrowheads="1"/>
            </p:cNvSpPr>
            <p:nvPr/>
          </p:nvSpPr>
          <p:spPr bwMode="auto">
            <a:xfrm>
              <a:off x="87" y="62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07" name="AutoShape 151"/>
            <p:cNvSpPr>
              <a:spLocks noChangeArrowheads="1"/>
            </p:cNvSpPr>
            <p:nvPr/>
          </p:nvSpPr>
          <p:spPr bwMode="auto">
            <a:xfrm>
              <a:off x="87" y="71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08" name="AutoShape 152"/>
            <p:cNvSpPr>
              <a:spLocks noChangeArrowheads="1"/>
            </p:cNvSpPr>
            <p:nvPr/>
          </p:nvSpPr>
          <p:spPr bwMode="auto">
            <a:xfrm>
              <a:off x="87" y="79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09" name="AutoShape 153"/>
            <p:cNvSpPr>
              <a:spLocks noChangeArrowheads="1"/>
            </p:cNvSpPr>
            <p:nvPr/>
          </p:nvSpPr>
          <p:spPr bwMode="auto">
            <a:xfrm>
              <a:off x="87" y="88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10" name="AutoShape 154"/>
            <p:cNvSpPr>
              <a:spLocks noChangeArrowheads="1"/>
            </p:cNvSpPr>
            <p:nvPr/>
          </p:nvSpPr>
          <p:spPr bwMode="auto">
            <a:xfrm>
              <a:off x="87" y="96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11" name="AutoShape 155"/>
            <p:cNvSpPr>
              <a:spLocks noChangeArrowheads="1"/>
            </p:cNvSpPr>
            <p:nvPr/>
          </p:nvSpPr>
          <p:spPr bwMode="auto">
            <a:xfrm>
              <a:off x="87" y="105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12" name="AutoShape 156"/>
            <p:cNvSpPr>
              <a:spLocks noChangeArrowheads="1"/>
            </p:cNvSpPr>
            <p:nvPr/>
          </p:nvSpPr>
          <p:spPr bwMode="auto">
            <a:xfrm>
              <a:off x="87" y="113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13" name="AutoShape 157"/>
            <p:cNvSpPr>
              <a:spLocks noChangeArrowheads="1"/>
            </p:cNvSpPr>
            <p:nvPr/>
          </p:nvSpPr>
          <p:spPr bwMode="auto">
            <a:xfrm>
              <a:off x="87" y="122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14" name="AutoShape 158"/>
            <p:cNvSpPr>
              <a:spLocks noChangeArrowheads="1"/>
            </p:cNvSpPr>
            <p:nvPr/>
          </p:nvSpPr>
          <p:spPr bwMode="auto">
            <a:xfrm>
              <a:off x="87" y="130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15" name="AutoShape 159"/>
            <p:cNvSpPr>
              <a:spLocks noChangeArrowheads="1"/>
            </p:cNvSpPr>
            <p:nvPr/>
          </p:nvSpPr>
          <p:spPr bwMode="auto">
            <a:xfrm>
              <a:off x="87" y="139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16" name="AutoShape 160"/>
            <p:cNvSpPr>
              <a:spLocks noChangeArrowheads="1"/>
            </p:cNvSpPr>
            <p:nvPr/>
          </p:nvSpPr>
          <p:spPr bwMode="auto">
            <a:xfrm>
              <a:off x="87" y="148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17" name="AutoShape 161"/>
            <p:cNvSpPr>
              <a:spLocks noChangeArrowheads="1"/>
            </p:cNvSpPr>
            <p:nvPr/>
          </p:nvSpPr>
          <p:spPr bwMode="auto">
            <a:xfrm>
              <a:off x="87" y="156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18" name="AutoShape 162"/>
            <p:cNvSpPr>
              <a:spLocks noChangeArrowheads="1"/>
            </p:cNvSpPr>
            <p:nvPr/>
          </p:nvSpPr>
          <p:spPr bwMode="auto">
            <a:xfrm>
              <a:off x="87" y="165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19" name="AutoShape 163"/>
            <p:cNvSpPr>
              <a:spLocks noChangeArrowheads="1"/>
            </p:cNvSpPr>
            <p:nvPr/>
          </p:nvSpPr>
          <p:spPr bwMode="auto">
            <a:xfrm>
              <a:off x="87" y="173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20" name="AutoShape 164"/>
            <p:cNvSpPr>
              <a:spLocks noChangeArrowheads="1"/>
            </p:cNvSpPr>
            <p:nvPr/>
          </p:nvSpPr>
          <p:spPr bwMode="auto">
            <a:xfrm>
              <a:off x="87" y="182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21" name="AutoShape 165"/>
            <p:cNvSpPr>
              <a:spLocks noChangeArrowheads="1"/>
            </p:cNvSpPr>
            <p:nvPr/>
          </p:nvSpPr>
          <p:spPr bwMode="auto">
            <a:xfrm>
              <a:off x="87" y="190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22" name="AutoShape 166"/>
            <p:cNvSpPr>
              <a:spLocks noChangeArrowheads="1"/>
            </p:cNvSpPr>
            <p:nvPr/>
          </p:nvSpPr>
          <p:spPr bwMode="auto">
            <a:xfrm>
              <a:off x="87" y="199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23" name="AutoShape 167"/>
            <p:cNvSpPr>
              <a:spLocks noChangeArrowheads="1"/>
            </p:cNvSpPr>
            <p:nvPr/>
          </p:nvSpPr>
          <p:spPr bwMode="auto">
            <a:xfrm>
              <a:off x="87" y="207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24" name="AutoShape 168"/>
            <p:cNvSpPr>
              <a:spLocks noChangeArrowheads="1"/>
            </p:cNvSpPr>
            <p:nvPr/>
          </p:nvSpPr>
          <p:spPr bwMode="auto">
            <a:xfrm>
              <a:off x="87" y="216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25" name="AutoShape 169"/>
            <p:cNvSpPr>
              <a:spLocks noChangeArrowheads="1"/>
            </p:cNvSpPr>
            <p:nvPr/>
          </p:nvSpPr>
          <p:spPr bwMode="auto">
            <a:xfrm>
              <a:off x="87" y="224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26" name="AutoShape 170"/>
            <p:cNvSpPr>
              <a:spLocks noChangeArrowheads="1"/>
            </p:cNvSpPr>
            <p:nvPr/>
          </p:nvSpPr>
          <p:spPr bwMode="auto">
            <a:xfrm>
              <a:off x="87" y="233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27" name="AutoShape 171"/>
            <p:cNvSpPr>
              <a:spLocks noChangeArrowheads="1"/>
            </p:cNvSpPr>
            <p:nvPr/>
          </p:nvSpPr>
          <p:spPr bwMode="auto">
            <a:xfrm>
              <a:off x="87" y="241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28" name="AutoShape 172"/>
            <p:cNvSpPr>
              <a:spLocks noChangeArrowheads="1"/>
            </p:cNvSpPr>
            <p:nvPr/>
          </p:nvSpPr>
          <p:spPr bwMode="auto">
            <a:xfrm>
              <a:off x="87" y="250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29" name="AutoShape 173"/>
            <p:cNvSpPr>
              <a:spLocks noChangeArrowheads="1"/>
            </p:cNvSpPr>
            <p:nvPr/>
          </p:nvSpPr>
          <p:spPr bwMode="auto">
            <a:xfrm>
              <a:off x="87" y="258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30" name="AutoShape 174"/>
            <p:cNvSpPr>
              <a:spLocks noChangeArrowheads="1"/>
            </p:cNvSpPr>
            <p:nvPr/>
          </p:nvSpPr>
          <p:spPr bwMode="auto">
            <a:xfrm>
              <a:off x="87" y="267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31" name="AutoShape 175"/>
            <p:cNvSpPr>
              <a:spLocks noChangeArrowheads="1"/>
            </p:cNvSpPr>
            <p:nvPr/>
          </p:nvSpPr>
          <p:spPr bwMode="auto">
            <a:xfrm>
              <a:off x="87" y="275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32" name="AutoShape 176"/>
            <p:cNvSpPr>
              <a:spLocks noChangeArrowheads="1"/>
            </p:cNvSpPr>
            <p:nvPr/>
          </p:nvSpPr>
          <p:spPr bwMode="auto">
            <a:xfrm>
              <a:off x="87" y="284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33" name="AutoShape 177"/>
            <p:cNvSpPr>
              <a:spLocks noChangeArrowheads="1"/>
            </p:cNvSpPr>
            <p:nvPr/>
          </p:nvSpPr>
          <p:spPr bwMode="auto">
            <a:xfrm>
              <a:off x="87" y="292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34" name="AutoShape 178"/>
            <p:cNvSpPr>
              <a:spLocks noChangeArrowheads="1"/>
            </p:cNvSpPr>
            <p:nvPr/>
          </p:nvSpPr>
          <p:spPr bwMode="auto">
            <a:xfrm>
              <a:off x="87" y="301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35" name="AutoShape 179"/>
            <p:cNvSpPr>
              <a:spLocks noChangeArrowheads="1"/>
            </p:cNvSpPr>
            <p:nvPr/>
          </p:nvSpPr>
          <p:spPr bwMode="auto">
            <a:xfrm>
              <a:off x="87" y="309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36" name="AutoShape 180"/>
            <p:cNvSpPr>
              <a:spLocks noChangeArrowheads="1"/>
            </p:cNvSpPr>
            <p:nvPr/>
          </p:nvSpPr>
          <p:spPr bwMode="auto">
            <a:xfrm>
              <a:off x="87" y="318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37" name="AutoShape 181"/>
            <p:cNvSpPr>
              <a:spLocks noChangeArrowheads="1"/>
            </p:cNvSpPr>
            <p:nvPr/>
          </p:nvSpPr>
          <p:spPr bwMode="auto">
            <a:xfrm>
              <a:off x="87" y="326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38" name="AutoShape 182"/>
            <p:cNvSpPr>
              <a:spLocks noChangeArrowheads="1"/>
            </p:cNvSpPr>
            <p:nvPr/>
          </p:nvSpPr>
          <p:spPr bwMode="auto">
            <a:xfrm>
              <a:off x="87" y="335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39" name="AutoShape 183"/>
            <p:cNvSpPr>
              <a:spLocks noChangeArrowheads="1"/>
            </p:cNvSpPr>
            <p:nvPr/>
          </p:nvSpPr>
          <p:spPr bwMode="auto">
            <a:xfrm>
              <a:off x="87" y="343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40" name="AutoShape 184"/>
            <p:cNvSpPr>
              <a:spLocks noChangeArrowheads="1"/>
            </p:cNvSpPr>
            <p:nvPr/>
          </p:nvSpPr>
          <p:spPr bwMode="auto">
            <a:xfrm>
              <a:off x="87" y="352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41" name="AutoShape 185"/>
            <p:cNvSpPr>
              <a:spLocks noChangeArrowheads="1"/>
            </p:cNvSpPr>
            <p:nvPr/>
          </p:nvSpPr>
          <p:spPr bwMode="auto">
            <a:xfrm>
              <a:off x="87" y="360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42" name="AutoShape 186"/>
            <p:cNvSpPr>
              <a:spLocks noChangeArrowheads="1"/>
            </p:cNvSpPr>
            <p:nvPr/>
          </p:nvSpPr>
          <p:spPr bwMode="auto">
            <a:xfrm>
              <a:off x="87" y="369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43" name="AutoShape 187"/>
            <p:cNvSpPr>
              <a:spLocks noChangeArrowheads="1"/>
            </p:cNvSpPr>
            <p:nvPr/>
          </p:nvSpPr>
          <p:spPr bwMode="auto">
            <a:xfrm>
              <a:off x="87" y="377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44" name="AutoShape 188"/>
            <p:cNvSpPr>
              <a:spLocks noChangeArrowheads="1"/>
            </p:cNvSpPr>
            <p:nvPr/>
          </p:nvSpPr>
          <p:spPr bwMode="auto">
            <a:xfrm>
              <a:off x="87" y="3861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45" name="AutoShape 189"/>
            <p:cNvSpPr>
              <a:spLocks noChangeArrowheads="1"/>
            </p:cNvSpPr>
            <p:nvPr/>
          </p:nvSpPr>
          <p:spPr bwMode="auto">
            <a:xfrm>
              <a:off x="87" y="394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46" name="AutoShape 190"/>
            <p:cNvSpPr>
              <a:spLocks noChangeArrowheads="1"/>
            </p:cNvSpPr>
            <p:nvPr/>
          </p:nvSpPr>
          <p:spPr bwMode="auto">
            <a:xfrm>
              <a:off x="87" y="4031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47" name="AutoShape 191"/>
            <p:cNvSpPr>
              <a:spLocks noChangeArrowheads="1"/>
            </p:cNvSpPr>
            <p:nvPr/>
          </p:nvSpPr>
          <p:spPr bwMode="auto">
            <a:xfrm>
              <a:off x="6040" y="20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48" name="AutoShape 192"/>
            <p:cNvSpPr>
              <a:spLocks noChangeArrowheads="1"/>
            </p:cNvSpPr>
            <p:nvPr/>
          </p:nvSpPr>
          <p:spPr bwMode="auto">
            <a:xfrm>
              <a:off x="6040" y="28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49" name="AutoShape 193"/>
            <p:cNvSpPr>
              <a:spLocks noChangeArrowheads="1"/>
            </p:cNvSpPr>
            <p:nvPr/>
          </p:nvSpPr>
          <p:spPr bwMode="auto">
            <a:xfrm>
              <a:off x="6040" y="37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50" name="AutoShape 194"/>
            <p:cNvSpPr>
              <a:spLocks noChangeArrowheads="1"/>
            </p:cNvSpPr>
            <p:nvPr/>
          </p:nvSpPr>
          <p:spPr bwMode="auto">
            <a:xfrm>
              <a:off x="6040" y="45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51" name="AutoShape 195"/>
            <p:cNvSpPr>
              <a:spLocks noChangeArrowheads="1"/>
            </p:cNvSpPr>
            <p:nvPr/>
          </p:nvSpPr>
          <p:spPr bwMode="auto">
            <a:xfrm>
              <a:off x="6040" y="54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52" name="AutoShape 196"/>
            <p:cNvSpPr>
              <a:spLocks noChangeArrowheads="1"/>
            </p:cNvSpPr>
            <p:nvPr/>
          </p:nvSpPr>
          <p:spPr bwMode="auto">
            <a:xfrm>
              <a:off x="6040" y="62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53" name="AutoShape 197"/>
            <p:cNvSpPr>
              <a:spLocks noChangeArrowheads="1"/>
            </p:cNvSpPr>
            <p:nvPr/>
          </p:nvSpPr>
          <p:spPr bwMode="auto">
            <a:xfrm>
              <a:off x="6040" y="71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54" name="AutoShape 198"/>
            <p:cNvSpPr>
              <a:spLocks noChangeArrowheads="1"/>
            </p:cNvSpPr>
            <p:nvPr/>
          </p:nvSpPr>
          <p:spPr bwMode="auto">
            <a:xfrm>
              <a:off x="6040" y="79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55" name="AutoShape 199"/>
            <p:cNvSpPr>
              <a:spLocks noChangeArrowheads="1"/>
            </p:cNvSpPr>
            <p:nvPr/>
          </p:nvSpPr>
          <p:spPr bwMode="auto">
            <a:xfrm>
              <a:off x="6040" y="88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56" name="AutoShape 200"/>
            <p:cNvSpPr>
              <a:spLocks noChangeArrowheads="1"/>
            </p:cNvSpPr>
            <p:nvPr/>
          </p:nvSpPr>
          <p:spPr bwMode="auto">
            <a:xfrm>
              <a:off x="6040" y="96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57" name="AutoShape 201"/>
            <p:cNvSpPr>
              <a:spLocks noChangeArrowheads="1"/>
            </p:cNvSpPr>
            <p:nvPr/>
          </p:nvSpPr>
          <p:spPr bwMode="auto">
            <a:xfrm>
              <a:off x="6040" y="105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58" name="AutoShape 202"/>
            <p:cNvSpPr>
              <a:spLocks noChangeArrowheads="1"/>
            </p:cNvSpPr>
            <p:nvPr/>
          </p:nvSpPr>
          <p:spPr bwMode="auto">
            <a:xfrm>
              <a:off x="6040" y="113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59" name="AutoShape 203"/>
            <p:cNvSpPr>
              <a:spLocks noChangeArrowheads="1"/>
            </p:cNvSpPr>
            <p:nvPr/>
          </p:nvSpPr>
          <p:spPr bwMode="auto">
            <a:xfrm>
              <a:off x="6040" y="122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60" name="AutoShape 204"/>
            <p:cNvSpPr>
              <a:spLocks noChangeArrowheads="1"/>
            </p:cNvSpPr>
            <p:nvPr/>
          </p:nvSpPr>
          <p:spPr bwMode="auto">
            <a:xfrm>
              <a:off x="6040" y="1309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61" name="AutoShape 205"/>
            <p:cNvSpPr>
              <a:spLocks noChangeArrowheads="1"/>
            </p:cNvSpPr>
            <p:nvPr/>
          </p:nvSpPr>
          <p:spPr bwMode="auto">
            <a:xfrm>
              <a:off x="6040" y="1394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62" name="AutoShape 206"/>
            <p:cNvSpPr>
              <a:spLocks noChangeArrowheads="1"/>
            </p:cNvSpPr>
            <p:nvPr/>
          </p:nvSpPr>
          <p:spPr bwMode="auto">
            <a:xfrm>
              <a:off x="6040" y="148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63" name="AutoShape 207"/>
            <p:cNvSpPr>
              <a:spLocks noChangeArrowheads="1"/>
            </p:cNvSpPr>
            <p:nvPr/>
          </p:nvSpPr>
          <p:spPr bwMode="auto">
            <a:xfrm>
              <a:off x="6040" y="156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64" name="AutoShape 208"/>
            <p:cNvSpPr>
              <a:spLocks noChangeArrowheads="1"/>
            </p:cNvSpPr>
            <p:nvPr/>
          </p:nvSpPr>
          <p:spPr bwMode="auto">
            <a:xfrm>
              <a:off x="6040" y="165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65" name="AutoShape 209"/>
            <p:cNvSpPr>
              <a:spLocks noChangeArrowheads="1"/>
            </p:cNvSpPr>
            <p:nvPr/>
          </p:nvSpPr>
          <p:spPr bwMode="auto">
            <a:xfrm>
              <a:off x="6040" y="173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66" name="AutoShape 210"/>
            <p:cNvSpPr>
              <a:spLocks noChangeArrowheads="1"/>
            </p:cNvSpPr>
            <p:nvPr/>
          </p:nvSpPr>
          <p:spPr bwMode="auto">
            <a:xfrm>
              <a:off x="6040" y="182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67" name="AutoShape 211"/>
            <p:cNvSpPr>
              <a:spLocks noChangeArrowheads="1"/>
            </p:cNvSpPr>
            <p:nvPr/>
          </p:nvSpPr>
          <p:spPr bwMode="auto">
            <a:xfrm>
              <a:off x="6040" y="190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68" name="AutoShape 212"/>
            <p:cNvSpPr>
              <a:spLocks noChangeArrowheads="1"/>
            </p:cNvSpPr>
            <p:nvPr/>
          </p:nvSpPr>
          <p:spPr bwMode="auto">
            <a:xfrm>
              <a:off x="6040" y="199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69" name="AutoShape 213"/>
            <p:cNvSpPr>
              <a:spLocks noChangeArrowheads="1"/>
            </p:cNvSpPr>
            <p:nvPr/>
          </p:nvSpPr>
          <p:spPr bwMode="auto">
            <a:xfrm>
              <a:off x="6040" y="207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70" name="AutoShape 214"/>
            <p:cNvSpPr>
              <a:spLocks noChangeArrowheads="1"/>
            </p:cNvSpPr>
            <p:nvPr/>
          </p:nvSpPr>
          <p:spPr bwMode="auto">
            <a:xfrm>
              <a:off x="6040" y="216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71" name="AutoShape 215"/>
            <p:cNvSpPr>
              <a:spLocks noChangeArrowheads="1"/>
            </p:cNvSpPr>
            <p:nvPr/>
          </p:nvSpPr>
          <p:spPr bwMode="auto">
            <a:xfrm>
              <a:off x="6040" y="224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72" name="AutoShape 216"/>
            <p:cNvSpPr>
              <a:spLocks noChangeArrowheads="1"/>
            </p:cNvSpPr>
            <p:nvPr/>
          </p:nvSpPr>
          <p:spPr bwMode="auto">
            <a:xfrm>
              <a:off x="6040" y="233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73" name="AutoShape 217"/>
            <p:cNvSpPr>
              <a:spLocks noChangeArrowheads="1"/>
            </p:cNvSpPr>
            <p:nvPr/>
          </p:nvSpPr>
          <p:spPr bwMode="auto">
            <a:xfrm>
              <a:off x="6040" y="241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74" name="AutoShape 218"/>
            <p:cNvSpPr>
              <a:spLocks noChangeArrowheads="1"/>
            </p:cNvSpPr>
            <p:nvPr/>
          </p:nvSpPr>
          <p:spPr bwMode="auto">
            <a:xfrm>
              <a:off x="6040" y="250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75" name="AutoShape 219"/>
            <p:cNvSpPr>
              <a:spLocks noChangeArrowheads="1"/>
            </p:cNvSpPr>
            <p:nvPr/>
          </p:nvSpPr>
          <p:spPr bwMode="auto">
            <a:xfrm>
              <a:off x="6040" y="258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76" name="AutoShape 220"/>
            <p:cNvSpPr>
              <a:spLocks noChangeArrowheads="1"/>
            </p:cNvSpPr>
            <p:nvPr/>
          </p:nvSpPr>
          <p:spPr bwMode="auto">
            <a:xfrm>
              <a:off x="6040" y="267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77" name="AutoShape 221"/>
            <p:cNvSpPr>
              <a:spLocks noChangeArrowheads="1"/>
            </p:cNvSpPr>
            <p:nvPr/>
          </p:nvSpPr>
          <p:spPr bwMode="auto">
            <a:xfrm>
              <a:off x="6040" y="275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78" name="AutoShape 222"/>
            <p:cNvSpPr>
              <a:spLocks noChangeArrowheads="1"/>
            </p:cNvSpPr>
            <p:nvPr/>
          </p:nvSpPr>
          <p:spPr bwMode="auto">
            <a:xfrm>
              <a:off x="6040" y="284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79" name="AutoShape 223"/>
            <p:cNvSpPr>
              <a:spLocks noChangeArrowheads="1"/>
            </p:cNvSpPr>
            <p:nvPr/>
          </p:nvSpPr>
          <p:spPr bwMode="auto">
            <a:xfrm>
              <a:off x="6040" y="292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80" name="AutoShape 224"/>
            <p:cNvSpPr>
              <a:spLocks noChangeArrowheads="1"/>
            </p:cNvSpPr>
            <p:nvPr/>
          </p:nvSpPr>
          <p:spPr bwMode="auto">
            <a:xfrm>
              <a:off x="6040" y="301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81" name="AutoShape 225"/>
            <p:cNvSpPr>
              <a:spLocks noChangeArrowheads="1"/>
            </p:cNvSpPr>
            <p:nvPr/>
          </p:nvSpPr>
          <p:spPr bwMode="auto">
            <a:xfrm>
              <a:off x="6040" y="309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82" name="AutoShape 226"/>
            <p:cNvSpPr>
              <a:spLocks noChangeArrowheads="1"/>
            </p:cNvSpPr>
            <p:nvPr/>
          </p:nvSpPr>
          <p:spPr bwMode="auto">
            <a:xfrm>
              <a:off x="6040" y="318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83" name="AutoShape 227"/>
            <p:cNvSpPr>
              <a:spLocks noChangeArrowheads="1"/>
            </p:cNvSpPr>
            <p:nvPr/>
          </p:nvSpPr>
          <p:spPr bwMode="auto">
            <a:xfrm>
              <a:off x="6040" y="326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84" name="AutoShape 228"/>
            <p:cNvSpPr>
              <a:spLocks noChangeArrowheads="1"/>
            </p:cNvSpPr>
            <p:nvPr/>
          </p:nvSpPr>
          <p:spPr bwMode="auto">
            <a:xfrm>
              <a:off x="6040" y="335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85" name="AutoShape 229"/>
            <p:cNvSpPr>
              <a:spLocks noChangeArrowheads="1"/>
            </p:cNvSpPr>
            <p:nvPr/>
          </p:nvSpPr>
          <p:spPr bwMode="auto">
            <a:xfrm>
              <a:off x="6040" y="343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86" name="AutoShape 230"/>
            <p:cNvSpPr>
              <a:spLocks noChangeArrowheads="1"/>
            </p:cNvSpPr>
            <p:nvPr/>
          </p:nvSpPr>
          <p:spPr bwMode="auto">
            <a:xfrm>
              <a:off x="6040" y="352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87" name="AutoShape 231"/>
            <p:cNvSpPr>
              <a:spLocks noChangeArrowheads="1"/>
            </p:cNvSpPr>
            <p:nvPr/>
          </p:nvSpPr>
          <p:spPr bwMode="auto">
            <a:xfrm>
              <a:off x="6040" y="360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88" name="AutoShape 232"/>
            <p:cNvSpPr>
              <a:spLocks noChangeArrowheads="1"/>
            </p:cNvSpPr>
            <p:nvPr/>
          </p:nvSpPr>
          <p:spPr bwMode="auto">
            <a:xfrm>
              <a:off x="6040" y="3690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89" name="AutoShape 233"/>
            <p:cNvSpPr>
              <a:spLocks noChangeArrowheads="1"/>
            </p:cNvSpPr>
            <p:nvPr/>
          </p:nvSpPr>
          <p:spPr bwMode="auto">
            <a:xfrm>
              <a:off x="6040" y="3775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90" name="AutoShape 234"/>
            <p:cNvSpPr>
              <a:spLocks noChangeArrowheads="1"/>
            </p:cNvSpPr>
            <p:nvPr/>
          </p:nvSpPr>
          <p:spPr bwMode="auto">
            <a:xfrm>
              <a:off x="6040" y="3861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91" name="AutoShape 235"/>
            <p:cNvSpPr>
              <a:spLocks noChangeArrowheads="1"/>
            </p:cNvSpPr>
            <p:nvPr/>
          </p:nvSpPr>
          <p:spPr bwMode="auto">
            <a:xfrm>
              <a:off x="6040" y="3946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92" name="AutoShape 236"/>
            <p:cNvSpPr>
              <a:spLocks noChangeArrowheads="1"/>
            </p:cNvSpPr>
            <p:nvPr/>
          </p:nvSpPr>
          <p:spPr bwMode="auto">
            <a:xfrm>
              <a:off x="6040" y="4031"/>
              <a:ext cx="85" cy="84"/>
            </a:xfrm>
            <a:prstGeom prst="bevel">
              <a:avLst>
                <a:gd name="adj" fmla="val 500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96494" name="AutoShape 238"/>
          <p:cNvSpPr>
            <a:spLocks noChangeArrowheads="1"/>
          </p:cNvSpPr>
          <p:nvPr/>
        </p:nvSpPr>
        <p:spPr bwMode="auto">
          <a:xfrm>
            <a:off x="32067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495" name="AutoShape 239"/>
          <p:cNvSpPr>
            <a:spLocks noChangeArrowheads="1"/>
          </p:cNvSpPr>
          <p:nvPr/>
        </p:nvSpPr>
        <p:spPr bwMode="auto">
          <a:xfrm>
            <a:off x="45561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496" name="AutoShape 240"/>
          <p:cNvSpPr>
            <a:spLocks noChangeArrowheads="1"/>
          </p:cNvSpPr>
          <p:nvPr/>
        </p:nvSpPr>
        <p:spPr bwMode="auto">
          <a:xfrm>
            <a:off x="59055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497" name="AutoShape 241"/>
          <p:cNvSpPr>
            <a:spLocks noChangeArrowheads="1"/>
          </p:cNvSpPr>
          <p:nvPr/>
        </p:nvSpPr>
        <p:spPr bwMode="auto">
          <a:xfrm>
            <a:off x="72548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498" name="AutoShape 242"/>
          <p:cNvSpPr>
            <a:spLocks noChangeArrowheads="1"/>
          </p:cNvSpPr>
          <p:nvPr/>
        </p:nvSpPr>
        <p:spPr bwMode="auto">
          <a:xfrm>
            <a:off x="86042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499" name="AutoShape 243"/>
          <p:cNvSpPr>
            <a:spLocks noChangeArrowheads="1"/>
          </p:cNvSpPr>
          <p:nvPr/>
        </p:nvSpPr>
        <p:spPr bwMode="auto">
          <a:xfrm>
            <a:off x="99536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00" name="AutoShape 244"/>
          <p:cNvSpPr>
            <a:spLocks noChangeArrowheads="1"/>
          </p:cNvSpPr>
          <p:nvPr/>
        </p:nvSpPr>
        <p:spPr bwMode="auto">
          <a:xfrm>
            <a:off x="113030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01" name="AutoShape 245"/>
          <p:cNvSpPr>
            <a:spLocks noChangeArrowheads="1"/>
          </p:cNvSpPr>
          <p:nvPr/>
        </p:nvSpPr>
        <p:spPr bwMode="auto">
          <a:xfrm>
            <a:off x="126523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02" name="AutoShape 246"/>
          <p:cNvSpPr>
            <a:spLocks noChangeArrowheads="1"/>
          </p:cNvSpPr>
          <p:nvPr/>
        </p:nvSpPr>
        <p:spPr bwMode="auto">
          <a:xfrm>
            <a:off x="140017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03" name="AutoShape 247"/>
          <p:cNvSpPr>
            <a:spLocks noChangeArrowheads="1"/>
          </p:cNvSpPr>
          <p:nvPr/>
        </p:nvSpPr>
        <p:spPr bwMode="auto">
          <a:xfrm>
            <a:off x="153511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04" name="AutoShape 248"/>
          <p:cNvSpPr>
            <a:spLocks noChangeArrowheads="1"/>
          </p:cNvSpPr>
          <p:nvPr/>
        </p:nvSpPr>
        <p:spPr bwMode="auto">
          <a:xfrm>
            <a:off x="167005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05" name="AutoShape 249"/>
          <p:cNvSpPr>
            <a:spLocks noChangeArrowheads="1"/>
          </p:cNvSpPr>
          <p:nvPr/>
        </p:nvSpPr>
        <p:spPr bwMode="auto">
          <a:xfrm>
            <a:off x="180498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06" name="AutoShape 250"/>
          <p:cNvSpPr>
            <a:spLocks noChangeArrowheads="1"/>
          </p:cNvSpPr>
          <p:nvPr/>
        </p:nvSpPr>
        <p:spPr bwMode="auto">
          <a:xfrm>
            <a:off x="193992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07" name="AutoShape 251"/>
          <p:cNvSpPr>
            <a:spLocks noChangeArrowheads="1"/>
          </p:cNvSpPr>
          <p:nvPr/>
        </p:nvSpPr>
        <p:spPr bwMode="auto">
          <a:xfrm>
            <a:off x="207486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08" name="AutoShape 252"/>
          <p:cNvSpPr>
            <a:spLocks noChangeArrowheads="1"/>
          </p:cNvSpPr>
          <p:nvPr/>
        </p:nvSpPr>
        <p:spPr bwMode="auto">
          <a:xfrm>
            <a:off x="220980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09" name="AutoShape 253"/>
          <p:cNvSpPr>
            <a:spLocks noChangeArrowheads="1"/>
          </p:cNvSpPr>
          <p:nvPr/>
        </p:nvSpPr>
        <p:spPr bwMode="auto">
          <a:xfrm>
            <a:off x="234473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10" name="AutoShape 254"/>
          <p:cNvSpPr>
            <a:spLocks noChangeArrowheads="1"/>
          </p:cNvSpPr>
          <p:nvPr/>
        </p:nvSpPr>
        <p:spPr bwMode="auto">
          <a:xfrm>
            <a:off x="248126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11" name="AutoShape 255"/>
          <p:cNvSpPr>
            <a:spLocks noChangeArrowheads="1"/>
          </p:cNvSpPr>
          <p:nvPr/>
        </p:nvSpPr>
        <p:spPr bwMode="auto">
          <a:xfrm>
            <a:off x="261620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12" name="AutoShape 256"/>
          <p:cNvSpPr>
            <a:spLocks noChangeArrowheads="1"/>
          </p:cNvSpPr>
          <p:nvPr/>
        </p:nvSpPr>
        <p:spPr bwMode="auto">
          <a:xfrm>
            <a:off x="275113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13" name="AutoShape 257"/>
          <p:cNvSpPr>
            <a:spLocks noChangeArrowheads="1"/>
          </p:cNvSpPr>
          <p:nvPr/>
        </p:nvSpPr>
        <p:spPr bwMode="auto">
          <a:xfrm>
            <a:off x="288607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14" name="AutoShape 258"/>
          <p:cNvSpPr>
            <a:spLocks noChangeArrowheads="1"/>
          </p:cNvSpPr>
          <p:nvPr/>
        </p:nvSpPr>
        <p:spPr bwMode="auto">
          <a:xfrm>
            <a:off x="302101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15" name="AutoShape 259"/>
          <p:cNvSpPr>
            <a:spLocks noChangeArrowheads="1"/>
          </p:cNvSpPr>
          <p:nvPr/>
        </p:nvSpPr>
        <p:spPr bwMode="auto">
          <a:xfrm>
            <a:off x="315595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16" name="AutoShape 260"/>
          <p:cNvSpPr>
            <a:spLocks noChangeArrowheads="1"/>
          </p:cNvSpPr>
          <p:nvPr/>
        </p:nvSpPr>
        <p:spPr bwMode="auto">
          <a:xfrm>
            <a:off x="329088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17" name="AutoShape 261"/>
          <p:cNvSpPr>
            <a:spLocks noChangeArrowheads="1"/>
          </p:cNvSpPr>
          <p:nvPr/>
        </p:nvSpPr>
        <p:spPr bwMode="auto">
          <a:xfrm>
            <a:off x="342582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18" name="AutoShape 262"/>
          <p:cNvSpPr>
            <a:spLocks noChangeArrowheads="1"/>
          </p:cNvSpPr>
          <p:nvPr/>
        </p:nvSpPr>
        <p:spPr bwMode="auto">
          <a:xfrm>
            <a:off x="356076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19" name="AutoShape 263"/>
          <p:cNvSpPr>
            <a:spLocks noChangeArrowheads="1"/>
          </p:cNvSpPr>
          <p:nvPr/>
        </p:nvSpPr>
        <p:spPr bwMode="auto">
          <a:xfrm>
            <a:off x="369570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20" name="AutoShape 264"/>
          <p:cNvSpPr>
            <a:spLocks noChangeArrowheads="1"/>
          </p:cNvSpPr>
          <p:nvPr/>
        </p:nvSpPr>
        <p:spPr bwMode="auto">
          <a:xfrm>
            <a:off x="383063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21" name="AutoShape 265"/>
          <p:cNvSpPr>
            <a:spLocks noChangeArrowheads="1"/>
          </p:cNvSpPr>
          <p:nvPr/>
        </p:nvSpPr>
        <p:spPr bwMode="auto">
          <a:xfrm>
            <a:off x="396557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22" name="AutoShape 266"/>
          <p:cNvSpPr>
            <a:spLocks noChangeArrowheads="1"/>
          </p:cNvSpPr>
          <p:nvPr/>
        </p:nvSpPr>
        <p:spPr bwMode="auto">
          <a:xfrm>
            <a:off x="410051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23" name="AutoShape 267"/>
          <p:cNvSpPr>
            <a:spLocks noChangeArrowheads="1"/>
          </p:cNvSpPr>
          <p:nvPr/>
        </p:nvSpPr>
        <p:spPr bwMode="auto">
          <a:xfrm>
            <a:off x="423545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24" name="AutoShape 268"/>
          <p:cNvSpPr>
            <a:spLocks noChangeArrowheads="1"/>
          </p:cNvSpPr>
          <p:nvPr/>
        </p:nvSpPr>
        <p:spPr bwMode="auto">
          <a:xfrm>
            <a:off x="437038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25" name="AutoShape 269"/>
          <p:cNvSpPr>
            <a:spLocks noChangeArrowheads="1"/>
          </p:cNvSpPr>
          <p:nvPr/>
        </p:nvSpPr>
        <p:spPr bwMode="auto">
          <a:xfrm>
            <a:off x="450532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26" name="AutoShape 270"/>
          <p:cNvSpPr>
            <a:spLocks noChangeArrowheads="1"/>
          </p:cNvSpPr>
          <p:nvPr/>
        </p:nvSpPr>
        <p:spPr bwMode="auto">
          <a:xfrm>
            <a:off x="464026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27" name="AutoShape 271"/>
          <p:cNvSpPr>
            <a:spLocks noChangeArrowheads="1"/>
          </p:cNvSpPr>
          <p:nvPr/>
        </p:nvSpPr>
        <p:spPr bwMode="auto">
          <a:xfrm>
            <a:off x="477520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28" name="AutoShape 272"/>
          <p:cNvSpPr>
            <a:spLocks noChangeArrowheads="1"/>
          </p:cNvSpPr>
          <p:nvPr/>
        </p:nvSpPr>
        <p:spPr bwMode="auto">
          <a:xfrm>
            <a:off x="491013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29" name="AutoShape 273"/>
          <p:cNvSpPr>
            <a:spLocks noChangeArrowheads="1"/>
          </p:cNvSpPr>
          <p:nvPr/>
        </p:nvSpPr>
        <p:spPr bwMode="auto">
          <a:xfrm>
            <a:off x="504507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30" name="AutoShape 274"/>
          <p:cNvSpPr>
            <a:spLocks noChangeArrowheads="1"/>
          </p:cNvSpPr>
          <p:nvPr/>
        </p:nvSpPr>
        <p:spPr bwMode="auto">
          <a:xfrm>
            <a:off x="518001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31" name="AutoShape 275"/>
          <p:cNvSpPr>
            <a:spLocks noChangeArrowheads="1"/>
          </p:cNvSpPr>
          <p:nvPr/>
        </p:nvSpPr>
        <p:spPr bwMode="auto">
          <a:xfrm>
            <a:off x="531495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32" name="AutoShape 276"/>
          <p:cNvSpPr>
            <a:spLocks noChangeArrowheads="1"/>
          </p:cNvSpPr>
          <p:nvPr/>
        </p:nvSpPr>
        <p:spPr bwMode="auto">
          <a:xfrm>
            <a:off x="544988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33" name="AutoShape 277"/>
          <p:cNvSpPr>
            <a:spLocks noChangeArrowheads="1"/>
          </p:cNvSpPr>
          <p:nvPr/>
        </p:nvSpPr>
        <p:spPr bwMode="auto">
          <a:xfrm>
            <a:off x="558482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34" name="AutoShape 278"/>
          <p:cNvSpPr>
            <a:spLocks noChangeArrowheads="1"/>
          </p:cNvSpPr>
          <p:nvPr/>
        </p:nvSpPr>
        <p:spPr bwMode="auto">
          <a:xfrm>
            <a:off x="571976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35" name="AutoShape 279"/>
          <p:cNvSpPr>
            <a:spLocks noChangeArrowheads="1"/>
          </p:cNvSpPr>
          <p:nvPr/>
        </p:nvSpPr>
        <p:spPr bwMode="auto">
          <a:xfrm>
            <a:off x="585470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36" name="AutoShape 280"/>
          <p:cNvSpPr>
            <a:spLocks noChangeArrowheads="1"/>
          </p:cNvSpPr>
          <p:nvPr/>
        </p:nvSpPr>
        <p:spPr bwMode="auto">
          <a:xfrm>
            <a:off x="598963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37" name="AutoShape 281"/>
          <p:cNvSpPr>
            <a:spLocks noChangeArrowheads="1"/>
          </p:cNvSpPr>
          <p:nvPr/>
        </p:nvSpPr>
        <p:spPr bwMode="auto">
          <a:xfrm>
            <a:off x="612457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38" name="AutoShape 282"/>
          <p:cNvSpPr>
            <a:spLocks noChangeArrowheads="1"/>
          </p:cNvSpPr>
          <p:nvPr/>
        </p:nvSpPr>
        <p:spPr bwMode="auto">
          <a:xfrm>
            <a:off x="625951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39" name="AutoShape 283"/>
          <p:cNvSpPr>
            <a:spLocks noChangeArrowheads="1"/>
          </p:cNvSpPr>
          <p:nvPr/>
        </p:nvSpPr>
        <p:spPr bwMode="auto">
          <a:xfrm>
            <a:off x="639445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40" name="AutoShape 284"/>
          <p:cNvSpPr>
            <a:spLocks noChangeArrowheads="1"/>
          </p:cNvSpPr>
          <p:nvPr/>
        </p:nvSpPr>
        <p:spPr bwMode="auto">
          <a:xfrm>
            <a:off x="652938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41" name="AutoShape 285"/>
          <p:cNvSpPr>
            <a:spLocks noChangeArrowheads="1"/>
          </p:cNvSpPr>
          <p:nvPr/>
        </p:nvSpPr>
        <p:spPr bwMode="auto">
          <a:xfrm>
            <a:off x="666432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42" name="AutoShape 286"/>
          <p:cNvSpPr>
            <a:spLocks noChangeArrowheads="1"/>
          </p:cNvSpPr>
          <p:nvPr/>
        </p:nvSpPr>
        <p:spPr bwMode="auto">
          <a:xfrm>
            <a:off x="680085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43" name="AutoShape 287"/>
          <p:cNvSpPr>
            <a:spLocks noChangeArrowheads="1"/>
          </p:cNvSpPr>
          <p:nvPr/>
        </p:nvSpPr>
        <p:spPr bwMode="auto">
          <a:xfrm>
            <a:off x="693578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44" name="AutoShape 288"/>
          <p:cNvSpPr>
            <a:spLocks noChangeArrowheads="1"/>
          </p:cNvSpPr>
          <p:nvPr/>
        </p:nvSpPr>
        <p:spPr bwMode="auto">
          <a:xfrm>
            <a:off x="707072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45" name="AutoShape 289"/>
          <p:cNvSpPr>
            <a:spLocks noChangeArrowheads="1"/>
          </p:cNvSpPr>
          <p:nvPr/>
        </p:nvSpPr>
        <p:spPr bwMode="auto">
          <a:xfrm>
            <a:off x="720566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46" name="AutoShape 290"/>
          <p:cNvSpPr>
            <a:spLocks noChangeArrowheads="1"/>
          </p:cNvSpPr>
          <p:nvPr/>
        </p:nvSpPr>
        <p:spPr bwMode="auto">
          <a:xfrm>
            <a:off x="734060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47" name="AutoShape 291"/>
          <p:cNvSpPr>
            <a:spLocks noChangeArrowheads="1"/>
          </p:cNvSpPr>
          <p:nvPr/>
        </p:nvSpPr>
        <p:spPr bwMode="auto">
          <a:xfrm>
            <a:off x="747553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48" name="AutoShape 292"/>
          <p:cNvSpPr>
            <a:spLocks noChangeArrowheads="1"/>
          </p:cNvSpPr>
          <p:nvPr/>
        </p:nvSpPr>
        <p:spPr bwMode="auto">
          <a:xfrm>
            <a:off x="761047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49" name="AutoShape 293"/>
          <p:cNvSpPr>
            <a:spLocks noChangeArrowheads="1"/>
          </p:cNvSpPr>
          <p:nvPr/>
        </p:nvSpPr>
        <p:spPr bwMode="auto">
          <a:xfrm>
            <a:off x="774541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50" name="AutoShape 294"/>
          <p:cNvSpPr>
            <a:spLocks noChangeArrowheads="1"/>
          </p:cNvSpPr>
          <p:nvPr/>
        </p:nvSpPr>
        <p:spPr bwMode="auto">
          <a:xfrm>
            <a:off x="788035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51" name="AutoShape 295"/>
          <p:cNvSpPr>
            <a:spLocks noChangeArrowheads="1"/>
          </p:cNvSpPr>
          <p:nvPr/>
        </p:nvSpPr>
        <p:spPr bwMode="auto">
          <a:xfrm>
            <a:off x="801528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52" name="AutoShape 296"/>
          <p:cNvSpPr>
            <a:spLocks noChangeArrowheads="1"/>
          </p:cNvSpPr>
          <p:nvPr/>
        </p:nvSpPr>
        <p:spPr bwMode="auto">
          <a:xfrm>
            <a:off x="815022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53" name="AutoShape 297"/>
          <p:cNvSpPr>
            <a:spLocks noChangeArrowheads="1"/>
          </p:cNvSpPr>
          <p:nvPr/>
        </p:nvSpPr>
        <p:spPr bwMode="auto">
          <a:xfrm>
            <a:off x="828516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54" name="AutoShape 298"/>
          <p:cNvSpPr>
            <a:spLocks noChangeArrowheads="1"/>
          </p:cNvSpPr>
          <p:nvPr/>
        </p:nvSpPr>
        <p:spPr bwMode="auto">
          <a:xfrm>
            <a:off x="842010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55" name="AutoShape 299"/>
          <p:cNvSpPr>
            <a:spLocks noChangeArrowheads="1"/>
          </p:cNvSpPr>
          <p:nvPr/>
        </p:nvSpPr>
        <p:spPr bwMode="auto">
          <a:xfrm>
            <a:off x="855503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56" name="AutoShape 300"/>
          <p:cNvSpPr>
            <a:spLocks noChangeArrowheads="1"/>
          </p:cNvSpPr>
          <p:nvPr/>
        </p:nvSpPr>
        <p:spPr bwMode="auto">
          <a:xfrm>
            <a:off x="868997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57" name="AutoShape 301"/>
          <p:cNvSpPr>
            <a:spLocks noChangeArrowheads="1"/>
          </p:cNvSpPr>
          <p:nvPr/>
        </p:nvSpPr>
        <p:spPr bwMode="auto">
          <a:xfrm>
            <a:off x="882491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58" name="AutoShape 302"/>
          <p:cNvSpPr>
            <a:spLocks noChangeArrowheads="1"/>
          </p:cNvSpPr>
          <p:nvPr/>
        </p:nvSpPr>
        <p:spPr bwMode="auto">
          <a:xfrm>
            <a:off x="896143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59" name="AutoShape 303"/>
          <p:cNvSpPr>
            <a:spLocks noChangeArrowheads="1"/>
          </p:cNvSpPr>
          <p:nvPr/>
        </p:nvSpPr>
        <p:spPr bwMode="auto">
          <a:xfrm>
            <a:off x="9096375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60" name="AutoShape 304"/>
          <p:cNvSpPr>
            <a:spLocks noChangeArrowheads="1"/>
          </p:cNvSpPr>
          <p:nvPr/>
        </p:nvSpPr>
        <p:spPr bwMode="auto">
          <a:xfrm>
            <a:off x="9231313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61" name="AutoShape 305"/>
          <p:cNvSpPr>
            <a:spLocks noChangeArrowheads="1"/>
          </p:cNvSpPr>
          <p:nvPr/>
        </p:nvSpPr>
        <p:spPr bwMode="auto">
          <a:xfrm>
            <a:off x="9366250" y="3238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62" name="AutoShape 306"/>
          <p:cNvSpPr>
            <a:spLocks noChangeArrowheads="1"/>
          </p:cNvSpPr>
          <p:nvPr/>
        </p:nvSpPr>
        <p:spPr bwMode="auto">
          <a:xfrm>
            <a:off x="9501188" y="3238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66" name="AutoShape 310"/>
          <p:cNvSpPr>
            <a:spLocks noChangeArrowheads="1"/>
          </p:cNvSpPr>
          <p:nvPr/>
        </p:nvSpPr>
        <p:spPr bwMode="auto">
          <a:xfrm>
            <a:off x="45561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67" name="AutoShape 311"/>
          <p:cNvSpPr>
            <a:spLocks noChangeArrowheads="1"/>
          </p:cNvSpPr>
          <p:nvPr/>
        </p:nvSpPr>
        <p:spPr bwMode="auto">
          <a:xfrm>
            <a:off x="59055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68" name="AutoShape 312"/>
          <p:cNvSpPr>
            <a:spLocks noChangeArrowheads="1"/>
          </p:cNvSpPr>
          <p:nvPr/>
        </p:nvSpPr>
        <p:spPr bwMode="auto">
          <a:xfrm>
            <a:off x="72548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69" name="AutoShape 313"/>
          <p:cNvSpPr>
            <a:spLocks noChangeArrowheads="1"/>
          </p:cNvSpPr>
          <p:nvPr/>
        </p:nvSpPr>
        <p:spPr bwMode="auto">
          <a:xfrm>
            <a:off x="86042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70" name="AutoShape 314"/>
          <p:cNvSpPr>
            <a:spLocks noChangeArrowheads="1"/>
          </p:cNvSpPr>
          <p:nvPr/>
        </p:nvSpPr>
        <p:spPr bwMode="auto">
          <a:xfrm>
            <a:off x="99536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71" name="AutoShape 315"/>
          <p:cNvSpPr>
            <a:spLocks noChangeArrowheads="1"/>
          </p:cNvSpPr>
          <p:nvPr/>
        </p:nvSpPr>
        <p:spPr bwMode="auto">
          <a:xfrm>
            <a:off x="113030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72" name="AutoShape 316"/>
          <p:cNvSpPr>
            <a:spLocks noChangeArrowheads="1"/>
          </p:cNvSpPr>
          <p:nvPr/>
        </p:nvSpPr>
        <p:spPr bwMode="auto">
          <a:xfrm>
            <a:off x="126523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73" name="AutoShape 317"/>
          <p:cNvSpPr>
            <a:spLocks noChangeArrowheads="1"/>
          </p:cNvSpPr>
          <p:nvPr/>
        </p:nvSpPr>
        <p:spPr bwMode="auto">
          <a:xfrm>
            <a:off x="140017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74" name="AutoShape 318"/>
          <p:cNvSpPr>
            <a:spLocks noChangeArrowheads="1"/>
          </p:cNvSpPr>
          <p:nvPr/>
        </p:nvSpPr>
        <p:spPr bwMode="auto">
          <a:xfrm>
            <a:off x="153511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75" name="AutoShape 319"/>
          <p:cNvSpPr>
            <a:spLocks noChangeArrowheads="1"/>
          </p:cNvSpPr>
          <p:nvPr/>
        </p:nvSpPr>
        <p:spPr bwMode="auto">
          <a:xfrm>
            <a:off x="167005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76" name="AutoShape 320"/>
          <p:cNvSpPr>
            <a:spLocks noChangeArrowheads="1"/>
          </p:cNvSpPr>
          <p:nvPr/>
        </p:nvSpPr>
        <p:spPr bwMode="auto">
          <a:xfrm>
            <a:off x="180498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77" name="AutoShape 321"/>
          <p:cNvSpPr>
            <a:spLocks noChangeArrowheads="1"/>
          </p:cNvSpPr>
          <p:nvPr/>
        </p:nvSpPr>
        <p:spPr bwMode="auto">
          <a:xfrm>
            <a:off x="193992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78" name="AutoShape 322"/>
          <p:cNvSpPr>
            <a:spLocks noChangeArrowheads="1"/>
          </p:cNvSpPr>
          <p:nvPr/>
        </p:nvSpPr>
        <p:spPr bwMode="auto">
          <a:xfrm>
            <a:off x="207486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79" name="AutoShape 323"/>
          <p:cNvSpPr>
            <a:spLocks noChangeArrowheads="1"/>
          </p:cNvSpPr>
          <p:nvPr/>
        </p:nvSpPr>
        <p:spPr bwMode="auto">
          <a:xfrm>
            <a:off x="220980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80" name="AutoShape 324"/>
          <p:cNvSpPr>
            <a:spLocks noChangeArrowheads="1"/>
          </p:cNvSpPr>
          <p:nvPr/>
        </p:nvSpPr>
        <p:spPr bwMode="auto">
          <a:xfrm>
            <a:off x="234473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81" name="AutoShape 325"/>
          <p:cNvSpPr>
            <a:spLocks noChangeArrowheads="1"/>
          </p:cNvSpPr>
          <p:nvPr/>
        </p:nvSpPr>
        <p:spPr bwMode="auto">
          <a:xfrm>
            <a:off x="248126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82" name="AutoShape 326"/>
          <p:cNvSpPr>
            <a:spLocks noChangeArrowheads="1"/>
          </p:cNvSpPr>
          <p:nvPr/>
        </p:nvSpPr>
        <p:spPr bwMode="auto">
          <a:xfrm>
            <a:off x="261620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83" name="AutoShape 327"/>
          <p:cNvSpPr>
            <a:spLocks noChangeArrowheads="1"/>
          </p:cNvSpPr>
          <p:nvPr/>
        </p:nvSpPr>
        <p:spPr bwMode="auto">
          <a:xfrm>
            <a:off x="275113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84" name="AutoShape 328"/>
          <p:cNvSpPr>
            <a:spLocks noChangeArrowheads="1"/>
          </p:cNvSpPr>
          <p:nvPr/>
        </p:nvSpPr>
        <p:spPr bwMode="auto">
          <a:xfrm>
            <a:off x="288607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85" name="AutoShape 329"/>
          <p:cNvSpPr>
            <a:spLocks noChangeArrowheads="1"/>
          </p:cNvSpPr>
          <p:nvPr/>
        </p:nvSpPr>
        <p:spPr bwMode="auto">
          <a:xfrm>
            <a:off x="302101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86" name="AutoShape 330"/>
          <p:cNvSpPr>
            <a:spLocks noChangeArrowheads="1"/>
          </p:cNvSpPr>
          <p:nvPr/>
        </p:nvSpPr>
        <p:spPr bwMode="auto">
          <a:xfrm>
            <a:off x="315595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87" name="AutoShape 331"/>
          <p:cNvSpPr>
            <a:spLocks noChangeArrowheads="1"/>
          </p:cNvSpPr>
          <p:nvPr/>
        </p:nvSpPr>
        <p:spPr bwMode="auto">
          <a:xfrm>
            <a:off x="329088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88" name="AutoShape 332"/>
          <p:cNvSpPr>
            <a:spLocks noChangeArrowheads="1"/>
          </p:cNvSpPr>
          <p:nvPr/>
        </p:nvSpPr>
        <p:spPr bwMode="auto">
          <a:xfrm>
            <a:off x="342582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89" name="AutoShape 333"/>
          <p:cNvSpPr>
            <a:spLocks noChangeArrowheads="1"/>
          </p:cNvSpPr>
          <p:nvPr/>
        </p:nvSpPr>
        <p:spPr bwMode="auto">
          <a:xfrm>
            <a:off x="356076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90" name="AutoShape 334"/>
          <p:cNvSpPr>
            <a:spLocks noChangeArrowheads="1"/>
          </p:cNvSpPr>
          <p:nvPr/>
        </p:nvSpPr>
        <p:spPr bwMode="auto">
          <a:xfrm>
            <a:off x="369570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91" name="AutoShape 335"/>
          <p:cNvSpPr>
            <a:spLocks noChangeArrowheads="1"/>
          </p:cNvSpPr>
          <p:nvPr/>
        </p:nvSpPr>
        <p:spPr bwMode="auto">
          <a:xfrm>
            <a:off x="383063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92" name="AutoShape 336"/>
          <p:cNvSpPr>
            <a:spLocks noChangeArrowheads="1"/>
          </p:cNvSpPr>
          <p:nvPr/>
        </p:nvSpPr>
        <p:spPr bwMode="auto">
          <a:xfrm>
            <a:off x="396557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93" name="AutoShape 337"/>
          <p:cNvSpPr>
            <a:spLocks noChangeArrowheads="1"/>
          </p:cNvSpPr>
          <p:nvPr/>
        </p:nvSpPr>
        <p:spPr bwMode="auto">
          <a:xfrm>
            <a:off x="410051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94" name="AutoShape 338"/>
          <p:cNvSpPr>
            <a:spLocks noChangeArrowheads="1"/>
          </p:cNvSpPr>
          <p:nvPr/>
        </p:nvSpPr>
        <p:spPr bwMode="auto">
          <a:xfrm>
            <a:off x="423545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95" name="AutoShape 339"/>
          <p:cNvSpPr>
            <a:spLocks noChangeArrowheads="1"/>
          </p:cNvSpPr>
          <p:nvPr/>
        </p:nvSpPr>
        <p:spPr bwMode="auto">
          <a:xfrm>
            <a:off x="437038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96" name="AutoShape 340"/>
          <p:cNvSpPr>
            <a:spLocks noChangeArrowheads="1"/>
          </p:cNvSpPr>
          <p:nvPr/>
        </p:nvSpPr>
        <p:spPr bwMode="auto">
          <a:xfrm>
            <a:off x="450532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97" name="AutoShape 341"/>
          <p:cNvSpPr>
            <a:spLocks noChangeArrowheads="1"/>
          </p:cNvSpPr>
          <p:nvPr/>
        </p:nvSpPr>
        <p:spPr bwMode="auto">
          <a:xfrm>
            <a:off x="464026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98" name="AutoShape 342"/>
          <p:cNvSpPr>
            <a:spLocks noChangeArrowheads="1"/>
          </p:cNvSpPr>
          <p:nvPr/>
        </p:nvSpPr>
        <p:spPr bwMode="auto">
          <a:xfrm>
            <a:off x="477520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599" name="AutoShape 343"/>
          <p:cNvSpPr>
            <a:spLocks noChangeArrowheads="1"/>
          </p:cNvSpPr>
          <p:nvPr/>
        </p:nvSpPr>
        <p:spPr bwMode="auto">
          <a:xfrm>
            <a:off x="491013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00" name="AutoShape 344"/>
          <p:cNvSpPr>
            <a:spLocks noChangeArrowheads="1"/>
          </p:cNvSpPr>
          <p:nvPr/>
        </p:nvSpPr>
        <p:spPr bwMode="auto">
          <a:xfrm>
            <a:off x="504507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01" name="AutoShape 345"/>
          <p:cNvSpPr>
            <a:spLocks noChangeArrowheads="1"/>
          </p:cNvSpPr>
          <p:nvPr/>
        </p:nvSpPr>
        <p:spPr bwMode="auto">
          <a:xfrm>
            <a:off x="518001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02" name="AutoShape 346"/>
          <p:cNvSpPr>
            <a:spLocks noChangeArrowheads="1"/>
          </p:cNvSpPr>
          <p:nvPr/>
        </p:nvSpPr>
        <p:spPr bwMode="auto">
          <a:xfrm>
            <a:off x="531495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03" name="AutoShape 347"/>
          <p:cNvSpPr>
            <a:spLocks noChangeArrowheads="1"/>
          </p:cNvSpPr>
          <p:nvPr/>
        </p:nvSpPr>
        <p:spPr bwMode="auto">
          <a:xfrm>
            <a:off x="544988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04" name="AutoShape 348"/>
          <p:cNvSpPr>
            <a:spLocks noChangeArrowheads="1"/>
          </p:cNvSpPr>
          <p:nvPr/>
        </p:nvSpPr>
        <p:spPr bwMode="auto">
          <a:xfrm>
            <a:off x="558482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05" name="AutoShape 349"/>
          <p:cNvSpPr>
            <a:spLocks noChangeArrowheads="1"/>
          </p:cNvSpPr>
          <p:nvPr/>
        </p:nvSpPr>
        <p:spPr bwMode="auto">
          <a:xfrm>
            <a:off x="571976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06" name="AutoShape 350"/>
          <p:cNvSpPr>
            <a:spLocks noChangeArrowheads="1"/>
          </p:cNvSpPr>
          <p:nvPr/>
        </p:nvSpPr>
        <p:spPr bwMode="auto">
          <a:xfrm>
            <a:off x="585470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07" name="AutoShape 351"/>
          <p:cNvSpPr>
            <a:spLocks noChangeArrowheads="1"/>
          </p:cNvSpPr>
          <p:nvPr/>
        </p:nvSpPr>
        <p:spPr bwMode="auto">
          <a:xfrm>
            <a:off x="598963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08" name="AutoShape 352"/>
          <p:cNvSpPr>
            <a:spLocks noChangeArrowheads="1"/>
          </p:cNvSpPr>
          <p:nvPr/>
        </p:nvSpPr>
        <p:spPr bwMode="auto">
          <a:xfrm>
            <a:off x="612457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09" name="AutoShape 353"/>
          <p:cNvSpPr>
            <a:spLocks noChangeArrowheads="1"/>
          </p:cNvSpPr>
          <p:nvPr/>
        </p:nvSpPr>
        <p:spPr bwMode="auto">
          <a:xfrm>
            <a:off x="625951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10" name="AutoShape 354"/>
          <p:cNvSpPr>
            <a:spLocks noChangeArrowheads="1"/>
          </p:cNvSpPr>
          <p:nvPr/>
        </p:nvSpPr>
        <p:spPr bwMode="auto">
          <a:xfrm>
            <a:off x="639445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11" name="AutoShape 355"/>
          <p:cNvSpPr>
            <a:spLocks noChangeArrowheads="1"/>
          </p:cNvSpPr>
          <p:nvPr/>
        </p:nvSpPr>
        <p:spPr bwMode="auto">
          <a:xfrm>
            <a:off x="652938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12" name="AutoShape 356"/>
          <p:cNvSpPr>
            <a:spLocks noChangeArrowheads="1"/>
          </p:cNvSpPr>
          <p:nvPr/>
        </p:nvSpPr>
        <p:spPr bwMode="auto">
          <a:xfrm>
            <a:off x="666432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13" name="AutoShape 357"/>
          <p:cNvSpPr>
            <a:spLocks noChangeArrowheads="1"/>
          </p:cNvSpPr>
          <p:nvPr/>
        </p:nvSpPr>
        <p:spPr bwMode="auto">
          <a:xfrm>
            <a:off x="680085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14" name="AutoShape 358"/>
          <p:cNvSpPr>
            <a:spLocks noChangeArrowheads="1"/>
          </p:cNvSpPr>
          <p:nvPr/>
        </p:nvSpPr>
        <p:spPr bwMode="auto">
          <a:xfrm>
            <a:off x="693578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15" name="AutoShape 359"/>
          <p:cNvSpPr>
            <a:spLocks noChangeArrowheads="1"/>
          </p:cNvSpPr>
          <p:nvPr/>
        </p:nvSpPr>
        <p:spPr bwMode="auto">
          <a:xfrm>
            <a:off x="707072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16" name="AutoShape 360"/>
          <p:cNvSpPr>
            <a:spLocks noChangeArrowheads="1"/>
          </p:cNvSpPr>
          <p:nvPr/>
        </p:nvSpPr>
        <p:spPr bwMode="auto">
          <a:xfrm>
            <a:off x="720566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17" name="AutoShape 361"/>
          <p:cNvSpPr>
            <a:spLocks noChangeArrowheads="1"/>
          </p:cNvSpPr>
          <p:nvPr/>
        </p:nvSpPr>
        <p:spPr bwMode="auto">
          <a:xfrm>
            <a:off x="734060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18" name="AutoShape 362"/>
          <p:cNvSpPr>
            <a:spLocks noChangeArrowheads="1"/>
          </p:cNvSpPr>
          <p:nvPr/>
        </p:nvSpPr>
        <p:spPr bwMode="auto">
          <a:xfrm>
            <a:off x="747553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19" name="AutoShape 363"/>
          <p:cNvSpPr>
            <a:spLocks noChangeArrowheads="1"/>
          </p:cNvSpPr>
          <p:nvPr/>
        </p:nvSpPr>
        <p:spPr bwMode="auto">
          <a:xfrm>
            <a:off x="761047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20" name="AutoShape 364"/>
          <p:cNvSpPr>
            <a:spLocks noChangeArrowheads="1"/>
          </p:cNvSpPr>
          <p:nvPr/>
        </p:nvSpPr>
        <p:spPr bwMode="auto">
          <a:xfrm>
            <a:off x="774541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21" name="AutoShape 365"/>
          <p:cNvSpPr>
            <a:spLocks noChangeArrowheads="1"/>
          </p:cNvSpPr>
          <p:nvPr/>
        </p:nvSpPr>
        <p:spPr bwMode="auto">
          <a:xfrm>
            <a:off x="788035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22" name="AutoShape 366"/>
          <p:cNvSpPr>
            <a:spLocks noChangeArrowheads="1"/>
          </p:cNvSpPr>
          <p:nvPr/>
        </p:nvSpPr>
        <p:spPr bwMode="auto">
          <a:xfrm>
            <a:off x="801528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23" name="AutoShape 367"/>
          <p:cNvSpPr>
            <a:spLocks noChangeArrowheads="1"/>
          </p:cNvSpPr>
          <p:nvPr/>
        </p:nvSpPr>
        <p:spPr bwMode="auto">
          <a:xfrm>
            <a:off x="815022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24" name="AutoShape 368"/>
          <p:cNvSpPr>
            <a:spLocks noChangeArrowheads="1"/>
          </p:cNvSpPr>
          <p:nvPr/>
        </p:nvSpPr>
        <p:spPr bwMode="auto">
          <a:xfrm>
            <a:off x="828516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25" name="AutoShape 369"/>
          <p:cNvSpPr>
            <a:spLocks noChangeArrowheads="1"/>
          </p:cNvSpPr>
          <p:nvPr/>
        </p:nvSpPr>
        <p:spPr bwMode="auto">
          <a:xfrm>
            <a:off x="842010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26" name="AutoShape 370"/>
          <p:cNvSpPr>
            <a:spLocks noChangeArrowheads="1"/>
          </p:cNvSpPr>
          <p:nvPr/>
        </p:nvSpPr>
        <p:spPr bwMode="auto">
          <a:xfrm>
            <a:off x="855503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27" name="AutoShape 371"/>
          <p:cNvSpPr>
            <a:spLocks noChangeArrowheads="1"/>
          </p:cNvSpPr>
          <p:nvPr/>
        </p:nvSpPr>
        <p:spPr bwMode="auto">
          <a:xfrm>
            <a:off x="868997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28" name="AutoShape 372"/>
          <p:cNvSpPr>
            <a:spLocks noChangeArrowheads="1"/>
          </p:cNvSpPr>
          <p:nvPr/>
        </p:nvSpPr>
        <p:spPr bwMode="auto">
          <a:xfrm>
            <a:off x="882491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29" name="AutoShape 373"/>
          <p:cNvSpPr>
            <a:spLocks noChangeArrowheads="1"/>
          </p:cNvSpPr>
          <p:nvPr/>
        </p:nvSpPr>
        <p:spPr bwMode="auto">
          <a:xfrm>
            <a:off x="896143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30" name="AutoShape 374"/>
          <p:cNvSpPr>
            <a:spLocks noChangeArrowheads="1"/>
          </p:cNvSpPr>
          <p:nvPr/>
        </p:nvSpPr>
        <p:spPr bwMode="auto">
          <a:xfrm>
            <a:off x="909637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31" name="AutoShape 375"/>
          <p:cNvSpPr>
            <a:spLocks noChangeArrowheads="1"/>
          </p:cNvSpPr>
          <p:nvPr/>
        </p:nvSpPr>
        <p:spPr bwMode="auto">
          <a:xfrm>
            <a:off x="9231313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32" name="AutoShape 376"/>
          <p:cNvSpPr>
            <a:spLocks noChangeArrowheads="1"/>
          </p:cNvSpPr>
          <p:nvPr/>
        </p:nvSpPr>
        <p:spPr bwMode="auto">
          <a:xfrm>
            <a:off x="9366250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33" name="AutoShape 377"/>
          <p:cNvSpPr>
            <a:spLocks noChangeArrowheads="1"/>
          </p:cNvSpPr>
          <p:nvPr/>
        </p:nvSpPr>
        <p:spPr bwMode="auto">
          <a:xfrm>
            <a:off x="9501188" y="63992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36" name="AutoShape 380"/>
          <p:cNvSpPr>
            <a:spLocks noChangeArrowheads="1"/>
          </p:cNvSpPr>
          <p:nvPr/>
        </p:nvSpPr>
        <p:spPr bwMode="auto">
          <a:xfrm>
            <a:off x="320675" y="458788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37" name="AutoShape 381"/>
          <p:cNvSpPr>
            <a:spLocks noChangeArrowheads="1"/>
          </p:cNvSpPr>
          <p:nvPr/>
        </p:nvSpPr>
        <p:spPr bwMode="auto">
          <a:xfrm>
            <a:off x="320675" y="593725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38" name="AutoShape 382"/>
          <p:cNvSpPr>
            <a:spLocks noChangeArrowheads="1"/>
          </p:cNvSpPr>
          <p:nvPr/>
        </p:nvSpPr>
        <p:spPr bwMode="auto">
          <a:xfrm>
            <a:off x="320675" y="72866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39" name="AutoShape 383"/>
          <p:cNvSpPr>
            <a:spLocks noChangeArrowheads="1"/>
          </p:cNvSpPr>
          <p:nvPr/>
        </p:nvSpPr>
        <p:spPr bwMode="auto">
          <a:xfrm>
            <a:off x="320675" y="86360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40" name="AutoShape 384"/>
          <p:cNvSpPr>
            <a:spLocks noChangeArrowheads="1"/>
          </p:cNvSpPr>
          <p:nvPr/>
        </p:nvSpPr>
        <p:spPr bwMode="auto">
          <a:xfrm>
            <a:off x="320675" y="998538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41" name="AutoShape 385"/>
          <p:cNvSpPr>
            <a:spLocks noChangeArrowheads="1"/>
          </p:cNvSpPr>
          <p:nvPr/>
        </p:nvSpPr>
        <p:spPr bwMode="auto">
          <a:xfrm>
            <a:off x="320675" y="1133475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42" name="AutoShape 386"/>
          <p:cNvSpPr>
            <a:spLocks noChangeArrowheads="1"/>
          </p:cNvSpPr>
          <p:nvPr/>
        </p:nvSpPr>
        <p:spPr bwMode="auto">
          <a:xfrm>
            <a:off x="320675" y="12684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43" name="AutoShape 387"/>
          <p:cNvSpPr>
            <a:spLocks noChangeArrowheads="1"/>
          </p:cNvSpPr>
          <p:nvPr/>
        </p:nvSpPr>
        <p:spPr bwMode="auto">
          <a:xfrm>
            <a:off x="320675" y="14033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44" name="AutoShape 388"/>
          <p:cNvSpPr>
            <a:spLocks noChangeArrowheads="1"/>
          </p:cNvSpPr>
          <p:nvPr/>
        </p:nvSpPr>
        <p:spPr bwMode="auto">
          <a:xfrm>
            <a:off x="320675" y="1538288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45" name="AutoShape 389"/>
          <p:cNvSpPr>
            <a:spLocks noChangeArrowheads="1"/>
          </p:cNvSpPr>
          <p:nvPr/>
        </p:nvSpPr>
        <p:spPr bwMode="auto">
          <a:xfrm>
            <a:off x="320675" y="1673225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46" name="AutoShape 390"/>
          <p:cNvSpPr>
            <a:spLocks noChangeArrowheads="1"/>
          </p:cNvSpPr>
          <p:nvPr/>
        </p:nvSpPr>
        <p:spPr bwMode="auto">
          <a:xfrm>
            <a:off x="320675" y="180816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47" name="AutoShape 391"/>
          <p:cNvSpPr>
            <a:spLocks noChangeArrowheads="1"/>
          </p:cNvSpPr>
          <p:nvPr/>
        </p:nvSpPr>
        <p:spPr bwMode="auto">
          <a:xfrm>
            <a:off x="320675" y="194310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48" name="AutoShape 392"/>
          <p:cNvSpPr>
            <a:spLocks noChangeArrowheads="1"/>
          </p:cNvSpPr>
          <p:nvPr/>
        </p:nvSpPr>
        <p:spPr bwMode="auto">
          <a:xfrm>
            <a:off x="320675" y="2078038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49" name="AutoShape 393"/>
          <p:cNvSpPr>
            <a:spLocks noChangeArrowheads="1"/>
          </p:cNvSpPr>
          <p:nvPr/>
        </p:nvSpPr>
        <p:spPr bwMode="auto">
          <a:xfrm>
            <a:off x="320675" y="2212975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50" name="AutoShape 394"/>
          <p:cNvSpPr>
            <a:spLocks noChangeArrowheads="1"/>
          </p:cNvSpPr>
          <p:nvPr/>
        </p:nvSpPr>
        <p:spPr bwMode="auto">
          <a:xfrm>
            <a:off x="320675" y="23479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51" name="AutoShape 395"/>
          <p:cNvSpPr>
            <a:spLocks noChangeArrowheads="1"/>
          </p:cNvSpPr>
          <p:nvPr/>
        </p:nvSpPr>
        <p:spPr bwMode="auto">
          <a:xfrm>
            <a:off x="320675" y="2484438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52" name="AutoShape 396"/>
          <p:cNvSpPr>
            <a:spLocks noChangeArrowheads="1"/>
          </p:cNvSpPr>
          <p:nvPr/>
        </p:nvSpPr>
        <p:spPr bwMode="auto">
          <a:xfrm>
            <a:off x="320675" y="2619375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53" name="AutoShape 397"/>
          <p:cNvSpPr>
            <a:spLocks noChangeArrowheads="1"/>
          </p:cNvSpPr>
          <p:nvPr/>
        </p:nvSpPr>
        <p:spPr bwMode="auto">
          <a:xfrm>
            <a:off x="320675" y="27543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54" name="AutoShape 398"/>
          <p:cNvSpPr>
            <a:spLocks noChangeArrowheads="1"/>
          </p:cNvSpPr>
          <p:nvPr/>
        </p:nvSpPr>
        <p:spPr bwMode="auto">
          <a:xfrm>
            <a:off x="320675" y="28892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55" name="AutoShape 399"/>
          <p:cNvSpPr>
            <a:spLocks noChangeArrowheads="1"/>
          </p:cNvSpPr>
          <p:nvPr/>
        </p:nvSpPr>
        <p:spPr bwMode="auto">
          <a:xfrm>
            <a:off x="320675" y="3024188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56" name="AutoShape 400"/>
          <p:cNvSpPr>
            <a:spLocks noChangeArrowheads="1"/>
          </p:cNvSpPr>
          <p:nvPr/>
        </p:nvSpPr>
        <p:spPr bwMode="auto">
          <a:xfrm>
            <a:off x="320675" y="3159125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57" name="AutoShape 401"/>
          <p:cNvSpPr>
            <a:spLocks noChangeArrowheads="1"/>
          </p:cNvSpPr>
          <p:nvPr/>
        </p:nvSpPr>
        <p:spPr bwMode="auto">
          <a:xfrm>
            <a:off x="320675" y="329406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58" name="AutoShape 402"/>
          <p:cNvSpPr>
            <a:spLocks noChangeArrowheads="1"/>
          </p:cNvSpPr>
          <p:nvPr/>
        </p:nvSpPr>
        <p:spPr bwMode="auto">
          <a:xfrm>
            <a:off x="320675" y="342900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59" name="AutoShape 403"/>
          <p:cNvSpPr>
            <a:spLocks noChangeArrowheads="1"/>
          </p:cNvSpPr>
          <p:nvPr/>
        </p:nvSpPr>
        <p:spPr bwMode="auto">
          <a:xfrm>
            <a:off x="320675" y="3563938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60" name="AutoShape 404"/>
          <p:cNvSpPr>
            <a:spLocks noChangeArrowheads="1"/>
          </p:cNvSpPr>
          <p:nvPr/>
        </p:nvSpPr>
        <p:spPr bwMode="auto">
          <a:xfrm>
            <a:off x="320675" y="3698875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61" name="AutoShape 405"/>
          <p:cNvSpPr>
            <a:spLocks noChangeArrowheads="1"/>
          </p:cNvSpPr>
          <p:nvPr/>
        </p:nvSpPr>
        <p:spPr bwMode="auto">
          <a:xfrm>
            <a:off x="320675" y="38338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62" name="AutoShape 406"/>
          <p:cNvSpPr>
            <a:spLocks noChangeArrowheads="1"/>
          </p:cNvSpPr>
          <p:nvPr/>
        </p:nvSpPr>
        <p:spPr bwMode="auto">
          <a:xfrm>
            <a:off x="320675" y="39687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63" name="AutoShape 407"/>
          <p:cNvSpPr>
            <a:spLocks noChangeArrowheads="1"/>
          </p:cNvSpPr>
          <p:nvPr/>
        </p:nvSpPr>
        <p:spPr bwMode="auto">
          <a:xfrm>
            <a:off x="320675" y="4103688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64" name="AutoShape 408"/>
          <p:cNvSpPr>
            <a:spLocks noChangeArrowheads="1"/>
          </p:cNvSpPr>
          <p:nvPr/>
        </p:nvSpPr>
        <p:spPr bwMode="auto">
          <a:xfrm>
            <a:off x="320675" y="4238625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65" name="AutoShape 409"/>
          <p:cNvSpPr>
            <a:spLocks noChangeArrowheads="1"/>
          </p:cNvSpPr>
          <p:nvPr/>
        </p:nvSpPr>
        <p:spPr bwMode="auto">
          <a:xfrm>
            <a:off x="320675" y="437356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66" name="AutoShape 410"/>
          <p:cNvSpPr>
            <a:spLocks noChangeArrowheads="1"/>
          </p:cNvSpPr>
          <p:nvPr/>
        </p:nvSpPr>
        <p:spPr bwMode="auto">
          <a:xfrm>
            <a:off x="320675" y="450850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67" name="AutoShape 411"/>
          <p:cNvSpPr>
            <a:spLocks noChangeArrowheads="1"/>
          </p:cNvSpPr>
          <p:nvPr/>
        </p:nvSpPr>
        <p:spPr bwMode="auto">
          <a:xfrm>
            <a:off x="320675" y="4643438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68" name="AutoShape 412"/>
          <p:cNvSpPr>
            <a:spLocks noChangeArrowheads="1"/>
          </p:cNvSpPr>
          <p:nvPr/>
        </p:nvSpPr>
        <p:spPr bwMode="auto">
          <a:xfrm>
            <a:off x="320675" y="4778375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69" name="AutoShape 413"/>
          <p:cNvSpPr>
            <a:spLocks noChangeArrowheads="1"/>
          </p:cNvSpPr>
          <p:nvPr/>
        </p:nvSpPr>
        <p:spPr bwMode="auto">
          <a:xfrm>
            <a:off x="320675" y="49133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70" name="AutoShape 414"/>
          <p:cNvSpPr>
            <a:spLocks noChangeArrowheads="1"/>
          </p:cNvSpPr>
          <p:nvPr/>
        </p:nvSpPr>
        <p:spPr bwMode="auto">
          <a:xfrm>
            <a:off x="320675" y="50482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71" name="AutoShape 415"/>
          <p:cNvSpPr>
            <a:spLocks noChangeArrowheads="1"/>
          </p:cNvSpPr>
          <p:nvPr/>
        </p:nvSpPr>
        <p:spPr bwMode="auto">
          <a:xfrm>
            <a:off x="320675" y="5183188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72" name="AutoShape 416"/>
          <p:cNvSpPr>
            <a:spLocks noChangeArrowheads="1"/>
          </p:cNvSpPr>
          <p:nvPr/>
        </p:nvSpPr>
        <p:spPr bwMode="auto">
          <a:xfrm>
            <a:off x="320675" y="5318125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73" name="AutoShape 417"/>
          <p:cNvSpPr>
            <a:spLocks noChangeArrowheads="1"/>
          </p:cNvSpPr>
          <p:nvPr/>
        </p:nvSpPr>
        <p:spPr bwMode="auto">
          <a:xfrm>
            <a:off x="320675" y="545306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74" name="AutoShape 418"/>
          <p:cNvSpPr>
            <a:spLocks noChangeArrowheads="1"/>
          </p:cNvSpPr>
          <p:nvPr/>
        </p:nvSpPr>
        <p:spPr bwMode="auto">
          <a:xfrm>
            <a:off x="320675" y="558800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75" name="AutoShape 419"/>
          <p:cNvSpPr>
            <a:spLocks noChangeArrowheads="1"/>
          </p:cNvSpPr>
          <p:nvPr/>
        </p:nvSpPr>
        <p:spPr bwMode="auto">
          <a:xfrm>
            <a:off x="320675" y="5722938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76" name="AutoShape 420"/>
          <p:cNvSpPr>
            <a:spLocks noChangeArrowheads="1"/>
          </p:cNvSpPr>
          <p:nvPr/>
        </p:nvSpPr>
        <p:spPr bwMode="auto">
          <a:xfrm>
            <a:off x="320675" y="5857875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77" name="AutoShape 421"/>
          <p:cNvSpPr>
            <a:spLocks noChangeArrowheads="1"/>
          </p:cNvSpPr>
          <p:nvPr/>
        </p:nvSpPr>
        <p:spPr bwMode="auto">
          <a:xfrm>
            <a:off x="320675" y="59928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78" name="AutoShape 422"/>
          <p:cNvSpPr>
            <a:spLocks noChangeArrowheads="1"/>
          </p:cNvSpPr>
          <p:nvPr/>
        </p:nvSpPr>
        <p:spPr bwMode="auto">
          <a:xfrm>
            <a:off x="320675" y="6127750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79" name="AutoShape 423"/>
          <p:cNvSpPr>
            <a:spLocks noChangeArrowheads="1"/>
          </p:cNvSpPr>
          <p:nvPr/>
        </p:nvSpPr>
        <p:spPr bwMode="auto">
          <a:xfrm>
            <a:off x="320675" y="6264275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80" name="AutoShape 424"/>
          <p:cNvSpPr>
            <a:spLocks noChangeArrowheads="1"/>
          </p:cNvSpPr>
          <p:nvPr/>
        </p:nvSpPr>
        <p:spPr bwMode="auto">
          <a:xfrm>
            <a:off x="320675" y="6399213"/>
            <a:ext cx="134938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82" name="AutoShape 426"/>
          <p:cNvSpPr>
            <a:spLocks noChangeArrowheads="1"/>
          </p:cNvSpPr>
          <p:nvPr/>
        </p:nvSpPr>
        <p:spPr bwMode="auto">
          <a:xfrm>
            <a:off x="9498013" y="458788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83" name="AutoShape 427"/>
          <p:cNvSpPr>
            <a:spLocks noChangeArrowheads="1"/>
          </p:cNvSpPr>
          <p:nvPr/>
        </p:nvSpPr>
        <p:spPr bwMode="auto">
          <a:xfrm>
            <a:off x="9498013" y="593725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84" name="AutoShape 428"/>
          <p:cNvSpPr>
            <a:spLocks noChangeArrowheads="1"/>
          </p:cNvSpPr>
          <p:nvPr/>
        </p:nvSpPr>
        <p:spPr bwMode="auto">
          <a:xfrm>
            <a:off x="9498013" y="72866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85" name="AutoShape 429"/>
          <p:cNvSpPr>
            <a:spLocks noChangeArrowheads="1"/>
          </p:cNvSpPr>
          <p:nvPr/>
        </p:nvSpPr>
        <p:spPr bwMode="auto">
          <a:xfrm>
            <a:off x="9498013" y="86360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86" name="AutoShape 430"/>
          <p:cNvSpPr>
            <a:spLocks noChangeArrowheads="1"/>
          </p:cNvSpPr>
          <p:nvPr/>
        </p:nvSpPr>
        <p:spPr bwMode="auto">
          <a:xfrm>
            <a:off x="9498013" y="998538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87" name="AutoShape 431"/>
          <p:cNvSpPr>
            <a:spLocks noChangeArrowheads="1"/>
          </p:cNvSpPr>
          <p:nvPr/>
        </p:nvSpPr>
        <p:spPr bwMode="auto">
          <a:xfrm>
            <a:off x="9498013" y="1133475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88" name="AutoShape 432"/>
          <p:cNvSpPr>
            <a:spLocks noChangeArrowheads="1"/>
          </p:cNvSpPr>
          <p:nvPr/>
        </p:nvSpPr>
        <p:spPr bwMode="auto">
          <a:xfrm>
            <a:off x="9498013" y="12684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89" name="AutoShape 433"/>
          <p:cNvSpPr>
            <a:spLocks noChangeArrowheads="1"/>
          </p:cNvSpPr>
          <p:nvPr/>
        </p:nvSpPr>
        <p:spPr bwMode="auto">
          <a:xfrm>
            <a:off x="9498013" y="14033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90" name="AutoShape 434"/>
          <p:cNvSpPr>
            <a:spLocks noChangeArrowheads="1"/>
          </p:cNvSpPr>
          <p:nvPr/>
        </p:nvSpPr>
        <p:spPr bwMode="auto">
          <a:xfrm>
            <a:off x="9498013" y="1538288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91" name="AutoShape 435"/>
          <p:cNvSpPr>
            <a:spLocks noChangeArrowheads="1"/>
          </p:cNvSpPr>
          <p:nvPr/>
        </p:nvSpPr>
        <p:spPr bwMode="auto">
          <a:xfrm>
            <a:off x="9498013" y="1673225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92" name="AutoShape 436"/>
          <p:cNvSpPr>
            <a:spLocks noChangeArrowheads="1"/>
          </p:cNvSpPr>
          <p:nvPr/>
        </p:nvSpPr>
        <p:spPr bwMode="auto">
          <a:xfrm>
            <a:off x="9498013" y="180816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93" name="AutoShape 437"/>
          <p:cNvSpPr>
            <a:spLocks noChangeArrowheads="1"/>
          </p:cNvSpPr>
          <p:nvPr/>
        </p:nvSpPr>
        <p:spPr bwMode="auto">
          <a:xfrm>
            <a:off x="9498013" y="194310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94" name="AutoShape 438"/>
          <p:cNvSpPr>
            <a:spLocks noChangeArrowheads="1"/>
          </p:cNvSpPr>
          <p:nvPr/>
        </p:nvSpPr>
        <p:spPr bwMode="auto">
          <a:xfrm>
            <a:off x="9498013" y="2078038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95" name="AutoShape 439"/>
          <p:cNvSpPr>
            <a:spLocks noChangeArrowheads="1"/>
          </p:cNvSpPr>
          <p:nvPr/>
        </p:nvSpPr>
        <p:spPr bwMode="auto">
          <a:xfrm>
            <a:off x="9498013" y="2212975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96" name="AutoShape 440"/>
          <p:cNvSpPr>
            <a:spLocks noChangeArrowheads="1"/>
          </p:cNvSpPr>
          <p:nvPr/>
        </p:nvSpPr>
        <p:spPr bwMode="auto">
          <a:xfrm>
            <a:off x="9498013" y="23479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97" name="AutoShape 441"/>
          <p:cNvSpPr>
            <a:spLocks noChangeArrowheads="1"/>
          </p:cNvSpPr>
          <p:nvPr/>
        </p:nvSpPr>
        <p:spPr bwMode="auto">
          <a:xfrm>
            <a:off x="9498013" y="2484438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98" name="AutoShape 442"/>
          <p:cNvSpPr>
            <a:spLocks noChangeArrowheads="1"/>
          </p:cNvSpPr>
          <p:nvPr/>
        </p:nvSpPr>
        <p:spPr bwMode="auto">
          <a:xfrm>
            <a:off x="9498013" y="2619375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699" name="AutoShape 443"/>
          <p:cNvSpPr>
            <a:spLocks noChangeArrowheads="1"/>
          </p:cNvSpPr>
          <p:nvPr/>
        </p:nvSpPr>
        <p:spPr bwMode="auto">
          <a:xfrm>
            <a:off x="9498013" y="27543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00" name="AutoShape 444"/>
          <p:cNvSpPr>
            <a:spLocks noChangeArrowheads="1"/>
          </p:cNvSpPr>
          <p:nvPr/>
        </p:nvSpPr>
        <p:spPr bwMode="auto">
          <a:xfrm>
            <a:off x="9498013" y="28892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01" name="AutoShape 445"/>
          <p:cNvSpPr>
            <a:spLocks noChangeArrowheads="1"/>
          </p:cNvSpPr>
          <p:nvPr/>
        </p:nvSpPr>
        <p:spPr bwMode="auto">
          <a:xfrm>
            <a:off x="9498013" y="3024188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02" name="AutoShape 446"/>
          <p:cNvSpPr>
            <a:spLocks noChangeArrowheads="1"/>
          </p:cNvSpPr>
          <p:nvPr/>
        </p:nvSpPr>
        <p:spPr bwMode="auto">
          <a:xfrm>
            <a:off x="9498013" y="3159125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03" name="AutoShape 447"/>
          <p:cNvSpPr>
            <a:spLocks noChangeArrowheads="1"/>
          </p:cNvSpPr>
          <p:nvPr/>
        </p:nvSpPr>
        <p:spPr bwMode="auto">
          <a:xfrm>
            <a:off x="9498013" y="329406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04" name="AutoShape 448"/>
          <p:cNvSpPr>
            <a:spLocks noChangeArrowheads="1"/>
          </p:cNvSpPr>
          <p:nvPr/>
        </p:nvSpPr>
        <p:spPr bwMode="auto">
          <a:xfrm>
            <a:off x="9498013" y="342900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05" name="AutoShape 449"/>
          <p:cNvSpPr>
            <a:spLocks noChangeArrowheads="1"/>
          </p:cNvSpPr>
          <p:nvPr/>
        </p:nvSpPr>
        <p:spPr bwMode="auto">
          <a:xfrm>
            <a:off x="9498013" y="3563938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06" name="AutoShape 450"/>
          <p:cNvSpPr>
            <a:spLocks noChangeArrowheads="1"/>
          </p:cNvSpPr>
          <p:nvPr/>
        </p:nvSpPr>
        <p:spPr bwMode="auto">
          <a:xfrm>
            <a:off x="9498013" y="3698875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07" name="AutoShape 451"/>
          <p:cNvSpPr>
            <a:spLocks noChangeArrowheads="1"/>
          </p:cNvSpPr>
          <p:nvPr/>
        </p:nvSpPr>
        <p:spPr bwMode="auto">
          <a:xfrm>
            <a:off x="9498013" y="38338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08" name="AutoShape 452"/>
          <p:cNvSpPr>
            <a:spLocks noChangeArrowheads="1"/>
          </p:cNvSpPr>
          <p:nvPr/>
        </p:nvSpPr>
        <p:spPr bwMode="auto">
          <a:xfrm>
            <a:off x="9498013" y="39687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09" name="AutoShape 453"/>
          <p:cNvSpPr>
            <a:spLocks noChangeArrowheads="1"/>
          </p:cNvSpPr>
          <p:nvPr/>
        </p:nvSpPr>
        <p:spPr bwMode="auto">
          <a:xfrm>
            <a:off x="9498013" y="4103688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10" name="AutoShape 454"/>
          <p:cNvSpPr>
            <a:spLocks noChangeArrowheads="1"/>
          </p:cNvSpPr>
          <p:nvPr/>
        </p:nvSpPr>
        <p:spPr bwMode="auto">
          <a:xfrm>
            <a:off x="9498013" y="4238625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11" name="AutoShape 455"/>
          <p:cNvSpPr>
            <a:spLocks noChangeArrowheads="1"/>
          </p:cNvSpPr>
          <p:nvPr/>
        </p:nvSpPr>
        <p:spPr bwMode="auto">
          <a:xfrm>
            <a:off x="9498013" y="437356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12" name="AutoShape 456"/>
          <p:cNvSpPr>
            <a:spLocks noChangeArrowheads="1"/>
          </p:cNvSpPr>
          <p:nvPr/>
        </p:nvSpPr>
        <p:spPr bwMode="auto">
          <a:xfrm>
            <a:off x="9498013" y="450850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13" name="AutoShape 457"/>
          <p:cNvSpPr>
            <a:spLocks noChangeArrowheads="1"/>
          </p:cNvSpPr>
          <p:nvPr/>
        </p:nvSpPr>
        <p:spPr bwMode="auto">
          <a:xfrm>
            <a:off x="9498013" y="4643438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14" name="AutoShape 458"/>
          <p:cNvSpPr>
            <a:spLocks noChangeArrowheads="1"/>
          </p:cNvSpPr>
          <p:nvPr/>
        </p:nvSpPr>
        <p:spPr bwMode="auto">
          <a:xfrm>
            <a:off x="9498013" y="4778375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15" name="AutoShape 459"/>
          <p:cNvSpPr>
            <a:spLocks noChangeArrowheads="1"/>
          </p:cNvSpPr>
          <p:nvPr/>
        </p:nvSpPr>
        <p:spPr bwMode="auto">
          <a:xfrm>
            <a:off x="9498013" y="49133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16" name="AutoShape 460"/>
          <p:cNvSpPr>
            <a:spLocks noChangeArrowheads="1"/>
          </p:cNvSpPr>
          <p:nvPr/>
        </p:nvSpPr>
        <p:spPr bwMode="auto">
          <a:xfrm>
            <a:off x="9498013" y="50482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17" name="AutoShape 461"/>
          <p:cNvSpPr>
            <a:spLocks noChangeArrowheads="1"/>
          </p:cNvSpPr>
          <p:nvPr/>
        </p:nvSpPr>
        <p:spPr bwMode="auto">
          <a:xfrm>
            <a:off x="9498013" y="5183188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18" name="AutoShape 462"/>
          <p:cNvSpPr>
            <a:spLocks noChangeArrowheads="1"/>
          </p:cNvSpPr>
          <p:nvPr/>
        </p:nvSpPr>
        <p:spPr bwMode="auto">
          <a:xfrm>
            <a:off x="9498013" y="5318125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19" name="AutoShape 463"/>
          <p:cNvSpPr>
            <a:spLocks noChangeArrowheads="1"/>
          </p:cNvSpPr>
          <p:nvPr/>
        </p:nvSpPr>
        <p:spPr bwMode="auto">
          <a:xfrm>
            <a:off x="9498013" y="545306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20" name="AutoShape 464"/>
          <p:cNvSpPr>
            <a:spLocks noChangeArrowheads="1"/>
          </p:cNvSpPr>
          <p:nvPr/>
        </p:nvSpPr>
        <p:spPr bwMode="auto">
          <a:xfrm>
            <a:off x="9498013" y="558800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21" name="AutoShape 465"/>
          <p:cNvSpPr>
            <a:spLocks noChangeArrowheads="1"/>
          </p:cNvSpPr>
          <p:nvPr/>
        </p:nvSpPr>
        <p:spPr bwMode="auto">
          <a:xfrm>
            <a:off x="9498013" y="5722938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22" name="AutoShape 466"/>
          <p:cNvSpPr>
            <a:spLocks noChangeArrowheads="1"/>
          </p:cNvSpPr>
          <p:nvPr/>
        </p:nvSpPr>
        <p:spPr bwMode="auto">
          <a:xfrm>
            <a:off x="9498013" y="5857875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23" name="AutoShape 467"/>
          <p:cNvSpPr>
            <a:spLocks noChangeArrowheads="1"/>
          </p:cNvSpPr>
          <p:nvPr/>
        </p:nvSpPr>
        <p:spPr bwMode="auto">
          <a:xfrm>
            <a:off x="9498013" y="5992813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24" name="AutoShape 468"/>
          <p:cNvSpPr>
            <a:spLocks noChangeArrowheads="1"/>
          </p:cNvSpPr>
          <p:nvPr/>
        </p:nvSpPr>
        <p:spPr bwMode="auto">
          <a:xfrm>
            <a:off x="9498013" y="6127750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725" name="AutoShape 469"/>
          <p:cNvSpPr>
            <a:spLocks noChangeArrowheads="1"/>
          </p:cNvSpPr>
          <p:nvPr/>
        </p:nvSpPr>
        <p:spPr bwMode="auto">
          <a:xfrm>
            <a:off x="9498013" y="6264275"/>
            <a:ext cx="134937" cy="133350"/>
          </a:xfrm>
          <a:prstGeom prst="bevel">
            <a:avLst>
              <a:gd name="adj" fmla="val 50000"/>
            </a:avLst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57" name="Rectangle 181" descr="右上がり対角線 (反転)"/>
          <p:cNvSpPr>
            <a:spLocks noChangeArrowheads="1"/>
          </p:cNvSpPr>
          <p:nvPr/>
        </p:nvSpPr>
        <p:spPr bwMode="auto">
          <a:xfrm>
            <a:off x="361950" y="414338"/>
            <a:ext cx="9136063" cy="314325"/>
          </a:xfrm>
          <a:prstGeom prst="rect">
            <a:avLst/>
          </a:prstGeom>
          <a:pattFill prst="dkUpDiag">
            <a:fgClr>
              <a:srgbClr val="C0C0C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56" name="Rectangle 180" descr="右上がり対角線 (反転)"/>
          <p:cNvSpPr>
            <a:spLocks noChangeArrowheads="1"/>
          </p:cNvSpPr>
          <p:nvPr/>
        </p:nvSpPr>
        <p:spPr bwMode="auto">
          <a:xfrm>
            <a:off x="361950" y="6084888"/>
            <a:ext cx="9136063" cy="314325"/>
          </a:xfrm>
          <a:prstGeom prst="rect">
            <a:avLst/>
          </a:prstGeom>
          <a:pattFill prst="dkUpDiag">
            <a:fgClr>
              <a:srgbClr val="C0C0C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55" name="Rectangle 179" descr="右上がり対角線 (反転)"/>
          <p:cNvSpPr>
            <a:spLocks noChangeArrowheads="1"/>
          </p:cNvSpPr>
          <p:nvPr/>
        </p:nvSpPr>
        <p:spPr bwMode="auto">
          <a:xfrm>
            <a:off x="9183688" y="414338"/>
            <a:ext cx="315912" cy="5984875"/>
          </a:xfrm>
          <a:prstGeom prst="rect">
            <a:avLst/>
          </a:prstGeom>
          <a:pattFill prst="dkUpDiag">
            <a:fgClr>
              <a:srgbClr val="C0C0C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54" name="Rectangle 178" descr="右上がり対角線 (反転)"/>
          <p:cNvSpPr>
            <a:spLocks noChangeArrowheads="1"/>
          </p:cNvSpPr>
          <p:nvPr/>
        </p:nvSpPr>
        <p:spPr bwMode="auto">
          <a:xfrm>
            <a:off x="361950" y="414338"/>
            <a:ext cx="315913" cy="5984875"/>
          </a:xfrm>
          <a:prstGeom prst="rect">
            <a:avLst/>
          </a:prstGeom>
          <a:pattFill prst="dkUpDiag">
            <a:fgClr>
              <a:srgbClr val="C0C0C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80" name="AutoShape 4"/>
          <p:cNvSpPr>
            <a:spLocks noChangeArrowheads="1"/>
          </p:cNvSpPr>
          <p:nvPr/>
        </p:nvSpPr>
        <p:spPr bwMode="auto">
          <a:xfrm>
            <a:off x="361950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81" name="AutoShape 5"/>
          <p:cNvSpPr>
            <a:spLocks noChangeArrowheads="1"/>
          </p:cNvSpPr>
          <p:nvPr/>
        </p:nvSpPr>
        <p:spPr bwMode="auto">
          <a:xfrm>
            <a:off x="992188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82" name="AutoShape 6"/>
          <p:cNvSpPr>
            <a:spLocks noChangeArrowheads="1"/>
          </p:cNvSpPr>
          <p:nvPr/>
        </p:nvSpPr>
        <p:spPr bwMode="auto">
          <a:xfrm>
            <a:off x="1622425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83" name="AutoShape 7"/>
          <p:cNvSpPr>
            <a:spLocks noChangeArrowheads="1"/>
          </p:cNvSpPr>
          <p:nvPr/>
        </p:nvSpPr>
        <p:spPr bwMode="auto">
          <a:xfrm>
            <a:off x="2252663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85" name="AutoShape 9"/>
          <p:cNvSpPr>
            <a:spLocks noChangeArrowheads="1"/>
          </p:cNvSpPr>
          <p:nvPr/>
        </p:nvSpPr>
        <p:spPr bwMode="auto">
          <a:xfrm>
            <a:off x="2882900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86" name="AutoShape 10"/>
          <p:cNvSpPr>
            <a:spLocks noChangeArrowheads="1"/>
          </p:cNvSpPr>
          <p:nvPr/>
        </p:nvSpPr>
        <p:spPr bwMode="auto">
          <a:xfrm>
            <a:off x="3513138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87" name="AutoShape 11"/>
          <p:cNvSpPr>
            <a:spLocks noChangeArrowheads="1"/>
          </p:cNvSpPr>
          <p:nvPr/>
        </p:nvSpPr>
        <p:spPr bwMode="auto">
          <a:xfrm>
            <a:off x="4143375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89" name="AutoShape 13"/>
          <p:cNvSpPr>
            <a:spLocks noChangeArrowheads="1"/>
          </p:cNvSpPr>
          <p:nvPr/>
        </p:nvSpPr>
        <p:spPr bwMode="auto">
          <a:xfrm>
            <a:off x="4772025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90" name="AutoShape 14"/>
          <p:cNvSpPr>
            <a:spLocks noChangeArrowheads="1"/>
          </p:cNvSpPr>
          <p:nvPr/>
        </p:nvSpPr>
        <p:spPr bwMode="auto">
          <a:xfrm>
            <a:off x="5402263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91" name="AutoShape 15"/>
          <p:cNvSpPr>
            <a:spLocks noChangeArrowheads="1"/>
          </p:cNvSpPr>
          <p:nvPr/>
        </p:nvSpPr>
        <p:spPr bwMode="auto">
          <a:xfrm>
            <a:off x="6032500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92" name="AutoShape 16"/>
          <p:cNvSpPr>
            <a:spLocks noChangeArrowheads="1"/>
          </p:cNvSpPr>
          <p:nvPr/>
        </p:nvSpPr>
        <p:spPr bwMode="auto">
          <a:xfrm>
            <a:off x="6662738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93" name="AutoShape 17"/>
          <p:cNvSpPr>
            <a:spLocks noChangeArrowheads="1"/>
          </p:cNvSpPr>
          <p:nvPr/>
        </p:nvSpPr>
        <p:spPr bwMode="auto">
          <a:xfrm>
            <a:off x="7292975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94" name="AutoShape 18"/>
          <p:cNvSpPr>
            <a:spLocks noChangeArrowheads="1"/>
          </p:cNvSpPr>
          <p:nvPr/>
        </p:nvSpPr>
        <p:spPr bwMode="auto">
          <a:xfrm>
            <a:off x="7923213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96" name="AutoShape 20"/>
          <p:cNvSpPr>
            <a:spLocks noChangeArrowheads="1"/>
          </p:cNvSpPr>
          <p:nvPr/>
        </p:nvSpPr>
        <p:spPr bwMode="auto">
          <a:xfrm>
            <a:off x="8553450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97" name="AutoShape 21"/>
          <p:cNvSpPr>
            <a:spLocks noChangeArrowheads="1"/>
          </p:cNvSpPr>
          <p:nvPr/>
        </p:nvSpPr>
        <p:spPr bwMode="auto">
          <a:xfrm>
            <a:off x="9183688" y="4143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398" name="AutoShape 22"/>
          <p:cNvSpPr>
            <a:spLocks noChangeArrowheads="1"/>
          </p:cNvSpPr>
          <p:nvPr/>
        </p:nvSpPr>
        <p:spPr bwMode="auto">
          <a:xfrm>
            <a:off x="361950" y="1044575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412" name="AutoShape 36"/>
          <p:cNvSpPr>
            <a:spLocks noChangeArrowheads="1"/>
          </p:cNvSpPr>
          <p:nvPr/>
        </p:nvSpPr>
        <p:spPr bwMode="auto">
          <a:xfrm>
            <a:off x="9183688" y="1044575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413" name="AutoShape 37"/>
          <p:cNvSpPr>
            <a:spLocks noChangeArrowheads="1"/>
          </p:cNvSpPr>
          <p:nvPr/>
        </p:nvSpPr>
        <p:spPr bwMode="auto">
          <a:xfrm>
            <a:off x="361950" y="1674813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427" name="AutoShape 51"/>
          <p:cNvSpPr>
            <a:spLocks noChangeArrowheads="1"/>
          </p:cNvSpPr>
          <p:nvPr/>
        </p:nvSpPr>
        <p:spPr bwMode="auto">
          <a:xfrm>
            <a:off x="9183688" y="1674813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428" name="AutoShape 52"/>
          <p:cNvSpPr>
            <a:spLocks noChangeArrowheads="1"/>
          </p:cNvSpPr>
          <p:nvPr/>
        </p:nvSpPr>
        <p:spPr bwMode="auto">
          <a:xfrm>
            <a:off x="361950" y="2305050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442" name="AutoShape 66"/>
          <p:cNvSpPr>
            <a:spLocks noChangeArrowheads="1"/>
          </p:cNvSpPr>
          <p:nvPr/>
        </p:nvSpPr>
        <p:spPr bwMode="auto">
          <a:xfrm>
            <a:off x="9183688" y="2305050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443" name="AutoShape 67"/>
          <p:cNvSpPr>
            <a:spLocks noChangeArrowheads="1"/>
          </p:cNvSpPr>
          <p:nvPr/>
        </p:nvSpPr>
        <p:spPr bwMode="auto">
          <a:xfrm>
            <a:off x="361950" y="2933700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457" name="AutoShape 81"/>
          <p:cNvSpPr>
            <a:spLocks noChangeArrowheads="1"/>
          </p:cNvSpPr>
          <p:nvPr/>
        </p:nvSpPr>
        <p:spPr bwMode="auto">
          <a:xfrm>
            <a:off x="9183688" y="2933700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458" name="AutoShape 82"/>
          <p:cNvSpPr>
            <a:spLocks noChangeArrowheads="1"/>
          </p:cNvSpPr>
          <p:nvPr/>
        </p:nvSpPr>
        <p:spPr bwMode="auto">
          <a:xfrm>
            <a:off x="361950" y="35639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472" name="AutoShape 96"/>
          <p:cNvSpPr>
            <a:spLocks noChangeArrowheads="1"/>
          </p:cNvSpPr>
          <p:nvPr/>
        </p:nvSpPr>
        <p:spPr bwMode="auto">
          <a:xfrm>
            <a:off x="9183688" y="356393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473" name="AutoShape 97"/>
          <p:cNvSpPr>
            <a:spLocks noChangeArrowheads="1"/>
          </p:cNvSpPr>
          <p:nvPr/>
        </p:nvSpPr>
        <p:spPr bwMode="auto">
          <a:xfrm>
            <a:off x="361950" y="4194175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487" name="AutoShape 111"/>
          <p:cNvSpPr>
            <a:spLocks noChangeArrowheads="1"/>
          </p:cNvSpPr>
          <p:nvPr/>
        </p:nvSpPr>
        <p:spPr bwMode="auto">
          <a:xfrm>
            <a:off x="9183688" y="4194175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488" name="AutoShape 112"/>
          <p:cNvSpPr>
            <a:spLocks noChangeArrowheads="1"/>
          </p:cNvSpPr>
          <p:nvPr/>
        </p:nvSpPr>
        <p:spPr bwMode="auto">
          <a:xfrm>
            <a:off x="361950" y="4824413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02" name="AutoShape 126"/>
          <p:cNvSpPr>
            <a:spLocks noChangeArrowheads="1"/>
          </p:cNvSpPr>
          <p:nvPr/>
        </p:nvSpPr>
        <p:spPr bwMode="auto">
          <a:xfrm>
            <a:off x="9183688" y="4824413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18" name="AutoShape 142"/>
          <p:cNvSpPr>
            <a:spLocks noChangeArrowheads="1"/>
          </p:cNvSpPr>
          <p:nvPr/>
        </p:nvSpPr>
        <p:spPr bwMode="auto">
          <a:xfrm>
            <a:off x="361950" y="5454650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32" name="AutoShape 156"/>
          <p:cNvSpPr>
            <a:spLocks noChangeArrowheads="1"/>
          </p:cNvSpPr>
          <p:nvPr/>
        </p:nvSpPr>
        <p:spPr bwMode="auto">
          <a:xfrm>
            <a:off x="9183688" y="5454650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33" name="AutoShape 157"/>
          <p:cNvSpPr>
            <a:spLocks noChangeArrowheads="1"/>
          </p:cNvSpPr>
          <p:nvPr/>
        </p:nvSpPr>
        <p:spPr bwMode="auto">
          <a:xfrm>
            <a:off x="361950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34" name="AutoShape 158"/>
          <p:cNvSpPr>
            <a:spLocks noChangeArrowheads="1"/>
          </p:cNvSpPr>
          <p:nvPr/>
        </p:nvSpPr>
        <p:spPr bwMode="auto">
          <a:xfrm>
            <a:off x="992188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35" name="AutoShape 159"/>
          <p:cNvSpPr>
            <a:spLocks noChangeArrowheads="1"/>
          </p:cNvSpPr>
          <p:nvPr/>
        </p:nvSpPr>
        <p:spPr bwMode="auto">
          <a:xfrm>
            <a:off x="1622425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36" name="AutoShape 160"/>
          <p:cNvSpPr>
            <a:spLocks noChangeArrowheads="1"/>
          </p:cNvSpPr>
          <p:nvPr/>
        </p:nvSpPr>
        <p:spPr bwMode="auto">
          <a:xfrm>
            <a:off x="2252663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37" name="AutoShape 161"/>
          <p:cNvSpPr>
            <a:spLocks noChangeArrowheads="1"/>
          </p:cNvSpPr>
          <p:nvPr/>
        </p:nvSpPr>
        <p:spPr bwMode="auto">
          <a:xfrm>
            <a:off x="2882900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38" name="AutoShape 162"/>
          <p:cNvSpPr>
            <a:spLocks noChangeArrowheads="1"/>
          </p:cNvSpPr>
          <p:nvPr/>
        </p:nvSpPr>
        <p:spPr bwMode="auto">
          <a:xfrm>
            <a:off x="3513138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39" name="AutoShape 163"/>
          <p:cNvSpPr>
            <a:spLocks noChangeArrowheads="1"/>
          </p:cNvSpPr>
          <p:nvPr/>
        </p:nvSpPr>
        <p:spPr bwMode="auto">
          <a:xfrm>
            <a:off x="4143375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40" name="AutoShape 164"/>
          <p:cNvSpPr>
            <a:spLocks noChangeArrowheads="1"/>
          </p:cNvSpPr>
          <p:nvPr/>
        </p:nvSpPr>
        <p:spPr bwMode="auto">
          <a:xfrm>
            <a:off x="4772025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41" name="AutoShape 165"/>
          <p:cNvSpPr>
            <a:spLocks noChangeArrowheads="1"/>
          </p:cNvSpPr>
          <p:nvPr/>
        </p:nvSpPr>
        <p:spPr bwMode="auto">
          <a:xfrm>
            <a:off x="5402263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42" name="AutoShape 166"/>
          <p:cNvSpPr>
            <a:spLocks noChangeArrowheads="1"/>
          </p:cNvSpPr>
          <p:nvPr/>
        </p:nvSpPr>
        <p:spPr bwMode="auto">
          <a:xfrm>
            <a:off x="6032500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43" name="AutoShape 167"/>
          <p:cNvSpPr>
            <a:spLocks noChangeArrowheads="1"/>
          </p:cNvSpPr>
          <p:nvPr/>
        </p:nvSpPr>
        <p:spPr bwMode="auto">
          <a:xfrm>
            <a:off x="6662738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44" name="AutoShape 168"/>
          <p:cNvSpPr>
            <a:spLocks noChangeArrowheads="1"/>
          </p:cNvSpPr>
          <p:nvPr/>
        </p:nvSpPr>
        <p:spPr bwMode="auto">
          <a:xfrm>
            <a:off x="7292975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45" name="AutoShape 169"/>
          <p:cNvSpPr>
            <a:spLocks noChangeArrowheads="1"/>
          </p:cNvSpPr>
          <p:nvPr/>
        </p:nvSpPr>
        <p:spPr bwMode="auto">
          <a:xfrm>
            <a:off x="7923213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46" name="AutoShape 170"/>
          <p:cNvSpPr>
            <a:spLocks noChangeArrowheads="1"/>
          </p:cNvSpPr>
          <p:nvPr/>
        </p:nvSpPr>
        <p:spPr bwMode="auto">
          <a:xfrm>
            <a:off x="8553450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47" name="AutoShape 171"/>
          <p:cNvSpPr>
            <a:spLocks noChangeArrowheads="1"/>
          </p:cNvSpPr>
          <p:nvPr/>
        </p:nvSpPr>
        <p:spPr bwMode="auto">
          <a:xfrm>
            <a:off x="9183688" y="6084888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50" name="AutoShape 174"/>
          <p:cNvSpPr>
            <a:spLocks noChangeArrowheads="1"/>
          </p:cNvSpPr>
          <p:nvPr/>
        </p:nvSpPr>
        <p:spPr bwMode="auto">
          <a:xfrm>
            <a:off x="677863" y="728663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51" name="AutoShape 175"/>
          <p:cNvSpPr>
            <a:spLocks noChangeArrowheads="1"/>
          </p:cNvSpPr>
          <p:nvPr/>
        </p:nvSpPr>
        <p:spPr bwMode="auto">
          <a:xfrm>
            <a:off x="677863" y="5768975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52" name="AutoShape 176"/>
          <p:cNvSpPr>
            <a:spLocks noChangeArrowheads="1"/>
          </p:cNvSpPr>
          <p:nvPr/>
        </p:nvSpPr>
        <p:spPr bwMode="auto">
          <a:xfrm>
            <a:off x="8867775" y="728663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553" name="AutoShape 177"/>
          <p:cNvSpPr>
            <a:spLocks noChangeArrowheads="1"/>
          </p:cNvSpPr>
          <p:nvPr/>
        </p:nvSpPr>
        <p:spPr bwMode="auto">
          <a:xfrm>
            <a:off x="8867775" y="5768975"/>
            <a:ext cx="314325" cy="314325"/>
          </a:xfrm>
          <a:prstGeom prst="bevel">
            <a:avLst>
              <a:gd name="adj" fmla="val 125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PPTX115_シンプルな枠</dc:title>
  <dc:subject>PPTX115_シンプルな枠</dc:subject>
  <dc:creator>http://www.digipot.net</dc:creator>
  <cp:lastModifiedBy/>
  <cp:revision>1</cp:revision>
  <dcterms:created xsi:type="dcterms:W3CDTF">2013-12-25T05:00:59Z</dcterms:created>
  <dcterms:modified xsi:type="dcterms:W3CDTF">2013-12-25T05:01:01Z</dcterms:modified>
  <cp:version>1</cp:version>
</cp:coreProperties>
</file>