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1" r:id="rId3"/>
    <p:sldId id="272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FF"/>
    <a:srgbClr val="FFCCCC"/>
    <a:srgbClr val="FFCC66"/>
    <a:srgbClr val="663300"/>
    <a:srgbClr val="FFCC00"/>
    <a:srgbClr val="FFFF99"/>
    <a:srgbClr val="FFCCFF"/>
    <a:srgbClr val="CCC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573000" y="858954"/>
            <a:ext cx="1334961" cy="1579936"/>
            <a:chOff x="573000" y="858954"/>
            <a:chExt cx="1334961" cy="1579936"/>
          </a:xfrm>
        </p:grpSpPr>
        <p:sp>
          <p:nvSpPr>
            <p:cNvPr id="3" name="円/楕円 2"/>
            <p:cNvSpPr/>
            <p:nvPr/>
          </p:nvSpPr>
          <p:spPr bwMode="auto">
            <a:xfrm>
              <a:off x="1360250" y="858954"/>
              <a:ext cx="495055" cy="495055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二等辺三角形 3"/>
            <p:cNvSpPr/>
            <p:nvPr/>
          </p:nvSpPr>
          <p:spPr bwMode="auto">
            <a:xfrm>
              <a:off x="1307595" y="1403775"/>
              <a:ext cx="600366" cy="1035115"/>
            </a:xfrm>
            <a:prstGeom prst="triangl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4"/>
            <p:cNvSpPr/>
            <p:nvPr/>
          </p:nvSpPr>
          <p:spPr bwMode="auto">
            <a:xfrm>
              <a:off x="625655" y="858954"/>
              <a:ext cx="495055" cy="495055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二等辺三角形 5"/>
            <p:cNvSpPr/>
            <p:nvPr/>
          </p:nvSpPr>
          <p:spPr bwMode="auto">
            <a:xfrm flipV="1">
              <a:off x="573000" y="1403775"/>
              <a:ext cx="600366" cy="1035115"/>
            </a:xfrm>
            <a:prstGeom prst="triangle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2370074" y="858954"/>
            <a:ext cx="1494120" cy="1579935"/>
            <a:chOff x="2370074" y="858954"/>
            <a:chExt cx="1494120" cy="1579935"/>
          </a:xfrm>
        </p:grpSpPr>
        <p:sp>
          <p:nvSpPr>
            <p:cNvPr id="7" name="円/楕円 6"/>
            <p:cNvSpPr/>
            <p:nvPr/>
          </p:nvSpPr>
          <p:spPr bwMode="auto">
            <a:xfrm>
              <a:off x="2489294" y="858954"/>
              <a:ext cx="495055" cy="495055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/>
            <p:cNvSpPr/>
            <p:nvPr/>
          </p:nvSpPr>
          <p:spPr bwMode="auto">
            <a:xfrm rot="10800000">
              <a:off x="2370074" y="1397792"/>
              <a:ext cx="733491" cy="1041097"/>
            </a:xfrm>
            <a:prstGeom prst="trapezoid">
              <a:avLst>
                <a:gd name="adj" fmla="val 28324"/>
              </a:avLst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円/楕円 8"/>
            <p:cNvSpPr/>
            <p:nvPr/>
          </p:nvSpPr>
          <p:spPr bwMode="auto">
            <a:xfrm>
              <a:off x="3249923" y="858954"/>
              <a:ext cx="495055" cy="495055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台形 9"/>
            <p:cNvSpPr/>
            <p:nvPr/>
          </p:nvSpPr>
          <p:spPr bwMode="auto">
            <a:xfrm rot="10800000" flipV="1">
              <a:off x="3130703" y="1397792"/>
              <a:ext cx="733491" cy="1041097"/>
            </a:xfrm>
            <a:prstGeom prst="trapezoid">
              <a:avLst>
                <a:gd name="adj" fmla="val 28324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6213140" y="858955"/>
            <a:ext cx="1271580" cy="1534929"/>
            <a:chOff x="6213140" y="858955"/>
            <a:chExt cx="1271580" cy="1534929"/>
          </a:xfrm>
        </p:grpSpPr>
        <p:sp>
          <p:nvSpPr>
            <p:cNvPr id="11" name="円/楕円 10"/>
            <p:cNvSpPr/>
            <p:nvPr/>
          </p:nvSpPr>
          <p:spPr bwMode="auto">
            <a:xfrm>
              <a:off x="6314881" y="858955"/>
              <a:ext cx="336578" cy="336578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/>
            <p:cNvSpPr/>
            <p:nvPr/>
          </p:nvSpPr>
          <p:spPr bwMode="auto">
            <a:xfrm rot="10800000">
              <a:off x="6213140" y="1257327"/>
              <a:ext cx="540060" cy="596497"/>
            </a:xfrm>
            <a:prstGeom prst="trapezoid">
              <a:avLst>
                <a:gd name="adj" fmla="val 16453"/>
              </a:avLst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6322285" y="1918340"/>
              <a:ext cx="123284" cy="472553"/>
            </a:xfrm>
            <a:prstGeom prst="rect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502305" y="1918340"/>
              <a:ext cx="123284" cy="472553"/>
            </a:xfrm>
            <a:prstGeom prst="rect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/楕円 14"/>
            <p:cNvSpPr/>
            <p:nvPr/>
          </p:nvSpPr>
          <p:spPr bwMode="auto">
            <a:xfrm>
              <a:off x="7046401" y="858955"/>
              <a:ext cx="336578" cy="336578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台形 15"/>
            <p:cNvSpPr/>
            <p:nvPr/>
          </p:nvSpPr>
          <p:spPr bwMode="auto">
            <a:xfrm rot="10800000" flipV="1">
              <a:off x="6944660" y="1257327"/>
              <a:ext cx="540060" cy="761973"/>
            </a:xfrm>
            <a:prstGeom prst="trapezoid">
              <a:avLst>
                <a:gd name="adj" fmla="val 25624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7080242" y="2078850"/>
              <a:ext cx="123284" cy="3150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7259695" y="2078850"/>
              <a:ext cx="123284" cy="3150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8025072" y="850749"/>
            <a:ext cx="1530169" cy="1530169"/>
            <a:chOff x="407495" y="4149080"/>
            <a:chExt cx="2205245" cy="2205245"/>
          </a:xfrm>
        </p:grpSpPr>
        <p:sp>
          <p:nvSpPr>
            <p:cNvPr id="2" name="ドーナツ 1"/>
            <p:cNvSpPr/>
            <p:nvPr/>
          </p:nvSpPr>
          <p:spPr bwMode="auto">
            <a:xfrm>
              <a:off x="407495" y="4149080"/>
              <a:ext cx="2205245" cy="2205245"/>
            </a:xfrm>
            <a:prstGeom prst="donut">
              <a:avLst>
                <a:gd name="adj" fmla="val 9047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650240" y="4354773"/>
              <a:ext cx="1694524" cy="1791848"/>
              <a:chOff x="2370074" y="2880794"/>
              <a:chExt cx="1494120" cy="1579935"/>
            </a:xfrm>
          </p:grpSpPr>
          <p:sp>
            <p:nvSpPr>
              <p:cNvPr id="19" name="円/楕円 18"/>
              <p:cNvSpPr/>
              <p:nvPr/>
            </p:nvSpPr>
            <p:spPr bwMode="auto">
              <a:xfrm>
                <a:off x="2489294" y="2880794"/>
                <a:ext cx="495055" cy="495055"/>
              </a:xfrm>
              <a:prstGeom prst="ellipse">
                <a:avLst/>
              </a:prstGeom>
              <a:solidFill>
                <a:srgbClr val="0000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台形 19"/>
              <p:cNvSpPr/>
              <p:nvPr/>
            </p:nvSpPr>
            <p:spPr bwMode="auto">
              <a:xfrm rot="10800000">
                <a:off x="2370074" y="3419632"/>
                <a:ext cx="733491" cy="1041097"/>
              </a:xfrm>
              <a:prstGeom prst="trapezoid">
                <a:avLst>
                  <a:gd name="adj" fmla="val 28324"/>
                </a:avLst>
              </a:prstGeom>
              <a:solidFill>
                <a:srgbClr val="0000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円/楕円 20"/>
              <p:cNvSpPr/>
              <p:nvPr/>
            </p:nvSpPr>
            <p:spPr bwMode="auto">
              <a:xfrm>
                <a:off x="3249923" y="2880794"/>
                <a:ext cx="495055" cy="495055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台形 21"/>
              <p:cNvSpPr/>
              <p:nvPr/>
            </p:nvSpPr>
            <p:spPr bwMode="auto">
              <a:xfrm rot="10800000" flipV="1">
                <a:off x="3130703" y="3419632"/>
                <a:ext cx="733491" cy="1041097"/>
              </a:xfrm>
              <a:prstGeom prst="trapezoid">
                <a:avLst>
                  <a:gd name="adj" fmla="val 28324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2333386" y="4738509"/>
            <a:ext cx="1455848" cy="1567015"/>
            <a:chOff x="2333386" y="4738509"/>
            <a:chExt cx="1455848" cy="1567015"/>
          </a:xfrm>
        </p:grpSpPr>
        <p:grpSp>
          <p:nvGrpSpPr>
            <p:cNvPr id="218" name="グループ化 217"/>
            <p:cNvGrpSpPr/>
            <p:nvPr/>
          </p:nvGrpSpPr>
          <p:grpSpPr>
            <a:xfrm>
              <a:off x="2419547" y="4738509"/>
              <a:ext cx="1331614" cy="1331614"/>
              <a:chOff x="2302978" y="2798930"/>
              <a:chExt cx="1597086" cy="1597086"/>
            </a:xfrm>
          </p:grpSpPr>
          <p:sp>
            <p:nvSpPr>
              <p:cNvPr id="219" name="アーチ 218"/>
              <p:cNvSpPr/>
              <p:nvPr/>
            </p:nvSpPr>
            <p:spPr bwMode="auto">
              <a:xfrm>
                <a:off x="2302978" y="2798930"/>
                <a:ext cx="1597086" cy="1597086"/>
              </a:xfrm>
              <a:prstGeom prst="blockArc">
                <a:avLst>
                  <a:gd name="adj1" fmla="val 9900400"/>
                  <a:gd name="adj2" fmla="val 1148045"/>
                  <a:gd name="adj3" fmla="val 15357"/>
                </a:avLst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円/楕円 219"/>
              <p:cNvSpPr/>
              <p:nvPr/>
            </p:nvSpPr>
            <p:spPr bwMode="auto">
              <a:xfrm rot="20700000">
                <a:off x="2320035" y="3555185"/>
                <a:ext cx="297643" cy="405653"/>
              </a:xfrm>
              <a:prstGeom prst="ellipse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円/楕円 220"/>
              <p:cNvSpPr/>
              <p:nvPr/>
            </p:nvSpPr>
            <p:spPr bwMode="auto">
              <a:xfrm rot="900000" flipH="1">
                <a:off x="3602340" y="3555185"/>
                <a:ext cx="297643" cy="405653"/>
              </a:xfrm>
              <a:prstGeom prst="ellipse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円/楕円 221"/>
              <p:cNvSpPr/>
              <p:nvPr/>
            </p:nvSpPr>
            <p:spPr bwMode="auto">
              <a:xfrm>
                <a:off x="2457258" y="2998132"/>
                <a:ext cx="1275018" cy="1295010"/>
              </a:xfrm>
              <a:prstGeom prst="ellipse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円/楕円 222"/>
              <p:cNvSpPr/>
              <p:nvPr/>
            </p:nvSpPr>
            <p:spPr bwMode="auto">
              <a:xfrm>
                <a:off x="2707378" y="3474903"/>
                <a:ext cx="195441" cy="34146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二等辺三角形 26"/>
              <p:cNvSpPr/>
              <p:nvPr/>
            </p:nvSpPr>
            <p:spPr bwMode="auto">
              <a:xfrm rot="10800000">
                <a:off x="2930112" y="3992445"/>
                <a:ext cx="343408" cy="100820"/>
              </a:xfrm>
              <a:custGeom>
                <a:avLst/>
                <a:gdLst>
                  <a:gd name="connsiteX0" fmla="*/ 0 w 336084"/>
                  <a:gd name="connsiteY0" fmla="*/ 201640 h 201640"/>
                  <a:gd name="connsiteX1" fmla="*/ 168042 w 336084"/>
                  <a:gd name="connsiteY1" fmla="*/ 0 h 201640"/>
                  <a:gd name="connsiteX2" fmla="*/ 336084 w 336084"/>
                  <a:gd name="connsiteY2" fmla="*/ 201640 h 201640"/>
                  <a:gd name="connsiteX3" fmla="*/ 0 w 336084"/>
                  <a:gd name="connsiteY3" fmla="*/ 201640 h 201640"/>
                  <a:gd name="connsiteX0" fmla="*/ 3662 w 343408"/>
                  <a:gd name="connsiteY0" fmla="*/ 201640 h 201640"/>
                  <a:gd name="connsiteX1" fmla="*/ 171704 w 343408"/>
                  <a:gd name="connsiteY1" fmla="*/ 0 h 201640"/>
                  <a:gd name="connsiteX2" fmla="*/ 339746 w 343408"/>
                  <a:gd name="connsiteY2" fmla="*/ 201640 h 201640"/>
                  <a:gd name="connsiteX3" fmla="*/ 3662 w 343408"/>
                  <a:gd name="connsiteY3" fmla="*/ 201640 h 201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3408" h="201640">
                    <a:moveTo>
                      <a:pt x="3662" y="201640"/>
                    </a:moveTo>
                    <a:cubicBezTo>
                      <a:pt x="-24345" y="168033"/>
                      <a:pt x="115690" y="0"/>
                      <a:pt x="171704" y="0"/>
                    </a:cubicBezTo>
                    <a:cubicBezTo>
                      <a:pt x="227718" y="0"/>
                      <a:pt x="367753" y="168033"/>
                      <a:pt x="339746" y="201640"/>
                    </a:cubicBezTo>
                    <a:lnTo>
                      <a:pt x="3662" y="20164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円/楕円 224"/>
              <p:cNvSpPr/>
              <p:nvPr/>
            </p:nvSpPr>
            <p:spPr bwMode="auto">
              <a:xfrm>
                <a:off x="3294118" y="3474903"/>
                <a:ext cx="195441" cy="34146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円/楕円 225"/>
              <p:cNvSpPr/>
              <p:nvPr/>
            </p:nvSpPr>
            <p:spPr bwMode="auto">
              <a:xfrm>
                <a:off x="2732794" y="3523578"/>
                <a:ext cx="138422" cy="13842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円/楕円 226"/>
              <p:cNvSpPr/>
              <p:nvPr/>
            </p:nvSpPr>
            <p:spPr bwMode="auto">
              <a:xfrm>
                <a:off x="3319534" y="3523578"/>
                <a:ext cx="138422" cy="13842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円/楕円 227"/>
              <p:cNvSpPr/>
              <p:nvPr/>
            </p:nvSpPr>
            <p:spPr bwMode="auto">
              <a:xfrm>
                <a:off x="2564410" y="3843027"/>
                <a:ext cx="195441" cy="72045"/>
              </a:xfrm>
              <a:prstGeom prst="ellipse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円/楕円 228"/>
              <p:cNvSpPr/>
              <p:nvPr/>
            </p:nvSpPr>
            <p:spPr bwMode="auto">
              <a:xfrm>
                <a:off x="3445790" y="3843027"/>
                <a:ext cx="195441" cy="72045"/>
              </a:xfrm>
              <a:prstGeom prst="ellipse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0" name="テキスト ボックス 229"/>
            <p:cNvSpPr txBox="1"/>
            <p:nvPr/>
          </p:nvSpPr>
          <p:spPr>
            <a:xfrm>
              <a:off x="2333386" y="6022362"/>
              <a:ext cx="1455848" cy="2831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0070C0"/>
                  </a:solidFill>
                  <a:latin typeface="+mj-ea"/>
                  <a:ea typeface="+mj-ea"/>
                </a:rPr>
                <a:t>おとこの子用</a:t>
              </a:r>
              <a:endParaRPr kumimoji="1" lang="ja-JP" altLang="en-US" b="1" dirty="0">
                <a:solidFill>
                  <a:srgbClr val="0070C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480202" y="4734145"/>
            <a:ext cx="1455848" cy="1571379"/>
            <a:chOff x="480202" y="4734145"/>
            <a:chExt cx="1455848" cy="1571379"/>
          </a:xfrm>
        </p:grpSpPr>
        <p:grpSp>
          <p:nvGrpSpPr>
            <p:cNvPr id="203" name="グループ化 202"/>
            <p:cNvGrpSpPr/>
            <p:nvPr/>
          </p:nvGrpSpPr>
          <p:grpSpPr>
            <a:xfrm>
              <a:off x="523691" y="4734145"/>
              <a:ext cx="1331614" cy="1335582"/>
              <a:chOff x="407122" y="2794170"/>
              <a:chExt cx="1597086" cy="1601846"/>
            </a:xfrm>
          </p:grpSpPr>
          <p:sp>
            <p:nvSpPr>
              <p:cNvPr id="204" name="アーチ 203"/>
              <p:cNvSpPr/>
              <p:nvPr/>
            </p:nvSpPr>
            <p:spPr bwMode="auto">
              <a:xfrm>
                <a:off x="407122" y="2798930"/>
                <a:ext cx="1597086" cy="1597086"/>
              </a:xfrm>
              <a:prstGeom prst="blockArc">
                <a:avLst>
                  <a:gd name="adj1" fmla="val 7884747"/>
                  <a:gd name="adj2" fmla="val 3113995"/>
                  <a:gd name="adj3" fmla="val 11803"/>
                </a:avLst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円/楕円 204"/>
              <p:cNvSpPr/>
              <p:nvPr/>
            </p:nvSpPr>
            <p:spPr bwMode="auto">
              <a:xfrm rot="20700000">
                <a:off x="424179" y="3555185"/>
                <a:ext cx="297643" cy="405653"/>
              </a:xfrm>
              <a:prstGeom prst="ellipse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円/楕円 205"/>
              <p:cNvSpPr/>
              <p:nvPr/>
            </p:nvSpPr>
            <p:spPr bwMode="auto">
              <a:xfrm rot="900000" flipH="1">
                <a:off x="1706484" y="3555185"/>
                <a:ext cx="297643" cy="405653"/>
              </a:xfrm>
              <a:prstGeom prst="ellipse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円/楕円 206"/>
              <p:cNvSpPr/>
              <p:nvPr/>
            </p:nvSpPr>
            <p:spPr bwMode="auto">
              <a:xfrm>
                <a:off x="561402" y="2998132"/>
                <a:ext cx="1275018" cy="1295010"/>
              </a:xfrm>
              <a:prstGeom prst="ellipse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アーチ 207"/>
              <p:cNvSpPr/>
              <p:nvPr/>
            </p:nvSpPr>
            <p:spPr bwMode="auto">
              <a:xfrm>
                <a:off x="407122" y="2794170"/>
                <a:ext cx="1597086" cy="1597086"/>
              </a:xfrm>
              <a:prstGeom prst="blockArc">
                <a:avLst>
                  <a:gd name="adj1" fmla="val 11495922"/>
                  <a:gd name="adj2" fmla="val 21053734"/>
                  <a:gd name="adj3" fmla="val 19849"/>
                </a:avLst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円/楕円 208"/>
              <p:cNvSpPr/>
              <p:nvPr/>
            </p:nvSpPr>
            <p:spPr bwMode="auto">
              <a:xfrm>
                <a:off x="811522" y="3474903"/>
                <a:ext cx="195441" cy="34146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二等辺三角形 26"/>
              <p:cNvSpPr/>
              <p:nvPr/>
            </p:nvSpPr>
            <p:spPr bwMode="auto">
              <a:xfrm rot="10800000">
                <a:off x="1034256" y="3992445"/>
                <a:ext cx="343408" cy="100820"/>
              </a:xfrm>
              <a:custGeom>
                <a:avLst/>
                <a:gdLst>
                  <a:gd name="connsiteX0" fmla="*/ 0 w 336084"/>
                  <a:gd name="connsiteY0" fmla="*/ 201640 h 201640"/>
                  <a:gd name="connsiteX1" fmla="*/ 168042 w 336084"/>
                  <a:gd name="connsiteY1" fmla="*/ 0 h 201640"/>
                  <a:gd name="connsiteX2" fmla="*/ 336084 w 336084"/>
                  <a:gd name="connsiteY2" fmla="*/ 201640 h 201640"/>
                  <a:gd name="connsiteX3" fmla="*/ 0 w 336084"/>
                  <a:gd name="connsiteY3" fmla="*/ 201640 h 201640"/>
                  <a:gd name="connsiteX0" fmla="*/ 3662 w 343408"/>
                  <a:gd name="connsiteY0" fmla="*/ 201640 h 201640"/>
                  <a:gd name="connsiteX1" fmla="*/ 171704 w 343408"/>
                  <a:gd name="connsiteY1" fmla="*/ 0 h 201640"/>
                  <a:gd name="connsiteX2" fmla="*/ 339746 w 343408"/>
                  <a:gd name="connsiteY2" fmla="*/ 201640 h 201640"/>
                  <a:gd name="connsiteX3" fmla="*/ 3662 w 343408"/>
                  <a:gd name="connsiteY3" fmla="*/ 201640 h 201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3408" h="201640">
                    <a:moveTo>
                      <a:pt x="3662" y="201640"/>
                    </a:moveTo>
                    <a:cubicBezTo>
                      <a:pt x="-24345" y="168033"/>
                      <a:pt x="115690" y="0"/>
                      <a:pt x="171704" y="0"/>
                    </a:cubicBezTo>
                    <a:cubicBezTo>
                      <a:pt x="227718" y="0"/>
                      <a:pt x="367753" y="168033"/>
                      <a:pt x="339746" y="201640"/>
                    </a:cubicBezTo>
                    <a:lnTo>
                      <a:pt x="3662" y="20164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210"/>
              <p:cNvSpPr/>
              <p:nvPr/>
            </p:nvSpPr>
            <p:spPr bwMode="auto">
              <a:xfrm rot="18900000">
                <a:off x="811710" y="3448363"/>
                <a:ext cx="50457" cy="15404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円/楕円 211"/>
              <p:cNvSpPr/>
              <p:nvPr/>
            </p:nvSpPr>
            <p:spPr bwMode="auto">
              <a:xfrm>
                <a:off x="1398262" y="3474903"/>
                <a:ext cx="195441" cy="34146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正方形/長方形 212"/>
              <p:cNvSpPr/>
              <p:nvPr/>
            </p:nvSpPr>
            <p:spPr bwMode="auto">
              <a:xfrm rot="18900000">
                <a:off x="1398450" y="3448363"/>
                <a:ext cx="50457" cy="15404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円/楕円 213"/>
              <p:cNvSpPr/>
              <p:nvPr/>
            </p:nvSpPr>
            <p:spPr bwMode="auto">
              <a:xfrm>
                <a:off x="836938" y="3523578"/>
                <a:ext cx="138422" cy="13842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円/楕円 214"/>
              <p:cNvSpPr/>
              <p:nvPr/>
            </p:nvSpPr>
            <p:spPr bwMode="auto">
              <a:xfrm>
                <a:off x="1423678" y="3523578"/>
                <a:ext cx="138422" cy="13842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円/楕円 215"/>
              <p:cNvSpPr/>
              <p:nvPr/>
            </p:nvSpPr>
            <p:spPr bwMode="auto">
              <a:xfrm>
                <a:off x="668554" y="3843027"/>
                <a:ext cx="195441" cy="72045"/>
              </a:xfrm>
              <a:prstGeom prst="ellipse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円/楕円 216"/>
              <p:cNvSpPr/>
              <p:nvPr/>
            </p:nvSpPr>
            <p:spPr bwMode="auto">
              <a:xfrm>
                <a:off x="1549934" y="3843027"/>
                <a:ext cx="195441" cy="72045"/>
              </a:xfrm>
              <a:prstGeom prst="ellipse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1" name="テキスト ボックス 230"/>
            <p:cNvSpPr txBox="1"/>
            <p:nvPr/>
          </p:nvSpPr>
          <p:spPr>
            <a:xfrm>
              <a:off x="480202" y="6022362"/>
              <a:ext cx="1455848" cy="2831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0066"/>
                  </a:solidFill>
                  <a:latin typeface="+mj-ea"/>
                  <a:ea typeface="+mj-ea"/>
                </a:rPr>
                <a:t>おんなの子用</a:t>
              </a:r>
              <a:endParaRPr kumimoji="1" lang="ja-JP" altLang="en-US" b="1" dirty="0">
                <a:solidFill>
                  <a:srgbClr val="FF0066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4235450" y="858954"/>
            <a:ext cx="1494120" cy="1579935"/>
            <a:chOff x="4235450" y="858954"/>
            <a:chExt cx="1494120" cy="1579935"/>
          </a:xfrm>
        </p:grpSpPr>
        <p:sp>
          <p:nvSpPr>
            <p:cNvPr id="232" name="円/楕円 231"/>
            <p:cNvSpPr/>
            <p:nvPr/>
          </p:nvSpPr>
          <p:spPr bwMode="auto">
            <a:xfrm>
              <a:off x="4354670" y="858954"/>
              <a:ext cx="495055" cy="49505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73000">
                  <a:srgbClr val="0000FF"/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台形 232"/>
            <p:cNvSpPr/>
            <p:nvPr/>
          </p:nvSpPr>
          <p:spPr bwMode="auto">
            <a:xfrm rot="10800000">
              <a:off x="4235450" y="1397792"/>
              <a:ext cx="733491" cy="1041097"/>
            </a:xfrm>
            <a:prstGeom prst="trapezoid">
              <a:avLst>
                <a:gd name="adj" fmla="val 28324"/>
              </a:avLst>
            </a:prstGeom>
            <a:gradFill flip="none" rotWithShape="1">
              <a:gsLst>
                <a:gs pos="0">
                  <a:srgbClr val="0000FF"/>
                </a:gs>
                <a:gs pos="50000">
                  <a:srgbClr val="A6A6F6"/>
                </a:gs>
                <a:gs pos="100000">
                  <a:srgbClr val="0000FF"/>
                </a:gs>
              </a:gsLst>
              <a:lin ang="10800000" scaled="1"/>
              <a:tileRect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4" name="円/楕円 233"/>
            <p:cNvSpPr/>
            <p:nvPr/>
          </p:nvSpPr>
          <p:spPr bwMode="auto">
            <a:xfrm>
              <a:off x="5115299" y="858954"/>
              <a:ext cx="495055" cy="49505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73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5" name="台形 234"/>
            <p:cNvSpPr/>
            <p:nvPr/>
          </p:nvSpPr>
          <p:spPr bwMode="auto">
            <a:xfrm rot="10800000" flipV="1">
              <a:off x="4996079" y="1397792"/>
              <a:ext cx="733491" cy="1041097"/>
            </a:xfrm>
            <a:prstGeom prst="trapezoid">
              <a:avLst>
                <a:gd name="adj" fmla="val 28324"/>
              </a:avLst>
            </a:prstGeom>
            <a:gradFill flip="none" rotWithShape="1">
              <a:gsLst>
                <a:gs pos="0">
                  <a:srgbClr val="FF0000"/>
                </a:gs>
                <a:gs pos="50000">
                  <a:srgbClr val="FFCCCC"/>
                </a:gs>
                <a:gs pos="100000">
                  <a:srgbClr val="FF0000"/>
                </a:gs>
              </a:gsLst>
              <a:lin ang="10800000" scaled="1"/>
              <a:tileRect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820527" y="2793158"/>
            <a:ext cx="958891" cy="1579936"/>
            <a:chOff x="820527" y="2793158"/>
            <a:chExt cx="958891" cy="1579936"/>
          </a:xfrm>
        </p:grpSpPr>
        <p:sp>
          <p:nvSpPr>
            <p:cNvPr id="236" name="円/楕円 235"/>
            <p:cNvSpPr/>
            <p:nvPr/>
          </p:nvSpPr>
          <p:spPr bwMode="auto">
            <a:xfrm>
              <a:off x="873182" y="2793158"/>
              <a:ext cx="495055" cy="495055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二等辺三角形 236"/>
            <p:cNvSpPr/>
            <p:nvPr/>
          </p:nvSpPr>
          <p:spPr bwMode="auto">
            <a:xfrm flipV="1">
              <a:off x="820527" y="3337979"/>
              <a:ext cx="600366" cy="1035115"/>
            </a:xfrm>
            <a:prstGeom prst="triangle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テキスト ボックス 237"/>
            <p:cNvSpPr txBox="1"/>
            <p:nvPr/>
          </p:nvSpPr>
          <p:spPr>
            <a:xfrm>
              <a:off x="1469786" y="2973600"/>
              <a:ext cx="309632" cy="130841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0070C0"/>
                  </a:solidFill>
                  <a:latin typeface="+mj-ea"/>
                  <a:ea typeface="+mj-ea"/>
                </a:rPr>
                <a:t>男</a:t>
              </a:r>
              <a:endParaRPr kumimoji="1" lang="en-US" altLang="ja-JP" b="1" dirty="0" smtClean="0">
                <a:solidFill>
                  <a:srgbClr val="0070C0"/>
                </a:solidFill>
                <a:latin typeface="+mj-ea"/>
                <a:ea typeface="+mj-ea"/>
              </a:endParaRPr>
            </a:p>
            <a:p>
              <a:r>
                <a:rPr kumimoji="1" lang="ja-JP" altLang="en-US" b="1" dirty="0" smtClean="0">
                  <a:solidFill>
                    <a:srgbClr val="0070C0"/>
                  </a:solidFill>
                  <a:latin typeface="+mj-ea"/>
                  <a:ea typeface="+mj-ea"/>
                </a:rPr>
                <a:t>性</a:t>
              </a:r>
              <a:endParaRPr kumimoji="1" lang="en-US" altLang="ja-JP" b="1" dirty="0" smtClean="0">
                <a:solidFill>
                  <a:srgbClr val="0070C0"/>
                </a:solidFill>
                <a:latin typeface="+mj-ea"/>
                <a:ea typeface="+mj-ea"/>
              </a:endParaRPr>
            </a:p>
            <a:p>
              <a:r>
                <a:rPr kumimoji="1" lang="ja-JP" altLang="en-US" b="1" dirty="0" smtClean="0">
                  <a:solidFill>
                    <a:srgbClr val="0070C0"/>
                  </a:solidFill>
                  <a:latin typeface="+mj-ea"/>
                  <a:ea typeface="+mj-ea"/>
                </a:rPr>
                <a:t>用</a:t>
              </a:r>
              <a:endParaRPr kumimoji="1" lang="ja-JP" altLang="en-US" b="1" dirty="0">
                <a:solidFill>
                  <a:srgbClr val="0070C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2572131" y="2773528"/>
            <a:ext cx="940914" cy="1579936"/>
            <a:chOff x="2572131" y="2773528"/>
            <a:chExt cx="940914" cy="1579936"/>
          </a:xfrm>
        </p:grpSpPr>
        <p:sp>
          <p:nvSpPr>
            <p:cNvPr id="240" name="円/楕円 239"/>
            <p:cNvSpPr/>
            <p:nvPr/>
          </p:nvSpPr>
          <p:spPr bwMode="auto">
            <a:xfrm>
              <a:off x="2624786" y="2773528"/>
              <a:ext cx="495055" cy="495055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二等辺三角形 240"/>
            <p:cNvSpPr/>
            <p:nvPr/>
          </p:nvSpPr>
          <p:spPr bwMode="auto">
            <a:xfrm>
              <a:off x="2572131" y="3318349"/>
              <a:ext cx="600366" cy="1035115"/>
            </a:xfrm>
            <a:prstGeom prst="triangl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テキスト ボックス 241"/>
            <p:cNvSpPr txBox="1"/>
            <p:nvPr/>
          </p:nvSpPr>
          <p:spPr>
            <a:xfrm>
              <a:off x="3203413" y="2973600"/>
              <a:ext cx="309632" cy="1308415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>
                <a:defRPr b="1">
                  <a:solidFill>
                    <a:srgbClr val="FF0066"/>
                  </a:solidFill>
                  <a:latin typeface="+mj-ea"/>
                  <a:ea typeface="+mj-ea"/>
                </a:defRPr>
              </a:lvl1pPr>
            </a:lstStyle>
            <a:p>
              <a:r>
                <a:rPr lang="ja-JP" altLang="en-US" dirty="0"/>
                <a:t>女</a:t>
              </a:r>
              <a:endParaRPr lang="en-US" altLang="ja-JP" dirty="0"/>
            </a:p>
            <a:p>
              <a:r>
                <a:rPr lang="ja-JP" altLang="en-US" dirty="0"/>
                <a:t>性</a:t>
              </a:r>
              <a:endParaRPr lang="en-US" altLang="ja-JP" dirty="0"/>
            </a:p>
            <a:p>
              <a:r>
                <a:rPr lang="ja-JP" altLang="en-US" dirty="0"/>
                <a:t>用</a:t>
              </a:r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4262525" y="2773528"/>
            <a:ext cx="1400617" cy="1508487"/>
            <a:chOff x="4262526" y="863715"/>
            <a:chExt cx="1312656" cy="1413752"/>
          </a:xfrm>
        </p:grpSpPr>
        <p:grpSp>
          <p:nvGrpSpPr>
            <p:cNvPr id="244" name="グループ化 243"/>
            <p:cNvGrpSpPr/>
            <p:nvPr/>
          </p:nvGrpSpPr>
          <p:grpSpPr>
            <a:xfrm>
              <a:off x="4262526" y="863715"/>
              <a:ext cx="622376" cy="1413752"/>
              <a:chOff x="4180509" y="863715"/>
              <a:chExt cx="622376" cy="1413752"/>
            </a:xfrm>
          </p:grpSpPr>
          <p:sp>
            <p:nvSpPr>
              <p:cNvPr id="254" name="円/楕円 253"/>
              <p:cNvSpPr/>
              <p:nvPr/>
            </p:nvSpPr>
            <p:spPr bwMode="auto">
              <a:xfrm>
                <a:off x="4322633" y="863715"/>
                <a:ext cx="338128" cy="338128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片側の 2 つの角を丸めた四角形 254"/>
              <p:cNvSpPr/>
              <p:nvPr/>
            </p:nvSpPr>
            <p:spPr bwMode="auto">
              <a:xfrm rot="10800000">
                <a:off x="4180509" y="1350794"/>
                <a:ext cx="97416" cy="458023"/>
              </a:xfrm>
              <a:prstGeom prst="round2SameRect">
                <a:avLst>
                  <a:gd name="adj1" fmla="val 41520"/>
                  <a:gd name="adj2" fmla="val 0"/>
                </a:avLst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片側の 2 つの角を丸めた四角形 255"/>
              <p:cNvSpPr/>
              <p:nvPr/>
            </p:nvSpPr>
            <p:spPr bwMode="auto">
              <a:xfrm rot="10800000">
                <a:off x="4705030" y="1350794"/>
                <a:ext cx="97416" cy="458023"/>
              </a:xfrm>
              <a:prstGeom prst="round2SameRect">
                <a:avLst>
                  <a:gd name="adj1" fmla="val 41520"/>
                  <a:gd name="adj2" fmla="val 0"/>
                </a:avLst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片側の 2 つの角を丸めた四角形 256"/>
              <p:cNvSpPr/>
              <p:nvPr/>
            </p:nvSpPr>
            <p:spPr bwMode="auto">
              <a:xfrm>
                <a:off x="4180510" y="1223755"/>
                <a:ext cx="622375" cy="2250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片側の 2 つの角を丸めた四角形 257"/>
              <p:cNvSpPr/>
              <p:nvPr/>
            </p:nvSpPr>
            <p:spPr bwMode="auto">
              <a:xfrm rot="10800000">
                <a:off x="4322632" y="1819444"/>
                <a:ext cx="151433" cy="458023"/>
              </a:xfrm>
              <a:prstGeom prst="round2SameRect">
                <a:avLst>
                  <a:gd name="adj1" fmla="val 41520"/>
                  <a:gd name="adj2" fmla="val 0"/>
                </a:avLst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台形 258"/>
              <p:cNvSpPr/>
              <p:nvPr/>
            </p:nvSpPr>
            <p:spPr bwMode="auto">
              <a:xfrm flipV="1">
                <a:off x="4257664" y="1433649"/>
                <a:ext cx="468067" cy="387030"/>
              </a:xfrm>
              <a:prstGeom prst="trapezoid">
                <a:avLst>
                  <a:gd name="adj" fmla="val 17125"/>
                </a:avLst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片側の 2 つの角を丸めた四角形 259"/>
              <p:cNvSpPr/>
              <p:nvPr/>
            </p:nvSpPr>
            <p:spPr bwMode="auto">
              <a:xfrm rot="10800000">
                <a:off x="4509322" y="1819444"/>
                <a:ext cx="151433" cy="458023"/>
              </a:xfrm>
              <a:prstGeom prst="round2SameRect">
                <a:avLst>
                  <a:gd name="adj1" fmla="val 41520"/>
                  <a:gd name="adj2" fmla="val 0"/>
                </a:avLst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5" name="グループ化 244"/>
            <p:cNvGrpSpPr/>
            <p:nvPr/>
          </p:nvGrpSpPr>
          <p:grpSpPr>
            <a:xfrm>
              <a:off x="5015537" y="863715"/>
              <a:ext cx="559645" cy="1413750"/>
              <a:chOff x="5015537" y="863715"/>
              <a:chExt cx="559645" cy="1413750"/>
            </a:xfrm>
          </p:grpSpPr>
          <p:sp>
            <p:nvSpPr>
              <p:cNvPr id="246" name="円/楕円 245"/>
              <p:cNvSpPr/>
              <p:nvPr/>
            </p:nvSpPr>
            <p:spPr bwMode="auto">
              <a:xfrm>
                <a:off x="5125389" y="863715"/>
                <a:ext cx="338128" cy="338128"/>
              </a:xfrm>
              <a:prstGeom prst="ellipse">
                <a:avLst/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台形 246"/>
              <p:cNvSpPr/>
              <p:nvPr/>
            </p:nvSpPr>
            <p:spPr bwMode="auto">
              <a:xfrm rot="10800000" flipV="1">
                <a:off x="5042022" y="1432414"/>
                <a:ext cx="510374" cy="555516"/>
              </a:xfrm>
              <a:prstGeom prst="trapezoid">
                <a:avLst>
                  <a:gd name="adj" fmla="val 23470"/>
                </a:avLst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片側の 2 つの角を丸めた四角形 247"/>
              <p:cNvSpPr/>
              <p:nvPr/>
            </p:nvSpPr>
            <p:spPr bwMode="auto">
              <a:xfrm>
                <a:off x="5090276" y="1223755"/>
                <a:ext cx="408354" cy="350189"/>
              </a:xfrm>
              <a:prstGeom prst="round2SameRect">
                <a:avLst>
                  <a:gd name="adj1" fmla="val 39120"/>
                  <a:gd name="adj2" fmla="val 0"/>
                </a:avLst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9" name="グループ化 248"/>
              <p:cNvGrpSpPr/>
              <p:nvPr/>
            </p:nvGrpSpPr>
            <p:grpSpPr>
              <a:xfrm>
                <a:off x="5161042" y="1819442"/>
                <a:ext cx="272335" cy="458023"/>
                <a:chOff x="5170885" y="1819442"/>
                <a:chExt cx="272335" cy="458023"/>
              </a:xfrm>
              <a:solidFill>
                <a:srgbClr val="FF0066"/>
              </a:solidFill>
            </p:grpSpPr>
            <p:sp>
              <p:nvSpPr>
                <p:cNvPr id="252" name="片側の 2 つの角を丸めた四角形 251"/>
                <p:cNvSpPr/>
                <p:nvPr/>
              </p:nvSpPr>
              <p:spPr bwMode="auto">
                <a:xfrm rot="10800000">
                  <a:off x="5170885" y="1819442"/>
                  <a:ext cx="126324" cy="458023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片側の 2 つの角を丸めた四角形 252"/>
                <p:cNvSpPr/>
                <p:nvPr/>
              </p:nvSpPr>
              <p:spPr bwMode="auto">
                <a:xfrm rot="10800000">
                  <a:off x="5316896" y="1819442"/>
                  <a:ext cx="126324" cy="458023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0" name="片側の 2 つの角を丸めた四角形 249"/>
              <p:cNvSpPr/>
              <p:nvPr/>
            </p:nvSpPr>
            <p:spPr bwMode="auto">
              <a:xfrm rot="12098743">
                <a:off x="5015537" y="1297282"/>
                <a:ext cx="96730" cy="473212"/>
              </a:xfrm>
              <a:prstGeom prst="round2SameRect">
                <a:avLst>
                  <a:gd name="adj1" fmla="val 41520"/>
                  <a:gd name="adj2" fmla="val 0"/>
                </a:avLst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片側の 2 つの角を丸めた四角形 250"/>
              <p:cNvSpPr/>
              <p:nvPr/>
            </p:nvSpPr>
            <p:spPr bwMode="auto">
              <a:xfrm rot="9501257" flipH="1">
                <a:off x="5478452" y="1297281"/>
                <a:ext cx="96730" cy="473212"/>
              </a:xfrm>
              <a:prstGeom prst="round2SameRect">
                <a:avLst>
                  <a:gd name="adj1" fmla="val 41520"/>
                  <a:gd name="adj2" fmla="val 0"/>
                </a:avLst>
              </a:pr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4221121" y="4954122"/>
            <a:ext cx="1455848" cy="1351402"/>
            <a:chOff x="4221121" y="4954122"/>
            <a:chExt cx="1455848" cy="1351402"/>
          </a:xfrm>
        </p:grpSpPr>
        <p:sp>
          <p:nvSpPr>
            <p:cNvPr id="273" name="テキスト ボックス 272"/>
            <p:cNvSpPr txBox="1"/>
            <p:nvPr/>
          </p:nvSpPr>
          <p:spPr>
            <a:xfrm>
              <a:off x="4221121" y="6022362"/>
              <a:ext cx="1455848" cy="2831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0070C0"/>
                  </a:solidFill>
                  <a:latin typeface="+mj-ea"/>
                  <a:ea typeface="+mj-ea"/>
                </a:rPr>
                <a:t>赤ちゃん用</a:t>
              </a:r>
              <a:endParaRPr kumimoji="1" lang="ja-JP" altLang="en-US" b="1" dirty="0">
                <a:solidFill>
                  <a:srgbClr val="0070C0"/>
                </a:solidFill>
                <a:latin typeface="+mj-ea"/>
                <a:ea typeface="+mj-ea"/>
              </a:endParaRPr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4381336" y="4954122"/>
              <a:ext cx="1197662" cy="981668"/>
              <a:chOff x="4321504" y="4949604"/>
              <a:chExt cx="1317325" cy="1079750"/>
            </a:xfrm>
          </p:grpSpPr>
          <p:grpSp>
            <p:nvGrpSpPr>
              <p:cNvPr id="261" name="グループ化 260"/>
              <p:cNvGrpSpPr/>
              <p:nvPr/>
            </p:nvGrpSpPr>
            <p:grpSpPr>
              <a:xfrm>
                <a:off x="4321504" y="4949604"/>
                <a:ext cx="1317325" cy="1079750"/>
                <a:chOff x="2320035" y="2998132"/>
                <a:chExt cx="1579948" cy="1295010"/>
              </a:xfrm>
            </p:grpSpPr>
            <p:sp>
              <p:nvSpPr>
                <p:cNvPr id="263" name="円/楕円 262"/>
                <p:cNvSpPr/>
                <p:nvPr/>
              </p:nvSpPr>
              <p:spPr bwMode="auto">
                <a:xfrm rot="20700000">
                  <a:off x="2320035" y="3555185"/>
                  <a:ext cx="297643" cy="405653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円/楕円 263"/>
                <p:cNvSpPr/>
                <p:nvPr/>
              </p:nvSpPr>
              <p:spPr bwMode="auto">
                <a:xfrm rot="900000" flipH="1">
                  <a:off x="3602340" y="3555185"/>
                  <a:ext cx="297643" cy="405653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円/楕円 264"/>
                <p:cNvSpPr/>
                <p:nvPr/>
              </p:nvSpPr>
              <p:spPr bwMode="auto">
                <a:xfrm>
                  <a:off x="2457258" y="2998132"/>
                  <a:ext cx="1275018" cy="1295010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二等辺三角形 26"/>
                <p:cNvSpPr/>
                <p:nvPr/>
              </p:nvSpPr>
              <p:spPr bwMode="auto">
                <a:xfrm rot="10800000">
                  <a:off x="2930112" y="3992445"/>
                  <a:ext cx="343408" cy="100820"/>
                </a:xfrm>
                <a:custGeom>
                  <a:avLst/>
                  <a:gdLst>
                    <a:gd name="connsiteX0" fmla="*/ 0 w 336084"/>
                    <a:gd name="connsiteY0" fmla="*/ 201640 h 201640"/>
                    <a:gd name="connsiteX1" fmla="*/ 168042 w 336084"/>
                    <a:gd name="connsiteY1" fmla="*/ 0 h 201640"/>
                    <a:gd name="connsiteX2" fmla="*/ 336084 w 336084"/>
                    <a:gd name="connsiteY2" fmla="*/ 201640 h 201640"/>
                    <a:gd name="connsiteX3" fmla="*/ 0 w 336084"/>
                    <a:gd name="connsiteY3" fmla="*/ 201640 h 201640"/>
                    <a:gd name="connsiteX0" fmla="*/ 3662 w 343408"/>
                    <a:gd name="connsiteY0" fmla="*/ 201640 h 201640"/>
                    <a:gd name="connsiteX1" fmla="*/ 171704 w 343408"/>
                    <a:gd name="connsiteY1" fmla="*/ 0 h 201640"/>
                    <a:gd name="connsiteX2" fmla="*/ 339746 w 343408"/>
                    <a:gd name="connsiteY2" fmla="*/ 201640 h 201640"/>
                    <a:gd name="connsiteX3" fmla="*/ 3662 w 343408"/>
                    <a:gd name="connsiteY3" fmla="*/ 201640 h 201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3408" h="201640">
                      <a:moveTo>
                        <a:pt x="3662" y="201640"/>
                      </a:moveTo>
                      <a:cubicBezTo>
                        <a:pt x="-24345" y="168033"/>
                        <a:pt x="115690" y="0"/>
                        <a:pt x="171704" y="0"/>
                      </a:cubicBezTo>
                      <a:cubicBezTo>
                        <a:pt x="227718" y="0"/>
                        <a:pt x="367753" y="168033"/>
                        <a:pt x="339746" y="201640"/>
                      </a:cubicBezTo>
                      <a:lnTo>
                        <a:pt x="3662" y="20164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円/楕円 270"/>
                <p:cNvSpPr/>
                <p:nvPr/>
              </p:nvSpPr>
              <p:spPr bwMode="auto">
                <a:xfrm>
                  <a:off x="2564410" y="3843027"/>
                  <a:ext cx="195441" cy="72045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円/楕円 271"/>
                <p:cNvSpPr/>
                <p:nvPr/>
              </p:nvSpPr>
              <p:spPr bwMode="auto">
                <a:xfrm>
                  <a:off x="3445790" y="3843027"/>
                  <a:ext cx="195441" cy="72045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アーチ 33"/>
              <p:cNvSpPr/>
              <p:nvPr/>
            </p:nvSpPr>
            <p:spPr bwMode="auto">
              <a:xfrm rot="10800000">
                <a:off x="4525258" y="5274205"/>
                <a:ext cx="314067" cy="214877"/>
              </a:xfrm>
              <a:prstGeom prst="blockArc">
                <a:avLst>
                  <a:gd name="adj1" fmla="val 10491815"/>
                  <a:gd name="adj2" fmla="val 171315"/>
                  <a:gd name="adj3" fmla="val 1869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アーチ 273"/>
              <p:cNvSpPr/>
              <p:nvPr/>
            </p:nvSpPr>
            <p:spPr bwMode="auto">
              <a:xfrm rot="10800000">
                <a:off x="5089138" y="5274205"/>
                <a:ext cx="314067" cy="214877"/>
              </a:xfrm>
              <a:prstGeom prst="blockArc">
                <a:avLst>
                  <a:gd name="adj1" fmla="val 10491815"/>
                  <a:gd name="adj2" fmla="val 171315"/>
                  <a:gd name="adj3" fmla="val 1869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月 34"/>
              <p:cNvSpPr/>
              <p:nvPr/>
            </p:nvSpPr>
            <p:spPr bwMode="auto">
              <a:xfrm rot="20700000">
                <a:off x="4738734" y="5048668"/>
                <a:ext cx="112513" cy="225025"/>
              </a:xfrm>
              <a:prstGeom prst="moon">
                <a:avLst>
                  <a:gd name="adj" fmla="val 41824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月 274"/>
              <p:cNvSpPr/>
              <p:nvPr/>
            </p:nvSpPr>
            <p:spPr bwMode="auto">
              <a:xfrm rot="20700000">
                <a:off x="4879704" y="5048668"/>
                <a:ext cx="112513" cy="225025"/>
              </a:xfrm>
              <a:prstGeom prst="moon">
                <a:avLst>
                  <a:gd name="adj" fmla="val 41824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月 275"/>
              <p:cNvSpPr/>
              <p:nvPr/>
            </p:nvSpPr>
            <p:spPr bwMode="auto">
              <a:xfrm rot="20700000">
                <a:off x="5041628" y="5048668"/>
                <a:ext cx="112513" cy="225025"/>
              </a:xfrm>
              <a:prstGeom prst="moon">
                <a:avLst>
                  <a:gd name="adj" fmla="val 41824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7" name="グループ化 276"/>
          <p:cNvGrpSpPr/>
          <p:nvPr/>
        </p:nvGrpSpPr>
        <p:grpSpPr>
          <a:xfrm>
            <a:off x="6091325" y="2773528"/>
            <a:ext cx="1400617" cy="1508487"/>
            <a:chOff x="4262526" y="863715"/>
            <a:chExt cx="1312656" cy="1413752"/>
          </a:xfrm>
          <a:solidFill>
            <a:schemeClr val="tx1"/>
          </a:solidFill>
        </p:grpSpPr>
        <p:grpSp>
          <p:nvGrpSpPr>
            <p:cNvPr id="278" name="グループ化 277"/>
            <p:cNvGrpSpPr/>
            <p:nvPr/>
          </p:nvGrpSpPr>
          <p:grpSpPr>
            <a:xfrm>
              <a:off x="4262526" y="863715"/>
              <a:ext cx="622376" cy="1413752"/>
              <a:chOff x="4180509" y="863715"/>
              <a:chExt cx="622376" cy="1413752"/>
            </a:xfrm>
            <a:grpFill/>
          </p:grpSpPr>
          <p:sp>
            <p:nvSpPr>
              <p:cNvPr id="288" name="円/楕円 287"/>
              <p:cNvSpPr/>
              <p:nvPr/>
            </p:nvSpPr>
            <p:spPr bwMode="auto">
              <a:xfrm>
                <a:off x="4322633" y="863715"/>
                <a:ext cx="338128" cy="33812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片側の 2 つの角を丸めた四角形 288"/>
              <p:cNvSpPr/>
              <p:nvPr/>
            </p:nvSpPr>
            <p:spPr bwMode="auto">
              <a:xfrm rot="10800000">
                <a:off x="4180509" y="1350794"/>
                <a:ext cx="97416" cy="458023"/>
              </a:xfrm>
              <a:prstGeom prst="round2SameRect">
                <a:avLst>
                  <a:gd name="adj1" fmla="val 4152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片側の 2 つの角を丸めた四角形 289"/>
              <p:cNvSpPr/>
              <p:nvPr/>
            </p:nvSpPr>
            <p:spPr bwMode="auto">
              <a:xfrm rot="10800000">
                <a:off x="4705030" y="1350794"/>
                <a:ext cx="97416" cy="458023"/>
              </a:xfrm>
              <a:prstGeom prst="round2SameRect">
                <a:avLst>
                  <a:gd name="adj1" fmla="val 4152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片側の 2 つの角を丸めた四角形 290"/>
              <p:cNvSpPr/>
              <p:nvPr/>
            </p:nvSpPr>
            <p:spPr bwMode="auto">
              <a:xfrm>
                <a:off x="4180510" y="1223755"/>
                <a:ext cx="622375" cy="2250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片側の 2 つの角を丸めた四角形 291"/>
              <p:cNvSpPr/>
              <p:nvPr/>
            </p:nvSpPr>
            <p:spPr bwMode="auto">
              <a:xfrm rot="10800000">
                <a:off x="4322632" y="1819444"/>
                <a:ext cx="151433" cy="458023"/>
              </a:xfrm>
              <a:prstGeom prst="round2SameRect">
                <a:avLst>
                  <a:gd name="adj1" fmla="val 4152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台形 292"/>
              <p:cNvSpPr/>
              <p:nvPr/>
            </p:nvSpPr>
            <p:spPr bwMode="auto">
              <a:xfrm flipV="1">
                <a:off x="4257664" y="1433649"/>
                <a:ext cx="468067" cy="387030"/>
              </a:xfrm>
              <a:prstGeom prst="trapezoid">
                <a:avLst>
                  <a:gd name="adj" fmla="val 1712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片側の 2 つの角を丸めた四角形 293"/>
              <p:cNvSpPr/>
              <p:nvPr/>
            </p:nvSpPr>
            <p:spPr bwMode="auto">
              <a:xfrm rot="10800000">
                <a:off x="4509322" y="1819444"/>
                <a:ext cx="151433" cy="458023"/>
              </a:xfrm>
              <a:prstGeom prst="round2SameRect">
                <a:avLst>
                  <a:gd name="adj1" fmla="val 4152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/>
            <p:cNvGrpSpPr/>
            <p:nvPr/>
          </p:nvGrpSpPr>
          <p:grpSpPr>
            <a:xfrm>
              <a:off x="5015537" y="863715"/>
              <a:ext cx="559645" cy="1413750"/>
              <a:chOff x="5015537" y="863715"/>
              <a:chExt cx="559645" cy="1413750"/>
            </a:xfrm>
            <a:grpFill/>
          </p:grpSpPr>
          <p:sp>
            <p:nvSpPr>
              <p:cNvPr id="280" name="円/楕円 279"/>
              <p:cNvSpPr/>
              <p:nvPr/>
            </p:nvSpPr>
            <p:spPr bwMode="auto">
              <a:xfrm>
                <a:off x="5125389" y="863715"/>
                <a:ext cx="338128" cy="33812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台形 280"/>
              <p:cNvSpPr/>
              <p:nvPr/>
            </p:nvSpPr>
            <p:spPr bwMode="auto">
              <a:xfrm rot="10800000" flipV="1">
                <a:off x="5042022" y="1432414"/>
                <a:ext cx="510374" cy="555516"/>
              </a:xfrm>
              <a:prstGeom prst="trapezoid">
                <a:avLst>
                  <a:gd name="adj" fmla="val 2347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片側の 2 つの角を丸めた四角形 281"/>
              <p:cNvSpPr/>
              <p:nvPr/>
            </p:nvSpPr>
            <p:spPr bwMode="auto">
              <a:xfrm>
                <a:off x="5090276" y="1223755"/>
                <a:ext cx="408354" cy="350189"/>
              </a:xfrm>
              <a:prstGeom prst="round2SameRect">
                <a:avLst>
                  <a:gd name="adj1" fmla="val 3912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3" name="グループ化 282"/>
              <p:cNvGrpSpPr/>
              <p:nvPr/>
            </p:nvGrpSpPr>
            <p:grpSpPr>
              <a:xfrm>
                <a:off x="5161042" y="1819442"/>
                <a:ext cx="272335" cy="458023"/>
                <a:chOff x="5170885" y="1819442"/>
                <a:chExt cx="272335" cy="458023"/>
              </a:xfrm>
              <a:grpFill/>
            </p:grpSpPr>
            <p:sp>
              <p:nvSpPr>
                <p:cNvPr id="286" name="片側の 2 つの角を丸めた四角形 285"/>
                <p:cNvSpPr/>
                <p:nvPr/>
              </p:nvSpPr>
              <p:spPr bwMode="auto">
                <a:xfrm rot="10800000">
                  <a:off x="5170885" y="1819442"/>
                  <a:ext cx="126324" cy="458023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片側の 2 つの角を丸めた四角形 286"/>
                <p:cNvSpPr/>
                <p:nvPr/>
              </p:nvSpPr>
              <p:spPr bwMode="auto">
                <a:xfrm rot="10800000">
                  <a:off x="5316896" y="1819442"/>
                  <a:ext cx="126324" cy="458023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4" name="片側の 2 つの角を丸めた四角形 283"/>
              <p:cNvSpPr/>
              <p:nvPr/>
            </p:nvSpPr>
            <p:spPr bwMode="auto">
              <a:xfrm rot="12098743">
                <a:off x="5015537" y="1297282"/>
                <a:ext cx="96730" cy="473212"/>
              </a:xfrm>
              <a:prstGeom prst="round2SameRect">
                <a:avLst>
                  <a:gd name="adj1" fmla="val 4152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片側の 2 つの角を丸めた四角形 284"/>
              <p:cNvSpPr/>
              <p:nvPr/>
            </p:nvSpPr>
            <p:spPr bwMode="auto">
              <a:xfrm rot="9501257" flipH="1">
                <a:off x="5478452" y="1297281"/>
                <a:ext cx="96730" cy="473212"/>
              </a:xfrm>
              <a:prstGeom prst="round2SameRect">
                <a:avLst>
                  <a:gd name="adj1" fmla="val 4152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" name="グループ化 36"/>
          <p:cNvGrpSpPr/>
          <p:nvPr/>
        </p:nvGrpSpPr>
        <p:grpSpPr>
          <a:xfrm>
            <a:off x="7977999" y="2773528"/>
            <a:ext cx="1400617" cy="1508487"/>
            <a:chOff x="7977999" y="2773528"/>
            <a:chExt cx="1400617" cy="1508487"/>
          </a:xfrm>
        </p:grpSpPr>
        <p:grpSp>
          <p:nvGrpSpPr>
            <p:cNvPr id="295" name="グループ化 294"/>
            <p:cNvGrpSpPr/>
            <p:nvPr/>
          </p:nvGrpSpPr>
          <p:grpSpPr>
            <a:xfrm>
              <a:off x="7977999" y="2773528"/>
              <a:ext cx="1400617" cy="1508487"/>
              <a:chOff x="4262526" y="863715"/>
              <a:chExt cx="1312656" cy="1413752"/>
            </a:xfrm>
            <a:solidFill>
              <a:schemeClr val="tx1"/>
            </a:solidFill>
          </p:grpSpPr>
          <p:grpSp>
            <p:nvGrpSpPr>
              <p:cNvPr id="296" name="グループ化 295"/>
              <p:cNvGrpSpPr/>
              <p:nvPr/>
            </p:nvGrpSpPr>
            <p:grpSpPr>
              <a:xfrm>
                <a:off x="4262526" y="863715"/>
                <a:ext cx="622376" cy="1413752"/>
                <a:chOff x="4180509" y="863715"/>
                <a:chExt cx="622376" cy="1413752"/>
              </a:xfrm>
              <a:grpFill/>
            </p:grpSpPr>
            <p:sp>
              <p:nvSpPr>
                <p:cNvPr id="306" name="円/楕円 305"/>
                <p:cNvSpPr/>
                <p:nvPr/>
              </p:nvSpPr>
              <p:spPr bwMode="auto">
                <a:xfrm>
                  <a:off x="4322633" y="863715"/>
                  <a:ext cx="338128" cy="338128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片側の 2 つの角を丸めた四角形 306"/>
                <p:cNvSpPr/>
                <p:nvPr/>
              </p:nvSpPr>
              <p:spPr bwMode="auto">
                <a:xfrm rot="10800000">
                  <a:off x="4180509" y="1350794"/>
                  <a:ext cx="97416" cy="458023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片側の 2 つの角を丸めた四角形 307"/>
                <p:cNvSpPr/>
                <p:nvPr/>
              </p:nvSpPr>
              <p:spPr bwMode="auto">
                <a:xfrm rot="10800000">
                  <a:off x="4705030" y="1350794"/>
                  <a:ext cx="97416" cy="458023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片側の 2 つの角を丸めた四角形 308"/>
                <p:cNvSpPr/>
                <p:nvPr/>
              </p:nvSpPr>
              <p:spPr bwMode="auto">
                <a:xfrm>
                  <a:off x="4180510" y="1223755"/>
                  <a:ext cx="622375" cy="22502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片側の 2 つの角を丸めた四角形 309"/>
                <p:cNvSpPr/>
                <p:nvPr/>
              </p:nvSpPr>
              <p:spPr bwMode="auto">
                <a:xfrm rot="10800000">
                  <a:off x="4322632" y="1819444"/>
                  <a:ext cx="151433" cy="458023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台形 310"/>
                <p:cNvSpPr/>
                <p:nvPr/>
              </p:nvSpPr>
              <p:spPr bwMode="auto">
                <a:xfrm flipV="1">
                  <a:off x="4257664" y="1433649"/>
                  <a:ext cx="468067" cy="387030"/>
                </a:xfrm>
                <a:prstGeom prst="trapezoid">
                  <a:avLst>
                    <a:gd name="adj" fmla="val 17125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片側の 2 つの角を丸めた四角形 311"/>
                <p:cNvSpPr/>
                <p:nvPr/>
              </p:nvSpPr>
              <p:spPr bwMode="auto">
                <a:xfrm rot="10800000">
                  <a:off x="4509322" y="1819444"/>
                  <a:ext cx="151433" cy="458023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7" name="グループ化 296"/>
              <p:cNvGrpSpPr/>
              <p:nvPr/>
            </p:nvGrpSpPr>
            <p:grpSpPr>
              <a:xfrm>
                <a:off x="5015537" y="863715"/>
                <a:ext cx="559645" cy="1413750"/>
                <a:chOff x="5015537" y="863715"/>
                <a:chExt cx="559645" cy="1413750"/>
              </a:xfrm>
              <a:grpFill/>
            </p:grpSpPr>
            <p:sp>
              <p:nvSpPr>
                <p:cNvPr id="298" name="円/楕円 297"/>
                <p:cNvSpPr/>
                <p:nvPr/>
              </p:nvSpPr>
              <p:spPr bwMode="auto">
                <a:xfrm>
                  <a:off x="5125389" y="863715"/>
                  <a:ext cx="338128" cy="338128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台形 298"/>
                <p:cNvSpPr/>
                <p:nvPr/>
              </p:nvSpPr>
              <p:spPr bwMode="auto">
                <a:xfrm rot="10800000" flipV="1">
                  <a:off x="5042022" y="1432414"/>
                  <a:ext cx="510374" cy="555516"/>
                </a:xfrm>
                <a:prstGeom prst="trapezoid">
                  <a:avLst>
                    <a:gd name="adj" fmla="val 2347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片側の 2 つの角を丸めた四角形 299"/>
                <p:cNvSpPr/>
                <p:nvPr/>
              </p:nvSpPr>
              <p:spPr bwMode="auto">
                <a:xfrm>
                  <a:off x="5090276" y="1223755"/>
                  <a:ext cx="408354" cy="350189"/>
                </a:xfrm>
                <a:prstGeom prst="round2SameRect">
                  <a:avLst>
                    <a:gd name="adj1" fmla="val 39120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1" name="グループ化 300"/>
                <p:cNvGrpSpPr/>
                <p:nvPr/>
              </p:nvGrpSpPr>
              <p:grpSpPr>
                <a:xfrm>
                  <a:off x="5161042" y="1819442"/>
                  <a:ext cx="272335" cy="458023"/>
                  <a:chOff x="5170885" y="1819442"/>
                  <a:chExt cx="272335" cy="458023"/>
                </a:xfrm>
                <a:grpFill/>
              </p:grpSpPr>
              <p:sp>
                <p:nvSpPr>
                  <p:cNvPr id="304" name="片側の 2 つの角を丸めた四角形 303"/>
                  <p:cNvSpPr/>
                  <p:nvPr/>
                </p:nvSpPr>
                <p:spPr bwMode="auto">
                  <a:xfrm rot="10800000">
                    <a:off x="5170885" y="1819442"/>
                    <a:ext cx="126324" cy="458023"/>
                  </a:xfrm>
                  <a:prstGeom prst="round2SameRect">
                    <a:avLst>
                      <a:gd name="adj1" fmla="val 41520"/>
                      <a:gd name="adj2" fmla="val 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片側の 2 つの角を丸めた四角形 304"/>
                  <p:cNvSpPr/>
                  <p:nvPr/>
                </p:nvSpPr>
                <p:spPr bwMode="auto">
                  <a:xfrm rot="10800000">
                    <a:off x="5316896" y="1819442"/>
                    <a:ext cx="126324" cy="458023"/>
                  </a:xfrm>
                  <a:prstGeom prst="round2SameRect">
                    <a:avLst>
                      <a:gd name="adj1" fmla="val 41520"/>
                      <a:gd name="adj2" fmla="val 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片側の 2 つの角を丸めた四角形 301"/>
                <p:cNvSpPr/>
                <p:nvPr/>
              </p:nvSpPr>
              <p:spPr bwMode="auto">
                <a:xfrm rot="12098743">
                  <a:off x="5015537" y="1297282"/>
                  <a:ext cx="96730" cy="473212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片側の 2 つの角を丸めた四角形 302"/>
                <p:cNvSpPr/>
                <p:nvPr/>
              </p:nvSpPr>
              <p:spPr bwMode="auto">
                <a:xfrm rot="9501257" flipH="1">
                  <a:off x="5478452" y="1297281"/>
                  <a:ext cx="96730" cy="473212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3" name="グループ化 312"/>
            <p:cNvGrpSpPr/>
            <p:nvPr/>
          </p:nvGrpSpPr>
          <p:grpSpPr>
            <a:xfrm>
              <a:off x="7977999" y="2773528"/>
              <a:ext cx="1400617" cy="1508487"/>
              <a:chOff x="4262526" y="863715"/>
              <a:chExt cx="1312656" cy="1413752"/>
            </a:xfrm>
          </p:grpSpPr>
          <p:grpSp>
            <p:nvGrpSpPr>
              <p:cNvPr id="314" name="グループ化 313"/>
              <p:cNvGrpSpPr/>
              <p:nvPr/>
            </p:nvGrpSpPr>
            <p:grpSpPr>
              <a:xfrm>
                <a:off x="4262526" y="863715"/>
                <a:ext cx="622376" cy="1413752"/>
                <a:chOff x="4180509" y="863715"/>
                <a:chExt cx="622376" cy="1413752"/>
              </a:xfrm>
            </p:grpSpPr>
            <p:sp>
              <p:nvSpPr>
                <p:cNvPr id="324" name="円/楕円 323"/>
                <p:cNvSpPr/>
                <p:nvPr/>
              </p:nvSpPr>
              <p:spPr bwMode="auto">
                <a:xfrm>
                  <a:off x="4322633" y="863715"/>
                  <a:ext cx="338128" cy="33812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片側の 2 つの角を丸めた四角形 324"/>
                <p:cNvSpPr/>
                <p:nvPr/>
              </p:nvSpPr>
              <p:spPr bwMode="auto">
                <a:xfrm rot="10800000">
                  <a:off x="4180509" y="1350794"/>
                  <a:ext cx="97416" cy="458023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片側の 2 つの角を丸めた四角形 325"/>
                <p:cNvSpPr/>
                <p:nvPr/>
              </p:nvSpPr>
              <p:spPr bwMode="auto">
                <a:xfrm rot="10800000">
                  <a:off x="4705030" y="1350794"/>
                  <a:ext cx="97416" cy="458023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片側の 2 つの角を丸めた四角形 326"/>
                <p:cNvSpPr/>
                <p:nvPr/>
              </p:nvSpPr>
              <p:spPr bwMode="auto">
                <a:xfrm>
                  <a:off x="4180510" y="1223755"/>
                  <a:ext cx="622375" cy="22502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片側の 2 つの角を丸めた四角形 327"/>
                <p:cNvSpPr/>
                <p:nvPr/>
              </p:nvSpPr>
              <p:spPr bwMode="auto">
                <a:xfrm rot="10800000">
                  <a:off x="4322632" y="1819444"/>
                  <a:ext cx="151433" cy="458023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台形 328"/>
                <p:cNvSpPr/>
                <p:nvPr/>
              </p:nvSpPr>
              <p:spPr bwMode="auto">
                <a:xfrm flipV="1">
                  <a:off x="4257664" y="1433649"/>
                  <a:ext cx="468067" cy="387030"/>
                </a:xfrm>
                <a:prstGeom prst="trapezoid">
                  <a:avLst>
                    <a:gd name="adj" fmla="val 17125"/>
                  </a:avLst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片側の 2 つの角を丸めた四角形 329"/>
                <p:cNvSpPr/>
                <p:nvPr/>
              </p:nvSpPr>
              <p:spPr bwMode="auto">
                <a:xfrm rot="10800000">
                  <a:off x="4509322" y="1819444"/>
                  <a:ext cx="151433" cy="458023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5" name="グループ化 314"/>
              <p:cNvGrpSpPr/>
              <p:nvPr/>
            </p:nvGrpSpPr>
            <p:grpSpPr>
              <a:xfrm>
                <a:off x="5015537" y="863715"/>
                <a:ext cx="559645" cy="1413750"/>
                <a:chOff x="5015537" y="863715"/>
                <a:chExt cx="559645" cy="1413750"/>
              </a:xfrm>
            </p:grpSpPr>
            <p:sp>
              <p:nvSpPr>
                <p:cNvPr id="316" name="円/楕円 315"/>
                <p:cNvSpPr/>
                <p:nvPr/>
              </p:nvSpPr>
              <p:spPr bwMode="auto">
                <a:xfrm>
                  <a:off x="5125389" y="863715"/>
                  <a:ext cx="338128" cy="338128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台形 316"/>
                <p:cNvSpPr/>
                <p:nvPr/>
              </p:nvSpPr>
              <p:spPr bwMode="auto">
                <a:xfrm rot="10800000" flipV="1">
                  <a:off x="5042022" y="1432414"/>
                  <a:ext cx="510374" cy="555516"/>
                </a:xfrm>
                <a:prstGeom prst="trapezoid">
                  <a:avLst>
                    <a:gd name="adj" fmla="val 23470"/>
                  </a:avLst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片側の 2 つの角を丸めた四角形 317"/>
                <p:cNvSpPr/>
                <p:nvPr/>
              </p:nvSpPr>
              <p:spPr bwMode="auto">
                <a:xfrm>
                  <a:off x="5090276" y="1223755"/>
                  <a:ext cx="408354" cy="350189"/>
                </a:xfrm>
                <a:prstGeom prst="round2SameRect">
                  <a:avLst>
                    <a:gd name="adj1" fmla="val 39120"/>
                    <a:gd name="adj2" fmla="val 0"/>
                  </a:avLst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9" name="グループ化 318"/>
                <p:cNvGrpSpPr/>
                <p:nvPr/>
              </p:nvGrpSpPr>
              <p:grpSpPr>
                <a:xfrm>
                  <a:off x="5161042" y="1819442"/>
                  <a:ext cx="272335" cy="458023"/>
                  <a:chOff x="5170885" y="1819442"/>
                  <a:chExt cx="272335" cy="458023"/>
                </a:xfrm>
                <a:solidFill>
                  <a:srgbClr val="FF0066"/>
                </a:solidFill>
              </p:grpSpPr>
              <p:sp>
                <p:nvSpPr>
                  <p:cNvPr id="322" name="片側の 2 つの角を丸めた四角形 321"/>
                  <p:cNvSpPr/>
                  <p:nvPr/>
                </p:nvSpPr>
                <p:spPr bwMode="auto">
                  <a:xfrm rot="10800000">
                    <a:off x="5170885" y="1819442"/>
                    <a:ext cx="126324" cy="458023"/>
                  </a:xfrm>
                  <a:prstGeom prst="round2SameRect">
                    <a:avLst>
                      <a:gd name="adj1" fmla="val 41520"/>
                      <a:gd name="adj2" fmla="val 0"/>
                    </a:avLst>
                  </a:prstGeom>
                  <a:solidFill>
                    <a:srgbClr val="FF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片側の 2 つの角を丸めた四角形 322"/>
                  <p:cNvSpPr/>
                  <p:nvPr/>
                </p:nvSpPr>
                <p:spPr bwMode="auto">
                  <a:xfrm rot="10800000">
                    <a:off x="5316896" y="1819442"/>
                    <a:ext cx="126324" cy="458023"/>
                  </a:xfrm>
                  <a:prstGeom prst="round2SameRect">
                    <a:avLst>
                      <a:gd name="adj1" fmla="val 41520"/>
                      <a:gd name="adj2" fmla="val 0"/>
                    </a:avLst>
                  </a:prstGeom>
                  <a:solidFill>
                    <a:srgbClr val="FF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0" name="片側の 2 つの角を丸めた四角形 319"/>
                <p:cNvSpPr/>
                <p:nvPr/>
              </p:nvSpPr>
              <p:spPr bwMode="auto">
                <a:xfrm rot="12098743">
                  <a:off x="5015537" y="1297282"/>
                  <a:ext cx="96730" cy="473212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片側の 2 つの角を丸めた四角形 320"/>
                <p:cNvSpPr/>
                <p:nvPr/>
              </p:nvSpPr>
              <p:spPr bwMode="auto">
                <a:xfrm rot="9501257" flipH="1">
                  <a:off x="5478452" y="1297281"/>
                  <a:ext cx="96730" cy="473212"/>
                </a:xfrm>
                <a:prstGeom prst="round2SameRect">
                  <a:avLst>
                    <a:gd name="adj1" fmla="val 41520"/>
                    <a:gd name="adj2" fmla="val 0"/>
                  </a:avLst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31" name="グループ化 330"/>
          <p:cNvGrpSpPr/>
          <p:nvPr/>
        </p:nvGrpSpPr>
        <p:grpSpPr>
          <a:xfrm>
            <a:off x="6160562" y="4828361"/>
            <a:ext cx="1331614" cy="1335582"/>
            <a:chOff x="407122" y="2794170"/>
            <a:chExt cx="1597086" cy="1601846"/>
          </a:xfrm>
          <a:solidFill>
            <a:schemeClr val="bg1">
              <a:lumMod val="50000"/>
            </a:schemeClr>
          </a:solidFill>
        </p:grpSpPr>
        <p:sp>
          <p:nvSpPr>
            <p:cNvPr id="332" name="アーチ 331"/>
            <p:cNvSpPr/>
            <p:nvPr/>
          </p:nvSpPr>
          <p:spPr bwMode="auto">
            <a:xfrm>
              <a:off x="407122" y="2798930"/>
              <a:ext cx="1597086" cy="1597086"/>
            </a:xfrm>
            <a:prstGeom prst="blockArc">
              <a:avLst>
                <a:gd name="adj1" fmla="val 7884747"/>
                <a:gd name="adj2" fmla="val 3113995"/>
                <a:gd name="adj3" fmla="val 11803"/>
              </a:avLst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円/楕円 334"/>
            <p:cNvSpPr/>
            <p:nvPr/>
          </p:nvSpPr>
          <p:spPr bwMode="auto">
            <a:xfrm>
              <a:off x="561402" y="2998132"/>
              <a:ext cx="1275018" cy="1295010"/>
            </a:xfrm>
            <a:prstGeom prst="ellipse">
              <a:avLst/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アーチ 335"/>
            <p:cNvSpPr/>
            <p:nvPr/>
          </p:nvSpPr>
          <p:spPr bwMode="auto">
            <a:xfrm>
              <a:off x="407122" y="2794170"/>
              <a:ext cx="1597086" cy="1597086"/>
            </a:xfrm>
            <a:prstGeom prst="blockArc">
              <a:avLst>
                <a:gd name="adj1" fmla="val 11495922"/>
                <a:gd name="adj2" fmla="val 21053734"/>
                <a:gd name="adj3" fmla="val 19849"/>
              </a:avLst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円/楕円 336"/>
            <p:cNvSpPr/>
            <p:nvPr/>
          </p:nvSpPr>
          <p:spPr bwMode="auto">
            <a:xfrm>
              <a:off x="811522" y="3474903"/>
              <a:ext cx="195441" cy="34146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二等辺三角形 26"/>
            <p:cNvSpPr/>
            <p:nvPr/>
          </p:nvSpPr>
          <p:spPr bwMode="auto">
            <a:xfrm rot="10800000">
              <a:off x="1034256" y="3992445"/>
              <a:ext cx="343408" cy="100820"/>
            </a:xfrm>
            <a:custGeom>
              <a:avLst/>
              <a:gdLst>
                <a:gd name="connsiteX0" fmla="*/ 0 w 336084"/>
                <a:gd name="connsiteY0" fmla="*/ 201640 h 201640"/>
                <a:gd name="connsiteX1" fmla="*/ 168042 w 336084"/>
                <a:gd name="connsiteY1" fmla="*/ 0 h 201640"/>
                <a:gd name="connsiteX2" fmla="*/ 336084 w 336084"/>
                <a:gd name="connsiteY2" fmla="*/ 201640 h 201640"/>
                <a:gd name="connsiteX3" fmla="*/ 0 w 336084"/>
                <a:gd name="connsiteY3" fmla="*/ 201640 h 201640"/>
                <a:gd name="connsiteX0" fmla="*/ 3662 w 343408"/>
                <a:gd name="connsiteY0" fmla="*/ 201640 h 201640"/>
                <a:gd name="connsiteX1" fmla="*/ 171704 w 343408"/>
                <a:gd name="connsiteY1" fmla="*/ 0 h 201640"/>
                <a:gd name="connsiteX2" fmla="*/ 339746 w 343408"/>
                <a:gd name="connsiteY2" fmla="*/ 201640 h 201640"/>
                <a:gd name="connsiteX3" fmla="*/ 3662 w 343408"/>
                <a:gd name="connsiteY3" fmla="*/ 201640 h 201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408" h="201640">
                  <a:moveTo>
                    <a:pt x="3662" y="201640"/>
                  </a:moveTo>
                  <a:cubicBezTo>
                    <a:pt x="-24345" y="168033"/>
                    <a:pt x="115690" y="0"/>
                    <a:pt x="171704" y="0"/>
                  </a:cubicBezTo>
                  <a:cubicBezTo>
                    <a:pt x="227718" y="0"/>
                    <a:pt x="367753" y="168033"/>
                    <a:pt x="339746" y="201640"/>
                  </a:cubicBezTo>
                  <a:lnTo>
                    <a:pt x="3662" y="2016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正方形/長方形 338"/>
            <p:cNvSpPr/>
            <p:nvPr/>
          </p:nvSpPr>
          <p:spPr bwMode="auto">
            <a:xfrm rot="18900000">
              <a:off x="811710" y="3448363"/>
              <a:ext cx="50457" cy="154049"/>
            </a:xfrm>
            <a:prstGeom prst="rect">
              <a:avLst/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円/楕円 339"/>
            <p:cNvSpPr/>
            <p:nvPr/>
          </p:nvSpPr>
          <p:spPr bwMode="auto">
            <a:xfrm>
              <a:off x="1398262" y="3474903"/>
              <a:ext cx="195441" cy="34146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正方形/長方形 340"/>
            <p:cNvSpPr/>
            <p:nvPr/>
          </p:nvSpPr>
          <p:spPr bwMode="auto">
            <a:xfrm rot="18900000">
              <a:off x="1398450" y="3448363"/>
              <a:ext cx="50457" cy="154049"/>
            </a:xfrm>
            <a:prstGeom prst="rect">
              <a:avLst/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6" name="グループ化 345"/>
          <p:cNvGrpSpPr/>
          <p:nvPr/>
        </p:nvGrpSpPr>
        <p:grpSpPr>
          <a:xfrm>
            <a:off x="7999555" y="4832725"/>
            <a:ext cx="1331614" cy="1331614"/>
            <a:chOff x="2302978" y="2798930"/>
            <a:chExt cx="1597086" cy="1597086"/>
          </a:xfrm>
          <a:solidFill>
            <a:schemeClr val="bg1">
              <a:lumMod val="50000"/>
            </a:schemeClr>
          </a:solidFill>
        </p:grpSpPr>
        <p:sp>
          <p:nvSpPr>
            <p:cNvPr id="347" name="アーチ 346"/>
            <p:cNvSpPr/>
            <p:nvPr/>
          </p:nvSpPr>
          <p:spPr bwMode="auto">
            <a:xfrm>
              <a:off x="2302978" y="2798930"/>
              <a:ext cx="1597086" cy="1597086"/>
            </a:xfrm>
            <a:prstGeom prst="blockArc">
              <a:avLst>
                <a:gd name="adj1" fmla="val 11237640"/>
                <a:gd name="adj2" fmla="val 21237676"/>
                <a:gd name="adj3" fmla="val 16513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円/楕円 347"/>
            <p:cNvSpPr/>
            <p:nvPr/>
          </p:nvSpPr>
          <p:spPr bwMode="auto">
            <a:xfrm rot="20700000">
              <a:off x="2320035" y="3555185"/>
              <a:ext cx="297643" cy="405653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円/楕円 348"/>
            <p:cNvSpPr/>
            <p:nvPr/>
          </p:nvSpPr>
          <p:spPr bwMode="auto">
            <a:xfrm rot="900000" flipH="1">
              <a:off x="3602340" y="3555185"/>
              <a:ext cx="297643" cy="405653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円/楕円 349"/>
            <p:cNvSpPr/>
            <p:nvPr/>
          </p:nvSpPr>
          <p:spPr bwMode="auto">
            <a:xfrm>
              <a:off x="2457258" y="2998132"/>
              <a:ext cx="1275018" cy="129501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円/楕円 350"/>
            <p:cNvSpPr/>
            <p:nvPr/>
          </p:nvSpPr>
          <p:spPr bwMode="auto">
            <a:xfrm>
              <a:off x="2707378" y="3474903"/>
              <a:ext cx="195441" cy="34146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二等辺三角形 26"/>
            <p:cNvSpPr/>
            <p:nvPr/>
          </p:nvSpPr>
          <p:spPr bwMode="auto">
            <a:xfrm rot="10800000">
              <a:off x="2930112" y="3992445"/>
              <a:ext cx="343408" cy="100820"/>
            </a:xfrm>
            <a:custGeom>
              <a:avLst/>
              <a:gdLst>
                <a:gd name="connsiteX0" fmla="*/ 0 w 336084"/>
                <a:gd name="connsiteY0" fmla="*/ 201640 h 201640"/>
                <a:gd name="connsiteX1" fmla="*/ 168042 w 336084"/>
                <a:gd name="connsiteY1" fmla="*/ 0 h 201640"/>
                <a:gd name="connsiteX2" fmla="*/ 336084 w 336084"/>
                <a:gd name="connsiteY2" fmla="*/ 201640 h 201640"/>
                <a:gd name="connsiteX3" fmla="*/ 0 w 336084"/>
                <a:gd name="connsiteY3" fmla="*/ 201640 h 201640"/>
                <a:gd name="connsiteX0" fmla="*/ 3662 w 343408"/>
                <a:gd name="connsiteY0" fmla="*/ 201640 h 201640"/>
                <a:gd name="connsiteX1" fmla="*/ 171704 w 343408"/>
                <a:gd name="connsiteY1" fmla="*/ 0 h 201640"/>
                <a:gd name="connsiteX2" fmla="*/ 339746 w 343408"/>
                <a:gd name="connsiteY2" fmla="*/ 201640 h 201640"/>
                <a:gd name="connsiteX3" fmla="*/ 3662 w 343408"/>
                <a:gd name="connsiteY3" fmla="*/ 201640 h 201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408" h="201640">
                  <a:moveTo>
                    <a:pt x="3662" y="201640"/>
                  </a:moveTo>
                  <a:cubicBezTo>
                    <a:pt x="-24345" y="168033"/>
                    <a:pt x="115690" y="0"/>
                    <a:pt x="171704" y="0"/>
                  </a:cubicBezTo>
                  <a:cubicBezTo>
                    <a:pt x="227718" y="0"/>
                    <a:pt x="367753" y="168033"/>
                    <a:pt x="339746" y="201640"/>
                  </a:cubicBezTo>
                  <a:lnTo>
                    <a:pt x="3662" y="2016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円/楕円 352"/>
            <p:cNvSpPr/>
            <p:nvPr/>
          </p:nvSpPr>
          <p:spPr bwMode="auto">
            <a:xfrm>
              <a:off x="3294118" y="3474903"/>
              <a:ext cx="195441" cy="34146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グループ化 50"/>
          <p:cNvGrpSpPr>
            <a:grpSpLocks/>
          </p:cNvGrpSpPr>
          <p:nvPr/>
        </p:nvGrpSpPr>
        <p:grpSpPr bwMode="auto">
          <a:xfrm rot="19800000">
            <a:off x="872688" y="4656943"/>
            <a:ext cx="446866" cy="1828772"/>
            <a:chOff x="24952" y="990310"/>
            <a:chExt cx="1305145" cy="5340802"/>
          </a:xfrm>
        </p:grpSpPr>
        <p:sp>
          <p:nvSpPr>
            <p:cNvPr id="256" name="角丸四角形 255"/>
            <p:cNvSpPr/>
            <p:nvPr/>
          </p:nvSpPr>
          <p:spPr>
            <a:xfrm>
              <a:off x="587022" y="1857158"/>
              <a:ext cx="181006" cy="4473954"/>
            </a:xfrm>
            <a:prstGeom prst="roundRect">
              <a:avLst/>
            </a:prstGeom>
            <a:solidFill>
              <a:srgbClr val="996600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7" name="角丸四角形 256"/>
            <p:cNvSpPr/>
            <p:nvPr/>
          </p:nvSpPr>
          <p:spPr>
            <a:xfrm>
              <a:off x="85287" y="990310"/>
              <a:ext cx="1184475" cy="584249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8" name="台形 257"/>
            <p:cNvSpPr/>
            <p:nvPr/>
          </p:nvSpPr>
          <p:spPr>
            <a:xfrm rot="10800000">
              <a:off x="24952" y="1385631"/>
              <a:ext cx="1305145" cy="506455"/>
            </a:xfrm>
            <a:prstGeom prst="trapezoid">
              <a:avLst/>
            </a:prstGeom>
            <a:solidFill>
              <a:srgbClr val="996600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58" name="グループ化 48"/>
          <p:cNvGrpSpPr>
            <a:grpSpLocks/>
          </p:cNvGrpSpPr>
          <p:nvPr/>
        </p:nvGrpSpPr>
        <p:grpSpPr bwMode="auto">
          <a:xfrm rot="1800000">
            <a:off x="8393245" y="4573779"/>
            <a:ext cx="502794" cy="1803626"/>
            <a:chOff x="809080" y="1433853"/>
            <a:chExt cx="1366003" cy="4897259"/>
          </a:xfrm>
        </p:grpSpPr>
        <p:sp>
          <p:nvSpPr>
            <p:cNvPr id="167" name="角丸四角形 166"/>
            <p:cNvSpPr/>
            <p:nvPr/>
          </p:nvSpPr>
          <p:spPr>
            <a:xfrm>
              <a:off x="1411075" y="1857700"/>
              <a:ext cx="179486" cy="4473412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68" name="グループ化 47"/>
            <p:cNvGrpSpPr>
              <a:grpSpLocks/>
            </p:cNvGrpSpPr>
            <p:nvPr/>
          </p:nvGrpSpPr>
          <p:grpSpPr bwMode="auto">
            <a:xfrm>
              <a:off x="809080" y="1433853"/>
              <a:ext cx="1366003" cy="1095047"/>
              <a:chOff x="809080" y="1433853"/>
              <a:chExt cx="1366003" cy="1095047"/>
            </a:xfrm>
          </p:grpSpPr>
          <p:sp>
            <p:nvSpPr>
              <p:cNvPr id="169" name="台形 168"/>
              <p:cNvSpPr/>
              <p:nvPr/>
            </p:nvSpPr>
            <p:spPr>
              <a:xfrm rot="10800000">
                <a:off x="847201" y="1676731"/>
                <a:ext cx="1305645" cy="253991"/>
              </a:xfrm>
              <a:prstGeom prst="trapezoid">
                <a:avLst>
                  <a:gd name="adj" fmla="val 18975"/>
                </a:avLst>
              </a:prstGeom>
              <a:solidFill>
                <a:srgbClr val="00B0F0"/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0" name="角丸四角形 169"/>
              <p:cNvSpPr/>
              <p:nvPr/>
            </p:nvSpPr>
            <p:spPr>
              <a:xfrm>
                <a:off x="921855" y="1478301"/>
                <a:ext cx="112774" cy="91912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1" name="角丸四角形 170"/>
              <p:cNvSpPr/>
              <p:nvPr/>
            </p:nvSpPr>
            <p:spPr>
              <a:xfrm>
                <a:off x="1037806" y="1478301"/>
                <a:ext cx="112775" cy="9604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2" name="角丸四角形 171"/>
              <p:cNvSpPr/>
              <p:nvPr/>
            </p:nvSpPr>
            <p:spPr>
              <a:xfrm>
                <a:off x="1150581" y="1478301"/>
                <a:ext cx="112774" cy="91912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3" name="角丸四角形 172"/>
              <p:cNvSpPr/>
              <p:nvPr/>
            </p:nvSpPr>
            <p:spPr>
              <a:xfrm>
                <a:off x="1266532" y="1478301"/>
                <a:ext cx="112775" cy="9604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4" name="角丸四角形 173"/>
              <p:cNvSpPr/>
              <p:nvPr/>
            </p:nvSpPr>
            <p:spPr>
              <a:xfrm>
                <a:off x="1376131" y="1437028"/>
                <a:ext cx="112774" cy="9604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5" name="角丸四角形 174"/>
              <p:cNvSpPr/>
              <p:nvPr/>
            </p:nvSpPr>
            <p:spPr>
              <a:xfrm>
                <a:off x="1493670" y="1437028"/>
                <a:ext cx="111186" cy="9604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6" name="角丸四角形 175"/>
              <p:cNvSpPr/>
              <p:nvPr/>
            </p:nvSpPr>
            <p:spPr>
              <a:xfrm>
                <a:off x="1604857" y="1433853"/>
                <a:ext cx="112774" cy="105088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7" name="角丸四角形 176"/>
              <p:cNvSpPr/>
              <p:nvPr/>
            </p:nvSpPr>
            <p:spPr>
              <a:xfrm>
                <a:off x="1720808" y="1478301"/>
                <a:ext cx="112775" cy="91912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8" name="角丸四角形 177"/>
              <p:cNvSpPr/>
              <p:nvPr/>
            </p:nvSpPr>
            <p:spPr>
              <a:xfrm>
                <a:off x="1833583" y="1478301"/>
                <a:ext cx="112774" cy="105088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4" name="角丸四角形 203"/>
              <p:cNvSpPr/>
              <p:nvPr/>
            </p:nvSpPr>
            <p:spPr>
              <a:xfrm>
                <a:off x="1949534" y="1478301"/>
                <a:ext cx="112775" cy="91912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4" name="角丸四角形 253"/>
              <p:cNvSpPr/>
              <p:nvPr/>
            </p:nvSpPr>
            <p:spPr>
              <a:xfrm>
                <a:off x="809080" y="1521162"/>
                <a:ext cx="112775" cy="31272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5" name="角丸四角形 254"/>
              <p:cNvSpPr/>
              <p:nvPr/>
            </p:nvSpPr>
            <p:spPr>
              <a:xfrm>
                <a:off x="2062309" y="1521162"/>
                <a:ext cx="112774" cy="31272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470884" y="1817003"/>
            <a:ext cx="1528818" cy="972884"/>
            <a:chOff x="4700248" y="1320089"/>
            <a:chExt cx="1210302" cy="770192"/>
          </a:xfrm>
        </p:grpSpPr>
        <p:sp>
          <p:nvSpPr>
            <p:cNvPr id="16" name="パイ 15"/>
            <p:cNvSpPr/>
            <p:nvPr/>
          </p:nvSpPr>
          <p:spPr bwMode="auto">
            <a:xfrm>
              <a:off x="4722495" y="1349260"/>
              <a:ext cx="741021" cy="741021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角丸四角形 271"/>
            <p:cNvSpPr/>
            <p:nvPr/>
          </p:nvSpPr>
          <p:spPr bwMode="auto">
            <a:xfrm rot="5400000">
              <a:off x="4888466" y="1493185"/>
              <a:ext cx="409078" cy="628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角丸四角形 272"/>
            <p:cNvSpPr/>
            <p:nvPr/>
          </p:nvSpPr>
          <p:spPr bwMode="auto">
            <a:xfrm>
              <a:off x="4700248" y="1690981"/>
              <a:ext cx="1210302" cy="628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317889" y="1813391"/>
            <a:ext cx="1528818" cy="985595"/>
            <a:chOff x="2317889" y="1813391"/>
            <a:chExt cx="1528818" cy="985595"/>
          </a:xfrm>
        </p:grpSpPr>
        <p:grpSp>
          <p:nvGrpSpPr>
            <p:cNvPr id="291" name="グループ化 290"/>
            <p:cNvGrpSpPr/>
            <p:nvPr/>
          </p:nvGrpSpPr>
          <p:grpSpPr>
            <a:xfrm>
              <a:off x="2317889" y="1826102"/>
              <a:ext cx="1528818" cy="972884"/>
              <a:chOff x="4700248" y="1320089"/>
              <a:chExt cx="1210302" cy="770192"/>
            </a:xfrm>
          </p:grpSpPr>
          <p:sp>
            <p:nvSpPr>
              <p:cNvPr id="292" name="パイ 291"/>
              <p:cNvSpPr/>
              <p:nvPr/>
            </p:nvSpPr>
            <p:spPr bwMode="auto">
              <a:xfrm>
                <a:off x="4722495" y="1349260"/>
                <a:ext cx="741021" cy="741021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角丸四角形 292"/>
              <p:cNvSpPr/>
              <p:nvPr/>
            </p:nvSpPr>
            <p:spPr bwMode="auto">
              <a:xfrm rot="5400000">
                <a:off x="4888466" y="1493185"/>
                <a:ext cx="409078" cy="6288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角丸四角形 293"/>
              <p:cNvSpPr/>
              <p:nvPr/>
            </p:nvSpPr>
            <p:spPr bwMode="auto">
              <a:xfrm>
                <a:off x="4700248" y="1690981"/>
                <a:ext cx="1210302" cy="6288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 rot="19840904">
              <a:off x="3057206" y="1813391"/>
              <a:ext cx="285226" cy="332928"/>
              <a:chOff x="5050453" y="1916661"/>
              <a:chExt cx="168629" cy="196832"/>
            </a:xfrm>
          </p:grpSpPr>
          <p:sp>
            <p:nvSpPr>
              <p:cNvPr id="295" name="円/楕円 22"/>
              <p:cNvSpPr/>
              <p:nvPr/>
            </p:nvSpPr>
            <p:spPr bwMode="auto">
              <a:xfrm rot="2700000">
                <a:off x="5074249" y="1892865"/>
                <a:ext cx="83433" cy="131025"/>
              </a:xfrm>
              <a:custGeom>
                <a:avLst/>
                <a:gdLst>
                  <a:gd name="connsiteX0" fmla="*/ 0 w 225025"/>
                  <a:gd name="connsiteY0" fmla="*/ 112513 h 225025"/>
                  <a:gd name="connsiteX1" fmla="*/ 112513 w 225025"/>
                  <a:gd name="connsiteY1" fmla="*/ 0 h 225025"/>
                  <a:gd name="connsiteX2" fmla="*/ 225026 w 225025"/>
                  <a:gd name="connsiteY2" fmla="*/ 112513 h 225025"/>
                  <a:gd name="connsiteX3" fmla="*/ 112513 w 225025"/>
                  <a:gd name="connsiteY3" fmla="*/ 225026 h 225025"/>
                  <a:gd name="connsiteX4" fmla="*/ 0 w 225025"/>
                  <a:gd name="connsiteY4" fmla="*/ 112513 h 225025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027" h="354566">
                    <a:moveTo>
                      <a:pt x="1" y="112513"/>
                    </a:moveTo>
                    <a:cubicBezTo>
                      <a:pt x="318" y="53419"/>
                      <a:pt x="50375" y="0"/>
                      <a:pt x="112514" y="0"/>
                    </a:cubicBezTo>
                    <a:cubicBezTo>
                      <a:pt x="174653" y="0"/>
                      <a:pt x="225027" y="50374"/>
                      <a:pt x="225027" y="112513"/>
                    </a:cubicBezTo>
                    <a:cubicBezTo>
                      <a:pt x="225027" y="174652"/>
                      <a:pt x="151793" y="287891"/>
                      <a:pt x="110609" y="354566"/>
                    </a:cubicBezTo>
                    <a:cubicBezTo>
                      <a:pt x="69425" y="285986"/>
                      <a:pt x="-316" y="171607"/>
                      <a:pt x="1" y="11251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96" name="円/楕円 22"/>
              <p:cNvSpPr/>
              <p:nvPr/>
            </p:nvSpPr>
            <p:spPr bwMode="auto">
              <a:xfrm rot="5400000">
                <a:off x="5111853" y="2006264"/>
                <a:ext cx="83433" cy="131025"/>
              </a:xfrm>
              <a:custGeom>
                <a:avLst/>
                <a:gdLst>
                  <a:gd name="connsiteX0" fmla="*/ 0 w 225025"/>
                  <a:gd name="connsiteY0" fmla="*/ 112513 h 225025"/>
                  <a:gd name="connsiteX1" fmla="*/ 112513 w 225025"/>
                  <a:gd name="connsiteY1" fmla="*/ 0 h 225025"/>
                  <a:gd name="connsiteX2" fmla="*/ 225026 w 225025"/>
                  <a:gd name="connsiteY2" fmla="*/ 112513 h 225025"/>
                  <a:gd name="connsiteX3" fmla="*/ 112513 w 225025"/>
                  <a:gd name="connsiteY3" fmla="*/ 225026 h 225025"/>
                  <a:gd name="connsiteX4" fmla="*/ 0 w 225025"/>
                  <a:gd name="connsiteY4" fmla="*/ 112513 h 225025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027" h="354566">
                    <a:moveTo>
                      <a:pt x="1" y="112513"/>
                    </a:moveTo>
                    <a:cubicBezTo>
                      <a:pt x="318" y="53419"/>
                      <a:pt x="50375" y="0"/>
                      <a:pt x="112514" y="0"/>
                    </a:cubicBezTo>
                    <a:cubicBezTo>
                      <a:pt x="174653" y="0"/>
                      <a:pt x="225027" y="50374"/>
                      <a:pt x="225027" y="112513"/>
                    </a:cubicBezTo>
                    <a:cubicBezTo>
                      <a:pt x="225027" y="174652"/>
                      <a:pt x="151793" y="287891"/>
                      <a:pt x="110609" y="354566"/>
                    </a:cubicBezTo>
                    <a:cubicBezTo>
                      <a:pt x="69425" y="285986"/>
                      <a:pt x="-316" y="171607"/>
                      <a:pt x="1" y="11251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31" name="グループ化 30"/>
          <p:cNvGrpSpPr/>
          <p:nvPr/>
        </p:nvGrpSpPr>
        <p:grpSpPr>
          <a:xfrm>
            <a:off x="4493874" y="862327"/>
            <a:ext cx="912063" cy="1592859"/>
            <a:chOff x="4502950" y="799239"/>
            <a:chExt cx="938856" cy="1639651"/>
          </a:xfrm>
        </p:grpSpPr>
        <p:sp>
          <p:nvSpPr>
            <p:cNvPr id="29" name="角丸四角形 28"/>
            <p:cNvSpPr/>
            <p:nvPr/>
          </p:nvSpPr>
          <p:spPr bwMode="auto">
            <a:xfrm>
              <a:off x="4547955" y="818710"/>
              <a:ext cx="835919" cy="16201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8" name="角丸四角形 307"/>
            <p:cNvSpPr/>
            <p:nvPr/>
          </p:nvSpPr>
          <p:spPr bwMode="auto">
            <a:xfrm>
              <a:off x="4628377" y="900691"/>
              <a:ext cx="675075" cy="14562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1" name="角丸四角形 310"/>
            <p:cNvSpPr/>
            <p:nvPr/>
          </p:nvSpPr>
          <p:spPr bwMode="auto">
            <a:xfrm>
              <a:off x="4707276" y="1016497"/>
              <a:ext cx="530204" cy="522293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" name="パイ 311"/>
            <p:cNvSpPr/>
            <p:nvPr/>
          </p:nvSpPr>
          <p:spPr bwMode="auto">
            <a:xfrm rot="5400000">
              <a:off x="4496391" y="828992"/>
              <a:ext cx="939044" cy="879537"/>
            </a:xfrm>
            <a:prstGeom prst="pie">
              <a:avLst>
                <a:gd name="adj1" fmla="val 5421222"/>
                <a:gd name="adj2" fmla="val 1620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3" name="角丸四角形 312"/>
            <p:cNvSpPr/>
            <p:nvPr/>
          </p:nvSpPr>
          <p:spPr bwMode="auto">
            <a:xfrm>
              <a:off x="4502950" y="1229042"/>
              <a:ext cx="938856" cy="7943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9" name="グループ化 19"/>
          <p:cNvGrpSpPr>
            <a:grpSpLocks/>
          </p:cNvGrpSpPr>
          <p:nvPr/>
        </p:nvGrpSpPr>
        <p:grpSpPr bwMode="auto">
          <a:xfrm>
            <a:off x="632503" y="2528900"/>
            <a:ext cx="1146914" cy="1823193"/>
            <a:chOff x="1530621" y="773706"/>
            <a:chExt cx="3097690" cy="4925042"/>
          </a:xfrm>
        </p:grpSpPr>
        <p:grpSp>
          <p:nvGrpSpPr>
            <p:cNvPr id="330" name="グループ化 10"/>
            <p:cNvGrpSpPr>
              <a:grpSpLocks/>
            </p:cNvGrpSpPr>
            <p:nvPr/>
          </p:nvGrpSpPr>
          <p:grpSpPr bwMode="auto">
            <a:xfrm>
              <a:off x="2133750" y="773706"/>
              <a:ext cx="1890210" cy="4925042"/>
              <a:chOff x="2133750" y="773706"/>
              <a:chExt cx="1890210" cy="4925042"/>
            </a:xfrm>
          </p:grpSpPr>
          <p:sp>
            <p:nvSpPr>
              <p:cNvPr id="338" name="フリーフォーム 337"/>
              <p:cNvSpPr/>
              <p:nvPr/>
            </p:nvSpPr>
            <p:spPr>
              <a:xfrm>
                <a:off x="2971555" y="773706"/>
                <a:ext cx="214236" cy="1017387"/>
              </a:xfrm>
              <a:custGeom>
                <a:avLst/>
                <a:gdLst>
                  <a:gd name="connsiteX0" fmla="*/ 0 w 215153"/>
                  <a:gd name="connsiteY0" fmla="*/ 0 h 731520"/>
                  <a:gd name="connsiteX1" fmla="*/ 0 w 215153"/>
                  <a:gd name="connsiteY1" fmla="*/ 731520 h 731520"/>
                  <a:gd name="connsiteX2" fmla="*/ 215153 w 215153"/>
                  <a:gd name="connsiteY2" fmla="*/ 731520 h 731520"/>
                  <a:gd name="connsiteX3" fmla="*/ 215153 w 215153"/>
                  <a:gd name="connsiteY3" fmla="*/ 10757 h 731520"/>
                  <a:gd name="connsiteX0" fmla="*/ 0 w 215153"/>
                  <a:gd name="connsiteY0" fmla="*/ 0 h 731520"/>
                  <a:gd name="connsiteX1" fmla="*/ 0 w 215153"/>
                  <a:gd name="connsiteY1" fmla="*/ 731520 h 731520"/>
                  <a:gd name="connsiteX2" fmla="*/ 215153 w 215153"/>
                  <a:gd name="connsiteY2" fmla="*/ 731520 h 731520"/>
                  <a:gd name="connsiteX3" fmla="*/ 215153 w 215153"/>
                  <a:gd name="connsiteY3" fmla="*/ 5042 h 731520"/>
                  <a:gd name="connsiteX0" fmla="*/ 0 w 215153"/>
                  <a:gd name="connsiteY0" fmla="*/ 673 h 732193"/>
                  <a:gd name="connsiteX1" fmla="*/ 0 w 215153"/>
                  <a:gd name="connsiteY1" fmla="*/ 732193 h 732193"/>
                  <a:gd name="connsiteX2" fmla="*/ 215153 w 215153"/>
                  <a:gd name="connsiteY2" fmla="*/ 732193 h 732193"/>
                  <a:gd name="connsiteX3" fmla="*/ 215153 w 215153"/>
                  <a:gd name="connsiteY3" fmla="*/ 0 h 732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153" h="732193">
                    <a:moveTo>
                      <a:pt x="0" y="673"/>
                    </a:moveTo>
                    <a:lnTo>
                      <a:pt x="0" y="732193"/>
                    </a:lnTo>
                    <a:lnTo>
                      <a:pt x="215153" y="732193"/>
                    </a:lnTo>
                    <a:lnTo>
                      <a:pt x="215153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39" name="角丸四角形 338"/>
              <p:cNvSpPr/>
              <p:nvPr/>
            </p:nvSpPr>
            <p:spPr>
              <a:xfrm>
                <a:off x="2876339" y="1638723"/>
                <a:ext cx="404668" cy="506313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0" name="角丸四角形 339"/>
              <p:cNvSpPr/>
              <p:nvPr/>
            </p:nvSpPr>
            <p:spPr>
              <a:xfrm>
                <a:off x="2133655" y="1937114"/>
                <a:ext cx="1890036" cy="3761634"/>
              </a:xfrm>
              <a:prstGeom prst="roundRect">
                <a:avLst>
                  <a:gd name="adj" fmla="val 46016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1" name="角丸四角形 340"/>
              <p:cNvSpPr/>
              <p:nvPr/>
            </p:nvSpPr>
            <p:spPr>
              <a:xfrm>
                <a:off x="2278066" y="2089484"/>
                <a:ext cx="1601214" cy="2861699"/>
              </a:xfrm>
              <a:prstGeom prst="roundRect">
                <a:avLst>
                  <a:gd name="adj" fmla="val 4601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2" name="円/楕円 341"/>
              <p:cNvSpPr/>
              <p:nvPr/>
            </p:nvSpPr>
            <p:spPr>
              <a:xfrm>
                <a:off x="2887448" y="1054638"/>
                <a:ext cx="382450" cy="38251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3" name="円/楕円 342"/>
              <p:cNvSpPr/>
              <p:nvPr/>
            </p:nvSpPr>
            <p:spPr>
              <a:xfrm>
                <a:off x="2973142" y="1140346"/>
                <a:ext cx="211061" cy="2110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331" name="円弧 330"/>
            <p:cNvSpPr/>
            <p:nvPr/>
          </p:nvSpPr>
          <p:spPr>
            <a:xfrm rot="8100000">
              <a:off x="2052722" y="3044971"/>
              <a:ext cx="2053489" cy="2052234"/>
            </a:xfrm>
            <a:prstGeom prst="arc">
              <a:avLst>
                <a:gd name="adj1" fmla="val 15739082"/>
                <a:gd name="adj2" fmla="val 372929"/>
              </a:avLst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332" name="グループ化 9"/>
            <p:cNvGrpSpPr>
              <a:grpSpLocks/>
            </p:cNvGrpSpPr>
            <p:nvPr/>
          </p:nvGrpSpPr>
          <p:grpSpPr bwMode="auto">
            <a:xfrm>
              <a:off x="4172990" y="4022491"/>
              <a:ext cx="455321" cy="531636"/>
              <a:chOff x="4172990" y="4022491"/>
              <a:chExt cx="455321" cy="531636"/>
            </a:xfrm>
          </p:grpSpPr>
          <p:sp>
            <p:nvSpPr>
              <p:cNvPr id="336" name="円/楕円 22"/>
              <p:cNvSpPr/>
              <p:nvPr/>
            </p:nvSpPr>
            <p:spPr>
              <a:xfrm rot="2700000">
                <a:off x="4237114" y="3958426"/>
                <a:ext cx="225380" cy="353885"/>
              </a:xfrm>
              <a:custGeom>
                <a:avLst/>
                <a:gdLst>
                  <a:gd name="connsiteX0" fmla="*/ 0 w 225025"/>
                  <a:gd name="connsiteY0" fmla="*/ 112513 h 225025"/>
                  <a:gd name="connsiteX1" fmla="*/ 112513 w 225025"/>
                  <a:gd name="connsiteY1" fmla="*/ 0 h 225025"/>
                  <a:gd name="connsiteX2" fmla="*/ 225026 w 225025"/>
                  <a:gd name="connsiteY2" fmla="*/ 112513 h 225025"/>
                  <a:gd name="connsiteX3" fmla="*/ 112513 w 225025"/>
                  <a:gd name="connsiteY3" fmla="*/ 225026 h 225025"/>
                  <a:gd name="connsiteX4" fmla="*/ 0 w 225025"/>
                  <a:gd name="connsiteY4" fmla="*/ 112513 h 225025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027" h="354566">
                    <a:moveTo>
                      <a:pt x="1" y="112513"/>
                    </a:moveTo>
                    <a:cubicBezTo>
                      <a:pt x="318" y="53419"/>
                      <a:pt x="50375" y="0"/>
                      <a:pt x="112514" y="0"/>
                    </a:cubicBezTo>
                    <a:cubicBezTo>
                      <a:pt x="174653" y="0"/>
                      <a:pt x="225027" y="50374"/>
                      <a:pt x="225027" y="112513"/>
                    </a:cubicBezTo>
                    <a:cubicBezTo>
                      <a:pt x="225027" y="174652"/>
                      <a:pt x="151793" y="287891"/>
                      <a:pt x="110609" y="354566"/>
                    </a:cubicBezTo>
                    <a:cubicBezTo>
                      <a:pt x="69425" y="285986"/>
                      <a:pt x="-316" y="171607"/>
                      <a:pt x="1" y="11251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37" name="円/楕円 22"/>
              <p:cNvSpPr/>
              <p:nvPr/>
            </p:nvSpPr>
            <p:spPr>
              <a:xfrm rot="5400000">
                <a:off x="4338678" y="4264754"/>
                <a:ext cx="225380" cy="353885"/>
              </a:xfrm>
              <a:custGeom>
                <a:avLst/>
                <a:gdLst>
                  <a:gd name="connsiteX0" fmla="*/ 0 w 225025"/>
                  <a:gd name="connsiteY0" fmla="*/ 112513 h 225025"/>
                  <a:gd name="connsiteX1" fmla="*/ 112513 w 225025"/>
                  <a:gd name="connsiteY1" fmla="*/ 0 h 225025"/>
                  <a:gd name="connsiteX2" fmla="*/ 225026 w 225025"/>
                  <a:gd name="connsiteY2" fmla="*/ 112513 h 225025"/>
                  <a:gd name="connsiteX3" fmla="*/ 112513 w 225025"/>
                  <a:gd name="connsiteY3" fmla="*/ 225026 h 225025"/>
                  <a:gd name="connsiteX4" fmla="*/ 0 w 225025"/>
                  <a:gd name="connsiteY4" fmla="*/ 112513 h 225025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027" h="354566">
                    <a:moveTo>
                      <a:pt x="1" y="112513"/>
                    </a:moveTo>
                    <a:cubicBezTo>
                      <a:pt x="318" y="53419"/>
                      <a:pt x="50375" y="0"/>
                      <a:pt x="112514" y="0"/>
                    </a:cubicBezTo>
                    <a:cubicBezTo>
                      <a:pt x="174653" y="0"/>
                      <a:pt x="225027" y="50374"/>
                      <a:pt x="225027" y="112513"/>
                    </a:cubicBezTo>
                    <a:cubicBezTo>
                      <a:pt x="225027" y="174652"/>
                      <a:pt x="151793" y="287891"/>
                      <a:pt x="110609" y="354566"/>
                    </a:cubicBezTo>
                    <a:cubicBezTo>
                      <a:pt x="69425" y="285986"/>
                      <a:pt x="-316" y="171607"/>
                      <a:pt x="1" y="11251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333" name="グループ化 28"/>
            <p:cNvGrpSpPr>
              <a:grpSpLocks/>
            </p:cNvGrpSpPr>
            <p:nvPr/>
          </p:nvGrpSpPr>
          <p:grpSpPr bwMode="auto">
            <a:xfrm flipH="1">
              <a:off x="1530621" y="4022491"/>
              <a:ext cx="455321" cy="531636"/>
              <a:chOff x="4172990" y="4022491"/>
              <a:chExt cx="455321" cy="531636"/>
            </a:xfrm>
          </p:grpSpPr>
          <p:sp>
            <p:nvSpPr>
              <p:cNvPr id="334" name="円/楕円 22"/>
              <p:cNvSpPr/>
              <p:nvPr/>
            </p:nvSpPr>
            <p:spPr>
              <a:xfrm rot="2700000">
                <a:off x="4237114" y="3958425"/>
                <a:ext cx="225380" cy="353886"/>
              </a:xfrm>
              <a:custGeom>
                <a:avLst/>
                <a:gdLst>
                  <a:gd name="connsiteX0" fmla="*/ 0 w 225025"/>
                  <a:gd name="connsiteY0" fmla="*/ 112513 h 225025"/>
                  <a:gd name="connsiteX1" fmla="*/ 112513 w 225025"/>
                  <a:gd name="connsiteY1" fmla="*/ 0 h 225025"/>
                  <a:gd name="connsiteX2" fmla="*/ 225026 w 225025"/>
                  <a:gd name="connsiteY2" fmla="*/ 112513 h 225025"/>
                  <a:gd name="connsiteX3" fmla="*/ 112513 w 225025"/>
                  <a:gd name="connsiteY3" fmla="*/ 225026 h 225025"/>
                  <a:gd name="connsiteX4" fmla="*/ 0 w 225025"/>
                  <a:gd name="connsiteY4" fmla="*/ 112513 h 225025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027" h="354566">
                    <a:moveTo>
                      <a:pt x="1" y="112513"/>
                    </a:moveTo>
                    <a:cubicBezTo>
                      <a:pt x="318" y="53419"/>
                      <a:pt x="50375" y="0"/>
                      <a:pt x="112514" y="0"/>
                    </a:cubicBezTo>
                    <a:cubicBezTo>
                      <a:pt x="174653" y="0"/>
                      <a:pt x="225027" y="50374"/>
                      <a:pt x="225027" y="112513"/>
                    </a:cubicBezTo>
                    <a:cubicBezTo>
                      <a:pt x="225027" y="174652"/>
                      <a:pt x="151793" y="287891"/>
                      <a:pt x="110609" y="354566"/>
                    </a:cubicBezTo>
                    <a:cubicBezTo>
                      <a:pt x="69425" y="285986"/>
                      <a:pt x="-316" y="171607"/>
                      <a:pt x="1" y="11251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35" name="円/楕円 22"/>
              <p:cNvSpPr/>
              <p:nvPr/>
            </p:nvSpPr>
            <p:spPr>
              <a:xfrm rot="5400000">
                <a:off x="4338678" y="4264753"/>
                <a:ext cx="225380" cy="353886"/>
              </a:xfrm>
              <a:custGeom>
                <a:avLst/>
                <a:gdLst>
                  <a:gd name="connsiteX0" fmla="*/ 0 w 225025"/>
                  <a:gd name="connsiteY0" fmla="*/ 112513 h 225025"/>
                  <a:gd name="connsiteX1" fmla="*/ 112513 w 225025"/>
                  <a:gd name="connsiteY1" fmla="*/ 0 h 225025"/>
                  <a:gd name="connsiteX2" fmla="*/ 225026 w 225025"/>
                  <a:gd name="connsiteY2" fmla="*/ 112513 h 225025"/>
                  <a:gd name="connsiteX3" fmla="*/ 112513 w 225025"/>
                  <a:gd name="connsiteY3" fmla="*/ 225026 h 225025"/>
                  <a:gd name="connsiteX4" fmla="*/ 0 w 225025"/>
                  <a:gd name="connsiteY4" fmla="*/ 112513 h 225025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  <a:gd name="connsiteX0" fmla="*/ 1 w 225027"/>
                  <a:gd name="connsiteY0" fmla="*/ 112513 h 354566"/>
                  <a:gd name="connsiteX1" fmla="*/ 112514 w 225027"/>
                  <a:gd name="connsiteY1" fmla="*/ 0 h 354566"/>
                  <a:gd name="connsiteX2" fmla="*/ 225027 w 225027"/>
                  <a:gd name="connsiteY2" fmla="*/ 112513 h 354566"/>
                  <a:gd name="connsiteX3" fmla="*/ 110609 w 225027"/>
                  <a:gd name="connsiteY3" fmla="*/ 354566 h 354566"/>
                  <a:gd name="connsiteX4" fmla="*/ 1 w 225027"/>
                  <a:gd name="connsiteY4" fmla="*/ 112513 h 354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027" h="354566">
                    <a:moveTo>
                      <a:pt x="1" y="112513"/>
                    </a:moveTo>
                    <a:cubicBezTo>
                      <a:pt x="318" y="53419"/>
                      <a:pt x="50375" y="0"/>
                      <a:pt x="112514" y="0"/>
                    </a:cubicBezTo>
                    <a:cubicBezTo>
                      <a:pt x="174653" y="0"/>
                      <a:pt x="225027" y="50374"/>
                      <a:pt x="225027" y="112513"/>
                    </a:cubicBezTo>
                    <a:cubicBezTo>
                      <a:pt x="225027" y="174652"/>
                      <a:pt x="151793" y="287891"/>
                      <a:pt x="110609" y="354566"/>
                    </a:cubicBezTo>
                    <a:cubicBezTo>
                      <a:pt x="69425" y="285986"/>
                      <a:pt x="-316" y="171607"/>
                      <a:pt x="1" y="11251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344" name="グループ化 15"/>
          <p:cNvGrpSpPr>
            <a:grpSpLocks/>
          </p:cNvGrpSpPr>
          <p:nvPr/>
        </p:nvGrpSpPr>
        <p:grpSpPr bwMode="auto">
          <a:xfrm>
            <a:off x="2649562" y="2528900"/>
            <a:ext cx="855485" cy="1823193"/>
            <a:chOff x="6014605" y="773706"/>
            <a:chExt cx="2311103" cy="4925042"/>
          </a:xfrm>
        </p:grpSpPr>
        <p:grpSp>
          <p:nvGrpSpPr>
            <p:cNvPr id="345" name="グループ化 32"/>
            <p:cNvGrpSpPr>
              <a:grpSpLocks/>
            </p:cNvGrpSpPr>
            <p:nvPr/>
          </p:nvGrpSpPr>
          <p:grpSpPr bwMode="auto">
            <a:xfrm>
              <a:off x="6238390" y="773706"/>
              <a:ext cx="1890210" cy="4925042"/>
              <a:chOff x="2133750" y="773706"/>
              <a:chExt cx="1890210" cy="4925042"/>
            </a:xfrm>
          </p:grpSpPr>
          <p:sp>
            <p:nvSpPr>
              <p:cNvPr id="350" name="フリーフォーム 349"/>
              <p:cNvSpPr/>
              <p:nvPr/>
            </p:nvSpPr>
            <p:spPr>
              <a:xfrm>
                <a:off x="2971866" y="773706"/>
                <a:ext cx="214284" cy="1017387"/>
              </a:xfrm>
              <a:custGeom>
                <a:avLst/>
                <a:gdLst>
                  <a:gd name="connsiteX0" fmla="*/ 0 w 215153"/>
                  <a:gd name="connsiteY0" fmla="*/ 0 h 731520"/>
                  <a:gd name="connsiteX1" fmla="*/ 0 w 215153"/>
                  <a:gd name="connsiteY1" fmla="*/ 731520 h 731520"/>
                  <a:gd name="connsiteX2" fmla="*/ 215153 w 215153"/>
                  <a:gd name="connsiteY2" fmla="*/ 731520 h 731520"/>
                  <a:gd name="connsiteX3" fmla="*/ 215153 w 215153"/>
                  <a:gd name="connsiteY3" fmla="*/ 10757 h 731520"/>
                  <a:gd name="connsiteX0" fmla="*/ 0 w 215153"/>
                  <a:gd name="connsiteY0" fmla="*/ 0 h 731520"/>
                  <a:gd name="connsiteX1" fmla="*/ 0 w 215153"/>
                  <a:gd name="connsiteY1" fmla="*/ 731520 h 731520"/>
                  <a:gd name="connsiteX2" fmla="*/ 215153 w 215153"/>
                  <a:gd name="connsiteY2" fmla="*/ 731520 h 731520"/>
                  <a:gd name="connsiteX3" fmla="*/ 215153 w 215153"/>
                  <a:gd name="connsiteY3" fmla="*/ 5042 h 731520"/>
                  <a:gd name="connsiteX0" fmla="*/ 0 w 215153"/>
                  <a:gd name="connsiteY0" fmla="*/ 673 h 732193"/>
                  <a:gd name="connsiteX1" fmla="*/ 0 w 215153"/>
                  <a:gd name="connsiteY1" fmla="*/ 732193 h 732193"/>
                  <a:gd name="connsiteX2" fmla="*/ 215153 w 215153"/>
                  <a:gd name="connsiteY2" fmla="*/ 732193 h 732193"/>
                  <a:gd name="connsiteX3" fmla="*/ 215153 w 215153"/>
                  <a:gd name="connsiteY3" fmla="*/ 0 h 732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153" h="732193">
                    <a:moveTo>
                      <a:pt x="0" y="673"/>
                    </a:moveTo>
                    <a:lnTo>
                      <a:pt x="0" y="732193"/>
                    </a:lnTo>
                    <a:lnTo>
                      <a:pt x="215153" y="732193"/>
                    </a:lnTo>
                    <a:lnTo>
                      <a:pt x="215153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51" name="角丸四角形 350"/>
              <p:cNvSpPr/>
              <p:nvPr/>
            </p:nvSpPr>
            <p:spPr>
              <a:xfrm>
                <a:off x="2876628" y="1638723"/>
                <a:ext cx="404760" cy="506313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52" name="角丸四角形 351"/>
              <p:cNvSpPr/>
              <p:nvPr/>
            </p:nvSpPr>
            <p:spPr>
              <a:xfrm>
                <a:off x="2133774" y="1937114"/>
                <a:ext cx="1890469" cy="3761634"/>
              </a:xfrm>
              <a:prstGeom prst="roundRect">
                <a:avLst>
                  <a:gd name="adj" fmla="val 46016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53" name="角丸四角形 352"/>
              <p:cNvSpPr/>
              <p:nvPr/>
            </p:nvSpPr>
            <p:spPr>
              <a:xfrm>
                <a:off x="2278217" y="2089484"/>
                <a:ext cx="1601582" cy="2861699"/>
              </a:xfrm>
              <a:prstGeom prst="roundRect">
                <a:avLst>
                  <a:gd name="adj" fmla="val 4601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54" name="円/楕円 353"/>
              <p:cNvSpPr/>
              <p:nvPr/>
            </p:nvSpPr>
            <p:spPr>
              <a:xfrm>
                <a:off x="2887739" y="1054638"/>
                <a:ext cx="382539" cy="38251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55" name="円/楕円 354"/>
              <p:cNvSpPr/>
              <p:nvPr/>
            </p:nvSpPr>
            <p:spPr>
              <a:xfrm>
                <a:off x="2973453" y="1140346"/>
                <a:ext cx="211111" cy="2110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346" name="星 4 345"/>
            <p:cNvSpPr/>
            <p:nvPr/>
          </p:nvSpPr>
          <p:spPr>
            <a:xfrm>
              <a:off x="6014605" y="2643413"/>
              <a:ext cx="680950" cy="680903"/>
            </a:xfrm>
            <a:prstGeom prst="star4">
              <a:avLst>
                <a:gd name="adj" fmla="val 13990"/>
              </a:avLst>
            </a:prstGeom>
            <a:solidFill>
              <a:srgbClr val="FFFF00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47" name="星 4 346"/>
            <p:cNvSpPr/>
            <p:nvPr/>
          </p:nvSpPr>
          <p:spPr>
            <a:xfrm>
              <a:off x="7386029" y="1803790"/>
              <a:ext cx="680950" cy="680904"/>
            </a:xfrm>
            <a:prstGeom prst="star4">
              <a:avLst>
                <a:gd name="adj" fmla="val 13990"/>
              </a:avLst>
            </a:prstGeom>
            <a:solidFill>
              <a:srgbClr val="FFFF00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48" name="円弧 347"/>
            <p:cNvSpPr/>
            <p:nvPr/>
          </p:nvSpPr>
          <p:spPr>
            <a:xfrm rot="8100000">
              <a:off x="6157462" y="3044971"/>
              <a:ext cx="2052374" cy="2052234"/>
            </a:xfrm>
            <a:prstGeom prst="arc">
              <a:avLst>
                <a:gd name="adj1" fmla="val 15739082"/>
                <a:gd name="adj2" fmla="val 372929"/>
              </a:avLst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49" name="星 4 348"/>
            <p:cNvSpPr/>
            <p:nvPr/>
          </p:nvSpPr>
          <p:spPr>
            <a:xfrm>
              <a:off x="7644759" y="4554386"/>
              <a:ext cx="680949" cy="680903"/>
            </a:xfrm>
            <a:prstGeom prst="star4">
              <a:avLst>
                <a:gd name="adj" fmla="val 13990"/>
              </a:avLst>
            </a:prstGeom>
            <a:solidFill>
              <a:srgbClr val="FFFF00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356" name="グループ化 355"/>
          <p:cNvGrpSpPr/>
          <p:nvPr/>
        </p:nvGrpSpPr>
        <p:grpSpPr>
          <a:xfrm>
            <a:off x="6263275" y="2552023"/>
            <a:ext cx="1122102" cy="1783752"/>
            <a:chOff x="2747755" y="-36385"/>
            <a:chExt cx="4072389" cy="6473680"/>
          </a:xfrm>
        </p:grpSpPr>
        <p:grpSp>
          <p:nvGrpSpPr>
            <p:cNvPr id="357" name="グループ化 19"/>
            <p:cNvGrpSpPr>
              <a:grpSpLocks/>
            </p:cNvGrpSpPr>
            <p:nvPr/>
          </p:nvGrpSpPr>
          <p:grpSpPr bwMode="auto">
            <a:xfrm>
              <a:off x="2747755" y="-36385"/>
              <a:ext cx="4072389" cy="6473680"/>
              <a:chOff x="1530621" y="773706"/>
              <a:chExt cx="3097690" cy="4925042"/>
            </a:xfrm>
          </p:grpSpPr>
          <p:grpSp>
            <p:nvGrpSpPr>
              <p:cNvPr id="359" name="グループ化 10"/>
              <p:cNvGrpSpPr>
                <a:grpSpLocks/>
              </p:cNvGrpSpPr>
              <p:nvPr/>
            </p:nvGrpSpPr>
            <p:grpSpPr bwMode="auto">
              <a:xfrm>
                <a:off x="2133750" y="773706"/>
                <a:ext cx="1890210" cy="4925042"/>
                <a:chOff x="2133750" y="773706"/>
                <a:chExt cx="1890210" cy="4925042"/>
              </a:xfrm>
            </p:grpSpPr>
            <p:sp>
              <p:nvSpPr>
                <p:cNvPr id="367" name="フリーフォーム 366"/>
                <p:cNvSpPr/>
                <p:nvPr/>
              </p:nvSpPr>
              <p:spPr>
                <a:xfrm>
                  <a:off x="2971555" y="773706"/>
                  <a:ext cx="214236" cy="1017387"/>
                </a:xfrm>
                <a:custGeom>
                  <a:avLst/>
                  <a:gdLst>
                    <a:gd name="connsiteX0" fmla="*/ 0 w 215153"/>
                    <a:gd name="connsiteY0" fmla="*/ 0 h 731520"/>
                    <a:gd name="connsiteX1" fmla="*/ 0 w 215153"/>
                    <a:gd name="connsiteY1" fmla="*/ 731520 h 731520"/>
                    <a:gd name="connsiteX2" fmla="*/ 215153 w 215153"/>
                    <a:gd name="connsiteY2" fmla="*/ 731520 h 731520"/>
                    <a:gd name="connsiteX3" fmla="*/ 215153 w 215153"/>
                    <a:gd name="connsiteY3" fmla="*/ 10757 h 731520"/>
                    <a:gd name="connsiteX0" fmla="*/ 0 w 215153"/>
                    <a:gd name="connsiteY0" fmla="*/ 0 h 731520"/>
                    <a:gd name="connsiteX1" fmla="*/ 0 w 215153"/>
                    <a:gd name="connsiteY1" fmla="*/ 731520 h 731520"/>
                    <a:gd name="connsiteX2" fmla="*/ 215153 w 215153"/>
                    <a:gd name="connsiteY2" fmla="*/ 731520 h 731520"/>
                    <a:gd name="connsiteX3" fmla="*/ 215153 w 215153"/>
                    <a:gd name="connsiteY3" fmla="*/ 5042 h 731520"/>
                    <a:gd name="connsiteX0" fmla="*/ 0 w 215153"/>
                    <a:gd name="connsiteY0" fmla="*/ 673 h 732193"/>
                    <a:gd name="connsiteX1" fmla="*/ 0 w 215153"/>
                    <a:gd name="connsiteY1" fmla="*/ 732193 h 732193"/>
                    <a:gd name="connsiteX2" fmla="*/ 215153 w 215153"/>
                    <a:gd name="connsiteY2" fmla="*/ 732193 h 732193"/>
                    <a:gd name="connsiteX3" fmla="*/ 215153 w 215153"/>
                    <a:gd name="connsiteY3" fmla="*/ 0 h 732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5153" h="732193">
                      <a:moveTo>
                        <a:pt x="0" y="673"/>
                      </a:moveTo>
                      <a:lnTo>
                        <a:pt x="0" y="732193"/>
                      </a:lnTo>
                      <a:lnTo>
                        <a:pt x="215153" y="732193"/>
                      </a:lnTo>
                      <a:lnTo>
                        <a:pt x="215153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68" name="角丸四角形 367"/>
                <p:cNvSpPr/>
                <p:nvPr/>
              </p:nvSpPr>
              <p:spPr>
                <a:xfrm>
                  <a:off x="2876339" y="1638723"/>
                  <a:ext cx="404668" cy="506313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69" name="角丸四角形 368"/>
                <p:cNvSpPr/>
                <p:nvPr/>
              </p:nvSpPr>
              <p:spPr>
                <a:xfrm>
                  <a:off x="2133655" y="1937114"/>
                  <a:ext cx="1890036" cy="3761634"/>
                </a:xfrm>
                <a:prstGeom prst="roundRect">
                  <a:avLst>
                    <a:gd name="adj" fmla="val 46016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70" name="角丸四角形 369"/>
                <p:cNvSpPr/>
                <p:nvPr/>
              </p:nvSpPr>
              <p:spPr>
                <a:xfrm>
                  <a:off x="2278066" y="2089484"/>
                  <a:ext cx="1601214" cy="2861699"/>
                </a:xfrm>
                <a:prstGeom prst="roundRect">
                  <a:avLst>
                    <a:gd name="adj" fmla="val 46016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71" name="円/楕円 370"/>
                <p:cNvSpPr/>
                <p:nvPr/>
              </p:nvSpPr>
              <p:spPr>
                <a:xfrm>
                  <a:off x="2887448" y="1054638"/>
                  <a:ext cx="382450" cy="382513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72" name="円/楕円 371"/>
                <p:cNvSpPr/>
                <p:nvPr/>
              </p:nvSpPr>
              <p:spPr>
                <a:xfrm>
                  <a:off x="2973142" y="1140346"/>
                  <a:ext cx="211061" cy="21109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360" name="円弧 359"/>
              <p:cNvSpPr/>
              <p:nvPr/>
            </p:nvSpPr>
            <p:spPr>
              <a:xfrm rot="8100000">
                <a:off x="2052722" y="3044971"/>
                <a:ext cx="2053489" cy="2052234"/>
              </a:xfrm>
              <a:prstGeom prst="arc">
                <a:avLst>
                  <a:gd name="adj1" fmla="val 15739082"/>
                  <a:gd name="adj2" fmla="val 372929"/>
                </a:avLst>
              </a:pr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361" name="グループ化 9"/>
              <p:cNvGrpSpPr>
                <a:grpSpLocks/>
              </p:cNvGrpSpPr>
              <p:nvPr/>
            </p:nvGrpSpPr>
            <p:grpSpPr bwMode="auto">
              <a:xfrm>
                <a:off x="4172990" y="4022491"/>
                <a:ext cx="455321" cy="531636"/>
                <a:chOff x="4172990" y="4022491"/>
                <a:chExt cx="455321" cy="531636"/>
              </a:xfrm>
            </p:grpSpPr>
            <p:sp>
              <p:nvSpPr>
                <p:cNvPr id="365" name="円/楕円 22"/>
                <p:cNvSpPr/>
                <p:nvPr/>
              </p:nvSpPr>
              <p:spPr>
                <a:xfrm rot="2700000">
                  <a:off x="4237114" y="3958426"/>
                  <a:ext cx="225380" cy="353885"/>
                </a:xfrm>
                <a:custGeom>
                  <a:avLst/>
                  <a:gdLst>
                    <a:gd name="connsiteX0" fmla="*/ 0 w 225025"/>
                    <a:gd name="connsiteY0" fmla="*/ 112513 h 225025"/>
                    <a:gd name="connsiteX1" fmla="*/ 112513 w 225025"/>
                    <a:gd name="connsiteY1" fmla="*/ 0 h 225025"/>
                    <a:gd name="connsiteX2" fmla="*/ 225026 w 225025"/>
                    <a:gd name="connsiteY2" fmla="*/ 112513 h 225025"/>
                    <a:gd name="connsiteX3" fmla="*/ 112513 w 225025"/>
                    <a:gd name="connsiteY3" fmla="*/ 225026 h 225025"/>
                    <a:gd name="connsiteX4" fmla="*/ 0 w 225025"/>
                    <a:gd name="connsiteY4" fmla="*/ 112513 h 225025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7" h="354566">
                      <a:moveTo>
                        <a:pt x="1" y="112513"/>
                      </a:moveTo>
                      <a:cubicBezTo>
                        <a:pt x="318" y="53419"/>
                        <a:pt x="50375" y="0"/>
                        <a:pt x="112514" y="0"/>
                      </a:cubicBezTo>
                      <a:cubicBezTo>
                        <a:pt x="174653" y="0"/>
                        <a:pt x="225027" y="50374"/>
                        <a:pt x="225027" y="112513"/>
                      </a:cubicBezTo>
                      <a:cubicBezTo>
                        <a:pt x="225027" y="174652"/>
                        <a:pt x="151793" y="287891"/>
                        <a:pt x="110609" y="354566"/>
                      </a:cubicBezTo>
                      <a:cubicBezTo>
                        <a:pt x="69425" y="285986"/>
                        <a:pt x="-316" y="171607"/>
                        <a:pt x="1" y="11251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66" name="円/楕円 22"/>
                <p:cNvSpPr/>
                <p:nvPr/>
              </p:nvSpPr>
              <p:spPr>
                <a:xfrm rot="5400000">
                  <a:off x="4338678" y="4264754"/>
                  <a:ext cx="225380" cy="353885"/>
                </a:xfrm>
                <a:custGeom>
                  <a:avLst/>
                  <a:gdLst>
                    <a:gd name="connsiteX0" fmla="*/ 0 w 225025"/>
                    <a:gd name="connsiteY0" fmla="*/ 112513 h 225025"/>
                    <a:gd name="connsiteX1" fmla="*/ 112513 w 225025"/>
                    <a:gd name="connsiteY1" fmla="*/ 0 h 225025"/>
                    <a:gd name="connsiteX2" fmla="*/ 225026 w 225025"/>
                    <a:gd name="connsiteY2" fmla="*/ 112513 h 225025"/>
                    <a:gd name="connsiteX3" fmla="*/ 112513 w 225025"/>
                    <a:gd name="connsiteY3" fmla="*/ 225026 h 225025"/>
                    <a:gd name="connsiteX4" fmla="*/ 0 w 225025"/>
                    <a:gd name="connsiteY4" fmla="*/ 112513 h 225025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7" h="354566">
                      <a:moveTo>
                        <a:pt x="1" y="112513"/>
                      </a:moveTo>
                      <a:cubicBezTo>
                        <a:pt x="318" y="53419"/>
                        <a:pt x="50375" y="0"/>
                        <a:pt x="112514" y="0"/>
                      </a:cubicBezTo>
                      <a:cubicBezTo>
                        <a:pt x="174653" y="0"/>
                        <a:pt x="225027" y="50374"/>
                        <a:pt x="225027" y="112513"/>
                      </a:cubicBezTo>
                      <a:cubicBezTo>
                        <a:pt x="225027" y="174652"/>
                        <a:pt x="151793" y="287891"/>
                        <a:pt x="110609" y="354566"/>
                      </a:cubicBezTo>
                      <a:cubicBezTo>
                        <a:pt x="69425" y="285986"/>
                        <a:pt x="-316" y="171607"/>
                        <a:pt x="1" y="11251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362" name="グループ化 28"/>
              <p:cNvGrpSpPr>
                <a:grpSpLocks/>
              </p:cNvGrpSpPr>
              <p:nvPr/>
            </p:nvGrpSpPr>
            <p:grpSpPr bwMode="auto">
              <a:xfrm flipH="1">
                <a:off x="1530621" y="4022491"/>
                <a:ext cx="455321" cy="531636"/>
                <a:chOff x="4172990" y="4022491"/>
                <a:chExt cx="455321" cy="531636"/>
              </a:xfrm>
            </p:grpSpPr>
            <p:sp>
              <p:nvSpPr>
                <p:cNvPr id="363" name="円/楕円 22"/>
                <p:cNvSpPr/>
                <p:nvPr/>
              </p:nvSpPr>
              <p:spPr>
                <a:xfrm rot="2700000">
                  <a:off x="4237114" y="3958425"/>
                  <a:ext cx="225380" cy="353886"/>
                </a:xfrm>
                <a:custGeom>
                  <a:avLst/>
                  <a:gdLst>
                    <a:gd name="connsiteX0" fmla="*/ 0 w 225025"/>
                    <a:gd name="connsiteY0" fmla="*/ 112513 h 225025"/>
                    <a:gd name="connsiteX1" fmla="*/ 112513 w 225025"/>
                    <a:gd name="connsiteY1" fmla="*/ 0 h 225025"/>
                    <a:gd name="connsiteX2" fmla="*/ 225026 w 225025"/>
                    <a:gd name="connsiteY2" fmla="*/ 112513 h 225025"/>
                    <a:gd name="connsiteX3" fmla="*/ 112513 w 225025"/>
                    <a:gd name="connsiteY3" fmla="*/ 225026 h 225025"/>
                    <a:gd name="connsiteX4" fmla="*/ 0 w 225025"/>
                    <a:gd name="connsiteY4" fmla="*/ 112513 h 225025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7" h="354566">
                      <a:moveTo>
                        <a:pt x="1" y="112513"/>
                      </a:moveTo>
                      <a:cubicBezTo>
                        <a:pt x="318" y="53419"/>
                        <a:pt x="50375" y="0"/>
                        <a:pt x="112514" y="0"/>
                      </a:cubicBezTo>
                      <a:cubicBezTo>
                        <a:pt x="174653" y="0"/>
                        <a:pt x="225027" y="50374"/>
                        <a:pt x="225027" y="112513"/>
                      </a:cubicBezTo>
                      <a:cubicBezTo>
                        <a:pt x="225027" y="174652"/>
                        <a:pt x="151793" y="287891"/>
                        <a:pt x="110609" y="354566"/>
                      </a:cubicBezTo>
                      <a:cubicBezTo>
                        <a:pt x="69425" y="285986"/>
                        <a:pt x="-316" y="171607"/>
                        <a:pt x="1" y="11251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64" name="円/楕円 22"/>
                <p:cNvSpPr/>
                <p:nvPr/>
              </p:nvSpPr>
              <p:spPr>
                <a:xfrm rot="5400000">
                  <a:off x="4338678" y="4264753"/>
                  <a:ext cx="225380" cy="353886"/>
                </a:xfrm>
                <a:custGeom>
                  <a:avLst/>
                  <a:gdLst>
                    <a:gd name="connsiteX0" fmla="*/ 0 w 225025"/>
                    <a:gd name="connsiteY0" fmla="*/ 112513 h 225025"/>
                    <a:gd name="connsiteX1" fmla="*/ 112513 w 225025"/>
                    <a:gd name="connsiteY1" fmla="*/ 0 h 225025"/>
                    <a:gd name="connsiteX2" fmla="*/ 225026 w 225025"/>
                    <a:gd name="connsiteY2" fmla="*/ 112513 h 225025"/>
                    <a:gd name="connsiteX3" fmla="*/ 112513 w 225025"/>
                    <a:gd name="connsiteY3" fmla="*/ 225026 h 225025"/>
                    <a:gd name="connsiteX4" fmla="*/ 0 w 225025"/>
                    <a:gd name="connsiteY4" fmla="*/ 112513 h 225025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7" h="354566">
                      <a:moveTo>
                        <a:pt x="1" y="112513"/>
                      </a:moveTo>
                      <a:cubicBezTo>
                        <a:pt x="318" y="53419"/>
                        <a:pt x="50375" y="0"/>
                        <a:pt x="112514" y="0"/>
                      </a:cubicBezTo>
                      <a:cubicBezTo>
                        <a:pt x="174653" y="0"/>
                        <a:pt x="225027" y="50374"/>
                        <a:pt x="225027" y="112513"/>
                      </a:cubicBezTo>
                      <a:cubicBezTo>
                        <a:pt x="225027" y="174652"/>
                        <a:pt x="151793" y="287891"/>
                        <a:pt x="110609" y="354566"/>
                      </a:cubicBezTo>
                      <a:cubicBezTo>
                        <a:pt x="69425" y="285986"/>
                        <a:pt x="-316" y="171607"/>
                        <a:pt x="1" y="11251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358" name="禁止 357"/>
            <p:cNvSpPr/>
            <p:nvPr/>
          </p:nvSpPr>
          <p:spPr>
            <a:xfrm>
              <a:off x="3901200" y="2324621"/>
              <a:ext cx="1763414" cy="1763414"/>
            </a:xfrm>
            <a:prstGeom prst="noSmoking">
              <a:avLst>
                <a:gd name="adj" fmla="val 14334"/>
              </a:avLst>
            </a:prstGeom>
            <a:solidFill>
              <a:srgbClr val="FF0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3" name="グループ化 372"/>
          <p:cNvGrpSpPr/>
          <p:nvPr/>
        </p:nvGrpSpPr>
        <p:grpSpPr>
          <a:xfrm>
            <a:off x="8083331" y="2552770"/>
            <a:ext cx="1123198" cy="1785493"/>
            <a:chOff x="4895850" y="773113"/>
            <a:chExt cx="3098800" cy="4926012"/>
          </a:xfrm>
        </p:grpSpPr>
        <p:grpSp>
          <p:nvGrpSpPr>
            <p:cNvPr id="374" name="グループ化 19"/>
            <p:cNvGrpSpPr>
              <a:grpSpLocks/>
            </p:cNvGrpSpPr>
            <p:nvPr/>
          </p:nvGrpSpPr>
          <p:grpSpPr bwMode="auto">
            <a:xfrm>
              <a:off x="4895850" y="773113"/>
              <a:ext cx="3098800" cy="4926012"/>
              <a:chOff x="1530621" y="773706"/>
              <a:chExt cx="3097690" cy="4925042"/>
            </a:xfrm>
          </p:grpSpPr>
          <p:grpSp>
            <p:nvGrpSpPr>
              <p:cNvPr id="378" name="グループ化 10"/>
              <p:cNvGrpSpPr>
                <a:grpSpLocks/>
              </p:cNvGrpSpPr>
              <p:nvPr/>
            </p:nvGrpSpPr>
            <p:grpSpPr bwMode="auto">
              <a:xfrm>
                <a:off x="2133750" y="773706"/>
                <a:ext cx="1890210" cy="4925042"/>
                <a:chOff x="2133750" y="773706"/>
                <a:chExt cx="1890210" cy="4925042"/>
              </a:xfrm>
            </p:grpSpPr>
            <p:sp>
              <p:nvSpPr>
                <p:cNvPr id="386" name="フリーフォーム 385"/>
                <p:cNvSpPr/>
                <p:nvPr/>
              </p:nvSpPr>
              <p:spPr>
                <a:xfrm>
                  <a:off x="2971555" y="773706"/>
                  <a:ext cx="214236" cy="1017387"/>
                </a:xfrm>
                <a:custGeom>
                  <a:avLst/>
                  <a:gdLst>
                    <a:gd name="connsiteX0" fmla="*/ 0 w 215153"/>
                    <a:gd name="connsiteY0" fmla="*/ 0 h 731520"/>
                    <a:gd name="connsiteX1" fmla="*/ 0 w 215153"/>
                    <a:gd name="connsiteY1" fmla="*/ 731520 h 731520"/>
                    <a:gd name="connsiteX2" fmla="*/ 215153 w 215153"/>
                    <a:gd name="connsiteY2" fmla="*/ 731520 h 731520"/>
                    <a:gd name="connsiteX3" fmla="*/ 215153 w 215153"/>
                    <a:gd name="connsiteY3" fmla="*/ 10757 h 731520"/>
                    <a:gd name="connsiteX0" fmla="*/ 0 w 215153"/>
                    <a:gd name="connsiteY0" fmla="*/ 0 h 731520"/>
                    <a:gd name="connsiteX1" fmla="*/ 0 w 215153"/>
                    <a:gd name="connsiteY1" fmla="*/ 731520 h 731520"/>
                    <a:gd name="connsiteX2" fmla="*/ 215153 w 215153"/>
                    <a:gd name="connsiteY2" fmla="*/ 731520 h 731520"/>
                    <a:gd name="connsiteX3" fmla="*/ 215153 w 215153"/>
                    <a:gd name="connsiteY3" fmla="*/ 5042 h 731520"/>
                    <a:gd name="connsiteX0" fmla="*/ 0 w 215153"/>
                    <a:gd name="connsiteY0" fmla="*/ 673 h 732193"/>
                    <a:gd name="connsiteX1" fmla="*/ 0 w 215153"/>
                    <a:gd name="connsiteY1" fmla="*/ 732193 h 732193"/>
                    <a:gd name="connsiteX2" fmla="*/ 215153 w 215153"/>
                    <a:gd name="connsiteY2" fmla="*/ 732193 h 732193"/>
                    <a:gd name="connsiteX3" fmla="*/ 215153 w 215153"/>
                    <a:gd name="connsiteY3" fmla="*/ 0 h 732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5153" h="732193">
                      <a:moveTo>
                        <a:pt x="0" y="673"/>
                      </a:moveTo>
                      <a:lnTo>
                        <a:pt x="0" y="732193"/>
                      </a:lnTo>
                      <a:lnTo>
                        <a:pt x="215153" y="732193"/>
                      </a:lnTo>
                      <a:lnTo>
                        <a:pt x="215153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87" name="角丸四角形 386"/>
                <p:cNvSpPr/>
                <p:nvPr/>
              </p:nvSpPr>
              <p:spPr>
                <a:xfrm>
                  <a:off x="2876339" y="1638723"/>
                  <a:ext cx="404668" cy="506313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88" name="角丸四角形 387"/>
                <p:cNvSpPr/>
                <p:nvPr/>
              </p:nvSpPr>
              <p:spPr>
                <a:xfrm>
                  <a:off x="2133655" y="1937114"/>
                  <a:ext cx="1890036" cy="3761634"/>
                </a:xfrm>
                <a:prstGeom prst="roundRect">
                  <a:avLst>
                    <a:gd name="adj" fmla="val 46016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89" name="角丸四角形 388"/>
                <p:cNvSpPr/>
                <p:nvPr/>
              </p:nvSpPr>
              <p:spPr>
                <a:xfrm>
                  <a:off x="2278066" y="2089484"/>
                  <a:ext cx="1601214" cy="2861699"/>
                </a:xfrm>
                <a:prstGeom prst="roundRect">
                  <a:avLst>
                    <a:gd name="adj" fmla="val 46016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90" name="円/楕円 389"/>
                <p:cNvSpPr/>
                <p:nvPr/>
              </p:nvSpPr>
              <p:spPr>
                <a:xfrm>
                  <a:off x="2887448" y="1054638"/>
                  <a:ext cx="382450" cy="382513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91" name="円/楕円 390"/>
                <p:cNvSpPr/>
                <p:nvPr/>
              </p:nvSpPr>
              <p:spPr>
                <a:xfrm>
                  <a:off x="2973142" y="1140346"/>
                  <a:ext cx="211061" cy="21109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379" name="円弧 378"/>
              <p:cNvSpPr/>
              <p:nvPr/>
            </p:nvSpPr>
            <p:spPr>
              <a:xfrm rot="8100000">
                <a:off x="2052722" y="3044971"/>
                <a:ext cx="2053489" cy="2052234"/>
              </a:xfrm>
              <a:prstGeom prst="arc">
                <a:avLst>
                  <a:gd name="adj1" fmla="val 15739082"/>
                  <a:gd name="adj2" fmla="val 372929"/>
                </a:avLst>
              </a:pr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380" name="グループ化 9"/>
              <p:cNvGrpSpPr>
                <a:grpSpLocks/>
              </p:cNvGrpSpPr>
              <p:nvPr/>
            </p:nvGrpSpPr>
            <p:grpSpPr bwMode="auto">
              <a:xfrm>
                <a:off x="4172990" y="4022491"/>
                <a:ext cx="455321" cy="531636"/>
                <a:chOff x="4172990" y="4022491"/>
                <a:chExt cx="455321" cy="531636"/>
              </a:xfrm>
            </p:grpSpPr>
            <p:sp>
              <p:nvSpPr>
                <p:cNvPr id="384" name="円/楕円 22"/>
                <p:cNvSpPr/>
                <p:nvPr/>
              </p:nvSpPr>
              <p:spPr>
                <a:xfrm rot="2700000">
                  <a:off x="4237114" y="3958426"/>
                  <a:ext cx="225380" cy="353885"/>
                </a:xfrm>
                <a:custGeom>
                  <a:avLst/>
                  <a:gdLst>
                    <a:gd name="connsiteX0" fmla="*/ 0 w 225025"/>
                    <a:gd name="connsiteY0" fmla="*/ 112513 h 225025"/>
                    <a:gd name="connsiteX1" fmla="*/ 112513 w 225025"/>
                    <a:gd name="connsiteY1" fmla="*/ 0 h 225025"/>
                    <a:gd name="connsiteX2" fmla="*/ 225026 w 225025"/>
                    <a:gd name="connsiteY2" fmla="*/ 112513 h 225025"/>
                    <a:gd name="connsiteX3" fmla="*/ 112513 w 225025"/>
                    <a:gd name="connsiteY3" fmla="*/ 225026 h 225025"/>
                    <a:gd name="connsiteX4" fmla="*/ 0 w 225025"/>
                    <a:gd name="connsiteY4" fmla="*/ 112513 h 225025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7" h="354566">
                      <a:moveTo>
                        <a:pt x="1" y="112513"/>
                      </a:moveTo>
                      <a:cubicBezTo>
                        <a:pt x="318" y="53419"/>
                        <a:pt x="50375" y="0"/>
                        <a:pt x="112514" y="0"/>
                      </a:cubicBezTo>
                      <a:cubicBezTo>
                        <a:pt x="174653" y="0"/>
                        <a:pt x="225027" y="50374"/>
                        <a:pt x="225027" y="112513"/>
                      </a:cubicBezTo>
                      <a:cubicBezTo>
                        <a:pt x="225027" y="174652"/>
                        <a:pt x="151793" y="287891"/>
                        <a:pt x="110609" y="354566"/>
                      </a:cubicBezTo>
                      <a:cubicBezTo>
                        <a:pt x="69425" y="285986"/>
                        <a:pt x="-316" y="171607"/>
                        <a:pt x="1" y="11251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85" name="円/楕円 22"/>
                <p:cNvSpPr/>
                <p:nvPr/>
              </p:nvSpPr>
              <p:spPr>
                <a:xfrm rot="5400000">
                  <a:off x="4338678" y="4264754"/>
                  <a:ext cx="225380" cy="353885"/>
                </a:xfrm>
                <a:custGeom>
                  <a:avLst/>
                  <a:gdLst>
                    <a:gd name="connsiteX0" fmla="*/ 0 w 225025"/>
                    <a:gd name="connsiteY0" fmla="*/ 112513 h 225025"/>
                    <a:gd name="connsiteX1" fmla="*/ 112513 w 225025"/>
                    <a:gd name="connsiteY1" fmla="*/ 0 h 225025"/>
                    <a:gd name="connsiteX2" fmla="*/ 225026 w 225025"/>
                    <a:gd name="connsiteY2" fmla="*/ 112513 h 225025"/>
                    <a:gd name="connsiteX3" fmla="*/ 112513 w 225025"/>
                    <a:gd name="connsiteY3" fmla="*/ 225026 h 225025"/>
                    <a:gd name="connsiteX4" fmla="*/ 0 w 225025"/>
                    <a:gd name="connsiteY4" fmla="*/ 112513 h 225025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7" h="354566">
                      <a:moveTo>
                        <a:pt x="1" y="112513"/>
                      </a:moveTo>
                      <a:cubicBezTo>
                        <a:pt x="318" y="53419"/>
                        <a:pt x="50375" y="0"/>
                        <a:pt x="112514" y="0"/>
                      </a:cubicBezTo>
                      <a:cubicBezTo>
                        <a:pt x="174653" y="0"/>
                        <a:pt x="225027" y="50374"/>
                        <a:pt x="225027" y="112513"/>
                      </a:cubicBezTo>
                      <a:cubicBezTo>
                        <a:pt x="225027" y="174652"/>
                        <a:pt x="151793" y="287891"/>
                        <a:pt x="110609" y="354566"/>
                      </a:cubicBezTo>
                      <a:cubicBezTo>
                        <a:pt x="69425" y="285986"/>
                        <a:pt x="-316" y="171607"/>
                        <a:pt x="1" y="11251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381" name="グループ化 28"/>
              <p:cNvGrpSpPr>
                <a:grpSpLocks/>
              </p:cNvGrpSpPr>
              <p:nvPr/>
            </p:nvGrpSpPr>
            <p:grpSpPr bwMode="auto">
              <a:xfrm flipH="1">
                <a:off x="1530621" y="4022491"/>
                <a:ext cx="455321" cy="531636"/>
                <a:chOff x="4172990" y="4022491"/>
                <a:chExt cx="455321" cy="531636"/>
              </a:xfrm>
            </p:grpSpPr>
            <p:sp>
              <p:nvSpPr>
                <p:cNvPr id="382" name="円/楕円 22"/>
                <p:cNvSpPr/>
                <p:nvPr/>
              </p:nvSpPr>
              <p:spPr>
                <a:xfrm rot="2700000">
                  <a:off x="4237114" y="3958425"/>
                  <a:ext cx="225380" cy="353886"/>
                </a:xfrm>
                <a:custGeom>
                  <a:avLst/>
                  <a:gdLst>
                    <a:gd name="connsiteX0" fmla="*/ 0 w 225025"/>
                    <a:gd name="connsiteY0" fmla="*/ 112513 h 225025"/>
                    <a:gd name="connsiteX1" fmla="*/ 112513 w 225025"/>
                    <a:gd name="connsiteY1" fmla="*/ 0 h 225025"/>
                    <a:gd name="connsiteX2" fmla="*/ 225026 w 225025"/>
                    <a:gd name="connsiteY2" fmla="*/ 112513 h 225025"/>
                    <a:gd name="connsiteX3" fmla="*/ 112513 w 225025"/>
                    <a:gd name="connsiteY3" fmla="*/ 225026 h 225025"/>
                    <a:gd name="connsiteX4" fmla="*/ 0 w 225025"/>
                    <a:gd name="connsiteY4" fmla="*/ 112513 h 225025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7" h="354566">
                      <a:moveTo>
                        <a:pt x="1" y="112513"/>
                      </a:moveTo>
                      <a:cubicBezTo>
                        <a:pt x="318" y="53419"/>
                        <a:pt x="50375" y="0"/>
                        <a:pt x="112514" y="0"/>
                      </a:cubicBezTo>
                      <a:cubicBezTo>
                        <a:pt x="174653" y="0"/>
                        <a:pt x="225027" y="50374"/>
                        <a:pt x="225027" y="112513"/>
                      </a:cubicBezTo>
                      <a:cubicBezTo>
                        <a:pt x="225027" y="174652"/>
                        <a:pt x="151793" y="287891"/>
                        <a:pt x="110609" y="354566"/>
                      </a:cubicBezTo>
                      <a:cubicBezTo>
                        <a:pt x="69425" y="285986"/>
                        <a:pt x="-316" y="171607"/>
                        <a:pt x="1" y="11251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83" name="円/楕円 22"/>
                <p:cNvSpPr/>
                <p:nvPr/>
              </p:nvSpPr>
              <p:spPr>
                <a:xfrm rot="5400000">
                  <a:off x="4338678" y="4264753"/>
                  <a:ext cx="225380" cy="353886"/>
                </a:xfrm>
                <a:custGeom>
                  <a:avLst/>
                  <a:gdLst>
                    <a:gd name="connsiteX0" fmla="*/ 0 w 225025"/>
                    <a:gd name="connsiteY0" fmla="*/ 112513 h 225025"/>
                    <a:gd name="connsiteX1" fmla="*/ 112513 w 225025"/>
                    <a:gd name="connsiteY1" fmla="*/ 0 h 225025"/>
                    <a:gd name="connsiteX2" fmla="*/ 225026 w 225025"/>
                    <a:gd name="connsiteY2" fmla="*/ 112513 h 225025"/>
                    <a:gd name="connsiteX3" fmla="*/ 112513 w 225025"/>
                    <a:gd name="connsiteY3" fmla="*/ 225026 h 225025"/>
                    <a:gd name="connsiteX4" fmla="*/ 0 w 225025"/>
                    <a:gd name="connsiteY4" fmla="*/ 112513 h 225025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7" h="354566">
                      <a:moveTo>
                        <a:pt x="1" y="112513"/>
                      </a:moveTo>
                      <a:cubicBezTo>
                        <a:pt x="318" y="53419"/>
                        <a:pt x="50375" y="0"/>
                        <a:pt x="112514" y="0"/>
                      </a:cubicBezTo>
                      <a:cubicBezTo>
                        <a:pt x="174653" y="0"/>
                        <a:pt x="225027" y="50374"/>
                        <a:pt x="225027" y="112513"/>
                      </a:cubicBezTo>
                      <a:cubicBezTo>
                        <a:pt x="225027" y="174652"/>
                        <a:pt x="151793" y="287891"/>
                        <a:pt x="110609" y="354566"/>
                      </a:cubicBezTo>
                      <a:cubicBezTo>
                        <a:pt x="69425" y="285986"/>
                        <a:pt x="-316" y="171607"/>
                        <a:pt x="1" y="11251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375" name="ドーナツ 374"/>
            <p:cNvSpPr/>
            <p:nvPr/>
          </p:nvSpPr>
          <p:spPr>
            <a:xfrm>
              <a:off x="5808095" y="3575654"/>
              <a:ext cx="1273810" cy="1273810"/>
            </a:xfrm>
            <a:prstGeom prst="donut">
              <a:avLst>
                <a:gd name="adj" fmla="val 10192"/>
              </a:avLst>
            </a:prstGeom>
            <a:solidFill>
              <a:schemeClr val="bg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6" name="ドーナツ 375"/>
            <p:cNvSpPr/>
            <p:nvPr/>
          </p:nvSpPr>
          <p:spPr>
            <a:xfrm>
              <a:off x="6052358" y="3819917"/>
              <a:ext cx="785284" cy="785284"/>
            </a:xfrm>
            <a:prstGeom prst="donut">
              <a:avLst>
                <a:gd name="adj" fmla="val 16485"/>
              </a:avLst>
            </a:prstGeom>
            <a:solidFill>
              <a:schemeClr val="bg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7" name="円/楕円 376"/>
            <p:cNvSpPr/>
            <p:nvPr/>
          </p:nvSpPr>
          <p:spPr>
            <a:xfrm>
              <a:off x="6327525" y="4095084"/>
              <a:ext cx="234950" cy="23495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389163" y="2528900"/>
            <a:ext cx="1146914" cy="1823193"/>
            <a:chOff x="4389163" y="2528900"/>
            <a:chExt cx="1146914" cy="1823193"/>
          </a:xfrm>
        </p:grpSpPr>
        <p:grpSp>
          <p:nvGrpSpPr>
            <p:cNvPr id="392" name="グループ化 19"/>
            <p:cNvGrpSpPr>
              <a:grpSpLocks/>
            </p:cNvGrpSpPr>
            <p:nvPr/>
          </p:nvGrpSpPr>
          <p:grpSpPr bwMode="auto">
            <a:xfrm>
              <a:off x="4389163" y="2528900"/>
              <a:ext cx="1146914" cy="1823193"/>
              <a:chOff x="1530621" y="773706"/>
              <a:chExt cx="3097690" cy="4925042"/>
            </a:xfrm>
          </p:grpSpPr>
          <p:grpSp>
            <p:nvGrpSpPr>
              <p:cNvPr id="393" name="グループ化 10"/>
              <p:cNvGrpSpPr>
                <a:grpSpLocks/>
              </p:cNvGrpSpPr>
              <p:nvPr/>
            </p:nvGrpSpPr>
            <p:grpSpPr bwMode="auto">
              <a:xfrm>
                <a:off x="2133750" y="773706"/>
                <a:ext cx="1890210" cy="4925042"/>
                <a:chOff x="2133750" y="773706"/>
                <a:chExt cx="1890210" cy="4925042"/>
              </a:xfrm>
            </p:grpSpPr>
            <p:sp>
              <p:nvSpPr>
                <p:cNvPr id="401" name="フリーフォーム 400"/>
                <p:cNvSpPr/>
                <p:nvPr/>
              </p:nvSpPr>
              <p:spPr>
                <a:xfrm>
                  <a:off x="2971555" y="773706"/>
                  <a:ext cx="214236" cy="1017387"/>
                </a:xfrm>
                <a:custGeom>
                  <a:avLst/>
                  <a:gdLst>
                    <a:gd name="connsiteX0" fmla="*/ 0 w 215153"/>
                    <a:gd name="connsiteY0" fmla="*/ 0 h 731520"/>
                    <a:gd name="connsiteX1" fmla="*/ 0 w 215153"/>
                    <a:gd name="connsiteY1" fmla="*/ 731520 h 731520"/>
                    <a:gd name="connsiteX2" fmla="*/ 215153 w 215153"/>
                    <a:gd name="connsiteY2" fmla="*/ 731520 h 731520"/>
                    <a:gd name="connsiteX3" fmla="*/ 215153 w 215153"/>
                    <a:gd name="connsiteY3" fmla="*/ 10757 h 731520"/>
                    <a:gd name="connsiteX0" fmla="*/ 0 w 215153"/>
                    <a:gd name="connsiteY0" fmla="*/ 0 h 731520"/>
                    <a:gd name="connsiteX1" fmla="*/ 0 w 215153"/>
                    <a:gd name="connsiteY1" fmla="*/ 731520 h 731520"/>
                    <a:gd name="connsiteX2" fmla="*/ 215153 w 215153"/>
                    <a:gd name="connsiteY2" fmla="*/ 731520 h 731520"/>
                    <a:gd name="connsiteX3" fmla="*/ 215153 w 215153"/>
                    <a:gd name="connsiteY3" fmla="*/ 5042 h 731520"/>
                    <a:gd name="connsiteX0" fmla="*/ 0 w 215153"/>
                    <a:gd name="connsiteY0" fmla="*/ 673 h 732193"/>
                    <a:gd name="connsiteX1" fmla="*/ 0 w 215153"/>
                    <a:gd name="connsiteY1" fmla="*/ 732193 h 732193"/>
                    <a:gd name="connsiteX2" fmla="*/ 215153 w 215153"/>
                    <a:gd name="connsiteY2" fmla="*/ 732193 h 732193"/>
                    <a:gd name="connsiteX3" fmla="*/ 215153 w 215153"/>
                    <a:gd name="connsiteY3" fmla="*/ 0 h 732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5153" h="732193">
                      <a:moveTo>
                        <a:pt x="0" y="673"/>
                      </a:moveTo>
                      <a:lnTo>
                        <a:pt x="0" y="732193"/>
                      </a:lnTo>
                      <a:lnTo>
                        <a:pt x="215153" y="732193"/>
                      </a:lnTo>
                      <a:lnTo>
                        <a:pt x="215153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02" name="角丸四角形 401"/>
                <p:cNvSpPr/>
                <p:nvPr/>
              </p:nvSpPr>
              <p:spPr>
                <a:xfrm>
                  <a:off x="2876339" y="1638723"/>
                  <a:ext cx="404668" cy="506313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03" name="角丸四角形 402"/>
                <p:cNvSpPr/>
                <p:nvPr/>
              </p:nvSpPr>
              <p:spPr>
                <a:xfrm>
                  <a:off x="2133655" y="1937114"/>
                  <a:ext cx="1890036" cy="3761634"/>
                </a:xfrm>
                <a:prstGeom prst="roundRect">
                  <a:avLst>
                    <a:gd name="adj" fmla="val 46016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04" name="角丸四角形 403"/>
                <p:cNvSpPr/>
                <p:nvPr/>
              </p:nvSpPr>
              <p:spPr>
                <a:xfrm>
                  <a:off x="2278066" y="2089484"/>
                  <a:ext cx="1601214" cy="2861699"/>
                </a:xfrm>
                <a:prstGeom prst="roundRect">
                  <a:avLst>
                    <a:gd name="adj" fmla="val 46016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05" name="円/楕円 404"/>
                <p:cNvSpPr/>
                <p:nvPr/>
              </p:nvSpPr>
              <p:spPr>
                <a:xfrm>
                  <a:off x="2887448" y="1054638"/>
                  <a:ext cx="382450" cy="382513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06" name="円/楕円 405"/>
                <p:cNvSpPr/>
                <p:nvPr/>
              </p:nvSpPr>
              <p:spPr>
                <a:xfrm>
                  <a:off x="2973142" y="1140346"/>
                  <a:ext cx="211061" cy="21109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394" name="円弧 393"/>
              <p:cNvSpPr/>
              <p:nvPr/>
            </p:nvSpPr>
            <p:spPr>
              <a:xfrm rot="8100000">
                <a:off x="2052722" y="3044971"/>
                <a:ext cx="2053489" cy="2052234"/>
              </a:xfrm>
              <a:prstGeom prst="arc">
                <a:avLst>
                  <a:gd name="adj1" fmla="val 15739082"/>
                  <a:gd name="adj2" fmla="val 372929"/>
                </a:avLst>
              </a:pr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395" name="グループ化 9"/>
              <p:cNvGrpSpPr>
                <a:grpSpLocks/>
              </p:cNvGrpSpPr>
              <p:nvPr/>
            </p:nvGrpSpPr>
            <p:grpSpPr bwMode="auto">
              <a:xfrm>
                <a:off x="4172990" y="4022491"/>
                <a:ext cx="455321" cy="531636"/>
                <a:chOff x="4172990" y="4022491"/>
                <a:chExt cx="455321" cy="531636"/>
              </a:xfrm>
            </p:grpSpPr>
            <p:sp>
              <p:nvSpPr>
                <p:cNvPr id="399" name="円/楕円 22"/>
                <p:cNvSpPr/>
                <p:nvPr/>
              </p:nvSpPr>
              <p:spPr>
                <a:xfrm rot="2700000">
                  <a:off x="4237114" y="3958426"/>
                  <a:ext cx="225380" cy="353885"/>
                </a:xfrm>
                <a:custGeom>
                  <a:avLst/>
                  <a:gdLst>
                    <a:gd name="connsiteX0" fmla="*/ 0 w 225025"/>
                    <a:gd name="connsiteY0" fmla="*/ 112513 h 225025"/>
                    <a:gd name="connsiteX1" fmla="*/ 112513 w 225025"/>
                    <a:gd name="connsiteY1" fmla="*/ 0 h 225025"/>
                    <a:gd name="connsiteX2" fmla="*/ 225026 w 225025"/>
                    <a:gd name="connsiteY2" fmla="*/ 112513 h 225025"/>
                    <a:gd name="connsiteX3" fmla="*/ 112513 w 225025"/>
                    <a:gd name="connsiteY3" fmla="*/ 225026 h 225025"/>
                    <a:gd name="connsiteX4" fmla="*/ 0 w 225025"/>
                    <a:gd name="connsiteY4" fmla="*/ 112513 h 225025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7" h="354566">
                      <a:moveTo>
                        <a:pt x="1" y="112513"/>
                      </a:moveTo>
                      <a:cubicBezTo>
                        <a:pt x="318" y="53419"/>
                        <a:pt x="50375" y="0"/>
                        <a:pt x="112514" y="0"/>
                      </a:cubicBezTo>
                      <a:cubicBezTo>
                        <a:pt x="174653" y="0"/>
                        <a:pt x="225027" y="50374"/>
                        <a:pt x="225027" y="112513"/>
                      </a:cubicBezTo>
                      <a:cubicBezTo>
                        <a:pt x="225027" y="174652"/>
                        <a:pt x="151793" y="287891"/>
                        <a:pt x="110609" y="354566"/>
                      </a:cubicBezTo>
                      <a:cubicBezTo>
                        <a:pt x="69425" y="285986"/>
                        <a:pt x="-316" y="171607"/>
                        <a:pt x="1" y="11251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00" name="円/楕円 22"/>
                <p:cNvSpPr/>
                <p:nvPr/>
              </p:nvSpPr>
              <p:spPr>
                <a:xfrm rot="5400000">
                  <a:off x="4338678" y="4264754"/>
                  <a:ext cx="225380" cy="353885"/>
                </a:xfrm>
                <a:custGeom>
                  <a:avLst/>
                  <a:gdLst>
                    <a:gd name="connsiteX0" fmla="*/ 0 w 225025"/>
                    <a:gd name="connsiteY0" fmla="*/ 112513 h 225025"/>
                    <a:gd name="connsiteX1" fmla="*/ 112513 w 225025"/>
                    <a:gd name="connsiteY1" fmla="*/ 0 h 225025"/>
                    <a:gd name="connsiteX2" fmla="*/ 225026 w 225025"/>
                    <a:gd name="connsiteY2" fmla="*/ 112513 h 225025"/>
                    <a:gd name="connsiteX3" fmla="*/ 112513 w 225025"/>
                    <a:gd name="connsiteY3" fmla="*/ 225026 h 225025"/>
                    <a:gd name="connsiteX4" fmla="*/ 0 w 225025"/>
                    <a:gd name="connsiteY4" fmla="*/ 112513 h 225025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7" h="354566">
                      <a:moveTo>
                        <a:pt x="1" y="112513"/>
                      </a:moveTo>
                      <a:cubicBezTo>
                        <a:pt x="318" y="53419"/>
                        <a:pt x="50375" y="0"/>
                        <a:pt x="112514" y="0"/>
                      </a:cubicBezTo>
                      <a:cubicBezTo>
                        <a:pt x="174653" y="0"/>
                        <a:pt x="225027" y="50374"/>
                        <a:pt x="225027" y="112513"/>
                      </a:cubicBezTo>
                      <a:cubicBezTo>
                        <a:pt x="225027" y="174652"/>
                        <a:pt x="151793" y="287891"/>
                        <a:pt x="110609" y="354566"/>
                      </a:cubicBezTo>
                      <a:cubicBezTo>
                        <a:pt x="69425" y="285986"/>
                        <a:pt x="-316" y="171607"/>
                        <a:pt x="1" y="11251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396" name="グループ化 28"/>
              <p:cNvGrpSpPr>
                <a:grpSpLocks/>
              </p:cNvGrpSpPr>
              <p:nvPr/>
            </p:nvGrpSpPr>
            <p:grpSpPr bwMode="auto">
              <a:xfrm flipH="1">
                <a:off x="1530621" y="4022491"/>
                <a:ext cx="455321" cy="531636"/>
                <a:chOff x="4172990" y="4022491"/>
                <a:chExt cx="455321" cy="531636"/>
              </a:xfrm>
            </p:grpSpPr>
            <p:sp>
              <p:nvSpPr>
                <p:cNvPr id="397" name="円/楕円 22"/>
                <p:cNvSpPr/>
                <p:nvPr/>
              </p:nvSpPr>
              <p:spPr>
                <a:xfrm rot="2700000">
                  <a:off x="4237114" y="3958425"/>
                  <a:ext cx="225380" cy="353886"/>
                </a:xfrm>
                <a:custGeom>
                  <a:avLst/>
                  <a:gdLst>
                    <a:gd name="connsiteX0" fmla="*/ 0 w 225025"/>
                    <a:gd name="connsiteY0" fmla="*/ 112513 h 225025"/>
                    <a:gd name="connsiteX1" fmla="*/ 112513 w 225025"/>
                    <a:gd name="connsiteY1" fmla="*/ 0 h 225025"/>
                    <a:gd name="connsiteX2" fmla="*/ 225026 w 225025"/>
                    <a:gd name="connsiteY2" fmla="*/ 112513 h 225025"/>
                    <a:gd name="connsiteX3" fmla="*/ 112513 w 225025"/>
                    <a:gd name="connsiteY3" fmla="*/ 225026 h 225025"/>
                    <a:gd name="connsiteX4" fmla="*/ 0 w 225025"/>
                    <a:gd name="connsiteY4" fmla="*/ 112513 h 225025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7" h="354566">
                      <a:moveTo>
                        <a:pt x="1" y="112513"/>
                      </a:moveTo>
                      <a:cubicBezTo>
                        <a:pt x="318" y="53419"/>
                        <a:pt x="50375" y="0"/>
                        <a:pt x="112514" y="0"/>
                      </a:cubicBezTo>
                      <a:cubicBezTo>
                        <a:pt x="174653" y="0"/>
                        <a:pt x="225027" y="50374"/>
                        <a:pt x="225027" y="112513"/>
                      </a:cubicBezTo>
                      <a:cubicBezTo>
                        <a:pt x="225027" y="174652"/>
                        <a:pt x="151793" y="287891"/>
                        <a:pt x="110609" y="354566"/>
                      </a:cubicBezTo>
                      <a:cubicBezTo>
                        <a:pt x="69425" y="285986"/>
                        <a:pt x="-316" y="171607"/>
                        <a:pt x="1" y="11251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98" name="円/楕円 22"/>
                <p:cNvSpPr/>
                <p:nvPr/>
              </p:nvSpPr>
              <p:spPr>
                <a:xfrm rot="5400000">
                  <a:off x="4338678" y="4264753"/>
                  <a:ext cx="225380" cy="353886"/>
                </a:xfrm>
                <a:custGeom>
                  <a:avLst/>
                  <a:gdLst>
                    <a:gd name="connsiteX0" fmla="*/ 0 w 225025"/>
                    <a:gd name="connsiteY0" fmla="*/ 112513 h 225025"/>
                    <a:gd name="connsiteX1" fmla="*/ 112513 w 225025"/>
                    <a:gd name="connsiteY1" fmla="*/ 0 h 225025"/>
                    <a:gd name="connsiteX2" fmla="*/ 225026 w 225025"/>
                    <a:gd name="connsiteY2" fmla="*/ 112513 h 225025"/>
                    <a:gd name="connsiteX3" fmla="*/ 112513 w 225025"/>
                    <a:gd name="connsiteY3" fmla="*/ 225026 h 225025"/>
                    <a:gd name="connsiteX4" fmla="*/ 0 w 225025"/>
                    <a:gd name="connsiteY4" fmla="*/ 112513 h 225025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  <a:gd name="connsiteX0" fmla="*/ 1 w 225027"/>
                    <a:gd name="connsiteY0" fmla="*/ 112513 h 354566"/>
                    <a:gd name="connsiteX1" fmla="*/ 112514 w 225027"/>
                    <a:gd name="connsiteY1" fmla="*/ 0 h 354566"/>
                    <a:gd name="connsiteX2" fmla="*/ 225027 w 225027"/>
                    <a:gd name="connsiteY2" fmla="*/ 112513 h 354566"/>
                    <a:gd name="connsiteX3" fmla="*/ 110609 w 225027"/>
                    <a:gd name="connsiteY3" fmla="*/ 354566 h 354566"/>
                    <a:gd name="connsiteX4" fmla="*/ 1 w 225027"/>
                    <a:gd name="connsiteY4" fmla="*/ 112513 h 35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7" h="354566">
                      <a:moveTo>
                        <a:pt x="1" y="112513"/>
                      </a:moveTo>
                      <a:cubicBezTo>
                        <a:pt x="318" y="53419"/>
                        <a:pt x="50375" y="0"/>
                        <a:pt x="112514" y="0"/>
                      </a:cubicBezTo>
                      <a:cubicBezTo>
                        <a:pt x="174653" y="0"/>
                        <a:pt x="225027" y="50374"/>
                        <a:pt x="225027" y="112513"/>
                      </a:cubicBezTo>
                      <a:cubicBezTo>
                        <a:pt x="225027" y="174652"/>
                        <a:pt x="151793" y="287891"/>
                        <a:pt x="110609" y="354566"/>
                      </a:cubicBezTo>
                      <a:cubicBezTo>
                        <a:pt x="69425" y="285986"/>
                        <a:pt x="-316" y="171607"/>
                        <a:pt x="1" y="11251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407" name="円/楕円 406"/>
            <p:cNvSpPr/>
            <p:nvPr/>
          </p:nvSpPr>
          <p:spPr bwMode="auto">
            <a:xfrm>
              <a:off x="4715943" y="3780968"/>
              <a:ext cx="486612" cy="292482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bg1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11" name="グループ化 74"/>
          <p:cNvGrpSpPr>
            <a:grpSpLocks/>
          </p:cNvGrpSpPr>
          <p:nvPr/>
        </p:nvGrpSpPr>
        <p:grpSpPr bwMode="auto">
          <a:xfrm>
            <a:off x="2539299" y="4952468"/>
            <a:ext cx="999610" cy="1371468"/>
            <a:chOff x="992560" y="4592320"/>
            <a:chExt cx="1260140" cy="1728107"/>
          </a:xfrm>
        </p:grpSpPr>
        <p:sp>
          <p:nvSpPr>
            <p:cNvPr id="416" name="アーチ 415"/>
            <p:cNvSpPr/>
            <p:nvPr/>
          </p:nvSpPr>
          <p:spPr>
            <a:xfrm>
              <a:off x="1037054" y="4616145"/>
              <a:ext cx="1171152" cy="1170602"/>
            </a:xfrm>
            <a:prstGeom prst="blockArc">
              <a:avLst>
                <a:gd name="adj1" fmla="val 9487559"/>
                <a:gd name="adj2" fmla="val 1082692"/>
                <a:gd name="adj3" fmla="val 7954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17" name="台形 416"/>
            <p:cNvSpPr/>
            <p:nvPr/>
          </p:nvSpPr>
          <p:spPr>
            <a:xfrm rot="10800000">
              <a:off x="992560" y="5251478"/>
              <a:ext cx="1260140" cy="1068949"/>
            </a:xfrm>
            <a:prstGeom prst="trapezoid">
              <a:avLst>
                <a:gd name="adj" fmla="val 17154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18" name="角丸四角形 417"/>
            <p:cNvSpPr/>
            <p:nvPr/>
          </p:nvSpPr>
          <p:spPr>
            <a:xfrm>
              <a:off x="1397776" y="4592320"/>
              <a:ext cx="449709" cy="187423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4340568" y="5169856"/>
            <a:ext cx="1154274" cy="764097"/>
            <a:chOff x="4521073" y="5222337"/>
            <a:chExt cx="1015005" cy="546923"/>
          </a:xfrm>
        </p:grpSpPr>
        <p:sp>
          <p:nvSpPr>
            <p:cNvPr id="97" name="角丸四角形 96"/>
            <p:cNvSpPr/>
            <p:nvPr/>
          </p:nvSpPr>
          <p:spPr bwMode="auto">
            <a:xfrm>
              <a:off x="4665904" y="5235524"/>
              <a:ext cx="870174" cy="53373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円/楕円 97"/>
            <p:cNvSpPr/>
            <p:nvPr/>
          </p:nvSpPr>
          <p:spPr bwMode="auto">
            <a:xfrm>
              <a:off x="5109760" y="5235698"/>
              <a:ext cx="426318" cy="5335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7" name="円/楕円 436"/>
            <p:cNvSpPr/>
            <p:nvPr/>
          </p:nvSpPr>
          <p:spPr bwMode="auto">
            <a:xfrm>
              <a:off x="5271532" y="5409220"/>
              <a:ext cx="134405" cy="19719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8" name="フローチャート : 記憶データ 98"/>
            <p:cNvSpPr/>
            <p:nvPr/>
          </p:nvSpPr>
          <p:spPr bwMode="auto">
            <a:xfrm rot="459444" flipH="1" flipV="1">
              <a:off x="4521073" y="5438710"/>
              <a:ext cx="572166" cy="326051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0 w 10000"/>
                <a:gd name="connsiteY4" fmla="*/ 5000 h 10000"/>
                <a:gd name="connsiteX5" fmla="*/ 1667 w 10000"/>
                <a:gd name="connsiteY5" fmla="*/ 0 h 10000"/>
                <a:gd name="connsiteX0" fmla="*/ 1667 w 10000"/>
                <a:gd name="connsiteY0" fmla="*/ 0 h 5000"/>
                <a:gd name="connsiteX1" fmla="*/ 10000 w 10000"/>
                <a:gd name="connsiteY1" fmla="*/ 0 h 5000"/>
                <a:gd name="connsiteX2" fmla="*/ 8333 w 10000"/>
                <a:gd name="connsiteY2" fmla="*/ 5000 h 5000"/>
                <a:gd name="connsiteX3" fmla="*/ 0 w 10000"/>
                <a:gd name="connsiteY3" fmla="*/ 5000 h 5000"/>
                <a:gd name="connsiteX4" fmla="*/ 1667 w 10000"/>
                <a:gd name="connsiteY4" fmla="*/ 0 h 5000"/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10000 h 10000"/>
                <a:gd name="connsiteX3" fmla="*/ 0 w 10000"/>
                <a:gd name="connsiteY3" fmla="*/ 10000 h 10000"/>
                <a:gd name="connsiteX4" fmla="*/ 1667 w 10000"/>
                <a:gd name="connsiteY4" fmla="*/ 0 h 10000"/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10000 h 10000"/>
                <a:gd name="connsiteX3" fmla="*/ 0 w 10000"/>
                <a:gd name="connsiteY3" fmla="*/ 10000 h 10000"/>
                <a:gd name="connsiteX4" fmla="*/ 1667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1667" y="0"/>
                  </a:moveTo>
                  <a:lnTo>
                    <a:pt x="10000" y="0"/>
                  </a:lnTo>
                  <a:cubicBezTo>
                    <a:pt x="9079" y="0"/>
                    <a:pt x="8109" y="6272"/>
                    <a:pt x="8333" y="10000"/>
                  </a:cubicBezTo>
                  <a:lnTo>
                    <a:pt x="0" y="10000"/>
                  </a:lnTo>
                  <a:cubicBezTo>
                    <a:pt x="0" y="4478"/>
                    <a:pt x="746" y="0"/>
                    <a:pt x="166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9" name="フローチャート : 記憶データ 98"/>
            <p:cNvSpPr/>
            <p:nvPr/>
          </p:nvSpPr>
          <p:spPr bwMode="auto">
            <a:xfrm>
              <a:off x="4548010" y="5222337"/>
              <a:ext cx="785324" cy="266914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0 w 10000"/>
                <a:gd name="connsiteY4" fmla="*/ 5000 h 10000"/>
                <a:gd name="connsiteX5" fmla="*/ 1667 w 10000"/>
                <a:gd name="connsiteY5" fmla="*/ 0 h 10000"/>
                <a:gd name="connsiteX0" fmla="*/ 1667 w 10000"/>
                <a:gd name="connsiteY0" fmla="*/ 0 h 5000"/>
                <a:gd name="connsiteX1" fmla="*/ 10000 w 10000"/>
                <a:gd name="connsiteY1" fmla="*/ 0 h 5000"/>
                <a:gd name="connsiteX2" fmla="*/ 8333 w 10000"/>
                <a:gd name="connsiteY2" fmla="*/ 5000 h 5000"/>
                <a:gd name="connsiteX3" fmla="*/ 0 w 10000"/>
                <a:gd name="connsiteY3" fmla="*/ 5000 h 5000"/>
                <a:gd name="connsiteX4" fmla="*/ 1667 w 10000"/>
                <a:gd name="connsiteY4" fmla="*/ 0 h 5000"/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10000 h 10000"/>
                <a:gd name="connsiteX3" fmla="*/ 0 w 10000"/>
                <a:gd name="connsiteY3" fmla="*/ 10000 h 10000"/>
                <a:gd name="connsiteX4" fmla="*/ 1667 w 10000"/>
                <a:gd name="connsiteY4" fmla="*/ 0 h 10000"/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10000 h 10000"/>
                <a:gd name="connsiteX3" fmla="*/ 0 w 10000"/>
                <a:gd name="connsiteY3" fmla="*/ 10000 h 10000"/>
                <a:gd name="connsiteX4" fmla="*/ 1667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1667" y="0"/>
                  </a:moveTo>
                  <a:lnTo>
                    <a:pt x="10000" y="0"/>
                  </a:lnTo>
                  <a:cubicBezTo>
                    <a:pt x="9079" y="0"/>
                    <a:pt x="8109" y="6272"/>
                    <a:pt x="8333" y="10000"/>
                  </a:cubicBezTo>
                  <a:lnTo>
                    <a:pt x="0" y="10000"/>
                  </a:lnTo>
                  <a:cubicBezTo>
                    <a:pt x="0" y="4478"/>
                    <a:pt x="746" y="0"/>
                    <a:pt x="16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 rot="12600000">
            <a:off x="6669637" y="4739148"/>
            <a:ext cx="455389" cy="1553680"/>
            <a:chOff x="6323987" y="5489379"/>
            <a:chExt cx="256210" cy="874128"/>
          </a:xfrm>
        </p:grpSpPr>
        <p:sp>
          <p:nvSpPr>
            <p:cNvPr id="140" name="角丸四角形 139"/>
            <p:cNvSpPr/>
            <p:nvPr/>
          </p:nvSpPr>
          <p:spPr bwMode="auto">
            <a:xfrm>
              <a:off x="6428541" y="5648097"/>
              <a:ext cx="47097" cy="715410"/>
            </a:xfrm>
            <a:prstGeom prst="roundRect">
              <a:avLst/>
            </a:prstGeom>
            <a:solidFill>
              <a:srgbClr val="FFCC00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1" name="フローチャート : 論理積ゲート 140"/>
            <p:cNvSpPr/>
            <p:nvPr/>
          </p:nvSpPr>
          <p:spPr bwMode="auto">
            <a:xfrm rot="5400000">
              <a:off x="6375559" y="5499034"/>
              <a:ext cx="153067" cy="214764"/>
            </a:xfrm>
            <a:prstGeom prst="flowChartDelay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2" name="角丸四角形 141"/>
            <p:cNvSpPr/>
            <p:nvPr/>
          </p:nvSpPr>
          <p:spPr bwMode="auto">
            <a:xfrm>
              <a:off x="6323987" y="5489379"/>
              <a:ext cx="256210" cy="5322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295582" y="779579"/>
            <a:ext cx="1093743" cy="1652517"/>
            <a:chOff x="6158803" y="336323"/>
            <a:chExt cx="1374849" cy="2077235"/>
          </a:xfrm>
        </p:grpSpPr>
        <p:sp>
          <p:nvSpPr>
            <p:cNvPr id="4" name="角丸四角形 3"/>
            <p:cNvSpPr/>
            <p:nvPr/>
          </p:nvSpPr>
          <p:spPr bwMode="auto">
            <a:xfrm>
              <a:off x="6436255" y="1932119"/>
              <a:ext cx="531608" cy="44342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8" name="パイ 147"/>
            <p:cNvSpPr/>
            <p:nvPr/>
          </p:nvSpPr>
          <p:spPr bwMode="auto">
            <a:xfrm rot="16200000">
              <a:off x="6288007" y="940030"/>
              <a:ext cx="1109816" cy="1260735"/>
            </a:xfrm>
            <a:prstGeom prst="pie">
              <a:avLst>
                <a:gd name="adj1" fmla="val 5421222"/>
                <a:gd name="adj2" fmla="val 1620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9" name="角丸四角形 148"/>
            <p:cNvSpPr/>
            <p:nvPr/>
          </p:nvSpPr>
          <p:spPr bwMode="auto">
            <a:xfrm>
              <a:off x="6158803" y="1529937"/>
              <a:ext cx="1374849" cy="7943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角丸四角形 149"/>
            <p:cNvSpPr/>
            <p:nvPr/>
          </p:nvSpPr>
          <p:spPr bwMode="auto">
            <a:xfrm rot="18000000">
              <a:off x="5811693" y="917841"/>
              <a:ext cx="1249121" cy="8608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パイ 152"/>
            <p:cNvSpPr/>
            <p:nvPr/>
          </p:nvSpPr>
          <p:spPr bwMode="auto">
            <a:xfrm rot="16200000" flipH="1">
              <a:off x="6728224" y="1884597"/>
              <a:ext cx="141441" cy="916481"/>
            </a:xfrm>
            <a:custGeom>
              <a:avLst/>
              <a:gdLst>
                <a:gd name="connsiteX0" fmla="*/ 142628 w 293037"/>
                <a:gd name="connsiteY0" fmla="*/ 1260513 h 1260735"/>
                <a:gd name="connsiteX1" fmla="*/ -1 w 293037"/>
                <a:gd name="connsiteY1" fmla="*/ 629915 h 1260735"/>
                <a:gd name="connsiteX2" fmla="*/ 146518 w 293037"/>
                <a:gd name="connsiteY2" fmla="*/ -1 h 1260735"/>
                <a:gd name="connsiteX3" fmla="*/ 146519 w 293037"/>
                <a:gd name="connsiteY3" fmla="*/ 630368 h 1260735"/>
                <a:gd name="connsiteX4" fmla="*/ 142628 w 293037"/>
                <a:gd name="connsiteY4" fmla="*/ 1260513 h 1260735"/>
                <a:gd name="connsiteX0" fmla="*/ 137550 w 141441"/>
                <a:gd name="connsiteY0" fmla="*/ 1260514 h 1260514"/>
                <a:gd name="connsiteX1" fmla="*/ 1 w 141441"/>
                <a:gd name="connsiteY1" fmla="*/ 436876 h 1260514"/>
                <a:gd name="connsiteX2" fmla="*/ 141440 w 141441"/>
                <a:gd name="connsiteY2" fmla="*/ 0 h 1260514"/>
                <a:gd name="connsiteX3" fmla="*/ 141441 w 141441"/>
                <a:gd name="connsiteY3" fmla="*/ 630369 h 1260514"/>
                <a:gd name="connsiteX4" fmla="*/ 137550 w 141441"/>
                <a:gd name="connsiteY4" fmla="*/ 1260514 h 126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441" h="1260514">
                  <a:moveTo>
                    <a:pt x="137550" y="1260514"/>
                  </a:moveTo>
                  <a:cubicBezTo>
                    <a:pt x="58132" y="1251439"/>
                    <a:pt x="-56" y="778675"/>
                    <a:pt x="1" y="436876"/>
                  </a:cubicBezTo>
                  <a:cubicBezTo>
                    <a:pt x="59" y="88910"/>
                    <a:pt x="60561" y="0"/>
                    <a:pt x="141440" y="0"/>
                  </a:cubicBezTo>
                  <a:cubicBezTo>
                    <a:pt x="141440" y="210123"/>
                    <a:pt x="141441" y="420246"/>
                    <a:pt x="141441" y="630369"/>
                  </a:cubicBezTo>
                  <a:lnTo>
                    <a:pt x="137550" y="12605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8087816" y="921475"/>
            <a:ext cx="1225829" cy="1474551"/>
            <a:chOff x="8182666" y="1120485"/>
            <a:chExt cx="1083789" cy="1303691"/>
          </a:xfrm>
        </p:grpSpPr>
        <p:sp>
          <p:nvSpPr>
            <p:cNvPr id="179" name="円/楕円 178"/>
            <p:cNvSpPr/>
            <p:nvPr/>
          </p:nvSpPr>
          <p:spPr bwMode="auto">
            <a:xfrm>
              <a:off x="8266640" y="1324491"/>
              <a:ext cx="930724" cy="102047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" name="円/楕円 180"/>
            <p:cNvSpPr/>
            <p:nvPr/>
          </p:nvSpPr>
          <p:spPr bwMode="auto">
            <a:xfrm>
              <a:off x="8380834" y="1394237"/>
              <a:ext cx="702334" cy="83490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" name="アーチ 181"/>
            <p:cNvSpPr/>
            <p:nvPr/>
          </p:nvSpPr>
          <p:spPr bwMode="auto">
            <a:xfrm>
              <a:off x="8222906" y="1221376"/>
              <a:ext cx="1003311" cy="1202800"/>
            </a:xfrm>
            <a:prstGeom prst="blockArc">
              <a:avLst>
                <a:gd name="adj1" fmla="val 5877838"/>
                <a:gd name="adj2" fmla="val 4902682"/>
                <a:gd name="adj3" fmla="val 20222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" name="円/楕円 182"/>
            <p:cNvSpPr/>
            <p:nvPr/>
          </p:nvSpPr>
          <p:spPr bwMode="auto">
            <a:xfrm>
              <a:off x="8182666" y="1120485"/>
              <a:ext cx="1083789" cy="3187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円/楕円 183"/>
            <p:cNvSpPr/>
            <p:nvPr/>
          </p:nvSpPr>
          <p:spPr bwMode="auto">
            <a:xfrm>
              <a:off x="8588098" y="1536932"/>
              <a:ext cx="287806" cy="253694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" name="円/楕円 184"/>
            <p:cNvSpPr/>
            <p:nvPr/>
          </p:nvSpPr>
          <p:spPr bwMode="auto">
            <a:xfrm>
              <a:off x="8280737" y="1120485"/>
              <a:ext cx="887648" cy="1944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4350008" y="761728"/>
            <a:ext cx="1233965" cy="1642133"/>
            <a:chOff x="2189867" y="4214591"/>
            <a:chExt cx="1435795" cy="1910724"/>
          </a:xfrm>
        </p:grpSpPr>
        <p:sp>
          <p:nvSpPr>
            <p:cNvPr id="8" name="円/楕円 7"/>
            <p:cNvSpPr/>
            <p:nvPr/>
          </p:nvSpPr>
          <p:spPr bwMode="auto">
            <a:xfrm>
              <a:off x="2805138" y="4214591"/>
              <a:ext cx="357786" cy="35778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8"/>
            <p:cNvSpPr/>
            <p:nvPr/>
          </p:nvSpPr>
          <p:spPr bwMode="auto">
            <a:xfrm>
              <a:off x="2747206" y="4552954"/>
              <a:ext cx="432082" cy="96669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角丸四角形 261"/>
            <p:cNvSpPr/>
            <p:nvPr/>
          </p:nvSpPr>
          <p:spPr bwMode="auto">
            <a:xfrm rot="5400000">
              <a:off x="3101685" y="4995673"/>
              <a:ext cx="230373" cy="81758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角丸四角形 262"/>
            <p:cNvSpPr/>
            <p:nvPr/>
          </p:nvSpPr>
          <p:spPr bwMode="auto">
            <a:xfrm>
              <a:off x="3395289" y="5291053"/>
              <a:ext cx="230373" cy="81758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角丸四角形 263"/>
            <p:cNvSpPr/>
            <p:nvPr/>
          </p:nvSpPr>
          <p:spPr bwMode="auto">
            <a:xfrm rot="18900000">
              <a:off x="3222510" y="4627383"/>
              <a:ext cx="172349" cy="72419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2189867" y="4815044"/>
              <a:ext cx="1172170" cy="1310271"/>
              <a:chOff x="2189867" y="4815044"/>
              <a:chExt cx="1172170" cy="1310271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2542625" y="5536835"/>
                <a:ext cx="819412" cy="588480"/>
                <a:chOff x="4395743" y="1645406"/>
                <a:chExt cx="1236961" cy="802667"/>
              </a:xfrm>
            </p:grpSpPr>
            <p:sp>
              <p:nvSpPr>
                <p:cNvPr id="4" name="正方形/長方形 3"/>
                <p:cNvSpPr/>
                <p:nvPr/>
              </p:nvSpPr>
              <p:spPr bwMode="auto">
                <a:xfrm>
                  <a:off x="4412940" y="1784469"/>
                  <a:ext cx="570381" cy="663604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円/楕円 2"/>
                <p:cNvSpPr/>
                <p:nvPr/>
              </p:nvSpPr>
              <p:spPr bwMode="auto">
                <a:xfrm>
                  <a:off x="4412940" y="1782131"/>
                  <a:ext cx="1219764" cy="496196"/>
                </a:xfrm>
                <a:custGeom>
                  <a:avLst/>
                  <a:gdLst>
                    <a:gd name="connsiteX0" fmla="*/ 0 w 1125125"/>
                    <a:gd name="connsiteY0" fmla="*/ 321027 h 642054"/>
                    <a:gd name="connsiteX1" fmla="*/ 562563 w 1125125"/>
                    <a:gd name="connsiteY1" fmla="*/ 0 h 642054"/>
                    <a:gd name="connsiteX2" fmla="*/ 1125126 w 1125125"/>
                    <a:gd name="connsiteY2" fmla="*/ 321027 h 642054"/>
                    <a:gd name="connsiteX3" fmla="*/ 562563 w 1125125"/>
                    <a:gd name="connsiteY3" fmla="*/ 642054 h 642054"/>
                    <a:gd name="connsiteX4" fmla="*/ 0 w 1125125"/>
                    <a:gd name="connsiteY4" fmla="*/ 321027 h 642054"/>
                    <a:gd name="connsiteX0" fmla="*/ 0 w 1140763"/>
                    <a:gd name="connsiteY0" fmla="*/ 0 h 321027"/>
                    <a:gd name="connsiteX1" fmla="*/ 1125126 w 1140763"/>
                    <a:gd name="connsiteY1" fmla="*/ 0 h 321027"/>
                    <a:gd name="connsiteX2" fmla="*/ 562563 w 1140763"/>
                    <a:gd name="connsiteY2" fmla="*/ 321027 h 321027"/>
                    <a:gd name="connsiteX3" fmla="*/ 0 w 1140763"/>
                    <a:gd name="connsiteY3" fmla="*/ 0 h 321027"/>
                    <a:gd name="connsiteX0" fmla="*/ 0 w 1140763"/>
                    <a:gd name="connsiteY0" fmla="*/ 0 h 321027"/>
                    <a:gd name="connsiteX1" fmla="*/ 1125126 w 1140763"/>
                    <a:gd name="connsiteY1" fmla="*/ 0 h 321027"/>
                    <a:gd name="connsiteX2" fmla="*/ 562563 w 1140763"/>
                    <a:gd name="connsiteY2" fmla="*/ 321027 h 321027"/>
                    <a:gd name="connsiteX3" fmla="*/ 0 w 1140763"/>
                    <a:gd name="connsiteY3" fmla="*/ 0 h 321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40763" h="321027">
                      <a:moveTo>
                        <a:pt x="0" y="0"/>
                      </a:moveTo>
                      <a:lnTo>
                        <a:pt x="1125126" y="0"/>
                      </a:lnTo>
                      <a:cubicBezTo>
                        <a:pt x="1218886" y="53504"/>
                        <a:pt x="873258" y="321027"/>
                        <a:pt x="562563" y="321027"/>
                      </a:cubicBezTo>
                      <a:cubicBezTo>
                        <a:pt x="251868" y="321027"/>
                        <a:pt x="0" y="177298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角丸四角形 259"/>
                <p:cNvSpPr/>
                <p:nvPr/>
              </p:nvSpPr>
              <p:spPr bwMode="auto">
                <a:xfrm>
                  <a:off x="4395743" y="1645406"/>
                  <a:ext cx="1236961" cy="9805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" name="角丸四角形 9"/>
              <p:cNvSpPr/>
              <p:nvPr/>
            </p:nvSpPr>
            <p:spPr bwMode="auto">
              <a:xfrm>
                <a:off x="2189867" y="5220091"/>
                <a:ext cx="315035" cy="905224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角丸四角形 268"/>
              <p:cNvSpPr/>
              <p:nvPr/>
            </p:nvSpPr>
            <p:spPr bwMode="auto">
              <a:xfrm rot="5400000">
                <a:off x="2228712" y="5128957"/>
                <a:ext cx="699711" cy="7188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683452" y="4824155"/>
            <a:ext cx="1099802" cy="1435137"/>
            <a:chOff x="2612740" y="1939420"/>
            <a:chExt cx="900100" cy="1174545"/>
          </a:xfrm>
        </p:grpSpPr>
        <p:sp>
          <p:nvSpPr>
            <p:cNvPr id="11" name="アーチ 10"/>
            <p:cNvSpPr/>
            <p:nvPr/>
          </p:nvSpPr>
          <p:spPr bwMode="auto">
            <a:xfrm>
              <a:off x="2612740" y="1939420"/>
              <a:ext cx="900100" cy="1174545"/>
            </a:xfrm>
            <a:prstGeom prst="blockArc">
              <a:avLst>
                <a:gd name="adj1" fmla="val 6213047"/>
                <a:gd name="adj2" fmla="val 4547021"/>
                <a:gd name="adj3" fmla="val 2080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 bwMode="auto">
            <a:xfrm>
              <a:off x="3126106" y="2888940"/>
              <a:ext cx="118110" cy="20097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 bwMode="auto">
            <a:xfrm>
              <a:off x="2884171" y="2888940"/>
              <a:ext cx="118110" cy="20097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257009" y="787197"/>
            <a:ext cx="862321" cy="1597459"/>
            <a:chOff x="4826535" y="3939324"/>
            <a:chExt cx="1180015" cy="2185991"/>
          </a:xfrm>
        </p:grpSpPr>
        <p:grpSp>
          <p:nvGrpSpPr>
            <p:cNvPr id="297" name="グループ化 296"/>
            <p:cNvGrpSpPr/>
            <p:nvPr/>
          </p:nvGrpSpPr>
          <p:grpSpPr>
            <a:xfrm>
              <a:off x="5179293" y="5536835"/>
              <a:ext cx="819412" cy="588480"/>
              <a:chOff x="4395743" y="1645406"/>
              <a:chExt cx="1236961" cy="802667"/>
            </a:xfrm>
          </p:grpSpPr>
          <p:sp>
            <p:nvSpPr>
              <p:cNvPr id="298" name="正方形/長方形 297"/>
              <p:cNvSpPr/>
              <p:nvPr/>
            </p:nvSpPr>
            <p:spPr bwMode="auto">
              <a:xfrm>
                <a:off x="4412940" y="1784469"/>
                <a:ext cx="570381" cy="663604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円/楕円 2"/>
              <p:cNvSpPr/>
              <p:nvPr/>
            </p:nvSpPr>
            <p:spPr bwMode="auto">
              <a:xfrm>
                <a:off x="4412940" y="1782131"/>
                <a:ext cx="1219764" cy="496196"/>
              </a:xfrm>
              <a:custGeom>
                <a:avLst/>
                <a:gdLst>
                  <a:gd name="connsiteX0" fmla="*/ 0 w 1125125"/>
                  <a:gd name="connsiteY0" fmla="*/ 321027 h 642054"/>
                  <a:gd name="connsiteX1" fmla="*/ 562563 w 1125125"/>
                  <a:gd name="connsiteY1" fmla="*/ 0 h 642054"/>
                  <a:gd name="connsiteX2" fmla="*/ 1125126 w 1125125"/>
                  <a:gd name="connsiteY2" fmla="*/ 321027 h 642054"/>
                  <a:gd name="connsiteX3" fmla="*/ 562563 w 1125125"/>
                  <a:gd name="connsiteY3" fmla="*/ 642054 h 642054"/>
                  <a:gd name="connsiteX4" fmla="*/ 0 w 1125125"/>
                  <a:gd name="connsiteY4" fmla="*/ 321027 h 642054"/>
                  <a:gd name="connsiteX0" fmla="*/ 0 w 1140763"/>
                  <a:gd name="connsiteY0" fmla="*/ 0 h 321027"/>
                  <a:gd name="connsiteX1" fmla="*/ 1125126 w 1140763"/>
                  <a:gd name="connsiteY1" fmla="*/ 0 h 321027"/>
                  <a:gd name="connsiteX2" fmla="*/ 562563 w 1140763"/>
                  <a:gd name="connsiteY2" fmla="*/ 321027 h 321027"/>
                  <a:gd name="connsiteX3" fmla="*/ 0 w 1140763"/>
                  <a:gd name="connsiteY3" fmla="*/ 0 h 321027"/>
                  <a:gd name="connsiteX0" fmla="*/ 0 w 1140763"/>
                  <a:gd name="connsiteY0" fmla="*/ 0 h 321027"/>
                  <a:gd name="connsiteX1" fmla="*/ 1125126 w 1140763"/>
                  <a:gd name="connsiteY1" fmla="*/ 0 h 321027"/>
                  <a:gd name="connsiteX2" fmla="*/ 562563 w 1140763"/>
                  <a:gd name="connsiteY2" fmla="*/ 321027 h 321027"/>
                  <a:gd name="connsiteX3" fmla="*/ 0 w 1140763"/>
                  <a:gd name="connsiteY3" fmla="*/ 0 h 321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0763" h="321027">
                    <a:moveTo>
                      <a:pt x="0" y="0"/>
                    </a:moveTo>
                    <a:lnTo>
                      <a:pt x="1125126" y="0"/>
                    </a:lnTo>
                    <a:cubicBezTo>
                      <a:pt x="1218886" y="53504"/>
                      <a:pt x="873258" y="321027"/>
                      <a:pt x="562563" y="321027"/>
                    </a:cubicBezTo>
                    <a:cubicBezTo>
                      <a:pt x="251868" y="321027"/>
                      <a:pt x="0" y="177298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角丸四角形 299"/>
              <p:cNvSpPr/>
              <p:nvPr/>
            </p:nvSpPr>
            <p:spPr bwMode="auto">
              <a:xfrm>
                <a:off x="4395743" y="1645406"/>
                <a:ext cx="1236961" cy="9805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1" name="円/楕円 300"/>
            <p:cNvSpPr/>
            <p:nvPr/>
          </p:nvSpPr>
          <p:spPr bwMode="auto">
            <a:xfrm>
              <a:off x="5321226" y="3939324"/>
              <a:ext cx="357786" cy="35778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角丸四角形 301"/>
            <p:cNvSpPr/>
            <p:nvPr/>
          </p:nvSpPr>
          <p:spPr bwMode="auto">
            <a:xfrm>
              <a:off x="5263294" y="4277687"/>
              <a:ext cx="432082" cy="93099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角丸四角形 302"/>
            <p:cNvSpPr/>
            <p:nvPr/>
          </p:nvSpPr>
          <p:spPr bwMode="auto">
            <a:xfrm rot="5400000">
              <a:off x="5589386" y="4791515"/>
              <a:ext cx="212807" cy="62152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角丸四角形 303"/>
            <p:cNvSpPr/>
            <p:nvPr/>
          </p:nvSpPr>
          <p:spPr bwMode="auto">
            <a:xfrm>
              <a:off x="5776177" y="4995871"/>
              <a:ext cx="230373" cy="54672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角丸四角形 305"/>
            <p:cNvSpPr/>
            <p:nvPr/>
          </p:nvSpPr>
          <p:spPr bwMode="auto">
            <a:xfrm>
              <a:off x="4826535" y="5220091"/>
              <a:ext cx="315035" cy="905224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7" name="角丸四角形 306"/>
            <p:cNvSpPr/>
            <p:nvPr/>
          </p:nvSpPr>
          <p:spPr bwMode="auto">
            <a:xfrm rot="5400000">
              <a:off x="4865380" y="5128957"/>
              <a:ext cx="699711" cy="7188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5" name="グループ化 314"/>
            <p:cNvGrpSpPr/>
            <p:nvPr/>
          </p:nvGrpSpPr>
          <p:grpSpPr>
            <a:xfrm rot="2700000">
              <a:off x="5561832" y="4207002"/>
              <a:ext cx="428690" cy="428690"/>
              <a:chOff x="5538066" y="4243814"/>
              <a:chExt cx="428690" cy="428690"/>
            </a:xfrm>
          </p:grpSpPr>
          <p:sp>
            <p:nvSpPr>
              <p:cNvPr id="305" name="角丸四角形 304"/>
              <p:cNvSpPr/>
              <p:nvPr/>
            </p:nvSpPr>
            <p:spPr bwMode="auto">
              <a:xfrm rot="16200000">
                <a:off x="5666236" y="4371984"/>
                <a:ext cx="172349" cy="42869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角丸四角形 313"/>
              <p:cNvSpPr/>
              <p:nvPr/>
            </p:nvSpPr>
            <p:spPr bwMode="auto">
              <a:xfrm>
                <a:off x="5794407" y="4243814"/>
                <a:ext cx="172349" cy="42869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8050152" y="781854"/>
            <a:ext cx="1305145" cy="1556093"/>
            <a:chOff x="6411495" y="4209784"/>
            <a:chExt cx="1606617" cy="1915531"/>
          </a:xfrm>
        </p:grpSpPr>
        <p:grpSp>
          <p:nvGrpSpPr>
            <p:cNvPr id="316" name="グループ化 315"/>
            <p:cNvGrpSpPr/>
            <p:nvPr/>
          </p:nvGrpSpPr>
          <p:grpSpPr>
            <a:xfrm>
              <a:off x="6764253" y="5536835"/>
              <a:ext cx="819412" cy="588480"/>
              <a:chOff x="4395743" y="1645406"/>
              <a:chExt cx="1236961" cy="802667"/>
            </a:xfrm>
          </p:grpSpPr>
          <p:sp>
            <p:nvSpPr>
              <p:cNvPr id="317" name="正方形/長方形 316"/>
              <p:cNvSpPr/>
              <p:nvPr/>
            </p:nvSpPr>
            <p:spPr bwMode="auto">
              <a:xfrm>
                <a:off x="4412940" y="1784469"/>
                <a:ext cx="570381" cy="663604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円/楕円 2"/>
              <p:cNvSpPr/>
              <p:nvPr/>
            </p:nvSpPr>
            <p:spPr bwMode="auto">
              <a:xfrm>
                <a:off x="4412940" y="1782131"/>
                <a:ext cx="1219764" cy="496196"/>
              </a:xfrm>
              <a:custGeom>
                <a:avLst/>
                <a:gdLst>
                  <a:gd name="connsiteX0" fmla="*/ 0 w 1125125"/>
                  <a:gd name="connsiteY0" fmla="*/ 321027 h 642054"/>
                  <a:gd name="connsiteX1" fmla="*/ 562563 w 1125125"/>
                  <a:gd name="connsiteY1" fmla="*/ 0 h 642054"/>
                  <a:gd name="connsiteX2" fmla="*/ 1125126 w 1125125"/>
                  <a:gd name="connsiteY2" fmla="*/ 321027 h 642054"/>
                  <a:gd name="connsiteX3" fmla="*/ 562563 w 1125125"/>
                  <a:gd name="connsiteY3" fmla="*/ 642054 h 642054"/>
                  <a:gd name="connsiteX4" fmla="*/ 0 w 1125125"/>
                  <a:gd name="connsiteY4" fmla="*/ 321027 h 642054"/>
                  <a:gd name="connsiteX0" fmla="*/ 0 w 1140763"/>
                  <a:gd name="connsiteY0" fmla="*/ 0 h 321027"/>
                  <a:gd name="connsiteX1" fmla="*/ 1125126 w 1140763"/>
                  <a:gd name="connsiteY1" fmla="*/ 0 h 321027"/>
                  <a:gd name="connsiteX2" fmla="*/ 562563 w 1140763"/>
                  <a:gd name="connsiteY2" fmla="*/ 321027 h 321027"/>
                  <a:gd name="connsiteX3" fmla="*/ 0 w 1140763"/>
                  <a:gd name="connsiteY3" fmla="*/ 0 h 321027"/>
                  <a:gd name="connsiteX0" fmla="*/ 0 w 1140763"/>
                  <a:gd name="connsiteY0" fmla="*/ 0 h 321027"/>
                  <a:gd name="connsiteX1" fmla="*/ 1125126 w 1140763"/>
                  <a:gd name="connsiteY1" fmla="*/ 0 h 321027"/>
                  <a:gd name="connsiteX2" fmla="*/ 562563 w 1140763"/>
                  <a:gd name="connsiteY2" fmla="*/ 321027 h 321027"/>
                  <a:gd name="connsiteX3" fmla="*/ 0 w 1140763"/>
                  <a:gd name="connsiteY3" fmla="*/ 0 h 321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0763" h="321027">
                    <a:moveTo>
                      <a:pt x="0" y="0"/>
                    </a:moveTo>
                    <a:lnTo>
                      <a:pt x="1125126" y="0"/>
                    </a:lnTo>
                    <a:cubicBezTo>
                      <a:pt x="1218886" y="53504"/>
                      <a:pt x="873258" y="321027"/>
                      <a:pt x="562563" y="321027"/>
                    </a:cubicBezTo>
                    <a:cubicBezTo>
                      <a:pt x="251868" y="321027"/>
                      <a:pt x="0" y="177298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角丸四角形 318"/>
              <p:cNvSpPr/>
              <p:nvPr/>
            </p:nvSpPr>
            <p:spPr bwMode="auto">
              <a:xfrm>
                <a:off x="4395743" y="1645406"/>
                <a:ext cx="1236961" cy="9805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2" name="角丸四角形 321"/>
            <p:cNvSpPr/>
            <p:nvPr/>
          </p:nvSpPr>
          <p:spPr bwMode="auto">
            <a:xfrm>
              <a:off x="6411495" y="5220091"/>
              <a:ext cx="315035" cy="905224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3" name="角丸四角形 322"/>
            <p:cNvSpPr/>
            <p:nvPr/>
          </p:nvSpPr>
          <p:spPr bwMode="auto">
            <a:xfrm rot="5400000">
              <a:off x="6450340" y="5128957"/>
              <a:ext cx="699711" cy="7188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円/楕円 325"/>
            <p:cNvSpPr/>
            <p:nvPr/>
          </p:nvSpPr>
          <p:spPr bwMode="auto">
            <a:xfrm>
              <a:off x="7643962" y="4209784"/>
              <a:ext cx="357786" cy="35778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角丸四角形 326"/>
            <p:cNvSpPr/>
            <p:nvPr/>
          </p:nvSpPr>
          <p:spPr bwMode="auto">
            <a:xfrm>
              <a:off x="7586030" y="4548147"/>
              <a:ext cx="432082" cy="93099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角丸四角形 327"/>
            <p:cNvSpPr/>
            <p:nvPr/>
          </p:nvSpPr>
          <p:spPr bwMode="auto">
            <a:xfrm>
              <a:off x="7695053" y="5266331"/>
              <a:ext cx="230373" cy="85898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 95"/>
            <p:cNvSpPr/>
            <p:nvPr/>
          </p:nvSpPr>
          <p:spPr bwMode="auto">
            <a:xfrm>
              <a:off x="7203250" y="5167663"/>
              <a:ext cx="344536" cy="347093"/>
            </a:xfrm>
            <a:custGeom>
              <a:avLst/>
              <a:gdLst>
                <a:gd name="connsiteX0" fmla="*/ 396240 w 396240"/>
                <a:gd name="connsiteY0" fmla="*/ 0 h 453390"/>
                <a:gd name="connsiteX1" fmla="*/ 87630 w 396240"/>
                <a:gd name="connsiteY1" fmla="*/ 95250 h 453390"/>
                <a:gd name="connsiteX2" fmla="*/ 0 w 396240"/>
                <a:gd name="connsiteY2" fmla="*/ 453390 h 453390"/>
                <a:gd name="connsiteX0" fmla="*/ 396240 w 396240"/>
                <a:gd name="connsiteY0" fmla="*/ 0 h 453390"/>
                <a:gd name="connsiteX1" fmla="*/ 109434 w 396240"/>
                <a:gd name="connsiteY1" fmla="*/ 139065 h 453390"/>
                <a:gd name="connsiteX2" fmla="*/ 0 w 396240"/>
                <a:gd name="connsiteY2" fmla="*/ 453390 h 453390"/>
                <a:gd name="connsiteX0" fmla="*/ 396240 w 396240"/>
                <a:gd name="connsiteY0" fmla="*/ 0 h 453390"/>
                <a:gd name="connsiteX1" fmla="*/ 109434 w 396240"/>
                <a:gd name="connsiteY1" fmla="*/ 139065 h 453390"/>
                <a:gd name="connsiteX2" fmla="*/ 0 w 396240"/>
                <a:gd name="connsiteY2" fmla="*/ 453390 h 453390"/>
                <a:gd name="connsiteX0" fmla="*/ 396240 w 396240"/>
                <a:gd name="connsiteY0" fmla="*/ 0 h 453390"/>
                <a:gd name="connsiteX1" fmla="*/ 109434 w 396240"/>
                <a:gd name="connsiteY1" fmla="*/ 139065 h 453390"/>
                <a:gd name="connsiteX2" fmla="*/ 0 w 396240"/>
                <a:gd name="connsiteY2" fmla="*/ 453390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6240" h="453390">
                  <a:moveTo>
                    <a:pt x="396240" y="0"/>
                  </a:moveTo>
                  <a:cubicBezTo>
                    <a:pt x="274955" y="9842"/>
                    <a:pt x="185537" y="44450"/>
                    <a:pt x="109434" y="139065"/>
                  </a:cubicBezTo>
                  <a:cubicBezTo>
                    <a:pt x="33331" y="233680"/>
                    <a:pt x="10795" y="312102"/>
                    <a:pt x="0" y="45339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677525" y="1088740"/>
            <a:ext cx="1172170" cy="1310271"/>
            <a:chOff x="2189867" y="4815044"/>
            <a:chExt cx="1172170" cy="1310271"/>
          </a:xfrm>
        </p:grpSpPr>
        <p:grpSp>
          <p:nvGrpSpPr>
            <p:cNvPr id="95" name="グループ化 94"/>
            <p:cNvGrpSpPr/>
            <p:nvPr/>
          </p:nvGrpSpPr>
          <p:grpSpPr>
            <a:xfrm>
              <a:off x="2542625" y="5536835"/>
              <a:ext cx="819412" cy="588480"/>
              <a:chOff x="4395743" y="1645406"/>
              <a:chExt cx="1236961" cy="802667"/>
            </a:xfrm>
          </p:grpSpPr>
          <p:sp>
            <p:nvSpPr>
              <p:cNvPr id="99" name="正方形/長方形 98"/>
              <p:cNvSpPr/>
              <p:nvPr/>
            </p:nvSpPr>
            <p:spPr bwMode="auto">
              <a:xfrm>
                <a:off x="4412940" y="1784469"/>
                <a:ext cx="570381" cy="663604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円/楕円 2"/>
              <p:cNvSpPr/>
              <p:nvPr/>
            </p:nvSpPr>
            <p:spPr bwMode="auto">
              <a:xfrm>
                <a:off x="4412940" y="1782131"/>
                <a:ext cx="1219764" cy="496196"/>
              </a:xfrm>
              <a:custGeom>
                <a:avLst/>
                <a:gdLst>
                  <a:gd name="connsiteX0" fmla="*/ 0 w 1125125"/>
                  <a:gd name="connsiteY0" fmla="*/ 321027 h 642054"/>
                  <a:gd name="connsiteX1" fmla="*/ 562563 w 1125125"/>
                  <a:gd name="connsiteY1" fmla="*/ 0 h 642054"/>
                  <a:gd name="connsiteX2" fmla="*/ 1125126 w 1125125"/>
                  <a:gd name="connsiteY2" fmla="*/ 321027 h 642054"/>
                  <a:gd name="connsiteX3" fmla="*/ 562563 w 1125125"/>
                  <a:gd name="connsiteY3" fmla="*/ 642054 h 642054"/>
                  <a:gd name="connsiteX4" fmla="*/ 0 w 1125125"/>
                  <a:gd name="connsiteY4" fmla="*/ 321027 h 642054"/>
                  <a:gd name="connsiteX0" fmla="*/ 0 w 1140763"/>
                  <a:gd name="connsiteY0" fmla="*/ 0 h 321027"/>
                  <a:gd name="connsiteX1" fmla="*/ 1125126 w 1140763"/>
                  <a:gd name="connsiteY1" fmla="*/ 0 h 321027"/>
                  <a:gd name="connsiteX2" fmla="*/ 562563 w 1140763"/>
                  <a:gd name="connsiteY2" fmla="*/ 321027 h 321027"/>
                  <a:gd name="connsiteX3" fmla="*/ 0 w 1140763"/>
                  <a:gd name="connsiteY3" fmla="*/ 0 h 321027"/>
                  <a:gd name="connsiteX0" fmla="*/ 0 w 1140763"/>
                  <a:gd name="connsiteY0" fmla="*/ 0 h 321027"/>
                  <a:gd name="connsiteX1" fmla="*/ 1125126 w 1140763"/>
                  <a:gd name="connsiteY1" fmla="*/ 0 h 321027"/>
                  <a:gd name="connsiteX2" fmla="*/ 562563 w 1140763"/>
                  <a:gd name="connsiteY2" fmla="*/ 321027 h 321027"/>
                  <a:gd name="connsiteX3" fmla="*/ 0 w 1140763"/>
                  <a:gd name="connsiteY3" fmla="*/ 0 h 321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0763" h="321027">
                    <a:moveTo>
                      <a:pt x="0" y="0"/>
                    </a:moveTo>
                    <a:lnTo>
                      <a:pt x="1125126" y="0"/>
                    </a:lnTo>
                    <a:cubicBezTo>
                      <a:pt x="1218886" y="53504"/>
                      <a:pt x="873258" y="321027"/>
                      <a:pt x="562563" y="321027"/>
                    </a:cubicBezTo>
                    <a:cubicBezTo>
                      <a:pt x="251868" y="321027"/>
                      <a:pt x="0" y="177298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角丸四角形 100"/>
              <p:cNvSpPr/>
              <p:nvPr/>
            </p:nvSpPr>
            <p:spPr bwMode="auto">
              <a:xfrm>
                <a:off x="4395743" y="1645406"/>
                <a:ext cx="1236961" cy="9805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" name="角丸四角形 96"/>
            <p:cNvSpPr/>
            <p:nvPr/>
          </p:nvSpPr>
          <p:spPr bwMode="auto">
            <a:xfrm>
              <a:off x="2189867" y="5220091"/>
              <a:ext cx="315035" cy="905224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角丸四角形 97"/>
            <p:cNvSpPr/>
            <p:nvPr/>
          </p:nvSpPr>
          <p:spPr bwMode="auto">
            <a:xfrm rot="5400000">
              <a:off x="2228712" y="5128957"/>
              <a:ext cx="699711" cy="7188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475845" y="1088740"/>
            <a:ext cx="1172170" cy="1310271"/>
            <a:chOff x="2475845" y="1088740"/>
            <a:chExt cx="1172170" cy="1310271"/>
          </a:xfrm>
        </p:grpSpPr>
        <p:grpSp>
          <p:nvGrpSpPr>
            <p:cNvPr id="102" name="グループ化 101"/>
            <p:cNvGrpSpPr/>
            <p:nvPr/>
          </p:nvGrpSpPr>
          <p:grpSpPr>
            <a:xfrm>
              <a:off x="2475845" y="1088740"/>
              <a:ext cx="1172170" cy="1310271"/>
              <a:chOff x="2189867" y="4815044"/>
              <a:chExt cx="1172170" cy="1310271"/>
            </a:xfrm>
          </p:grpSpPr>
          <p:grpSp>
            <p:nvGrpSpPr>
              <p:cNvPr id="103" name="グループ化 102"/>
              <p:cNvGrpSpPr/>
              <p:nvPr/>
            </p:nvGrpSpPr>
            <p:grpSpPr>
              <a:xfrm>
                <a:off x="2542625" y="5536835"/>
                <a:ext cx="819412" cy="588480"/>
                <a:chOff x="4395743" y="1645406"/>
                <a:chExt cx="1236961" cy="802667"/>
              </a:xfrm>
            </p:grpSpPr>
            <p:sp>
              <p:nvSpPr>
                <p:cNvPr id="106" name="正方形/長方形 105"/>
                <p:cNvSpPr/>
                <p:nvPr/>
              </p:nvSpPr>
              <p:spPr bwMode="auto">
                <a:xfrm>
                  <a:off x="4412940" y="1784469"/>
                  <a:ext cx="570381" cy="663604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/楕円 2"/>
                <p:cNvSpPr/>
                <p:nvPr/>
              </p:nvSpPr>
              <p:spPr bwMode="auto">
                <a:xfrm>
                  <a:off x="4412940" y="1782131"/>
                  <a:ext cx="1219764" cy="496196"/>
                </a:xfrm>
                <a:custGeom>
                  <a:avLst/>
                  <a:gdLst>
                    <a:gd name="connsiteX0" fmla="*/ 0 w 1125125"/>
                    <a:gd name="connsiteY0" fmla="*/ 321027 h 642054"/>
                    <a:gd name="connsiteX1" fmla="*/ 562563 w 1125125"/>
                    <a:gd name="connsiteY1" fmla="*/ 0 h 642054"/>
                    <a:gd name="connsiteX2" fmla="*/ 1125126 w 1125125"/>
                    <a:gd name="connsiteY2" fmla="*/ 321027 h 642054"/>
                    <a:gd name="connsiteX3" fmla="*/ 562563 w 1125125"/>
                    <a:gd name="connsiteY3" fmla="*/ 642054 h 642054"/>
                    <a:gd name="connsiteX4" fmla="*/ 0 w 1125125"/>
                    <a:gd name="connsiteY4" fmla="*/ 321027 h 642054"/>
                    <a:gd name="connsiteX0" fmla="*/ 0 w 1140763"/>
                    <a:gd name="connsiteY0" fmla="*/ 0 h 321027"/>
                    <a:gd name="connsiteX1" fmla="*/ 1125126 w 1140763"/>
                    <a:gd name="connsiteY1" fmla="*/ 0 h 321027"/>
                    <a:gd name="connsiteX2" fmla="*/ 562563 w 1140763"/>
                    <a:gd name="connsiteY2" fmla="*/ 321027 h 321027"/>
                    <a:gd name="connsiteX3" fmla="*/ 0 w 1140763"/>
                    <a:gd name="connsiteY3" fmla="*/ 0 h 321027"/>
                    <a:gd name="connsiteX0" fmla="*/ 0 w 1140763"/>
                    <a:gd name="connsiteY0" fmla="*/ 0 h 321027"/>
                    <a:gd name="connsiteX1" fmla="*/ 1125126 w 1140763"/>
                    <a:gd name="connsiteY1" fmla="*/ 0 h 321027"/>
                    <a:gd name="connsiteX2" fmla="*/ 562563 w 1140763"/>
                    <a:gd name="connsiteY2" fmla="*/ 321027 h 321027"/>
                    <a:gd name="connsiteX3" fmla="*/ 0 w 1140763"/>
                    <a:gd name="connsiteY3" fmla="*/ 0 h 321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40763" h="321027">
                      <a:moveTo>
                        <a:pt x="0" y="0"/>
                      </a:moveTo>
                      <a:lnTo>
                        <a:pt x="1125126" y="0"/>
                      </a:lnTo>
                      <a:cubicBezTo>
                        <a:pt x="1218886" y="53504"/>
                        <a:pt x="873258" y="321027"/>
                        <a:pt x="562563" y="321027"/>
                      </a:cubicBezTo>
                      <a:cubicBezTo>
                        <a:pt x="251868" y="321027"/>
                        <a:pt x="0" y="177298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>
                  <a:off x="4395743" y="1645406"/>
                  <a:ext cx="1236961" cy="9805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4" name="角丸四角形 103"/>
              <p:cNvSpPr/>
              <p:nvPr/>
            </p:nvSpPr>
            <p:spPr bwMode="auto">
              <a:xfrm>
                <a:off x="2189867" y="5220091"/>
                <a:ext cx="315035" cy="905224"/>
              </a:xfrm>
              <a:prstGeom prst="round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角丸四角形 104"/>
              <p:cNvSpPr/>
              <p:nvPr/>
            </p:nvSpPr>
            <p:spPr bwMode="auto">
              <a:xfrm rot="5400000">
                <a:off x="2228712" y="5128957"/>
                <a:ext cx="699711" cy="7188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フリーフォーム 108"/>
            <p:cNvSpPr/>
            <p:nvPr/>
          </p:nvSpPr>
          <p:spPr bwMode="auto">
            <a:xfrm>
              <a:off x="3256279" y="1403775"/>
              <a:ext cx="344536" cy="347093"/>
            </a:xfrm>
            <a:custGeom>
              <a:avLst/>
              <a:gdLst>
                <a:gd name="connsiteX0" fmla="*/ 396240 w 396240"/>
                <a:gd name="connsiteY0" fmla="*/ 0 h 453390"/>
                <a:gd name="connsiteX1" fmla="*/ 87630 w 396240"/>
                <a:gd name="connsiteY1" fmla="*/ 95250 h 453390"/>
                <a:gd name="connsiteX2" fmla="*/ 0 w 396240"/>
                <a:gd name="connsiteY2" fmla="*/ 453390 h 453390"/>
                <a:gd name="connsiteX0" fmla="*/ 396240 w 396240"/>
                <a:gd name="connsiteY0" fmla="*/ 0 h 453390"/>
                <a:gd name="connsiteX1" fmla="*/ 109434 w 396240"/>
                <a:gd name="connsiteY1" fmla="*/ 139065 h 453390"/>
                <a:gd name="connsiteX2" fmla="*/ 0 w 396240"/>
                <a:gd name="connsiteY2" fmla="*/ 453390 h 453390"/>
                <a:gd name="connsiteX0" fmla="*/ 396240 w 396240"/>
                <a:gd name="connsiteY0" fmla="*/ 0 h 453390"/>
                <a:gd name="connsiteX1" fmla="*/ 109434 w 396240"/>
                <a:gd name="connsiteY1" fmla="*/ 139065 h 453390"/>
                <a:gd name="connsiteX2" fmla="*/ 0 w 396240"/>
                <a:gd name="connsiteY2" fmla="*/ 453390 h 453390"/>
                <a:gd name="connsiteX0" fmla="*/ 396240 w 396240"/>
                <a:gd name="connsiteY0" fmla="*/ 0 h 453390"/>
                <a:gd name="connsiteX1" fmla="*/ 109434 w 396240"/>
                <a:gd name="connsiteY1" fmla="*/ 139065 h 453390"/>
                <a:gd name="connsiteX2" fmla="*/ 0 w 396240"/>
                <a:gd name="connsiteY2" fmla="*/ 453390 h 4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6240" h="453390">
                  <a:moveTo>
                    <a:pt x="396240" y="0"/>
                  </a:moveTo>
                  <a:cubicBezTo>
                    <a:pt x="274955" y="9842"/>
                    <a:pt x="185537" y="44450"/>
                    <a:pt x="109434" y="139065"/>
                  </a:cubicBezTo>
                  <a:cubicBezTo>
                    <a:pt x="33331" y="233680"/>
                    <a:pt x="10795" y="312102"/>
                    <a:pt x="0" y="45339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315508" y="5288286"/>
            <a:ext cx="1528818" cy="972884"/>
            <a:chOff x="4700248" y="1320089"/>
            <a:chExt cx="1210302" cy="770192"/>
          </a:xfrm>
          <a:solidFill>
            <a:schemeClr val="tx1"/>
          </a:solidFill>
        </p:grpSpPr>
        <p:sp>
          <p:nvSpPr>
            <p:cNvPr id="113" name="パイ 112"/>
            <p:cNvSpPr/>
            <p:nvPr/>
          </p:nvSpPr>
          <p:spPr bwMode="auto">
            <a:xfrm>
              <a:off x="4722495" y="1349260"/>
              <a:ext cx="741021" cy="741021"/>
            </a:xfrm>
            <a:prstGeom prst="pie">
              <a:avLst>
                <a:gd name="adj1" fmla="val 10800000"/>
                <a:gd name="adj2" fmla="val 16200000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角丸四角形 113"/>
            <p:cNvSpPr/>
            <p:nvPr/>
          </p:nvSpPr>
          <p:spPr bwMode="auto">
            <a:xfrm rot="5400000">
              <a:off x="4888466" y="1493185"/>
              <a:ext cx="409078" cy="62886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角丸四角形 114"/>
            <p:cNvSpPr/>
            <p:nvPr/>
          </p:nvSpPr>
          <p:spPr bwMode="auto">
            <a:xfrm>
              <a:off x="4700248" y="1690981"/>
              <a:ext cx="1210302" cy="62886"/>
            </a:xfrm>
            <a:prstGeom prst="roundRect">
              <a:avLst>
                <a:gd name="adj" fmla="val 50000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535618" y="2652539"/>
            <a:ext cx="1395470" cy="1676562"/>
            <a:chOff x="4611652" y="2888940"/>
            <a:chExt cx="1395470" cy="1676562"/>
          </a:xfrm>
        </p:grpSpPr>
        <p:grpSp>
          <p:nvGrpSpPr>
            <p:cNvPr id="63" name="グループ化 62"/>
            <p:cNvGrpSpPr/>
            <p:nvPr/>
          </p:nvGrpSpPr>
          <p:grpSpPr>
            <a:xfrm>
              <a:off x="5252151" y="2888940"/>
              <a:ext cx="754971" cy="1440161"/>
              <a:chOff x="2747206" y="4214591"/>
              <a:chExt cx="878456" cy="1675717"/>
            </a:xfrm>
          </p:grpSpPr>
          <p:sp>
            <p:nvSpPr>
              <p:cNvPr id="64" name="円/楕円 63"/>
              <p:cNvSpPr/>
              <p:nvPr/>
            </p:nvSpPr>
            <p:spPr bwMode="auto">
              <a:xfrm>
                <a:off x="2805138" y="4214591"/>
                <a:ext cx="357786" cy="35778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角丸四角形 64"/>
              <p:cNvSpPr/>
              <p:nvPr/>
            </p:nvSpPr>
            <p:spPr bwMode="auto">
              <a:xfrm>
                <a:off x="2747206" y="4552954"/>
                <a:ext cx="432082" cy="96669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65"/>
              <p:cNvSpPr/>
              <p:nvPr/>
            </p:nvSpPr>
            <p:spPr bwMode="auto">
              <a:xfrm rot="5400000">
                <a:off x="3101685" y="4995673"/>
                <a:ext cx="230373" cy="81758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角丸四角形 66"/>
              <p:cNvSpPr/>
              <p:nvPr/>
            </p:nvSpPr>
            <p:spPr bwMode="auto">
              <a:xfrm>
                <a:off x="3395289" y="5291055"/>
                <a:ext cx="230373" cy="599253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角丸四角形 67"/>
              <p:cNvSpPr/>
              <p:nvPr/>
            </p:nvSpPr>
            <p:spPr bwMode="auto">
              <a:xfrm rot="18900000">
                <a:off x="3222510" y="4627383"/>
                <a:ext cx="172349" cy="72419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アーチ 13"/>
            <p:cNvSpPr/>
            <p:nvPr/>
          </p:nvSpPr>
          <p:spPr bwMode="auto">
            <a:xfrm>
              <a:off x="4611652" y="3455589"/>
              <a:ext cx="1109913" cy="1109913"/>
            </a:xfrm>
            <a:prstGeom prst="blockArc">
              <a:avLst>
                <a:gd name="adj1" fmla="val 422206"/>
                <a:gd name="adj2" fmla="val 16193892"/>
                <a:gd name="adj3" fmla="val 925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/>
          <p:cNvGrpSpPr/>
          <p:nvPr/>
        </p:nvGrpSpPr>
        <p:grpSpPr>
          <a:xfrm>
            <a:off x="4510125" y="4745293"/>
            <a:ext cx="912063" cy="1592859"/>
            <a:chOff x="4502950" y="799239"/>
            <a:chExt cx="938856" cy="1639651"/>
          </a:xfrm>
        </p:grpSpPr>
        <p:sp>
          <p:nvSpPr>
            <p:cNvPr id="79" name="角丸四角形 78"/>
            <p:cNvSpPr/>
            <p:nvPr/>
          </p:nvSpPr>
          <p:spPr bwMode="auto">
            <a:xfrm>
              <a:off x="4547955" y="818710"/>
              <a:ext cx="835919" cy="162018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角丸四角形 79"/>
            <p:cNvSpPr/>
            <p:nvPr/>
          </p:nvSpPr>
          <p:spPr bwMode="auto">
            <a:xfrm>
              <a:off x="4628377" y="900691"/>
              <a:ext cx="675075" cy="14562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" name="パイ 81"/>
            <p:cNvSpPr/>
            <p:nvPr/>
          </p:nvSpPr>
          <p:spPr bwMode="auto">
            <a:xfrm rot="5400000">
              <a:off x="4496391" y="828992"/>
              <a:ext cx="939044" cy="879537"/>
            </a:xfrm>
            <a:prstGeom prst="pie">
              <a:avLst>
                <a:gd name="adj1" fmla="val 5421222"/>
                <a:gd name="adj2" fmla="val 16200000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角丸四角形 82"/>
            <p:cNvSpPr/>
            <p:nvPr/>
          </p:nvSpPr>
          <p:spPr bwMode="auto">
            <a:xfrm>
              <a:off x="4502950" y="1229042"/>
              <a:ext cx="938856" cy="7943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6196888" y="5083619"/>
            <a:ext cx="1308812" cy="1446037"/>
            <a:chOff x="6196888" y="5083619"/>
            <a:chExt cx="1308812" cy="1446037"/>
          </a:xfrm>
        </p:grpSpPr>
        <p:grpSp>
          <p:nvGrpSpPr>
            <p:cNvPr id="84" name="グループ化 83"/>
            <p:cNvGrpSpPr/>
            <p:nvPr/>
          </p:nvGrpSpPr>
          <p:grpSpPr>
            <a:xfrm>
              <a:off x="6196888" y="5793152"/>
              <a:ext cx="1308812" cy="736504"/>
              <a:chOff x="4700247" y="1320089"/>
              <a:chExt cx="1368678" cy="770192"/>
            </a:xfrm>
            <a:solidFill>
              <a:schemeClr val="tx1"/>
            </a:solidFill>
          </p:grpSpPr>
          <p:sp>
            <p:nvSpPr>
              <p:cNvPr id="85" name="パイ 84"/>
              <p:cNvSpPr/>
              <p:nvPr/>
            </p:nvSpPr>
            <p:spPr bwMode="auto">
              <a:xfrm>
                <a:off x="4722495" y="1349260"/>
                <a:ext cx="741021" cy="741021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角丸四角形 85"/>
              <p:cNvSpPr/>
              <p:nvPr/>
            </p:nvSpPr>
            <p:spPr bwMode="auto">
              <a:xfrm rot="5400000">
                <a:off x="4888466" y="1493185"/>
                <a:ext cx="409078" cy="62886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>
                <a:off x="4700247" y="1690981"/>
                <a:ext cx="1368678" cy="62886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6629861" y="5083619"/>
              <a:ext cx="593822" cy="1228471"/>
              <a:chOff x="2956052" y="2937149"/>
              <a:chExt cx="593822" cy="1228471"/>
            </a:xfrm>
          </p:grpSpPr>
          <p:grpSp>
            <p:nvGrpSpPr>
              <p:cNvPr id="16" name="グループ化 15"/>
              <p:cNvGrpSpPr/>
              <p:nvPr/>
            </p:nvGrpSpPr>
            <p:grpSpPr>
              <a:xfrm flipH="1">
                <a:off x="3008432" y="3617549"/>
                <a:ext cx="535129" cy="548071"/>
                <a:chOff x="6664840" y="4171278"/>
                <a:chExt cx="454189" cy="465172"/>
              </a:xfrm>
            </p:grpSpPr>
            <p:sp>
              <p:nvSpPr>
                <p:cNvPr id="92" name="角丸四角形 91"/>
                <p:cNvSpPr/>
                <p:nvPr/>
              </p:nvSpPr>
              <p:spPr bwMode="auto">
                <a:xfrm rot="3600000">
                  <a:off x="6814178" y="4097230"/>
                  <a:ext cx="155513" cy="4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>
                  <a:off x="6935003" y="4171278"/>
                  <a:ext cx="168350" cy="46517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/>
              <p:cNvGrpSpPr/>
              <p:nvPr/>
            </p:nvGrpSpPr>
            <p:grpSpPr>
              <a:xfrm rot="20588115">
                <a:off x="2956052" y="2937149"/>
                <a:ext cx="593822" cy="1092916"/>
                <a:chOff x="3054186" y="2889382"/>
                <a:chExt cx="593822" cy="1092916"/>
              </a:xfrm>
            </p:grpSpPr>
            <p:sp>
              <p:nvSpPr>
                <p:cNvPr id="122" name="円/楕円 121"/>
                <p:cNvSpPr/>
                <p:nvPr/>
              </p:nvSpPr>
              <p:spPr bwMode="auto">
                <a:xfrm flipH="1">
                  <a:off x="3290074" y="2889382"/>
                  <a:ext cx="308055" cy="30805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角丸四角形 122"/>
                <p:cNvSpPr/>
                <p:nvPr/>
              </p:nvSpPr>
              <p:spPr bwMode="auto">
                <a:xfrm flipH="1">
                  <a:off x="3275985" y="3180713"/>
                  <a:ext cx="372023" cy="80158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角丸四角形 123"/>
                <p:cNvSpPr/>
                <p:nvPr/>
              </p:nvSpPr>
              <p:spPr bwMode="auto">
                <a:xfrm rot="2700000" flipH="1">
                  <a:off x="3210251" y="3197885"/>
                  <a:ext cx="148392" cy="3691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角丸四角形 124"/>
                <p:cNvSpPr/>
                <p:nvPr/>
              </p:nvSpPr>
              <p:spPr bwMode="auto">
                <a:xfrm rot="18900000" flipH="1">
                  <a:off x="3054186" y="3197886"/>
                  <a:ext cx="148392" cy="3691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8" name="グループ化 27"/>
          <p:cNvGrpSpPr/>
          <p:nvPr/>
        </p:nvGrpSpPr>
        <p:grpSpPr>
          <a:xfrm>
            <a:off x="8056168" y="5083619"/>
            <a:ext cx="1308812" cy="1446037"/>
            <a:chOff x="8056168" y="5083619"/>
            <a:chExt cx="1308812" cy="1446037"/>
          </a:xfrm>
        </p:grpSpPr>
        <p:grpSp>
          <p:nvGrpSpPr>
            <p:cNvPr id="120" name="グループ化 119"/>
            <p:cNvGrpSpPr/>
            <p:nvPr/>
          </p:nvGrpSpPr>
          <p:grpSpPr>
            <a:xfrm>
              <a:off x="8056168" y="5793152"/>
              <a:ext cx="1308812" cy="736504"/>
              <a:chOff x="4700247" y="1320089"/>
              <a:chExt cx="1368678" cy="770192"/>
            </a:xfrm>
            <a:solidFill>
              <a:schemeClr val="tx1"/>
            </a:solidFill>
          </p:grpSpPr>
          <p:sp>
            <p:nvSpPr>
              <p:cNvPr id="121" name="パイ 120"/>
              <p:cNvSpPr/>
              <p:nvPr/>
            </p:nvSpPr>
            <p:spPr bwMode="auto">
              <a:xfrm>
                <a:off x="4722495" y="1349260"/>
                <a:ext cx="741021" cy="741021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角丸四角形 125"/>
              <p:cNvSpPr/>
              <p:nvPr/>
            </p:nvSpPr>
            <p:spPr bwMode="auto">
              <a:xfrm rot="5400000">
                <a:off x="4888466" y="1493185"/>
                <a:ext cx="409078" cy="62886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角丸四角形 126"/>
              <p:cNvSpPr/>
              <p:nvPr/>
            </p:nvSpPr>
            <p:spPr bwMode="auto">
              <a:xfrm>
                <a:off x="4700247" y="1690981"/>
                <a:ext cx="1368678" cy="62886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/>
            <p:cNvGrpSpPr/>
            <p:nvPr/>
          </p:nvGrpSpPr>
          <p:grpSpPr>
            <a:xfrm flipH="1">
              <a:off x="8660951" y="5083619"/>
              <a:ext cx="593822" cy="1228471"/>
              <a:chOff x="2956052" y="2937149"/>
              <a:chExt cx="593822" cy="1228471"/>
            </a:xfrm>
          </p:grpSpPr>
          <p:grpSp>
            <p:nvGrpSpPr>
              <p:cNvPr id="129" name="グループ化 128"/>
              <p:cNvGrpSpPr/>
              <p:nvPr/>
            </p:nvGrpSpPr>
            <p:grpSpPr>
              <a:xfrm flipH="1">
                <a:off x="3008432" y="3617549"/>
                <a:ext cx="535129" cy="548071"/>
                <a:chOff x="6664840" y="4171278"/>
                <a:chExt cx="454189" cy="465172"/>
              </a:xfrm>
            </p:grpSpPr>
            <p:sp>
              <p:nvSpPr>
                <p:cNvPr id="135" name="角丸四角形 134"/>
                <p:cNvSpPr/>
                <p:nvPr/>
              </p:nvSpPr>
              <p:spPr bwMode="auto">
                <a:xfrm rot="3600000">
                  <a:off x="6814178" y="4097230"/>
                  <a:ext cx="155513" cy="4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角丸四角形 135"/>
                <p:cNvSpPr/>
                <p:nvPr/>
              </p:nvSpPr>
              <p:spPr bwMode="auto">
                <a:xfrm>
                  <a:off x="6935003" y="4171278"/>
                  <a:ext cx="168350" cy="46517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" name="グループ化 129"/>
              <p:cNvGrpSpPr/>
              <p:nvPr/>
            </p:nvGrpSpPr>
            <p:grpSpPr>
              <a:xfrm rot="20588115">
                <a:off x="2956052" y="2937149"/>
                <a:ext cx="593822" cy="1092916"/>
                <a:chOff x="3054186" y="2889382"/>
                <a:chExt cx="593822" cy="1092916"/>
              </a:xfrm>
            </p:grpSpPr>
            <p:sp>
              <p:nvSpPr>
                <p:cNvPr id="131" name="円/楕円 130"/>
                <p:cNvSpPr/>
                <p:nvPr/>
              </p:nvSpPr>
              <p:spPr bwMode="auto">
                <a:xfrm flipH="1">
                  <a:off x="3290074" y="2889382"/>
                  <a:ext cx="308055" cy="30805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角丸四角形 131"/>
                <p:cNvSpPr/>
                <p:nvPr/>
              </p:nvSpPr>
              <p:spPr bwMode="auto">
                <a:xfrm flipH="1">
                  <a:off x="3275985" y="3180713"/>
                  <a:ext cx="372023" cy="80158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角丸四角形 132"/>
                <p:cNvSpPr/>
                <p:nvPr/>
              </p:nvSpPr>
              <p:spPr bwMode="auto">
                <a:xfrm rot="2700000" flipH="1">
                  <a:off x="3210251" y="3197885"/>
                  <a:ext cx="148392" cy="3691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角丸四角形 133"/>
                <p:cNvSpPr/>
                <p:nvPr/>
              </p:nvSpPr>
              <p:spPr bwMode="auto">
                <a:xfrm rot="18900000" flipH="1">
                  <a:off x="3054186" y="3197886"/>
                  <a:ext cx="148392" cy="3691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" name="グループ化 20"/>
          <p:cNvGrpSpPr/>
          <p:nvPr/>
        </p:nvGrpSpPr>
        <p:grpSpPr>
          <a:xfrm>
            <a:off x="7984317" y="2738592"/>
            <a:ext cx="1498929" cy="1623402"/>
            <a:chOff x="6006771" y="2738592"/>
            <a:chExt cx="1498929" cy="1623402"/>
          </a:xfrm>
        </p:grpSpPr>
        <p:sp>
          <p:nvSpPr>
            <p:cNvPr id="144" name="角丸四角形 143"/>
            <p:cNvSpPr/>
            <p:nvPr/>
          </p:nvSpPr>
          <p:spPr bwMode="auto">
            <a:xfrm>
              <a:off x="7199211" y="3743663"/>
              <a:ext cx="175724" cy="59131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角丸四角形 144"/>
            <p:cNvSpPr/>
            <p:nvPr/>
          </p:nvSpPr>
          <p:spPr bwMode="auto">
            <a:xfrm>
              <a:off x="7281551" y="3770675"/>
              <a:ext cx="175724" cy="59131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角丸四角形 136"/>
            <p:cNvSpPr/>
            <p:nvPr/>
          </p:nvSpPr>
          <p:spPr bwMode="auto">
            <a:xfrm>
              <a:off x="6006771" y="3673510"/>
              <a:ext cx="944209" cy="10063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 bwMode="auto">
            <a:xfrm>
              <a:off x="6078125" y="3429000"/>
              <a:ext cx="225025" cy="225025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角丸四角形 137"/>
            <p:cNvSpPr/>
            <p:nvPr/>
          </p:nvSpPr>
          <p:spPr bwMode="auto">
            <a:xfrm>
              <a:off x="6315125" y="3429666"/>
              <a:ext cx="374293" cy="22435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角丸四角形 138"/>
            <p:cNvSpPr/>
            <p:nvPr/>
          </p:nvSpPr>
          <p:spPr bwMode="auto">
            <a:xfrm rot="4500000">
              <a:off x="6509538" y="3415931"/>
              <a:ext cx="230707" cy="8854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角丸四角形 139"/>
            <p:cNvSpPr/>
            <p:nvPr/>
          </p:nvSpPr>
          <p:spPr bwMode="auto">
            <a:xfrm rot="9000000">
              <a:off x="6554407" y="3317783"/>
              <a:ext cx="164567" cy="8854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 bwMode="auto">
            <a:xfrm>
              <a:off x="6945059" y="2738592"/>
              <a:ext cx="307492" cy="30749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角丸四角形 141"/>
            <p:cNvSpPr/>
            <p:nvPr/>
          </p:nvSpPr>
          <p:spPr bwMode="auto">
            <a:xfrm rot="20494507">
              <a:off x="7095879" y="3025559"/>
              <a:ext cx="371344" cy="63231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角丸四角形 142"/>
            <p:cNvSpPr/>
            <p:nvPr/>
          </p:nvSpPr>
          <p:spPr bwMode="auto">
            <a:xfrm>
              <a:off x="7143911" y="3460203"/>
              <a:ext cx="361789" cy="459849"/>
            </a:xfrm>
            <a:prstGeom prst="roundRect">
              <a:avLst>
                <a:gd name="adj" fmla="val 1778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角丸四角形 145"/>
            <p:cNvSpPr/>
            <p:nvPr/>
          </p:nvSpPr>
          <p:spPr bwMode="auto">
            <a:xfrm rot="3118060">
              <a:off x="7021682" y="3120175"/>
              <a:ext cx="154247" cy="34562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角丸四角形 146"/>
            <p:cNvSpPr/>
            <p:nvPr/>
          </p:nvSpPr>
          <p:spPr bwMode="auto">
            <a:xfrm rot="7852142">
              <a:off x="6840616" y="3130647"/>
              <a:ext cx="154247" cy="34562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ローチャート: 手作業 19"/>
            <p:cNvSpPr/>
            <p:nvPr/>
          </p:nvSpPr>
          <p:spPr bwMode="auto">
            <a:xfrm>
              <a:off x="6078125" y="3789040"/>
              <a:ext cx="801850" cy="572954"/>
            </a:xfrm>
            <a:prstGeom prst="flowChartManualOperation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4619450" y="2857437"/>
            <a:ext cx="876108" cy="1477545"/>
            <a:chOff x="2641904" y="2857437"/>
            <a:chExt cx="876108" cy="1477545"/>
          </a:xfrm>
        </p:grpSpPr>
        <p:sp>
          <p:nvSpPr>
            <p:cNvPr id="22" name="円/楕円 21"/>
            <p:cNvSpPr/>
            <p:nvPr/>
          </p:nvSpPr>
          <p:spPr bwMode="auto">
            <a:xfrm>
              <a:off x="2811628" y="2857437"/>
              <a:ext cx="536662" cy="53666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角丸四角形 22"/>
            <p:cNvSpPr/>
            <p:nvPr/>
          </p:nvSpPr>
          <p:spPr bwMode="auto">
            <a:xfrm>
              <a:off x="2641905" y="3425303"/>
              <a:ext cx="876107" cy="7858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2641904" y="3818222"/>
              <a:ext cx="876107" cy="51676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加算記号 24"/>
            <p:cNvSpPr/>
            <p:nvPr/>
          </p:nvSpPr>
          <p:spPr bwMode="auto">
            <a:xfrm>
              <a:off x="2933332" y="3654025"/>
              <a:ext cx="495215" cy="495215"/>
            </a:xfrm>
            <a:prstGeom prst="mathPlus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6486623" y="2965925"/>
            <a:ext cx="909516" cy="1238212"/>
            <a:chOff x="4504587" y="2761890"/>
            <a:chExt cx="909516" cy="1238212"/>
          </a:xfrm>
        </p:grpSpPr>
        <p:sp>
          <p:nvSpPr>
            <p:cNvPr id="30" name="円/楕円 29"/>
            <p:cNvSpPr/>
            <p:nvPr/>
          </p:nvSpPr>
          <p:spPr bwMode="auto">
            <a:xfrm>
              <a:off x="4773672" y="2761890"/>
              <a:ext cx="372122" cy="37212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778506" y="3132060"/>
              <a:ext cx="362454" cy="328143"/>
              <a:chOff x="4481299" y="3402660"/>
              <a:chExt cx="876108" cy="1216808"/>
            </a:xfrm>
          </p:grpSpPr>
          <p:sp>
            <p:nvSpPr>
              <p:cNvPr id="148" name="角丸四角形 147"/>
              <p:cNvSpPr/>
              <p:nvPr/>
            </p:nvSpPr>
            <p:spPr bwMode="auto">
              <a:xfrm>
                <a:off x="4481301" y="3402660"/>
                <a:ext cx="876106" cy="78583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正方形/長方形 148"/>
              <p:cNvSpPr/>
              <p:nvPr/>
            </p:nvSpPr>
            <p:spPr bwMode="auto">
              <a:xfrm>
                <a:off x="4481299" y="3795581"/>
                <a:ext cx="876108" cy="82388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" name="角丸四角形 31"/>
            <p:cNvSpPr/>
            <p:nvPr/>
          </p:nvSpPr>
          <p:spPr bwMode="auto">
            <a:xfrm rot="3600000">
              <a:off x="4659159" y="3066033"/>
              <a:ext cx="95901" cy="40504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角丸四角形 149"/>
            <p:cNvSpPr/>
            <p:nvPr/>
          </p:nvSpPr>
          <p:spPr bwMode="auto">
            <a:xfrm rot="18000000" flipH="1">
              <a:off x="5163630" y="3066033"/>
              <a:ext cx="95901" cy="40504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平行四辺形 32"/>
            <p:cNvSpPr/>
            <p:nvPr/>
          </p:nvSpPr>
          <p:spPr bwMode="auto">
            <a:xfrm rot="7200000">
              <a:off x="4603537" y="3642063"/>
              <a:ext cx="304002" cy="130832"/>
            </a:xfrm>
            <a:prstGeom prst="parallelogram">
              <a:avLst>
                <a:gd name="adj" fmla="val 3841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" name="平行四辺形 150"/>
            <p:cNvSpPr/>
            <p:nvPr/>
          </p:nvSpPr>
          <p:spPr bwMode="auto">
            <a:xfrm rot="14400000" flipH="1">
              <a:off x="5003131" y="3642063"/>
              <a:ext cx="304002" cy="130832"/>
            </a:xfrm>
            <a:prstGeom prst="parallelogram">
              <a:avLst>
                <a:gd name="adj" fmla="val 3841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角丸四角形 151"/>
            <p:cNvSpPr/>
            <p:nvPr/>
          </p:nvSpPr>
          <p:spPr bwMode="auto">
            <a:xfrm rot="19407344" flipH="1">
              <a:off x="4725400" y="3677079"/>
              <a:ext cx="121556" cy="32302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3" name="角丸四角形 152"/>
            <p:cNvSpPr/>
            <p:nvPr/>
          </p:nvSpPr>
          <p:spPr bwMode="auto">
            <a:xfrm rot="2192656">
              <a:off x="5065335" y="3677079"/>
              <a:ext cx="121556" cy="32302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2454519" y="2805709"/>
            <a:ext cx="1250795" cy="1484614"/>
            <a:chOff x="2361509" y="2759522"/>
            <a:chExt cx="1250795" cy="1484614"/>
          </a:xfrm>
        </p:grpSpPr>
        <p:sp>
          <p:nvSpPr>
            <p:cNvPr id="154" name="アーチ 153"/>
            <p:cNvSpPr/>
            <p:nvPr/>
          </p:nvSpPr>
          <p:spPr bwMode="auto">
            <a:xfrm>
              <a:off x="2361509" y="3301415"/>
              <a:ext cx="942721" cy="942721"/>
            </a:xfrm>
            <a:prstGeom prst="blockArc">
              <a:avLst>
                <a:gd name="adj1" fmla="val 422206"/>
                <a:gd name="adj2" fmla="val 15980276"/>
                <a:gd name="adj3" fmla="val 58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2962606" y="2759522"/>
              <a:ext cx="286562" cy="28656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角丸四角形 35"/>
            <p:cNvSpPr/>
            <p:nvPr/>
          </p:nvSpPr>
          <p:spPr bwMode="auto">
            <a:xfrm>
              <a:off x="2938221" y="3081784"/>
              <a:ext cx="341425" cy="69576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" name="角丸四角形 154"/>
            <p:cNvSpPr/>
            <p:nvPr/>
          </p:nvSpPr>
          <p:spPr bwMode="auto">
            <a:xfrm rot="5400000">
              <a:off x="3237181" y="3450049"/>
              <a:ext cx="134098" cy="52089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角丸四角形 156"/>
            <p:cNvSpPr/>
            <p:nvPr/>
          </p:nvSpPr>
          <p:spPr bwMode="auto">
            <a:xfrm rot="11700000">
              <a:off x="3411701" y="3643767"/>
              <a:ext cx="122591" cy="4565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8" name="角丸四角形 157"/>
            <p:cNvSpPr/>
            <p:nvPr/>
          </p:nvSpPr>
          <p:spPr bwMode="auto">
            <a:xfrm rot="5400000">
              <a:off x="3299059" y="2967168"/>
              <a:ext cx="105591" cy="52089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39636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PPTX112_トイレ関連</dc:title>
  <dc:subject>PPTX112_トイレ関連</dc:subject>
  <dc:creator>http://www.digipot.net</dc:creator>
  <cp:lastModifiedBy/>
  <cp:revision>1</cp:revision>
  <dcterms:created xsi:type="dcterms:W3CDTF">2013-12-13T04:32:36Z</dcterms:created>
  <dcterms:modified xsi:type="dcterms:W3CDTF">2013-12-13T04:32:38Z</dcterms:modified>
  <cp:category/>
  <cp:version>1</cp:version>
</cp:coreProperties>
</file>