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72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0066"/>
    <a:srgbClr val="FFCCFF"/>
    <a:srgbClr val="663300"/>
    <a:srgbClr val="FFCC00"/>
    <a:srgbClr val="FFFF99"/>
    <a:srgbClr val="CCCCFF"/>
    <a:srgbClr val="99CCFF"/>
    <a:srgbClr val="6666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601369" y="815401"/>
            <a:ext cx="1164657" cy="1654787"/>
            <a:chOff x="601369" y="815401"/>
            <a:chExt cx="1164657" cy="1654787"/>
          </a:xfrm>
        </p:grpSpPr>
        <p:sp>
          <p:nvSpPr>
            <p:cNvPr id="2" name="円/楕円 1"/>
            <p:cNvSpPr/>
            <p:nvPr/>
          </p:nvSpPr>
          <p:spPr>
            <a:xfrm>
              <a:off x="757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1138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935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1354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1089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70C0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125824" y="1532237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" name="フローチャート : 結合子 7"/>
            <p:cNvSpPr/>
            <p:nvPr/>
          </p:nvSpPr>
          <p:spPr>
            <a:xfrm>
              <a:off x="938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" name="フリーフォーム 8"/>
            <p:cNvSpPr/>
            <p:nvPr/>
          </p:nvSpPr>
          <p:spPr>
            <a:xfrm rot="20050790">
              <a:off x="1042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" name="フリーフォーム 9"/>
            <p:cNvSpPr/>
            <p:nvPr/>
          </p:nvSpPr>
          <p:spPr>
            <a:xfrm rot="5400000">
              <a:off x="1165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 rot="12600000">
              <a:off x="629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1089104" y="1303934"/>
              <a:ext cx="188389" cy="188389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ドーナツ 15"/>
            <p:cNvSpPr/>
            <p:nvPr/>
          </p:nvSpPr>
          <p:spPr>
            <a:xfrm>
              <a:off x="601369" y="815401"/>
              <a:ext cx="1164657" cy="1164658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2506369" y="815401"/>
            <a:ext cx="1164657" cy="1654787"/>
            <a:chOff x="2506369" y="815401"/>
            <a:chExt cx="1164657" cy="1654787"/>
          </a:xfrm>
        </p:grpSpPr>
        <p:sp>
          <p:nvSpPr>
            <p:cNvPr id="19" name="円/楕円 18"/>
            <p:cNvSpPr/>
            <p:nvPr/>
          </p:nvSpPr>
          <p:spPr>
            <a:xfrm>
              <a:off x="2662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rgbClr val="FF0066"/>
                </a:gs>
                <a:gs pos="100000">
                  <a:srgbClr val="FF66FF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3043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rgbClr val="FF0066"/>
                </a:gs>
                <a:gs pos="100000">
                  <a:srgbClr val="FF66FF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2840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FF0066"/>
                </a:gs>
                <a:gs pos="100000">
                  <a:srgbClr val="FF66FF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3259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FF0066"/>
                </a:gs>
                <a:gs pos="100000">
                  <a:srgbClr val="FF66FF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2994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66"/>
                </a:gs>
                <a:gs pos="50000">
                  <a:srgbClr val="FF66FF"/>
                </a:gs>
                <a:gs pos="100000">
                  <a:srgbClr val="FF0066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3030824" y="1532236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" name="フローチャート : 結合子 24"/>
            <p:cNvSpPr/>
            <p:nvPr/>
          </p:nvSpPr>
          <p:spPr>
            <a:xfrm>
              <a:off x="2843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フリーフォーム 25"/>
            <p:cNvSpPr/>
            <p:nvPr/>
          </p:nvSpPr>
          <p:spPr>
            <a:xfrm rot="20050790">
              <a:off x="2947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FF66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" name="フリーフォーム 26"/>
            <p:cNvSpPr/>
            <p:nvPr/>
          </p:nvSpPr>
          <p:spPr>
            <a:xfrm rot="5400000">
              <a:off x="3070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FF66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" name="フリーフォーム 27"/>
            <p:cNvSpPr/>
            <p:nvPr/>
          </p:nvSpPr>
          <p:spPr>
            <a:xfrm rot="12600000">
              <a:off x="2534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FF66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2994104" y="1303934"/>
              <a:ext cx="188389" cy="188389"/>
            </a:xfrm>
            <a:prstGeom prst="ellipse">
              <a:avLst/>
            </a:prstGeom>
            <a:solidFill>
              <a:srgbClr val="FF66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" name="ドーナツ 30"/>
            <p:cNvSpPr/>
            <p:nvPr/>
          </p:nvSpPr>
          <p:spPr>
            <a:xfrm>
              <a:off x="2506369" y="815401"/>
              <a:ext cx="1164657" cy="1164657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607994" y="834556"/>
            <a:ext cx="1138432" cy="1134410"/>
            <a:chOff x="1651624" y="834556"/>
            <a:chExt cx="1138432" cy="1134410"/>
          </a:xfrm>
        </p:grpSpPr>
        <p:sp>
          <p:nvSpPr>
            <p:cNvPr id="14" name="フローチャート : 和接合 13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18" name="グループ化 117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15" name="フローチャート : 和接合 14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17" name="グループ化 116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39" name="フローチャート : 和接合 38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" name="フローチャート : 和接合 39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7" name="フローチャート : 和接合 36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" name="フローチャート : 和接合 37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43" name="グループ化 42"/>
          <p:cNvGrpSpPr/>
          <p:nvPr/>
        </p:nvGrpSpPr>
        <p:grpSpPr>
          <a:xfrm>
            <a:off x="4358029" y="815401"/>
            <a:ext cx="1164657" cy="1654787"/>
            <a:chOff x="2506369" y="815401"/>
            <a:chExt cx="1164657" cy="1654787"/>
          </a:xfrm>
        </p:grpSpPr>
        <p:sp>
          <p:nvSpPr>
            <p:cNvPr id="44" name="円/楕円 43"/>
            <p:cNvSpPr/>
            <p:nvPr/>
          </p:nvSpPr>
          <p:spPr>
            <a:xfrm>
              <a:off x="2662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043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2840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3259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2994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00B050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3030824" y="1532236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0" name="フローチャート : 結合子 49"/>
            <p:cNvSpPr/>
            <p:nvPr/>
          </p:nvSpPr>
          <p:spPr>
            <a:xfrm>
              <a:off x="2843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フリーフォーム 50"/>
            <p:cNvSpPr/>
            <p:nvPr/>
          </p:nvSpPr>
          <p:spPr>
            <a:xfrm rot="20050790">
              <a:off x="2947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フリーフォーム 51"/>
            <p:cNvSpPr/>
            <p:nvPr/>
          </p:nvSpPr>
          <p:spPr>
            <a:xfrm rot="5400000">
              <a:off x="3070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フリーフォーム 52"/>
            <p:cNvSpPr/>
            <p:nvPr/>
          </p:nvSpPr>
          <p:spPr>
            <a:xfrm rot="12600000">
              <a:off x="2534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2994104" y="1303934"/>
              <a:ext cx="188389" cy="18838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5" name="ドーナツ 54"/>
            <p:cNvSpPr/>
            <p:nvPr/>
          </p:nvSpPr>
          <p:spPr>
            <a:xfrm>
              <a:off x="2506369" y="815401"/>
              <a:ext cx="1164657" cy="1164657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6232549" y="815401"/>
            <a:ext cx="1164657" cy="1654787"/>
            <a:chOff x="2506369" y="815401"/>
            <a:chExt cx="1164657" cy="1654787"/>
          </a:xfrm>
        </p:grpSpPr>
        <p:sp>
          <p:nvSpPr>
            <p:cNvPr id="57" name="円/楕円 56"/>
            <p:cNvSpPr/>
            <p:nvPr/>
          </p:nvSpPr>
          <p:spPr>
            <a:xfrm>
              <a:off x="2662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3043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2840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3259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2994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3030824" y="1532236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フローチャート : 結合子 62"/>
            <p:cNvSpPr/>
            <p:nvPr/>
          </p:nvSpPr>
          <p:spPr>
            <a:xfrm>
              <a:off x="2843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4" name="フリーフォーム 63"/>
            <p:cNvSpPr/>
            <p:nvPr/>
          </p:nvSpPr>
          <p:spPr>
            <a:xfrm rot="20050790">
              <a:off x="2947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5" name="フリーフォーム 64"/>
            <p:cNvSpPr/>
            <p:nvPr/>
          </p:nvSpPr>
          <p:spPr>
            <a:xfrm rot="5400000">
              <a:off x="3070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6" name="フリーフォーム 65"/>
            <p:cNvSpPr/>
            <p:nvPr/>
          </p:nvSpPr>
          <p:spPr>
            <a:xfrm rot="12600000">
              <a:off x="2534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2994104" y="1303934"/>
              <a:ext cx="188389" cy="1883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8" name="ドーナツ 67"/>
            <p:cNvSpPr/>
            <p:nvPr/>
          </p:nvSpPr>
          <p:spPr>
            <a:xfrm>
              <a:off x="2506369" y="815401"/>
              <a:ext cx="1164657" cy="1164657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8099449" y="815401"/>
            <a:ext cx="1164657" cy="1654787"/>
            <a:chOff x="2506369" y="815401"/>
            <a:chExt cx="1164657" cy="1654787"/>
          </a:xfrm>
        </p:grpSpPr>
        <p:sp>
          <p:nvSpPr>
            <p:cNvPr id="70" name="円/楕円 69"/>
            <p:cNvSpPr/>
            <p:nvPr/>
          </p:nvSpPr>
          <p:spPr>
            <a:xfrm>
              <a:off x="2662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3043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2840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3259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4" name="角丸四角形 73"/>
            <p:cNvSpPr/>
            <p:nvPr/>
          </p:nvSpPr>
          <p:spPr>
            <a:xfrm>
              <a:off x="2994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5" name="角丸四角形 74"/>
            <p:cNvSpPr/>
            <p:nvPr/>
          </p:nvSpPr>
          <p:spPr>
            <a:xfrm>
              <a:off x="3030824" y="1532236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6" name="フローチャート : 結合子 75"/>
            <p:cNvSpPr/>
            <p:nvPr/>
          </p:nvSpPr>
          <p:spPr>
            <a:xfrm>
              <a:off x="2843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7" name="フリーフォーム 76"/>
            <p:cNvSpPr/>
            <p:nvPr/>
          </p:nvSpPr>
          <p:spPr>
            <a:xfrm rot="20050790">
              <a:off x="2947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8" name="フリーフォーム 77"/>
            <p:cNvSpPr/>
            <p:nvPr/>
          </p:nvSpPr>
          <p:spPr>
            <a:xfrm rot="5400000">
              <a:off x="3070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9" name="フリーフォーム 78"/>
            <p:cNvSpPr/>
            <p:nvPr/>
          </p:nvSpPr>
          <p:spPr>
            <a:xfrm rot="12600000">
              <a:off x="2534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2994104" y="1303934"/>
              <a:ext cx="188389" cy="188389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1" name="ドーナツ 80"/>
            <p:cNvSpPr/>
            <p:nvPr/>
          </p:nvSpPr>
          <p:spPr>
            <a:xfrm>
              <a:off x="2506369" y="815401"/>
              <a:ext cx="1164657" cy="1164657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2520614" y="834556"/>
            <a:ext cx="1138432" cy="1134410"/>
            <a:chOff x="1651624" y="834556"/>
            <a:chExt cx="1138432" cy="1134410"/>
          </a:xfrm>
        </p:grpSpPr>
        <p:sp>
          <p:nvSpPr>
            <p:cNvPr id="121" name="フローチャート : 和接合 120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22" name="グループ化 121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123" name="フローチャート : 和接合 122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24" name="グループ化 123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125" name="フローチャート : 和接合 124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" name="フローチャート : 和接合 125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" name="フローチャート : 和接合 126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" name="フローチャート : 和接合 127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129" name="グループ化 128"/>
          <p:cNvGrpSpPr/>
          <p:nvPr/>
        </p:nvGrpSpPr>
        <p:grpSpPr>
          <a:xfrm>
            <a:off x="4374814" y="834556"/>
            <a:ext cx="1138432" cy="1134410"/>
            <a:chOff x="1651624" y="834556"/>
            <a:chExt cx="1138432" cy="1134410"/>
          </a:xfrm>
        </p:grpSpPr>
        <p:sp>
          <p:nvSpPr>
            <p:cNvPr id="130" name="フローチャート : 和接合 129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31" name="グループ化 130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132" name="フローチャート : 和接合 131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33" name="グループ化 132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134" name="フローチャート : 和接合 133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5" name="フローチャート : 和接合 134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6" name="フローチャート : 和接合 135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7" name="フローチャート : 和接合 136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138" name="グループ化 12"/>
          <p:cNvGrpSpPr>
            <a:grpSpLocks/>
          </p:cNvGrpSpPr>
          <p:nvPr/>
        </p:nvGrpSpPr>
        <p:grpSpPr bwMode="auto">
          <a:xfrm>
            <a:off x="795353" y="2799044"/>
            <a:ext cx="638616" cy="1553571"/>
            <a:chOff x="524489" y="3207892"/>
            <a:chExt cx="1149350" cy="2801938"/>
          </a:xfrm>
        </p:grpSpPr>
        <p:sp>
          <p:nvSpPr>
            <p:cNvPr id="139" name="Oval 369"/>
            <p:cNvSpPr>
              <a:spLocks noChangeArrowheads="1"/>
            </p:cNvSpPr>
            <p:nvPr/>
          </p:nvSpPr>
          <p:spPr bwMode="auto">
            <a:xfrm>
              <a:off x="595926" y="5578030"/>
              <a:ext cx="1008063" cy="431800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0" name="Oval 370"/>
            <p:cNvSpPr>
              <a:spLocks noChangeArrowheads="1"/>
            </p:cNvSpPr>
            <p:nvPr/>
          </p:nvSpPr>
          <p:spPr bwMode="auto">
            <a:xfrm>
              <a:off x="595926" y="5546280"/>
              <a:ext cx="1008063" cy="431800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1" name="Rectangle 365"/>
            <p:cNvSpPr>
              <a:spLocks noChangeArrowheads="1"/>
            </p:cNvSpPr>
            <p:nvPr/>
          </p:nvSpPr>
          <p:spPr bwMode="auto">
            <a:xfrm>
              <a:off x="1049127" y="4402211"/>
              <a:ext cx="10007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2" name="AutoShape 366"/>
            <p:cNvSpPr>
              <a:spLocks noChangeArrowheads="1"/>
            </p:cNvSpPr>
            <p:nvPr/>
          </p:nvSpPr>
          <p:spPr bwMode="auto">
            <a:xfrm>
              <a:off x="1027898" y="4930994"/>
              <a:ext cx="145564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143" name="Rectangle 367"/>
            <p:cNvSpPr>
              <a:spLocks noChangeArrowheads="1"/>
            </p:cNvSpPr>
            <p:nvPr/>
          </p:nvSpPr>
          <p:spPr bwMode="auto">
            <a:xfrm>
              <a:off x="1027898" y="3849117"/>
              <a:ext cx="14556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44" name="Group 372"/>
            <p:cNvGrpSpPr>
              <a:grpSpLocks/>
            </p:cNvGrpSpPr>
            <p:nvPr/>
          </p:nvGrpSpPr>
          <p:grpSpPr bwMode="auto">
            <a:xfrm>
              <a:off x="600689" y="3241230"/>
              <a:ext cx="1047750" cy="1054100"/>
              <a:chOff x="3541" y="2194"/>
              <a:chExt cx="641" cy="646"/>
            </a:xfrm>
            <a:solidFill>
              <a:srgbClr val="00B0F0"/>
            </a:solidFill>
          </p:grpSpPr>
          <p:sp>
            <p:nvSpPr>
              <p:cNvPr id="150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51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52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53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54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145" name="Oval 357"/>
            <p:cNvSpPr>
              <a:spLocks noChangeArrowheads="1"/>
            </p:cNvSpPr>
            <p:nvPr/>
          </p:nvSpPr>
          <p:spPr bwMode="auto">
            <a:xfrm>
              <a:off x="951526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6" name="AutoShape 358"/>
            <p:cNvSpPr>
              <a:spLocks noChangeArrowheads="1"/>
            </p:cNvSpPr>
            <p:nvPr/>
          </p:nvSpPr>
          <p:spPr bwMode="auto">
            <a:xfrm>
              <a:off x="524489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47" name="AutoShape 359"/>
            <p:cNvSpPr>
              <a:spLocks noChangeArrowheads="1"/>
            </p:cNvSpPr>
            <p:nvPr/>
          </p:nvSpPr>
          <p:spPr bwMode="auto">
            <a:xfrm>
              <a:off x="633662" y="3317295"/>
              <a:ext cx="931004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48" name="AutoShape 361"/>
            <p:cNvSpPr>
              <a:spLocks noChangeArrowheads="1"/>
            </p:cNvSpPr>
            <p:nvPr/>
          </p:nvSpPr>
          <p:spPr bwMode="auto">
            <a:xfrm>
              <a:off x="776194" y="3454050"/>
              <a:ext cx="645939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49" name="AutoShape 371"/>
            <p:cNvSpPr>
              <a:spLocks noChangeArrowheads="1"/>
            </p:cNvSpPr>
            <p:nvPr/>
          </p:nvSpPr>
          <p:spPr bwMode="auto">
            <a:xfrm>
              <a:off x="873237" y="3554336"/>
              <a:ext cx="451854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155" name="グループ化 13"/>
          <p:cNvGrpSpPr>
            <a:grpSpLocks/>
          </p:cNvGrpSpPr>
          <p:nvPr/>
        </p:nvGrpSpPr>
        <p:grpSpPr bwMode="auto">
          <a:xfrm>
            <a:off x="8451887" y="2799046"/>
            <a:ext cx="636930" cy="1553570"/>
            <a:chOff x="1927161" y="3207892"/>
            <a:chExt cx="1149350" cy="2801938"/>
          </a:xfrm>
        </p:grpSpPr>
        <p:sp>
          <p:nvSpPr>
            <p:cNvPr id="156" name="Oval 369"/>
            <p:cNvSpPr>
              <a:spLocks noChangeArrowheads="1"/>
            </p:cNvSpPr>
            <p:nvPr/>
          </p:nvSpPr>
          <p:spPr bwMode="auto">
            <a:xfrm>
              <a:off x="1998598" y="5578030"/>
              <a:ext cx="1008063" cy="431800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7" name="Oval 370"/>
            <p:cNvSpPr>
              <a:spLocks noChangeArrowheads="1"/>
            </p:cNvSpPr>
            <p:nvPr/>
          </p:nvSpPr>
          <p:spPr bwMode="auto">
            <a:xfrm>
              <a:off x="1998598" y="5546280"/>
              <a:ext cx="1008063" cy="431800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8" name="Rectangle 365"/>
            <p:cNvSpPr>
              <a:spLocks noChangeArrowheads="1"/>
            </p:cNvSpPr>
            <p:nvPr/>
          </p:nvSpPr>
          <p:spPr bwMode="auto">
            <a:xfrm>
              <a:off x="2450146" y="4402211"/>
              <a:ext cx="103381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9" name="AutoShape 366"/>
            <p:cNvSpPr>
              <a:spLocks noChangeArrowheads="1"/>
            </p:cNvSpPr>
            <p:nvPr/>
          </p:nvSpPr>
          <p:spPr bwMode="auto">
            <a:xfrm>
              <a:off x="2431902" y="4930994"/>
              <a:ext cx="142910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160" name="Rectangle 367"/>
            <p:cNvSpPr>
              <a:spLocks noChangeArrowheads="1"/>
            </p:cNvSpPr>
            <p:nvPr/>
          </p:nvSpPr>
          <p:spPr bwMode="auto">
            <a:xfrm>
              <a:off x="2431902" y="3849117"/>
              <a:ext cx="142910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61" name="Group 372"/>
            <p:cNvGrpSpPr>
              <a:grpSpLocks/>
            </p:cNvGrpSpPr>
            <p:nvPr/>
          </p:nvGrpSpPr>
          <p:grpSpPr bwMode="auto">
            <a:xfrm>
              <a:off x="2003361" y="3241230"/>
              <a:ext cx="1047750" cy="1054100"/>
              <a:chOff x="3541" y="2194"/>
              <a:chExt cx="641" cy="646"/>
            </a:xfrm>
            <a:solidFill>
              <a:srgbClr val="C00000"/>
            </a:solidFill>
          </p:grpSpPr>
          <p:sp>
            <p:nvSpPr>
              <p:cNvPr id="167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68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69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70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71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162" name="Oval 357"/>
            <p:cNvSpPr>
              <a:spLocks noChangeArrowheads="1"/>
            </p:cNvSpPr>
            <p:nvPr/>
          </p:nvSpPr>
          <p:spPr bwMode="auto">
            <a:xfrm>
              <a:off x="2354198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63" name="AutoShape 358"/>
            <p:cNvSpPr>
              <a:spLocks noChangeArrowheads="1"/>
            </p:cNvSpPr>
            <p:nvPr/>
          </p:nvSpPr>
          <p:spPr bwMode="auto">
            <a:xfrm>
              <a:off x="1927161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64" name="AutoShape 359"/>
            <p:cNvSpPr>
              <a:spLocks noChangeArrowheads="1"/>
            </p:cNvSpPr>
            <p:nvPr/>
          </p:nvSpPr>
          <p:spPr bwMode="auto">
            <a:xfrm>
              <a:off x="2036623" y="3317295"/>
              <a:ext cx="930426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65" name="AutoShape 361"/>
            <p:cNvSpPr>
              <a:spLocks noChangeArrowheads="1"/>
            </p:cNvSpPr>
            <p:nvPr/>
          </p:nvSpPr>
          <p:spPr bwMode="auto">
            <a:xfrm>
              <a:off x="2176491" y="3454050"/>
              <a:ext cx="650690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66" name="AutoShape 371"/>
            <p:cNvSpPr>
              <a:spLocks noChangeArrowheads="1"/>
            </p:cNvSpPr>
            <p:nvPr/>
          </p:nvSpPr>
          <p:spPr bwMode="auto">
            <a:xfrm>
              <a:off x="2276832" y="3554336"/>
              <a:ext cx="450010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172" name="グループ化 69"/>
          <p:cNvGrpSpPr>
            <a:grpSpLocks/>
          </p:cNvGrpSpPr>
          <p:nvPr/>
        </p:nvGrpSpPr>
        <p:grpSpPr bwMode="auto">
          <a:xfrm>
            <a:off x="6558371" y="2799046"/>
            <a:ext cx="636930" cy="1553570"/>
            <a:chOff x="1927161" y="3207892"/>
            <a:chExt cx="1149350" cy="2801938"/>
          </a:xfrm>
        </p:grpSpPr>
        <p:sp>
          <p:nvSpPr>
            <p:cNvPr id="173" name="Oval 369"/>
            <p:cNvSpPr>
              <a:spLocks noChangeArrowheads="1"/>
            </p:cNvSpPr>
            <p:nvPr/>
          </p:nvSpPr>
          <p:spPr bwMode="auto">
            <a:xfrm>
              <a:off x="1998598" y="5578030"/>
              <a:ext cx="1008063" cy="4318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4" name="Oval 370"/>
            <p:cNvSpPr>
              <a:spLocks noChangeArrowheads="1"/>
            </p:cNvSpPr>
            <p:nvPr/>
          </p:nvSpPr>
          <p:spPr bwMode="auto">
            <a:xfrm>
              <a:off x="1998598" y="5546280"/>
              <a:ext cx="1008063" cy="4318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5" name="Rectangle 365"/>
            <p:cNvSpPr>
              <a:spLocks noChangeArrowheads="1"/>
            </p:cNvSpPr>
            <p:nvPr/>
          </p:nvSpPr>
          <p:spPr bwMode="auto">
            <a:xfrm>
              <a:off x="2450146" y="4402211"/>
              <a:ext cx="103381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6" name="AutoShape 366"/>
            <p:cNvSpPr>
              <a:spLocks noChangeArrowheads="1"/>
            </p:cNvSpPr>
            <p:nvPr/>
          </p:nvSpPr>
          <p:spPr bwMode="auto">
            <a:xfrm>
              <a:off x="2431902" y="4930994"/>
              <a:ext cx="142908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177" name="Rectangle 367"/>
            <p:cNvSpPr>
              <a:spLocks noChangeArrowheads="1"/>
            </p:cNvSpPr>
            <p:nvPr/>
          </p:nvSpPr>
          <p:spPr bwMode="auto">
            <a:xfrm>
              <a:off x="2431902" y="3849117"/>
              <a:ext cx="142908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78" name="Group 372"/>
            <p:cNvGrpSpPr>
              <a:grpSpLocks/>
            </p:cNvGrpSpPr>
            <p:nvPr/>
          </p:nvGrpSpPr>
          <p:grpSpPr bwMode="auto">
            <a:xfrm>
              <a:off x="2003361" y="3241230"/>
              <a:ext cx="1047750" cy="1054100"/>
              <a:chOff x="3541" y="2194"/>
              <a:chExt cx="641" cy="646"/>
            </a:xfrm>
            <a:solidFill>
              <a:srgbClr val="C00000"/>
            </a:solidFill>
          </p:grpSpPr>
          <p:sp>
            <p:nvSpPr>
              <p:cNvPr id="184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85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86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87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88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rgbClr val="000000">
                    <a:alpha val="50196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179" name="Oval 357"/>
            <p:cNvSpPr>
              <a:spLocks noChangeArrowheads="1"/>
            </p:cNvSpPr>
            <p:nvPr/>
          </p:nvSpPr>
          <p:spPr bwMode="auto">
            <a:xfrm>
              <a:off x="2354198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80" name="AutoShape 358"/>
            <p:cNvSpPr>
              <a:spLocks noChangeArrowheads="1"/>
            </p:cNvSpPr>
            <p:nvPr/>
          </p:nvSpPr>
          <p:spPr bwMode="auto">
            <a:xfrm>
              <a:off x="1927161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81" name="AutoShape 359"/>
            <p:cNvSpPr>
              <a:spLocks noChangeArrowheads="1"/>
            </p:cNvSpPr>
            <p:nvPr/>
          </p:nvSpPr>
          <p:spPr bwMode="auto">
            <a:xfrm>
              <a:off x="2036623" y="3317295"/>
              <a:ext cx="930426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82" name="AutoShape 361"/>
            <p:cNvSpPr>
              <a:spLocks noChangeArrowheads="1"/>
            </p:cNvSpPr>
            <p:nvPr/>
          </p:nvSpPr>
          <p:spPr bwMode="auto">
            <a:xfrm>
              <a:off x="2176491" y="3454050"/>
              <a:ext cx="650690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83" name="AutoShape 371"/>
            <p:cNvSpPr>
              <a:spLocks noChangeArrowheads="1"/>
            </p:cNvSpPr>
            <p:nvPr/>
          </p:nvSpPr>
          <p:spPr bwMode="auto">
            <a:xfrm>
              <a:off x="2276830" y="3554336"/>
              <a:ext cx="450010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189" name="グループ化 12"/>
          <p:cNvGrpSpPr>
            <a:grpSpLocks/>
          </p:cNvGrpSpPr>
          <p:nvPr/>
        </p:nvGrpSpPr>
        <p:grpSpPr bwMode="auto">
          <a:xfrm>
            <a:off x="4678505" y="2799044"/>
            <a:ext cx="638616" cy="1553571"/>
            <a:chOff x="524489" y="3207892"/>
            <a:chExt cx="1149350" cy="2801938"/>
          </a:xfrm>
        </p:grpSpPr>
        <p:sp>
          <p:nvSpPr>
            <p:cNvPr id="190" name="Oval 369"/>
            <p:cNvSpPr>
              <a:spLocks noChangeArrowheads="1"/>
            </p:cNvSpPr>
            <p:nvPr/>
          </p:nvSpPr>
          <p:spPr bwMode="auto">
            <a:xfrm>
              <a:off x="595926" y="5578030"/>
              <a:ext cx="1008063" cy="431800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1" name="Oval 370"/>
            <p:cNvSpPr>
              <a:spLocks noChangeArrowheads="1"/>
            </p:cNvSpPr>
            <p:nvPr/>
          </p:nvSpPr>
          <p:spPr bwMode="auto">
            <a:xfrm>
              <a:off x="595926" y="5546280"/>
              <a:ext cx="1008063" cy="431800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2" name="Rectangle 365"/>
            <p:cNvSpPr>
              <a:spLocks noChangeArrowheads="1"/>
            </p:cNvSpPr>
            <p:nvPr/>
          </p:nvSpPr>
          <p:spPr bwMode="auto">
            <a:xfrm>
              <a:off x="1049127" y="4402211"/>
              <a:ext cx="10007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3" name="AutoShape 366"/>
            <p:cNvSpPr>
              <a:spLocks noChangeArrowheads="1"/>
            </p:cNvSpPr>
            <p:nvPr/>
          </p:nvSpPr>
          <p:spPr bwMode="auto">
            <a:xfrm>
              <a:off x="1027898" y="4930994"/>
              <a:ext cx="145564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194" name="Rectangle 367"/>
            <p:cNvSpPr>
              <a:spLocks noChangeArrowheads="1"/>
            </p:cNvSpPr>
            <p:nvPr/>
          </p:nvSpPr>
          <p:spPr bwMode="auto">
            <a:xfrm>
              <a:off x="1027898" y="3849117"/>
              <a:ext cx="14556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95" name="Group 372"/>
            <p:cNvGrpSpPr>
              <a:grpSpLocks/>
            </p:cNvGrpSpPr>
            <p:nvPr/>
          </p:nvGrpSpPr>
          <p:grpSpPr bwMode="auto">
            <a:xfrm>
              <a:off x="600689" y="3241230"/>
              <a:ext cx="1047750" cy="1054100"/>
              <a:chOff x="3541" y="2194"/>
              <a:chExt cx="641" cy="646"/>
            </a:xfrm>
            <a:solidFill>
              <a:srgbClr val="00B0F0"/>
            </a:solidFill>
          </p:grpSpPr>
          <p:sp>
            <p:nvSpPr>
              <p:cNvPr id="201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02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03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04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05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196" name="Oval 357"/>
            <p:cNvSpPr>
              <a:spLocks noChangeArrowheads="1"/>
            </p:cNvSpPr>
            <p:nvPr/>
          </p:nvSpPr>
          <p:spPr bwMode="auto">
            <a:xfrm>
              <a:off x="951526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7" name="AutoShape 358"/>
            <p:cNvSpPr>
              <a:spLocks noChangeArrowheads="1"/>
            </p:cNvSpPr>
            <p:nvPr/>
          </p:nvSpPr>
          <p:spPr bwMode="auto">
            <a:xfrm>
              <a:off x="524489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98" name="AutoShape 359"/>
            <p:cNvSpPr>
              <a:spLocks noChangeArrowheads="1"/>
            </p:cNvSpPr>
            <p:nvPr/>
          </p:nvSpPr>
          <p:spPr bwMode="auto">
            <a:xfrm>
              <a:off x="633662" y="3317295"/>
              <a:ext cx="931004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99" name="AutoShape 361"/>
            <p:cNvSpPr>
              <a:spLocks noChangeArrowheads="1"/>
            </p:cNvSpPr>
            <p:nvPr/>
          </p:nvSpPr>
          <p:spPr bwMode="auto">
            <a:xfrm>
              <a:off x="776194" y="3454050"/>
              <a:ext cx="645939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200" name="AutoShape 371"/>
            <p:cNvSpPr>
              <a:spLocks noChangeArrowheads="1"/>
            </p:cNvSpPr>
            <p:nvPr/>
          </p:nvSpPr>
          <p:spPr bwMode="auto">
            <a:xfrm>
              <a:off x="873237" y="3554336"/>
              <a:ext cx="451854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206" name="グループ化 12"/>
          <p:cNvGrpSpPr>
            <a:grpSpLocks/>
          </p:cNvGrpSpPr>
          <p:nvPr/>
        </p:nvGrpSpPr>
        <p:grpSpPr bwMode="auto">
          <a:xfrm>
            <a:off x="2770457" y="2799044"/>
            <a:ext cx="638616" cy="1553571"/>
            <a:chOff x="524489" y="3207892"/>
            <a:chExt cx="1149350" cy="2801938"/>
          </a:xfrm>
        </p:grpSpPr>
        <p:sp>
          <p:nvSpPr>
            <p:cNvPr id="207" name="Oval 369"/>
            <p:cNvSpPr>
              <a:spLocks noChangeArrowheads="1"/>
            </p:cNvSpPr>
            <p:nvPr/>
          </p:nvSpPr>
          <p:spPr bwMode="auto">
            <a:xfrm>
              <a:off x="595926" y="5578030"/>
              <a:ext cx="1008063" cy="431800"/>
            </a:xfrm>
            <a:prstGeom prst="ellipse">
              <a:avLst/>
            </a:prstGeom>
            <a:solidFill>
              <a:srgbClr val="FF006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8" name="Oval 370"/>
            <p:cNvSpPr>
              <a:spLocks noChangeArrowheads="1"/>
            </p:cNvSpPr>
            <p:nvPr/>
          </p:nvSpPr>
          <p:spPr bwMode="auto">
            <a:xfrm>
              <a:off x="595926" y="5546280"/>
              <a:ext cx="1008063" cy="431800"/>
            </a:xfrm>
            <a:prstGeom prst="ellipse">
              <a:avLst/>
            </a:prstGeom>
            <a:solidFill>
              <a:srgbClr val="FF006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9" name="Rectangle 365"/>
            <p:cNvSpPr>
              <a:spLocks noChangeArrowheads="1"/>
            </p:cNvSpPr>
            <p:nvPr/>
          </p:nvSpPr>
          <p:spPr bwMode="auto">
            <a:xfrm>
              <a:off x="1049127" y="4402211"/>
              <a:ext cx="10007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0" name="AutoShape 366"/>
            <p:cNvSpPr>
              <a:spLocks noChangeArrowheads="1"/>
            </p:cNvSpPr>
            <p:nvPr/>
          </p:nvSpPr>
          <p:spPr bwMode="auto">
            <a:xfrm>
              <a:off x="1027898" y="4930994"/>
              <a:ext cx="145564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211" name="Rectangle 367"/>
            <p:cNvSpPr>
              <a:spLocks noChangeArrowheads="1"/>
            </p:cNvSpPr>
            <p:nvPr/>
          </p:nvSpPr>
          <p:spPr bwMode="auto">
            <a:xfrm>
              <a:off x="1027898" y="3849117"/>
              <a:ext cx="14556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12" name="Group 372"/>
            <p:cNvGrpSpPr>
              <a:grpSpLocks/>
            </p:cNvGrpSpPr>
            <p:nvPr/>
          </p:nvGrpSpPr>
          <p:grpSpPr bwMode="auto">
            <a:xfrm>
              <a:off x="600689" y="3241230"/>
              <a:ext cx="1047750" cy="1054100"/>
              <a:chOff x="3541" y="2194"/>
              <a:chExt cx="641" cy="646"/>
            </a:xfrm>
            <a:solidFill>
              <a:srgbClr val="00B0F0"/>
            </a:solidFill>
          </p:grpSpPr>
          <p:sp>
            <p:nvSpPr>
              <p:cNvPr id="218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19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20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21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22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213" name="Oval 357"/>
            <p:cNvSpPr>
              <a:spLocks noChangeArrowheads="1"/>
            </p:cNvSpPr>
            <p:nvPr/>
          </p:nvSpPr>
          <p:spPr bwMode="auto">
            <a:xfrm>
              <a:off x="951526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4" name="AutoShape 358"/>
            <p:cNvSpPr>
              <a:spLocks noChangeArrowheads="1"/>
            </p:cNvSpPr>
            <p:nvPr/>
          </p:nvSpPr>
          <p:spPr bwMode="auto">
            <a:xfrm>
              <a:off x="524489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215" name="AutoShape 359"/>
            <p:cNvSpPr>
              <a:spLocks noChangeArrowheads="1"/>
            </p:cNvSpPr>
            <p:nvPr/>
          </p:nvSpPr>
          <p:spPr bwMode="auto">
            <a:xfrm>
              <a:off x="633662" y="3317295"/>
              <a:ext cx="931004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216" name="AutoShape 361"/>
            <p:cNvSpPr>
              <a:spLocks noChangeArrowheads="1"/>
            </p:cNvSpPr>
            <p:nvPr/>
          </p:nvSpPr>
          <p:spPr bwMode="auto">
            <a:xfrm>
              <a:off x="776194" y="3454050"/>
              <a:ext cx="645939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217" name="AutoShape 371"/>
            <p:cNvSpPr>
              <a:spLocks noChangeArrowheads="1"/>
            </p:cNvSpPr>
            <p:nvPr/>
          </p:nvSpPr>
          <p:spPr bwMode="auto">
            <a:xfrm>
              <a:off x="873237" y="3554336"/>
              <a:ext cx="451854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223" name="グループ化 222"/>
          <p:cNvGrpSpPr/>
          <p:nvPr/>
        </p:nvGrpSpPr>
        <p:grpSpPr>
          <a:xfrm>
            <a:off x="6244254" y="834556"/>
            <a:ext cx="1138432" cy="1134410"/>
            <a:chOff x="1651624" y="834556"/>
            <a:chExt cx="1138432" cy="1134410"/>
          </a:xfrm>
        </p:grpSpPr>
        <p:sp>
          <p:nvSpPr>
            <p:cNvPr id="224" name="フローチャート : 和接合 223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5" name="グループ化 224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226" name="フローチャート : 和接合 225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227" name="グループ化 226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228" name="フローチャート : 和接合 227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9" name="フローチャート : 和接合 228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0" name="フローチャート : 和接合 229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1" name="フローチャート : 和接合 230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232" name="グループ化 231"/>
          <p:cNvGrpSpPr/>
          <p:nvPr/>
        </p:nvGrpSpPr>
        <p:grpSpPr>
          <a:xfrm>
            <a:off x="8113694" y="834556"/>
            <a:ext cx="1138432" cy="1134410"/>
            <a:chOff x="1651624" y="834556"/>
            <a:chExt cx="1138432" cy="1134410"/>
          </a:xfrm>
        </p:grpSpPr>
        <p:sp>
          <p:nvSpPr>
            <p:cNvPr id="233" name="フローチャート : 和接合 232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34" name="グループ化 233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235" name="フローチャート : 和接合 234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236" name="グループ化 235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237" name="フローチャート : 和接合 236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8" name="フローチャート : 和接合 237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9" name="フローチャート : 和接合 238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0" name="フローチャート : 和接合 239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310" name="グループ化 309"/>
          <p:cNvGrpSpPr/>
          <p:nvPr/>
        </p:nvGrpSpPr>
        <p:grpSpPr>
          <a:xfrm>
            <a:off x="892423" y="4810625"/>
            <a:ext cx="669560" cy="1490447"/>
            <a:chOff x="892423" y="4810625"/>
            <a:chExt cx="669560" cy="1490447"/>
          </a:xfrm>
        </p:grpSpPr>
        <p:sp>
          <p:nvSpPr>
            <p:cNvPr id="242" name="円/楕円 241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正方形/長方形 243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正方形/長方形 244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台形 245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7" name="グループ化 246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303" name="フリーフォーム 302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 303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 304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 305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 306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円/楕円 307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円/楕円 308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8" name="台形 247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/>
          <p:cNvGrpSpPr/>
          <p:nvPr/>
        </p:nvGrpSpPr>
        <p:grpSpPr>
          <a:xfrm rot="2700000">
            <a:off x="88462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250" name="グループ化 249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278" name="角丸四角形 277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角丸四角形 278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角丸四角形 279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角丸四角形 280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角丸四角形 281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角丸四角形 282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角丸四角形 283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角丸四角形 284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角丸四角形 285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角丸四角形 286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角丸四角形 287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角丸四角形 288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角丸四角形 289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角丸四角形 290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角丸四角形 291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角丸四角形 292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角丸四角形 293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角丸四角形 294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角丸四角形 295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角丸四角形 296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角丸四角形 297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角丸四角形 298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角丸四角形 299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角丸四角形 300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角丸四角形 301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1" name="グループ化 250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253" name="角丸四角形 252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角丸四角形 253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角丸四角形 254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角丸四角形 255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角丸四角形 256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角丸四角形 257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角丸四角形 258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角丸四角形 259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角丸四角形 260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角丸四角形 261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角丸四角形 262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角丸四角形 263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角丸四角形 264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角丸四角形 265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角丸四角形 266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角丸四角形 267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角丸四角形 268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角丸四角形 269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角丸四角形 270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角丸四角形 271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角丸四角形 272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角丸四角形 273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角丸四角形 274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角丸四角形 275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角丸四角形 276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2" name="ドーナツ 251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5" name="グループ化 364"/>
          <p:cNvGrpSpPr/>
          <p:nvPr/>
        </p:nvGrpSpPr>
        <p:grpSpPr>
          <a:xfrm>
            <a:off x="2751703" y="4810625"/>
            <a:ext cx="669560" cy="1490447"/>
            <a:chOff x="892423" y="4810625"/>
            <a:chExt cx="669560" cy="1490447"/>
          </a:xfrm>
        </p:grpSpPr>
        <p:sp>
          <p:nvSpPr>
            <p:cNvPr id="366" name="円/楕円 365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円/楕円 366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正方形/長方形 367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正方形/長方形 368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台形 369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1" name="グループ化 370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373" name="フリーフォーム 372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 373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 374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 375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 376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円/楕円 377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円/楕円 378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2" name="台形 371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4" name="グループ化 433"/>
          <p:cNvGrpSpPr/>
          <p:nvPr/>
        </p:nvGrpSpPr>
        <p:grpSpPr>
          <a:xfrm>
            <a:off x="4588123" y="4810625"/>
            <a:ext cx="669560" cy="1490447"/>
            <a:chOff x="892423" y="4810625"/>
            <a:chExt cx="669560" cy="1490447"/>
          </a:xfrm>
        </p:grpSpPr>
        <p:sp>
          <p:nvSpPr>
            <p:cNvPr id="435" name="円/楕円 434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円/楕円 435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正方形/長方形 436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正方形/長方形 437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台形 438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0" name="グループ化 439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442" name="フリーフォーム 441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 442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 443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 444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 445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円/楕円 446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円/楕円 447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1" name="台形 440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3" name="グループ化 502"/>
          <p:cNvGrpSpPr/>
          <p:nvPr/>
        </p:nvGrpSpPr>
        <p:grpSpPr>
          <a:xfrm>
            <a:off x="6523603" y="4810625"/>
            <a:ext cx="669560" cy="1490447"/>
            <a:chOff x="892423" y="4810625"/>
            <a:chExt cx="669560" cy="1490447"/>
          </a:xfrm>
        </p:grpSpPr>
        <p:sp>
          <p:nvSpPr>
            <p:cNvPr id="504" name="円/楕円 503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円/楕円 504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正方形/長方形 505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正方形/長方形 506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台形 507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9" name="グループ化 508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511" name="フリーフォーム 510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 511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 512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 513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 514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円/楕円 515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円/楕円 516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0" name="台形 509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2" name="グループ化 571"/>
          <p:cNvGrpSpPr/>
          <p:nvPr/>
        </p:nvGrpSpPr>
        <p:grpSpPr>
          <a:xfrm>
            <a:off x="8405743" y="4810625"/>
            <a:ext cx="669560" cy="1490447"/>
            <a:chOff x="892423" y="4810625"/>
            <a:chExt cx="669560" cy="1490447"/>
          </a:xfrm>
        </p:grpSpPr>
        <p:sp>
          <p:nvSpPr>
            <p:cNvPr id="573" name="円/楕円 572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正方形/長方形 574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正方形/長方形 575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台形 576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8" name="グループ化 577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580" name="フリーフォーム 579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 580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 581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 582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 583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円/楕円 584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円/楕円 585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9" name="台形 578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1" name="グループ化 640"/>
          <p:cNvGrpSpPr/>
          <p:nvPr/>
        </p:nvGrpSpPr>
        <p:grpSpPr>
          <a:xfrm rot="2700000">
            <a:off x="274390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642" name="グループ化 641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670" name="角丸四角形 669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角丸四角形 670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角丸四角形 671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角丸四角形 672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角丸四角形 673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角丸四角形 674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角丸四角形 675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角丸四角形 676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角丸四角形 677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角丸四角形 678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角丸四角形 679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角丸四角形 680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角丸四角形 681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角丸四角形 682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角丸四角形 683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角丸四角形 684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角丸四角形 685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角丸四角形 686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角丸四角形 687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角丸四角形 688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角丸四角形 689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角丸四角形 690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角丸四角形 691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角丸四角形 692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角丸四角形 693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3" name="グループ化 642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645" name="角丸四角形 644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角丸四角形 645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角丸四角形 646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角丸四角形 647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角丸四角形 648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角丸四角形 649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角丸四角形 650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角丸四角形 651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角丸四角形 652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角丸四角形 653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角丸四角形 654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角丸四角形 655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角丸四角形 656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角丸四角形 657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角丸四角形 658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角丸四角形 659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角丸四角形 660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角丸四角形 661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角丸四角形 662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角丸四角形 663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角丸四角形 664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角丸四角形 665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角丸四角形 666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角丸四角形 667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角丸四角形 668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4" name="ドーナツ 643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5" name="グループ化 694"/>
          <p:cNvGrpSpPr/>
          <p:nvPr/>
        </p:nvGrpSpPr>
        <p:grpSpPr>
          <a:xfrm rot="2700000">
            <a:off x="458032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696" name="グループ化 695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724" name="角丸四角形 723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角丸四角形 724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角丸四角形 725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角丸四角形 726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角丸四角形 727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角丸四角形 728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角丸四角形 729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角丸四角形 730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角丸四角形 731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角丸四角形 732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角丸四角形 733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角丸四角形 734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角丸四角形 735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角丸四角形 736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角丸四角形 737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角丸四角形 738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角丸四角形 739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角丸四角形 740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角丸四角形 741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角丸四角形 742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角丸四角形 743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角丸四角形 744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角丸四角形 745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角丸四角形 746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角丸四角形 747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7" name="グループ化 696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699" name="角丸四角形 698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角丸四角形 699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角丸四角形 700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角丸四角形 701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角丸四角形 702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角丸四角形 703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角丸四角形 704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角丸四角形 705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角丸四角形 706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角丸四角形 707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角丸四角形 708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角丸四角形 709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角丸四角形 710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角丸四角形 711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角丸四角形 712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角丸四角形 713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角丸四角形 714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角丸四角形 715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角丸四角形 716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角丸四角形 717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角丸四角形 718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角丸四角形 719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角丸四角形 720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角丸四角形 721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角丸四角形 722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8" name="ドーナツ 697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9" name="グループ化 748"/>
          <p:cNvGrpSpPr/>
          <p:nvPr/>
        </p:nvGrpSpPr>
        <p:grpSpPr>
          <a:xfrm rot="2700000">
            <a:off x="651580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750" name="グループ化 749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778" name="角丸四角形 777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角丸四角形 778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角丸四角形 779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角丸四角形 780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角丸四角形 781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角丸四角形 782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角丸四角形 783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角丸四角形 784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角丸四角形 785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角丸四角形 786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角丸四角形 787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角丸四角形 788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角丸四角形 789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角丸四角形 790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角丸四角形 791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角丸四角形 792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角丸四角形 793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角丸四角形 794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角丸四角形 795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角丸四角形 796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角丸四角形 797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角丸四角形 798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角丸四角形 799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角丸四角形 800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角丸四角形 801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1" name="グループ化 750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753" name="角丸四角形 752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角丸四角形 753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角丸四角形 754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角丸四角形 755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角丸四角形 756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角丸四角形 757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角丸四角形 758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角丸四角形 759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角丸四角形 760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角丸四角形 761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角丸四角形 762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角丸四角形 763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角丸四角形 764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角丸四角形 765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角丸四角形 766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角丸四角形 767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角丸四角形 768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角丸四角形 769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角丸四角形 770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角丸四角形 771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角丸四角形 772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角丸四角形 773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角丸四角形 774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角丸四角形 775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角丸四角形 776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2" name="ドーナツ 751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03" name="グループ化 802"/>
          <p:cNvGrpSpPr/>
          <p:nvPr/>
        </p:nvGrpSpPr>
        <p:grpSpPr>
          <a:xfrm rot="2700000">
            <a:off x="839794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804" name="グループ化 803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832" name="角丸四角形 831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角丸四角形 832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角丸四角形 833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角丸四角形 834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角丸四角形 835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角丸四角形 836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角丸四角形 837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角丸四角形 838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角丸四角形 839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角丸四角形 840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角丸四角形 841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角丸四角形 842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角丸四角形 843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角丸四角形 844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角丸四角形 845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角丸四角形 846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角丸四角形 847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角丸四角形 848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角丸四角形 849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角丸四角形 850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角丸四角形 851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角丸四角形 852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角丸四角形 853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角丸四角形 854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角丸四角形 855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5" name="グループ化 804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807" name="角丸四角形 806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角丸四角形 807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角丸四角形 808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角丸四角形 809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角丸四角形 810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角丸四角形 811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角丸四角形 812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角丸四角形 813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角丸四角形 814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角丸四角形 815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角丸四角形 816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角丸四角形 817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角丸四角形 818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角丸四角形 819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角丸四角形 820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角丸四角形 821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角丸四角形 822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角丸四角形 823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角丸四角形 824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角丸四角形 825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角丸四角形 826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角丸四角形 827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角丸四角形 828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角丸四角形 829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角丸四角形 830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6" name="ドーナツ 805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601369" y="815401"/>
            <a:ext cx="1164657" cy="1654787"/>
            <a:chOff x="601369" y="815401"/>
            <a:chExt cx="1164657" cy="1654787"/>
          </a:xfrm>
        </p:grpSpPr>
        <p:sp>
          <p:nvSpPr>
            <p:cNvPr id="2" name="円/楕円 1"/>
            <p:cNvSpPr/>
            <p:nvPr/>
          </p:nvSpPr>
          <p:spPr>
            <a:xfrm>
              <a:off x="757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1138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935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1354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1089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70C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125824" y="1532237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" name="フローチャート : 結合子 7"/>
            <p:cNvSpPr/>
            <p:nvPr/>
          </p:nvSpPr>
          <p:spPr>
            <a:xfrm>
              <a:off x="938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" name="フリーフォーム 8"/>
            <p:cNvSpPr/>
            <p:nvPr/>
          </p:nvSpPr>
          <p:spPr>
            <a:xfrm rot="20050790">
              <a:off x="1042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" name="フリーフォーム 9"/>
            <p:cNvSpPr/>
            <p:nvPr/>
          </p:nvSpPr>
          <p:spPr>
            <a:xfrm rot="5400000">
              <a:off x="1165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 rot="12600000">
              <a:off x="629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1089104" y="1303934"/>
              <a:ext cx="188389" cy="18838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ドーナツ 15"/>
            <p:cNvSpPr/>
            <p:nvPr/>
          </p:nvSpPr>
          <p:spPr>
            <a:xfrm>
              <a:off x="601369" y="815401"/>
              <a:ext cx="1164657" cy="1164658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2506369" y="815401"/>
            <a:ext cx="1164657" cy="1654787"/>
            <a:chOff x="2506369" y="815401"/>
            <a:chExt cx="1164657" cy="1654787"/>
          </a:xfrm>
        </p:grpSpPr>
        <p:sp>
          <p:nvSpPr>
            <p:cNvPr id="19" name="円/楕円 18"/>
            <p:cNvSpPr/>
            <p:nvPr/>
          </p:nvSpPr>
          <p:spPr>
            <a:xfrm>
              <a:off x="2662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rgbClr val="FF0066"/>
                </a:gs>
                <a:gs pos="100000">
                  <a:srgbClr val="FF66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3043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rgbClr val="FF0066"/>
                </a:gs>
                <a:gs pos="100000">
                  <a:srgbClr val="FF66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2840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FF0066"/>
                </a:gs>
                <a:gs pos="100000">
                  <a:srgbClr val="FF66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3259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FF0066"/>
                </a:gs>
                <a:gs pos="100000">
                  <a:srgbClr val="FF66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2994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66"/>
                </a:gs>
                <a:gs pos="50000">
                  <a:srgbClr val="FF66FF"/>
                </a:gs>
                <a:gs pos="100000">
                  <a:srgbClr val="FF006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3030824" y="1532236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" name="フローチャート : 結合子 24"/>
            <p:cNvSpPr/>
            <p:nvPr/>
          </p:nvSpPr>
          <p:spPr>
            <a:xfrm>
              <a:off x="2843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フリーフォーム 25"/>
            <p:cNvSpPr/>
            <p:nvPr/>
          </p:nvSpPr>
          <p:spPr>
            <a:xfrm rot="20050790">
              <a:off x="2947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" name="フリーフォーム 26"/>
            <p:cNvSpPr/>
            <p:nvPr/>
          </p:nvSpPr>
          <p:spPr>
            <a:xfrm rot="5400000">
              <a:off x="3070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" name="フリーフォーム 27"/>
            <p:cNvSpPr/>
            <p:nvPr/>
          </p:nvSpPr>
          <p:spPr>
            <a:xfrm rot="12600000">
              <a:off x="2534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2994104" y="1303934"/>
              <a:ext cx="188389" cy="188389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" name="ドーナツ 30"/>
            <p:cNvSpPr/>
            <p:nvPr/>
          </p:nvSpPr>
          <p:spPr>
            <a:xfrm>
              <a:off x="2506369" y="815401"/>
              <a:ext cx="1164657" cy="1164657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607994" y="834556"/>
            <a:ext cx="1138432" cy="1134410"/>
            <a:chOff x="1651624" y="834556"/>
            <a:chExt cx="1138432" cy="1134410"/>
          </a:xfrm>
        </p:grpSpPr>
        <p:sp>
          <p:nvSpPr>
            <p:cNvPr id="14" name="フローチャート : 和接合 13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18" name="グループ化 117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15" name="フローチャート : 和接合 14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17" name="グループ化 116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39" name="フローチャート : 和接合 38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" name="フローチャート : 和接合 39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7" name="フローチャート : 和接合 36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" name="フローチャート : 和接合 37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43" name="グループ化 42"/>
          <p:cNvGrpSpPr/>
          <p:nvPr/>
        </p:nvGrpSpPr>
        <p:grpSpPr>
          <a:xfrm>
            <a:off x="4358029" y="815401"/>
            <a:ext cx="1164657" cy="1654787"/>
            <a:chOff x="2506369" y="815401"/>
            <a:chExt cx="1164657" cy="1654787"/>
          </a:xfrm>
        </p:grpSpPr>
        <p:sp>
          <p:nvSpPr>
            <p:cNvPr id="44" name="円/楕円 43"/>
            <p:cNvSpPr/>
            <p:nvPr/>
          </p:nvSpPr>
          <p:spPr>
            <a:xfrm>
              <a:off x="2662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043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2840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3259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2994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00B05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3030824" y="1532236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0" name="フローチャート : 結合子 49"/>
            <p:cNvSpPr/>
            <p:nvPr/>
          </p:nvSpPr>
          <p:spPr>
            <a:xfrm>
              <a:off x="2843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フリーフォーム 50"/>
            <p:cNvSpPr/>
            <p:nvPr/>
          </p:nvSpPr>
          <p:spPr>
            <a:xfrm rot="20050790">
              <a:off x="2947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フリーフォーム 51"/>
            <p:cNvSpPr/>
            <p:nvPr/>
          </p:nvSpPr>
          <p:spPr>
            <a:xfrm rot="5400000">
              <a:off x="3070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フリーフォーム 52"/>
            <p:cNvSpPr/>
            <p:nvPr/>
          </p:nvSpPr>
          <p:spPr>
            <a:xfrm rot="12600000">
              <a:off x="2534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2994104" y="1303934"/>
              <a:ext cx="188389" cy="18838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5" name="ドーナツ 54"/>
            <p:cNvSpPr/>
            <p:nvPr/>
          </p:nvSpPr>
          <p:spPr>
            <a:xfrm>
              <a:off x="2506369" y="815401"/>
              <a:ext cx="1164657" cy="1164657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6232549" y="815401"/>
            <a:ext cx="1164657" cy="1654787"/>
            <a:chOff x="2506369" y="815401"/>
            <a:chExt cx="1164657" cy="1654787"/>
          </a:xfrm>
        </p:grpSpPr>
        <p:sp>
          <p:nvSpPr>
            <p:cNvPr id="57" name="円/楕円 56"/>
            <p:cNvSpPr/>
            <p:nvPr/>
          </p:nvSpPr>
          <p:spPr>
            <a:xfrm>
              <a:off x="2662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3043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2840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3259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2994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3030824" y="1532236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フローチャート : 結合子 62"/>
            <p:cNvSpPr/>
            <p:nvPr/>
          </p:nvSpPr>
          <p:spPr>
            <a:xfrm>
              <a:off x="2843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4" name="フリーフォーム 63"/>
            <p:cNvSpPr/>
            <p:nvPr/>
          </p:nvSpPr>
          <p:spPr>
            <a:xfrm rot="20050790">
              <a:off x="2947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5" name="フリーフォーム 64"/>
            <p:cNvSpPr/>
            <p:nvPr/>
          </p:nvSpPr>
          <p:spPr>
            <a:xfrm rot="5400000">
              <a:off x="3070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6" name="フリーフォーム 65"/>
            <p:cNvSpPr/>
            <p:nvPr/>
          </p:nvSpPr>
          <p:spPr>
            <a:xfrm rot="12600000">
              <a:off x="2534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2994104" y="1303934"/>
              <a:ext cx="188389" cy="1883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8" name="ドーナツ 67"/>
            <p:cNvSpPr/>
            <p:nvPr/>
          </p:nvSpPr>
          <p:spPr>
            <a:xfrm>
              <a:off x="2506369" y="815401"/>
              <a:ext cx="1164657" cy="1164657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8099449" y="815401"/>
            <a:ext cx="1164657" cy="1654787"/>
            <a:chOff x="2506369" y="815401"/>
            <a:chExt cx="1164657" cy="1654787"/>
          </a:xfrm>
        </p:grpSpPr>
        <p:sp>
          <p:nvSpPr>
            <p:cNvPr id="70" name="円/楕円 69"/>
            <p:cNvSpPr/>
            <p:nvPr/>
          </p:nvSpPr>
          <p:spPr>
            <a:xfrm>
              <a:off x="2662029" y="2022366"/>
              <a:ext cx="885267" cy="447822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3043596" y="2337677"/>
              <a:ext cx="136502" cy="89405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2840839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3259125" y="2293773"/>
              <a:ext cx="136502" cy="88607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4" name="角丸四角形 73"/>
            <p:cNvSpPr/>
            <p:nvPr/>
          </p:nvSpPr>
          <p:spPr>
            <a:xfrm>
              <a:off x="2994104" y="1781292"/>
              <a:ext cx="205950" cy="4414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5" name="角丸四角形 74"/>
            <p:cNvSpPr/>
            <p:nvPr/>
          </p:nvSpPr>
          <p:spPr>
            <a:xfrm>
              <a:off x="3030824" y="1532236"/>
              <a:ext cx="133309" cy="3887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6" name="フローチャート : 結合子 75"/>
            <p:cNvSpPr/>
            <p:nvPr/>
          </p:nvSpPr>
          <p:spPr>
            <a:xfrm>
              <a:off x="2843234" y="1146678"/>
              <a:ext cx="481349" cy="481349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7" name="フリーフォーム 76"/>
            <p:cNvSpPr/>
            <p:nvPr/>
          </p:nvSpPr>
          <p:spPr>
            <a:xfrm rot="20050790">
              <a:off x="2947007" y="888043"/>
              <a:ext cx="476559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8" name="フリーフォーム 77"/>
            <p:cNvSpPr/>
            <p:nvPr/>
          </p:nvSpPr>
          <p:spPr>
            <a:xfrm rot="5400000">
              <a:off x="3070737" y="1404515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9" name="フリーフォーム 78"/>
            <p:cNvSpPr/>
            <p:nvPr/>
          </p:nvSpPr>
          <p:spPr>
            <a:xfrm rot="12600000">
              <a:off x="2534308" y="1282382"/>
              <a:ext cx="475761" cy="440638"/>
            </a:xfrm>
            <a:custGeom>
              <a:avLst/>
              <a:gdLst>
                <a:gd name="connsiteX0" fmla="*/ 45995 w 1098308"/>
                <a:gd name="connsiteY0" fmla="*/ 855523 h 913750"/>
                <a:gd name="connsiteX1" fmla="*/ 45995 w 1098308"/>
                <a:gd name="connsiteY1" fmla="*/ 165913 h 913750"/>
                <a:gd name="connsiteX2" fmla="*/ 468905 w 1098308"/>
                <a:gd name="connsiteY2" fmla="*/ 2083 h 913750"/>
                <a:gd name="connsiteX3" fmla="*/ 926105 w 1098308"/>
                <a:gd name="connsiteY3" fmla="*/ 234493 h 913750"/>
                <a:gd name="connsiteX4" fmla="*/ 1089935 w 1098308"/>
                <a:gd name="connsiteY4" fmla="*/ 775513 h 913750"/>
                <a:gd name="connsiteX5" fmla="*/ 697505 w 1098308"/>
                <a:gd name="connsiteY5" fmla="*/ 912673 h 913750"/>
                <a:gd name="connsiteX6" fmla="*/ 354605 w 1098308"/>
                <a:gd name="connsiteY6" fmla="*/ 840283 h 913750"/>
                <a:gd name="connsiteX7" fmla="*/ 45995 w 1098308"/>
                <a:gd name="connsiteY7" fmla="*/ 855523 h 913750"/>
                <a:gd name="connsiteX0" fmla="*/ 45995 w 1100776"/>
                <a:gd name="connsiteY0" fmla="*/ 855523 h 913750"/>
                <a:gd name="connsiteX1" fmla="*/ 45995 w 1100776"/>
                <a:gd name="connsiteY1" fmla="*/ 165913 h 913750"/>
                <a:gd name="connsiteX2" fmla="*/ 468905 w 1100776"/>
                <a:gd name="connsiteY2" fmla="*/ 2083 h 913750"/>
                <a:gd name="connsiteX3" fmla="*/ 926105 w 1100776"/>
                <a:gd name="connsiteY3" fmla="*/ 234493 h 913750"/>
                <a:gd name="connsiteX4" fmla="*/ 1089935 w 1100776"/>
                <a:gd name="connsiteY4" fmla="*/ 775513 h 913750"/>
                <a:gd name="connsiteX5" fmla="*/ 697505 w 1100776"/>
                <a:gd name="connsiteY5" fmla="*/ 912673 h 913750"/>
                <a:gd name="connsiteX6" fmla="*/ 354605 w 1100776"/>
                <a:gd name="connsiteY6" fmla="*/ 840283 h 913750"/>
                <a:gd name="connsiteX7" fmla="*/ 45995 w 1100776"/>
                <a:gd name="connsiteY7" fmla="*/ 855523 h 913750"/>
                <a:gd name="connsiteX0" fmla="*/ 46506 w 1098746"/>
                <a:gd name="connsiteY0" fmla="*/ 874084 h 932311"/>
                <a:gd name="connsiteX1" fmla="*/ 46506 w 1098746"/>
                <a:gd name="connsiteY1" fmla="*/ 184474 h 932311"/>
                <a:gd name="connsiteX2" fmla="*/ 477036 w 1098746"/>
                <a:gd name="connsiteY2" fmla="*/ 1594 h 932311"/>
                <a:gd name="connsiteX3" fmla="*/ 926616 w 1098746"/>
                <a:gd name="connsiteY3" fmla="*/ 253054 h 932311"/>
                <a:gd name="connsiteX4" fmla="*/ 1090446 w 1098746"/>
                <a:gd name="connsiteY4" fmla="*/ 794074 h 932311"/>
                <a:gd name="connsiteX5" fmla="*/ 698016 w 1098746"/>
                <a:gd name="connsiteY5" fmla="*/ 931234 h 932311"/>
                <a:gd name="connsiteX6" fmla="*/ 355116 w 1098746"/>
                <a:gd name="connsiteY6" fmla="*/ 858844 h 932311"/>
                <a:gd name="connsiteX7" fmla="*/ 46506 w 1098746"/>
                <a:gd name="connsiteY7" fmla="*/ 874084 h 932311"/>
                <a:gd name="connsiteX0" fmla="*/ 60735 w 1112975"/>
                <a:gd name="connsiteY0" fmla="*/ 876236 h 934463"/>
                <a:gd name="connsiteX1" fmla="*/ 60735 w 1112975"/>
                <a:gd name="connsiteY1" fmla="*/ 186626 h 934463"/>
                <a:gd name="connsiteX2" fmla="*/ 491265 w 1112975"/>
                <a:gd name="connsiteY2" fmla="*/ 3746 h 934463"/>
                <a:gd name="connsiteX3" fmla="*/ 940845 w 1112975"/>
                <a:gd name="connsiteY3" fmla="*/ 255206 h 934463"/>
                <a:gd name="connsiteX4" fmla="*/ 1104675 w 1112975"/>
                <a:gd name="connsiteY4" fmla="*/ 796226 h 934463"/>
                <a:gd name="connsiteX5" fmla="*/ 712245 w 1112975"/>
                <a:gd name="connsiteY5" fmla="*/ 933386 h 934463"/>
                <a:gd name="connsiteX6" fmla="*/ 369345 w 1112975"/>
                <a:gd name="connsiteY6" fmla="*/ 860996 h 934463"/>
                <a:gd name="connsiteX7" fmla="*/ 60735 w 1112975"/>
                <a:gd name="connsiteY7" fmla="*/ 876236 h 934463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60735 w 1112975"/>
                <a:gd name="connsiteY0" fmla="*/ 876236 h 937941"/>
                <a:gd name="connsiteX1" fmla="*/ 60735 w 1112975"/>
                <a:gd name="connsiteY1" fmla="*/ 186626 h 937941"/>
                <a:gd name="connsiteX2" fmla="*/ 491265 w 1112975"/>
                <a:gd name="connsiteY2" fmla="*/ 3746 h 937941"/>
                <a:gd name="connsiteX3" fmla="*/ 940845 w 1112975"/>
                <a:gd name="connsiteY3" fmla="*/ 255206 h 937941"/>
                <a:gd name="connsiteX4" fmla="*/ 1104675 w 1112975"/>
                <a:gd name="connsiteY4" fmla="*/ 796226 h 937941"/>
                <a:gd name="connsiteX5" fmla="*/ 712245 w 1112975"/>
                <a:gd name="connsiteY5" fmla="*/ 933386 h 937941"/>
                <a:gd name="connsiteX6" fmla="*/ 369345 w 1112975"/>
                <a:gd name="connsiteY6" fmla="*/ 860996 h 937941"/>
                <a:gd name="connsiteX7" fmla="*/ 60735 w 1112975"/>
                <a:gd name="connsiteY7" fmla="*/ 876236 h 937941"/>
                <a:gd name="connsiteX0" fmla="*/ 58071 w 1110311"/>
                <a:gd name="connsiteY0" fmla="*/ 876236 h 937941"/>
                <a:gd name="connsiteX1" fmla="*/ 58071 w 1110311"/>
                <a:gd name="connsiteY1" fmla="*/ 186626 h 937941"/>
                <a:gd name="connsiteX2" fmla="*/ 488601 w 1110311"/>
                <a:gd name="connsiteY2" fmla="*/ 3746 h 937941"/>
                <a:gd name="connsiteX3" fmla="*/ 938181 w 1110311"/>
                <a:gd name="connsiteY3" fmla="*/ 255206 h 937941"/>
                <a:gd name="connsiteX4" fmla="*/ 1102011 w 1110311"/>
                <a:gd name="connsiteY4" fmla="*/ 796226 h 937941"/>
                <a:gd name="connsiteX5" fmla="*/ 709581 w 1110311"/>
                <a:gd name="connsiteY5" fmla="*/ 933386 h 937941"/>
                <a:gd name="connsiteX6" fmla="*/ 313341 w 1110311"/>
                <a:gd name="connsiteY6" fmla="*/ 860996 h 937941"/>
                <a:gd name="connsiteX7" fmla="*/ 58071 w 1110311"/>
                <a:gd name="connsiteY7" fmla="*/ 876236 h 937941"/>
                <a:gd name="connsiteX0" fmla="*/ 58071 w 1099501"/>
                <a:gd name="connsiteY0" fmla="*/ 876236 h 936022"/>
                <a:gd name="connsiteX1" fmla="*/ 58071 w 1099501"/>
                <a:gd name="connsiteY1" fmla="*/ 186626 h 936022"/>
                <a:gd name="connsiteX2" fmla="*/ 488601 w 1099501"/>
                <a:gd name="connsiteY2" fmla="*/ 3746 h 936022"/>
                <a:gd name="connsiteX3" fmla="*/ 938181 w 1099501"/>
                <a:gd name="connsiteY3" fmla="*/ 255206 h 936022"/>
                <a:gd name="connsiteX4" fmla="*/ 1090581 w 1099501"/>
                <a:gd name="connsiteY4" fmla="*/ 746696 h 936022"/>
                <a:gd name="connsiteX5" fmla="*/ 709581 w 1099501"/>
                <a:gd name="connsiteY5" fmla="*/ 933386 h 936022"/>
                <a:gd name="connsiteX6" fmla="*/ 313341 w 1099501"/>
                <a:gd name="connsiteY6" fmla="*/ 860996 h 936022"/>
                <a:gd name="connsiteX7" fmla="*/ 58071 w 1099501"/>
                <a:gd name="connsiteY7" fmla="*/ 876236 h 936022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9039"/>
                <a:gd name="connsiteX1" fmla="*/ 58071 w 1100811"/>
                <a:gd name="connsiteY1" fmla="*/ 186626 h 939039"/>
                <a:gd name="connsiteX2" fmla="*/ 488601 w 1100811"/>
                <a:gd name="connsiteY2" fmla="*/ 3746 h 939039"/>
                <a:gd name="connsiteX3" fmla="*/ 938181 w 1100811"/>
                <a:gd name="connsiteY3" fmla="*/ 255206 h 939039"/>
                <a:gd name="connsiteX4" fmla="*/ 1090581 w 1100811"/>
                <a:gd name="connsiteY4" fmla="*/ 746696 h 939039"/>
                <a:gd name="connsiteX5" fmla="*/ 709581 w 1100811"/>
                <a:gd name="connsiteY5" fmla="*/ 933386 h 939039"/>
                <a:gd name="connsiteX6" fmla="*/ 313341 w 1100811"/>
                <a:gd name="connsiteY6" fmla="*/ 860996 h 939039"/>
                <a:gd name="connsiteX7" fmla="*/ 58071 w 1100811"/>
                <a:gd name="connsiteY7" fmla="*/ 876236 h 939039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0811"/>
                <a:gd name="connsiteY0" fmla="*/ 876236 h 933422"/>
                <a:gd name="connsiteX1" fmla="*/ 58071 w 1100811"/>
                <a:gd name="connsiteY1" fmla="*/ 186626 h 933422"/>
                <a:gd name="connsiteX2" fmla="*/ 488601 w 1100811"/>
                <a:gd name="connsiteY2" fmla="*/ 3746 h 933422"/>
                <a:gd name="connsiteX3" fmla="*/ 938181 w 1100811"/>
                <a:gd name="connsiteY3" fmla="*/ 255206 h 933422"/>
                <a:gd name="connsiteX4" fmla="*/ 1090581 w 1100811"/>
                <a:gd name="connsiteY4" fmla="*/ 746696 h 933422"/>
                <a:gd name="connsiteX5" fmla="*/ 709581 w 1100811"/>
                <a:gd name="connsiteY5" fmla="*/ 933386 h 933422"/>
                <a:gd name="connsiteX6" fmla="*/ 313341 w 1100811"/>
                <a:gd name="connsiteY6" fmla="*/ 860996 h 933422"/>
                <a:gd name="connsiteX7" fmla="*/ 58071 w 1100811"/>
                <a:gd name="connsiteY7" fmla="*/ 876236 h 933422"/>
                <a:gd name="connsiteX0" fmla="*/ 58071 w 1101045"/>
                <a:gd name="connsiteY0" fmla="*/ 875771 h 932925"/>
                <a:gd name="connsiteX1" fmla="*/ 58071 w 1101045"/>
                <a:gd name="connsiteY1" fmla="*/ 186161 h 932925"/>
                <a:gd name="connsiteX2" fmla="*/ 488601 w 1101045"/>
                <a:gd name="connsiteY2" fmla="*/ 3281 h 932925"/>
                <a:gd name="connsiteX3" fmla="*/ 949611 w 1101045"/>
                <a:gd name="connsiteY3" fmla="*/ 247121 h 932925"/>
                <a:gd name="connsiteX4" fmla="*/ 1090581 w 1101045"/>
                <a:gd name="connsiteY4" fmla="*/ 746231 h 932925"/>
                <a:gd name="connsiteX5" fmla="*/ 709581 w 1101045"/>
                <a:gd name="connsiteY5" fmla="*/ 932921 h 932925"/>
                <a:gd name="connsiteX6" fmla="*/ 313341 w 1101045"/>
                <a:gd name="connsiteY6" fmla="*/ 860531 h 932925"/>
                <a:gd name="connsiteX7" fmla="*/ 58071 w 1101045"/>
                <a:gd name="connsiteY7" fmla="*/ 875771 h 93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45" h="932925">
                  <a:moveTo>
                    <a:pt x="58071" y="875771"/>
                  </a:moveTo>
                  <a:cubicBezTo>
                    <a:pt x="15526" y="763376"/>
                    <a:pt x="-47974" y="377296"/>
                    <a:pt x="58071" y="186161"/>
                  </a:cubicBezTo>
                  <a:cubicBezTo>
                    <a:pt x="164116" y="-4974"/>
                    <a:pt x="340011" y="-6879"/>
                    <a:pt x="488601" y="3281"/>
                  </a:cubicBezTo>
                  <a:cubicBezTo>
                    <a:pt x="637191" y="13441"/>
                    <a:pt x="849281" y="123296"/>
                    <a:pt x="949611" y="247121"/>
                  </a:cubicBezTo>
                  <a:cubicBezTo>
                    <a:pt x="1049941" y="370946"/>
                    <a:pt x="1130586" y="631931"/>
                    <a:pt x="1090581" y="746231"/>
                  </a:cubicBezTo>
                  <a:cubicBezTo>
                    <a:pt x="1050576" y="860531"/>
                    <a:pt x="946436" y="933556"/>
                    <a:pt x="709581" y="932921"/>
                  </a:cubicBezTo>
                  <a:cubicBezTo>
                    <a:pt x="487966" y="928476"/>
                    <a:pt x="420656" y="870056"/>
                    <a:pt x="313341" y="860531"/>
                  </a:cubicBezTo>
                  <a:cubicBezTo>
                    <a:pt x="206026" y="851006"/>
                    <a:pt x="100616" y="988166"/>
                    <a:pt x="58071" y="87577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2994104" y="1303934"/>
              <a:ext cx="188389" cy="18838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1" name="ドーナツ 80"/>
            <p:cNvSpPr/>
            <p:nvPr/>
          </p:nvSpPr>
          <p:spPr>
            <a:xfrm>
              <a:off x="2506369" y="815401"/>
              <a:ext cx="1164657" cy="1164657"/>
            </a:xfrm>
            <a:prstGeom prst="donut">
              <a:avLst>
                <a:gd name="adj" fmla="val 296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2520614" y="834556"/>
            <a:ext cx="1138432" cy="1134410"/>
            <a:chOff x="1651624" y="834556"/>
            <a:chExt cx="1138432" cy="1134410"/>
          </a:xfrm>
        </p:grpSpPr>
        <p:sp>
          <p:nvSpPr>
            <p:cNvPr id="121" name="フローチャート : 和接合 120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22" name="グループ化 121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123" name="フローチャート : 和接合 122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24" name="グループ化 123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125" name="フローチャート : 和接合 124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" name="フローチャート : 和接合 125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" name="フローチャート : 和接合 126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" name="フローチャート : 和接合 127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129" name="グループ化 128"/>
          <p:cNvGrpSpPr/>
          <p:nvPr/>
        </p:nvGrpSpPr>
        <p:grpSpPr>
          <a:xfrm>
            <a:off x="4374814" y="834556"/>
            <a:ext cx="1138432" cy="1134410"/>
            <a:chOff x="1651624" y="834556"/>
            <a:chExt cx="1138432" cy="1134410"/>
          </a:xfrm>
        </p:grpSpPr>
        <p:sp>
          <p:nvSpPr>
            <p:cNvPr id="130" name="フローチャート : 和接合 129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31" name="グループ化 130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132" name="フローチャート : 和接合 131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33" name="グループ化 132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134" name="フローチャート : 和接合 133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5" name="フローチャート : 和接合 134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6" name="フローチャート : 和接合 135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7" name="フローチャート : 和接合 136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138" name="グループ化 12"/>
          <p:cNvGrpSpPr>
            <a:grpSpLocks/>
          </p:cNvGrpSpPr>
          <p:nvPr/>
        </p:nvGrpSpPr>
        <p:grpSpPr bwMode="auto">
          <a:xfrm>
            <a:off x="795353" y="2799044"/>
            <a:ext cx="638616" cy="1553571"/>
            <a:chOff x="524489" y="3207892"/>
            <a:chExt cx="1149350" cy="2801938"/>
          </a:xfrm>
        </p:grpSpPr>
        <p:sp>
          <p:nvSpPr>
            <p:cNvPr id="139" name="Oval 369"/>
            <p:cNvSpPr>
              <a:spLocks noChangeArrowheads="1"/>
            </p:cNvSpPr>
            <p:nvPr/>
          </p:nvSpPr>
          <p:spPr bwMode="auto">
            <a:xfrm>
              <a:off x="595926" y="5578030"/>
              <a:ext cx="1008063" cy="431800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0" name="Oval 370"/>
            <p:cNvSpPr>
              <a:spLocks noChangeArrowheads="1"/>
            </p:cNvSpPr>
            <p:nvPr/>
          </p:nvSpPr>
          <p:spPr bwMode="auto">
            <a:xfrm>
              <a:off x="595926" y="5546280"/>
              <a:ext cx="1008063" cy="431800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1" name="Rectangle 365"/>
            <p:cNvSpPr>
              <a:spLocks noChangeArrowheads="1"/>
            </p:cNvSpPr>
            <p:nvPr/>
          </p:nvSpPr>
          <p:spPr bwMode="auto">
            <a:xfrm>
              <a:off x="1049127" y="4402211"/>
              <a:ext cx="10007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2" name="AutoShape 366"/>
            <p:cNvSpPr>
              <a:spLocks noChangeArrowheads="1"/>
            </p:cNvSpPr>
            <p:nvPr/>
          </p:nvSpPr>
          <p:spPr bwMode="auto">
            <a:xfrm>
              <a:off x="1027898" y="4930994"/>
              <a:ext cx="145564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143" name="Rectangle 367"/>
            <p:cNvSpPr>
              <a:spLocks noChangeArrowheads="1"/>
            </p:cNvSpPr>
            <p:nvPr/>
          </p:nvSpPr>
          <p:spPr bwMode="auto">
            <a:xfrm>
              <a:off x="1027898" y="3849117"/>
              <a:ext cx="14556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44" name="Group 372"/>
            <p:cNvGrpSpPr>
              <a:grpSpLocks/>
            </p:cNvGrpSpPr>
            <p:nvPr/>
          </p:nvGrpSpPr>
          <p:grpSpPr bwMode="auto">
            <a:xfrm>
              <a:off x="600689" y="3241230"/>
              <a:ext cx="1047750" cy="1054100"/>
              <a:chOff x="3541" y="2194"/>
              <a:chExt cx="641" cy="646"/>
            </a:xfrm>
            <a:solidFill>
              <a:srgbClr val="00B0F0"/>
            </a:solidFill>
          </p:grpSpPr>
          <p:sp>
            <p:nvSpPr>
              <p:cNvPr id="150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51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52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53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54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145" name="Oval 357"/>
            <p:cNvSpPr>
              <a:spLocks noChangeArrowheads="1"/>
            </p:cNvSpPr>
            <p:nvPr/>
          </p:nvSpPr>
          <p:spPr bwMode="auto">
            <a:xfrm>
              <a:off x="951526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6" name="AutoShape 358"/>
            <p:cNvSpPr>
              <a:spLocks noChangeArrowheads="1"/>
            </p:cNvSpPr>
            <p:nvPr/>
          </p:nvSpPr>
          <p:spPr bwMode="auto">
            <a:xfrm>
              <a:off x="524489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47" name="AutoShape 359"/>
            <p:cNvSpPr>
              <a:spLocks noChangeArrowheads="1"/>
            </p:cNvSpPr>
            <p:nvPr/>
          </p:nvSpPr>
          <p:spPr bwMode="auto">
            <a:xfrm>
              <a:off x="633662" y="3317295"/>
              <a:ext cx="931004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48" name="AutoShape 361"/>
            <p:cNvSpPr>
              <a:spLocks noChangeArrowheads="1"/>
            </p:cNvSpPr>
            <p:nvPr/>
          </p:nvSpPr>
          <p:spPr bwMode="auto">
            <a:xfrm>
              <a:off x="776194" y="3454050"/>
              <a:ext cx="645939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49" name="AutoShape 371"/>
            <p:cNvSpPr>
              <a:spLocks noChangeArrowheads="1"/>
            </p:cNvSpPr>
            <p:nvPr/>
          </p:nvSpPr>
          <p:spPr bwMode="auto">
            <a:xfrm>
              <a:off x="873237" y="3554336"/>
              <a:ext cx="451854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155" name="グループ化 13"/>
          <p:cNvGrpSpPr>
            <a:grpSpLocks/>
          </p:cNvGrpSpPr>
          <p:nvPr/>
        </p:nvGrpSpPr>
        <p:grpSpPr bwMode="auto">
          <a:xfrm>
            <a:off x="8451887" y="2799046"/>
            <a:ext cx="636930" cy="1553570"/>
            <a:chOff x="1927161" y="3207892"/>
            <a:chExt cx="1149350" cy="2801938"/>
          </a:xfrm>
        </p:grpSpPr>
        <p:sp>
          <p:nvSpPr>
            <p:cNvPr id="156" name="Oval 369"/>
            <p:cNvSpPr>
              <a:spLocks noChangeArrowheads="1"/>
            </p:cNvSpPr>
            <p:nvPr/>
          </p:nvSpPr>
          <p:spPr bwMode="auto">
            <a:xfrm>
              <a:off x="1998598" y="5578030"/>
              <a:ext cx="1008063" cy="431800"/>
            </a:xfrm>
            <a:prstGeom prst="ellipse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7" name="Oval 370"/>
            <p:cNvSpPr>
              <a:spLocks noChangeArrowheads="1"/>
            </p:cNvSpPr>
            <p:nvPr/>
          </p:nvSpPr>
          <p:spPr bwMode="auto">
            <a:xfrm>
              <a:off x="1998598" y="5546280"/>
              <a:ext cx="1008063" cy="431800"/>
            </a:xfrm>
            <a:prstGeom prst="ellipse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8" name="Rectangle 365"/>
            <p:cNvSpPr>
              <a:spLocks noChangeArrowheads="1"/>
            </p:cNvSpPr>
            <p:nvPr/>
          </p:nvSpPr>
          <p:spPr bwMode="auto">
            <a:xfrm>
              <a:off x="2450146" y="4402211"/>
              <a:ext cx="103381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9" name="AutoShape 366"/>
            <p:cNvSpPr>
              <a:spLocks noChangeArrowheads="1"/>
            </p:cNvSpPr>
            <p:nvPr/>
          </p:nvSpPr>
          <p:spPr bwMode="auto">
            <a:xfrm>
              <a:off x="2431902" y="4930994"/>
              <a:ext cx="142910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160" name="Rectangle 367"/>
            <p:cNvSpPr>
              <a:spLocks noChangeArrowheads="1"/>
            </p:cNvSpPr>
            <p:nvPr/>
          </p:nvSpPr>
          <p:spPr bwMode="auto">
            <a:xfrm>
              <a:off x="2431902" y="3849117"/>
              <a:ext cx="142910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61" name="Group 372"/>
            <p:cNvGrpSpPr>
              <a:grpSpLocks/>
            </p:cNvGrpSpPr>
            <p:nvPr/>
          </p:nvGrpSpPr>
          <p:grpSpPr bwMode="auto">
            <a:xfrm>
              <a:off x="2003361" y="3241230"/>
              <a:ext cx="1047750" cy="1054100"/>
              <a:chOff x="3541" y="2194"/>
              <a:chExt cx="641" cy="646"/>
            </a:xfrm>
            <a:solidFill>
              <a:srgbClr val="C00000"/>
            </a:solidFill>
          </p:grpSpPr>
          <p:sp>
            <p:nvSpPr>
              <p:cNvPr id="167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68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69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70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71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162" name="Oval 357"/>
            <p:cNvSpPr>
              <a:spLocks noChangeArrowheads="1"/>
            </p:cNvSpPr>
            <p:nvPr/>
          </p:nvSpPr>
          <p:spPr bwMode="auto">
            <a:xfrm>
              <a:off x="2354198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63" name="AutoShape 358"/>
            <p:cNvSpPr>
              <a:spLocks noChangeArrowheads="1"/>
            </p:cNvSpPr>
            <p:nvPr/>
          </p:nvSpPr>
          <p:spPr bwMode="auto">
            <a:xfrm>
              <a:off x="1927161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64" name="AutoShape 359"/>
            <p:cNvSpPr>
              <a:spLocks noChangeArrowheads="1"/>
            </p:cNvSpPr>
            <p:nvPr/>
          </p:nvSpPr>
          <p:spPr bwMode="auto">
            <a:xfrm>
              <a:off x="2036623" y="3317295"/>
              <a:ext cx="930426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65" name="AutoShape 361"/>
            <p:cNvSpPr>
              <a:spLocks noChangeArrowheads="1"/>
            </p:cNvSpPr>
            <p:nvPr/>
          </p:nvSpPr>
          <p:spPr bwMode="auto">
            <a:xfrm>
              <a:off x="2176491" y="3454050"/>
              <a:ext cx="650690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66" name="AutoShape 371"/>
            <p:cNvSpPr>
              <a:spLocks noChangeArrowheads="1"/>
            </p:cNvSpPr>
            <p:nvPr/>
          </p:nvSpPr>
          <p:spPr bwMode="auto">
            <a:xfrm>
              <a:off x="2276832" y="3554336"/>
              <a:ext cx="450010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172" name="グループ化 69"/>
          <p:cNvGrpSpPr>
            <a:grpSpLocks/>
          </p:cNvGrpSpPr>
          <p:nvPr/>
        </p:nvGrpSpPr>
        <p:grpSpPr bwMode="auto">
          <a:xfrm>
            <a:off x="6558371" y="2799046"/>
            <a:ext cx="636930" cy="1553570"/>
            <a:chOff x="1927161" y="3207892"/>
            <a:chExt cx="1149350" cy="2801938"/>
          </a:xfrm>
        </p:grpSpPr>
        <p:sp>
          <p:nvSpPr>
            <p:cNvPr id="173" name="Oval 369"/>
            <p:cNvSpPr>
              <a:spLocks noChangeArrowheads="1"/>
            </p:cNvSpPr>
            <p:nvPr/>
          </p:nvSpPr>
          <p:spPr bwMode="auto">
            <a:xfrm>
              <a:off x="1998598" y="5578030"/>
              <a:ext cx="1008063" cy="431800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4" name="Oval 370"/>
            <p:cNvSpPr>
              <a:spLocks noChangeArrowheads="1"/>
            </p:cNvSpPr>
            <p:nvPr/>
          </p:nvSpPr>
          <p:spPr bwMode="auto">
            <a:xfrm>
              <a:off x="1998598" y="5546280"/>
              <a:ext cx="1008063" cy="431800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5" name="Rectangle 365"/>
            <p:cNvSpPr>
              <a:spLocks noChangeArrowheads="1"/>
            </p:cNvSpPr>
            <p:nvPr/>
          </p:nvSpPr>
          <p:spPr bwMode="auto">
            <a:xfrm>
              <a:off x="2450146" y="4402211"/>
              <a:ext cx="103381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6" name="AutoShape 366"/>
            <p:cNvSpPr>
              <a:spLocks noChangeArrowheads="1"/>
            </p:cNvSpPr>
            <p:nvPr/>
          </p:nvSpPr>
          <p:spPr bwMode="auto">
            <a:xfrm>
              <a:off x="2431902" y="4930994"/>
              <a:ext cx="142908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177" name="Rectangle 367"/>
            <p:cNvSpPr>
              <a:spLocks noChangeArrowheads="1"/>
            </p:cNvSpPr>
            <p:nvPr/>
          </p:nvSpPr>
          <p:spPr bwMode="auto">
            <a:xfrm>
              <a:off x="2431902" y="3849117"/>
              <a:ext cx="142908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78" name="Group 372"/>
            <p:cNvGrpSpPr>
              <a:grpSpLocks/>
            </p:cNvGrpSpPr>
            <p:nvPr/>
          </p:nvGrpSpPr>
          <p:grpSpPr bwMode="auto">
            <a:xfrm>
              <a:off x="2003361" y="3241230"/>
              <a:ext cx="1047750" cy="1054100"/>
              <a:chOff x="3541" y="2194"/>
              <a:chExt cx="641" cy="646"/>
            </a:xfrm>
            <a:solidFill>
              <a:srgbClr val="C00000"/>
            </a:solidFill>
          </p:grpSpPr>
          <p:sp>
            <p:nvSpPr>
              <p:cNvPr id="184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85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86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87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188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179" name="Oval 357"/>
            <p:cNvSpPr>
              <a:spLocks noChangeArrowheads="1"/>
            </p:cNvSpPr>
            <p:nvPr/>
          </p:nvSpPr>
          <p:spPr bwMode="auto">
            <a:xfrm>
              <a:off x="2354198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80" name="AutoShape 358"/>
            <p:cNvSpPr>
              <a:spLocks noChangeArrowheads="1"/>
            </p:cNvSpPr>
            <p:nvPr/>
          </p:nvSpPr>
          <p:spPr bwMode="auto">
            <a:xfrm>
              <a:off x="1927161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81" name="AutoShape 359"/>
            <p:cNvSpPr>
              <a:spLocks noChangeArrowheads="1"/>
            </p:cNvSpPr>
            <p:nvPr/>
          </p:nvSpPr>
          <p:spPr bwMode="auto">
            <a:xfrm>
              <a:off x="2036623" y="3317295"/>
              <a:ext cx="930426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82" name="AutoShape 361"/>
            <p:cNvSpPr>
              <a:spLocks noChangeArrowheads="1"/>
            </p:cNvSpPr>
            <p:nvPr/>
          </p:nvSpPr>
          <p:spPr bwMode="auto">
            <a:xfrm>
              <a:off x="2176491" y="3454050"/>
              <a:ext cx="650690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83" name="AutoShape 371"/>
            <p:cNvSpPr>
              <a:spLocks noChangeArrowheads="1"/>
            </p:cNvSpPr>
            <p:nvPr/>
          </p:nvSpPr>
          <p:spPr bwMode="auto">
            <a:xfrm>
              <a:off x="2276830" y="3554336"/>
              <a:ext cx="450010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189" name="グループ化 12"/>
          <p:cNvGrpSpPr>
            <a:grpSpLocks/>
          </p:cNvGrpSpPr>
          <p:nvPr/>
        </p:nvGrpSpPr>
        <p:grpSpPr bwMode="auto">
          <a:xfrm>
            <a:off x="4678505" y="2799044"/>
            <a:ext cx="638616" cy="1553571"/>
            <a:chOff x="524489" y="3207892"/>
            <a:chExt cx="1149350" cy="2801938"/>
          </a:xfrm>
        </p:grpSpPr>
        <p:sp>
          <p:nvSpPr>
            <p:cNvPr id="190" name="Oval 369"/>
            <p:cNvSpPr>
              <a:spLocks noChangeArrowheads="1"/>
            </p:cNvSpPr>
            <p:nvPr/>
          </p:nvSpPr>
          <p:spPr bwMode="auto">
            <a:xfrm>
              <a:off x="595926" y="5578030"/>
              <a:ext cx="1008063" cy="431800"/>
            </a:xfrm>
            <a:prstGeom prst="ellipse">
              <a:avLst/>
            </a:prstGeom>
            <a:solidFill>
              <a:srgbClr val="92D050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1" name="Oval 370"/>
            <p:cNvSpPr>
              <a:spLocks noChangeArrowheads="1"/>
            </p:cNvSpPr>
            <p:nvPr/>
          </p:nvSpPr>
          <p:spPr bwMode="auto">
            <a:xfrm>
              <a:off x="595926" y="5546280"/>
              <a:ext cx="1008063" cy="431800"/>
            </a:xfrm>
            <a:prstGeom prst="ellipse">
              <a:avLst/>
            </a:prstGeom>
            <a:solidFill>
              <a:srgbClr val="92D050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2" name="Rectangle 365"/>
            <p:cNvSpPr>
              <a:spLocks noChangeArrowheads="1"/>
            </p:cNvSpPr>
            <p:nvPr/>
          </p:nvSpPr>
          <p:spPr bwMode="auto">
            <a:xfrm>
              <a:off x="1049127" y="4402211"/>
              <a:ext cx="10007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3" name="AutoShape 366"/>
            <p:cNvSpPr>
              <a:spLocks noChangeArrowheads="1"/>
            </p:cNvSpPr>
            <p:nvPr/>
          </p:nvSpPr>
          <p:spPr bwMode="auto">
            <a:xfrm>
              <a:off x="1027898" y="4930994"/>
              <a:ext cx="145564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194" name="Rectangle 367"/>
            <p:cNvSpPr>
              <a:spLocks noChangeArrowheads="1"/>
            </p:cNvSpPr>
            <p:nvPr/>
          </p:nvSpPr>
          <p:spPr bwMode="auto">
            <a:xfrm>
              <a:off x="1027898" y="3849117"/>
              <a:ext cx="14556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95" name="Group 372"/>
            <p:cNvGrpSpPr>
              <a:grpSpLocks/>
            </p:cNvGrpSpPr>
            <p:nvPr/>
          </p:nvGrpSpPr>
          <p:grpSpPr bwMode="auto">
            <a:xfrm>
              <a:off x="600689" y="3241230"/>
              <a:ext cx="1047750" cy="1054100"/>
              <a:chOff x="3541" y="2194"/>
              <a:chExt cx="641" cy="646"/>
            </a:xfrm>
            <a:solidFill>
              <a:srgbClr val="00B0F0"/>
            </a:solidFill>
          </p:grpSpPr>
          <p:sp>
            <p:nvSpPr>
              <p:cNvPr id="201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02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03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04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05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196" name="Oval 357"/>
            <p:cNvSpPr>
              <a:spLocks noChangeArrowheads="1"/>
            </p:cNvSpPr>
            <p:nvPr/>
          </p:nvSpPr>
          <p:spPr bwMode="auto">
            <a:xfrm>
              <a:off x="951526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7" name="AutoShape 358"/>
            <p:cNvSpPr>
              <a:spLocks noChangeArrowheads="1"/>
            </p:cNvSpPr>
            <p:nvPr/>
          </p:nvSpPr>
          <p:spPr bwMode="auto">
            <a:xfrm>
              <a:off x="524489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98" name="AutoShape 359"/>
            <p:cNvSpPr>
              <a:spLocks noChangeArrowheads="1"/>
            </p:cNvSpPr>
            <p:nvPr/>
          </p:nvSpPr>
          <p:spPr bwMode="auto">
            <a:xfrm>
              <a:off x="633662" y="3317295"/>
              <a:ext cx="931004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99" name="AutoShape 361"/>
            <p:cNvSpPr>
              <a:spLocks noChangeArrowheads="1"/>
            </p:cNvSpPr>
            <p:nvPr/>
          </p:nvSpPr>
          <p:spPr bwMode="auto">
            <a:xfrm>
              <a:off x="776194" y="3454050"/>
              <a:ext cx="645939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200" name="AutoShape 371"/>
            <p:cNvSpPr>
              <a:spLocks noChangeArrowheads="1"/>
            </p:cNvSpPr>
            <p:nvPr/>
          </p:nvSpPr>
          <p:spPr bwMode="auto">
            <a:xfrm>
              <a:off x="873237" y="3554336"/>
              <a:ext cx="451854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206" name="グループ化 12"/>
          <p:cNvGrpSpPr>
            <a:grpSpLocks/>
          </p:cNvGrpSpPr>
          <p:nvPr/>
        </p:nvGrpSpPr>
        <p:grpSpPr bwMode="auto">
          <a:xfrm>
            <a:off x="2770457" y="2799044"/>
            <a:ext cx="638616" cy="1553571"/>
            <a:chOff x="524489" y="3207892"/>
            <a:chExt cx="1149350" cy="2801938"/>
          </a:xfrm>
        </p:grpSpPr>
        <p:sp>
          <p:nvSpPr>
            <p:cNvPr id="207" name="Oval 369"/>
            <p:cNvSpPr>
              <a:spLocks noChangeArrowheads="1"/>
            </p:cNvSpPr>
            <p:nvPr/>
          </p:nvSpPr>
          <p:spPr bwMode="auto">
            <a:xfrm>
              <a:off x="595926" y="5578030"/>
              <a:ext cx="1008063" cy="431800"/>
            </a:xfrm>
            <a:prstGeom prst="ellipse">
              <a:avLst/>
            </a:prstGeom>
            <a:solidFill>
              <a:srgbClr val="FF0066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8" name="Oval 370"/>
            <p:cNvSpPr>
              <a:spLocks noChangeArrowheads="1"/>
            </p:cNvSpPr>
            <p:nvPr/>
          </p:nvSpPr>
          <p:spPr bwMode="auto">
            <a:xfrm>
              <a:off x="595926" y="5546280"/>
              <a:ext cx="1008063" cy="431800"/>
            </a:xfrm>
            <a:prstGeom prst="ellipse">
              <a:avLst/>
            </a:prstGeom>
            <a:solidFill>
              <a:srgbClr val="FF0066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9" name="Rectangle 365"/>
            <p:cNvSpPr>
              <a:spLocks noChangeArrowheads="1"/>
            </p:cNvSpPr>
            <p:nvPr/>
          </p:nvSpPr>
          <p:spPr bwMode="auto">
            <a:xfrm>
              <a:off x="1049127" y="4402211"/>
              <a:ext cx="10007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0" name="AutoShape 366"/>
            <p:cNvSpPr>
              <a:spLocks noChangeArrowheads="1"/>
            </p:cNvSpPr>
            <p:nvPr/>
          </p:nvSpPr>
          <p:spPr bwMode="auto">
            <a:xfrm>
              <a:off x="1027898" y="4930994"/>
              <a:ext cx="145564" cy="790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00" smtClean="0"/>
            </a:p>
          </p:txBody>
        </p:sp>
        <p:sp>
          <p:nvSpPr>
            <p:cNvPr id="211" name="Rectangle 367"/>
            <p:cNvSpPr>
              <a:spLocks noChangeArrowheads="1"/>
            </p:cNvSpPr>
            <p:nvPr/>
          </p:nvSpPr>
          <p:spPr bwMode="auto">
            <a:xfrm>
              <a:off x="1027898" y="3849117"/>
              <a:ext cx="145564" cy="57740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12" name="Group 372"/>
            <p:cNvGrpSpPr>
              <a:grpSpLocks/>
            </p:cNvGrpSpPr>
            <p:nvPr/>
          </p:nvGrpSpPr>
          <p:grpSpPr bwMode="auto">
            <a:xfrm>
              <a:off x="600689" y="3241230"/>
              <a:ext cx="1047750" cy="1054100"/>
              <a:chOff x="3541" y="2194"/>
              <a:chExt cx="641" cy="646"/>
            </a:xfrm>
            <a:solidFill>
              <a:srgbClr val="00B0F0"/>
            </a:solidFill>
          </p:grpSpPr>
          <p:sp>
            <p:nvSpPr>
              <p:cNvPr id="218" name="Freeform 352"/>
              <p:cNvSpPr>
                <a:spLocks/>
              </p:cNvSpPr>
              <p:nvPr/>
            </p:nvSpPr>
            <p:spPr bwMode="auto">
              <a:xfrm>
                <a:off x="3797" y="2194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19" name="Freeform 353"/>
              <p:cNvSpPr>
                <a:spLocks/>
              </p:cNvSpPr>
              <p:nvPr/>
            </p:nvSpPr>
            <p:spPr bwMode="auto">
              <a:xfrm rot="4282670">
                <a:off x="3916" y="236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20" name="Freeform 354"/>
              <p:cNvSpPr>
                <a:spLocks/>
              </p:cNvSpPr>
              <p:nvPr/>
            </p:nvSpPr>
            <p:spPr bwMode="auto">
              <a:xfrm rot="8499772">
                <a:off x="3806" y="2522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21" name="Freeform 355"/>
              <p:cNvSpPr>
                <a:spLocks/>
              </p:cNvSpPr>
              <p:nvPr/>
            </p:nvSpPr>
            <p:spPr bwMode="auto">
              <a:xfrm rot="-9000000">
                <a:off x="3600" y="2478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222" name="Freeform 356"/>
              <p:cNvSpPr>
                <a:spLocks/>
              </p:cNvSpPr>
              <p:nvPr/>
            </p:nvSpPr>
            <p:spPr bwMode="auto">
              <a:xfrm rot="-4500000">
                <a:off x="3593" y="2270"/>
                <a:ext cx="213" cy="318"/>
              </a:xfrm>
              <a:custGeom>
                <a:avLst/>
                <a:gdLst>
                  <a:gd name="T0" fmla="*/ 54 w 213"/>
                  <a:gd name="T1" fmla="*/ 318 h 318"/>
                  <a:gd name="T2" fmla="*/ 8 w 213"/>
                  <a:gd name="T3" fmla="*/ 182 h 318"/>
                  <a:gd name="T4" fmla="*/ 8 w 213"/>
                  <a:gd name="T5" fmla="*/ 46 h 318"/>
                  <a:gd name="T6" fmla="*/ 54 w 213"/>
                  <a:gd name="T7" fmla="*/ 0 h 318"/>
                  <a:gd name="T8" fmla="*/ 190 w 213"/>
                  <a:gd name="T9" fmla="*/ 46 h 318"/>
                  <a:gd name="T10" fmla="*/ 190 w 213"/>
                  <a:gd name="T11" fmla="*/ 91 h 318"/>
                  <a:gd name="T12" fmla="*/ 99 w 213"/>
                  <a:gd name="T13" fmla="*/ 182 h 318"/>
                  <a:gd name="T14" fmla="*/ 54 w 213"/>
                  <a:gd name="T15" fmla="*/ 318 h 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3" h="318">
                    <a:moveTo>
                      <a:pt x="54" y="318"/>
                    </a:moveTo>
                    <a:cubicBezTo>
                      <a:pt x="39" y="318"/>
                      <a:pt x="8" y="182"/>
                      <a:pt x="8" y="182"/>
                    </a:cubicBezTo>
                    <a:cubicBezTo>
                      <a:pt x="8" y="182"/>
                      <a:pt x="0" y="76"/>
                      <a:pt x="8" y="46"/>
                    </a:cubicBezTo>
                    <a:cubicBezTo>
                      <a:pt x="16" y="16"/>
                      <a:pt x="24" y="0"/>
                      <a:pt x="54" y="0"/>
                    </a:cubicBezTo>
                    <a:cubicBezTo>
                      <a:pt x="84" y="0"/>
                      <a:pt x="167" y="31"/>
                      <a:pt x="190" y="46"/>
                    </a:cubicBezTo>
                    <a:cubicBezTo>
                      <a:pt x="213" y="61"/>
                      <a:pt x="205" y="68"/>
                      <a:pt x="190" y="91"/>
                    </a:cubicBezTo>
                    <a:cubicBezTo>
                      <a:pt x="175" y="114"/>
                      <a:pt x="122" y="144"/>
                      <a:pt x="99" y="182"/>
                    </a:cubicBezTo>
                    <a:cubicBezTo>
                      <a:pt x="76" y="220"/>
                      <a:pt x="69" y="318"/>
                      <a:pt x="54" y="318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sp>
          <p:nvSpPr>
            <p:cNvPr id="213" name="Oval 357"/>
            <p:cNvSpPr>
              <a:spLocks noChangeArrowheads="1"/>
            </p:cNvSpPr>
            <p:nvPr/>
          </p:nvSpPr>
          <p:spPr bwMode="auto">
            <a:xfrm>
              <a:off x="951526" y="3628580"/>
              <a:ext cx="295275" cy="295275"/>
            </a:xfrm>
            <a:prstGeom prst="ellips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4" name="AutoShape 358"/>
            <p:cNvSpPr>
              <a:spLocks noChangeArrowheads="1"/>
            </p:cNvSpPr>
            <p:nvPr/>
          </p:nvSpPr>
          <p:spPr bwMode="auto">
            <a:xfrm>
              <a:off x="524489" y="3207892"/>
              <a:ext cx="1149350" cy="1136578"/>
            </a:xfrm>
            <a:custGeom>
              <a:avLst/>
              <a:gdLst>
                <a:gd name="T0" fmla="*/ 1627119311 w 21600"/>
                <a:gd name="T1" fmla="*/ 0 h 21600"/>
                <a:gd name="T2" fmla="*/ 476534238 w 21600"/>
                <a:gd name="T3" fmla="*/ 460913417 h 21600"/>
                <a:gd name="T4" fmla="*/ 0 w 21600"/>
                <a:gd name="T5" fmla="*/ 1573775490 h 21600"/>
                <a:gd name="T6" fmla="*/ 476534238 w 21600"/>
                <a:gd name="T7" fmla="*/ 2147483647 h 21600"/>
                <a:gd name="T8" fmla="*/ 1627119311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573775490 h 21600"/>
                <a:gd name="T14" fmla="*/ 2147483647 w 21600"/>
                <a:gd name="T15" fmla="*/ 4609134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215" name="AutoShape 359"/>
            <p:cNvSpPr>
              <a:spLocks noChangeArrowheads="1"/>
            </p:cNvSpPr>
            <p:nvPr/>
          </p:nvSpPr>
          <p:spPr bwMode="auto">
            <a:xfrm>
              <a:off x="633662" y="3317295"/>
              <a:ext cx="931004" cy="920811"/>
            </a:xfrm>
            <a:custGeom>
              <a:avLst/>
              <a:gdLst>
                <a:gd name="T0" fmla="*/ 862773945 w 21600"/>
                <a:gd name="T1" fmla="*/ 0 h 21600"/>
                <a:gd name="T2" fmla="*/ 252680649 w 21600"/>
                <a:gd name="T3" fmla="*/ 244997977 h 21600"/>
                <a:gd name="T4" fmla="*/ 0 w 21600"/>
                <a:gd name="T5" fmla="*/ 836541871 h 21600"/>
                <a:gd name="T6" fmla="*/ 252680649 w 21600"/>
                <a:gd name="T7" fmla="*/ 1428085765 h 21600"/>
                <a:gd name="T8" fmla="*/ 862773945 w 21600"/>
                <a:gd name="T9" fmla="*/ 1673083742 h 21600"/>
                <a:gd name="T10" fmla="*/ 1472865345 w 21600"/>
                <a:gd name="T11" fmla="*/ 1428085765 h 21600"/>
                <a:gd name="T12" fmla="*/ 1725546037 w 21600"/>
                <a:gd name="T13" fmla="*/ 836541871 h 21600"/>
                <a:gd name="T14" fmla="*/ 1472865345 w 21600"/>
                <a:gd name="T15" fmla="*/ 24499797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216" name="AutoShape 361"/>
            <p:cNvSpPr>
              <a:spLocks noChangeArrowheads="1"/>
            </p:cNvSpPr>
            <p:nvPr/>
          </p:nvSpPr>
          <p:spPr bwMode="auto">
            <a:xfrm>
              <a:off x="776194" y="3454050"/>
              <a:ext cx="645939" cy="644263"/>
            </a:xfrm>
            <a:custGeom>
              <a:avLst/>
              <a:gdLst>
                <a:gd name="T0" fmla="*/ 291195185 w 21600"/>
                <a:gd name="T1" fmla="*/ 0 h 21600"/>
                <a:gd name="T2" fmla="*/ 85282389 w 21600"/>
                <a:gd name="T3" fmla="*/ 82798463 h 21600"/>
                <a:gd name="T4" fmla="*/ 0 w 21600"/>
                <a:gd name="T5" fmla="*/ 282714325 h 21600"/>
                <a:gd name="T6" fmla="*/ 85282389 w 21600"/>
                <a:gd name="T7" fmla="*/ 482630157 h 21600"/>
                <a:gd name="T8" fmla="*/ 291195185 w 21600"/>
                <a:gd name="T9" fmla="*/ 565428620 h 21600"/>
                <a:gd name="T10" fmla="*/ 497107981 w 21600"/>
                <a:gd name="T11" fmla="*/ 482630157 h 21600"/>
                <a:gd name="T12" fmla="*/ 582390370 w 21600"/>
                <a:gd name="T13" fmla="*/ 282714325 h 21600"/>
                <a:gd name="T14" fmla="*/ 497107981 w 21600"/>
                <a:gd name="T15" fmla="*/ 8279846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217" name="AutoShape 371"/>
            <p:cNvSpPr>
              <a:spLocks noChangeArrowheads="1"/>
            </p:cNvSpPr>
            <p:nvPr/>
          </p:nvSpPr>
          <p:spPr bwMode="auto">
            <a:xfrm>
              <a:off x="873237" y="3554336"/>
              <a:ext cx="451854" cy="443691"/>
            </a:xfrm>
            <a:custGeom>
              <a:avLst/>
              <a:gdLst>
                <a:gd name="T0" fmla="*/ 98210680 w 21600"/>
                <a:gd name="T1" fmla="*/ 0 h 21600"/>
                <a:gd name="T2" fmla="*/ 28762873 w 21600"/>
                <a:gd name="T3" fmla="*/ 27564515 h 21600"/>
                <a:gd name="T4" fmla="*/ 0 w 21600"/>
                <a:gd name="T5" fmla="*/ 94119109 h 21600"/>
                <a:gd name="T6" fmla="*/ 28762873 w 21600"/>
                <a:gd name="T7" fmla="*/ 160673703 h 21600"/>
                <a:gd name="T8" fmla="*/ 98210680 w 21600"/>
                <a:gd name="T9" fmla="*/ 188238218 h 21600"/>
                <a:gd name="T10" fmla="*/ 167658487 w 21600"/>
                <a:gd name="T11" fmla="*/ 160673703 h 21600"/>
                <a:gd name="T12" fmla="*/ 196421360 w 21600"/>
                <a:gd name="T13" fmla="*/ 94119109 h 21600"/>
                <a:gd name="T14" fmla="*/ 167658487 w 21600"/>
                <a:gd name="T15" fmla="*/ 275645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8" y="10800"/>
                  </a:moveTo>
                  <a:cubicBezTo>
                    <a:pt x="388" y="16550"/>
                    <a:pt x="5050" y="21212"/>
                    <a:pt x="10800" y="21212"/>
                  </a:cubicBezTo>
                  <a:cubicBezTo>
                    <a:pt x="16550" y="21212"/>
                    <a:pt x="21212" y="16550"/>
                    <a:pt x="21212" y="10800"/>
                  </a:cubicBezTo>
                  <a:cubicBezTo>
                    <a:pt x="21212" y="5050"/>
                    <a:pt x="16550" y="388"/>
                    <a:pt x="10800" y="388"/>
                  </a:cubicBezTo>
                  <a:cubicBezTo>
                    <a:pt x="5050" y="388"/>
                    <a:pt x="388" y="5050"/>
                    <a:pt x="388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charset="-128"/>
              </a:endParaRPr>
            </a:p>
          </p:txBody>
        </p:sp>
      </p:grpSp>
      <p:grpSp>
        <p:nvGrpSpPr>
          <p:cNvPr id="223" name="グループ化 222"/>
          <p:cNvGrpSpPr/>
          <p:nvPr/>
        </p:nvGrpSpPr>
        <p:grpSpPr>
          <a:xfrm>
            <a:off x="6244254" y="834556"/>
            <a:ext cx="1138432" cy="1134410"/>
            <a:chOff x="1651624" y="834556"/>
            <a:chExt cx="1138432" cy="1134410"/>
          </a:xfrm>
        </p:grpSpPr>
        <p:sp>
          <p:nvSpPr>
            <p:cNvPr id="224" name="フローチャート : 和接合 223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5" name="グループ化 224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226" name="フローチャート : 和接合 225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227" name="グループ化 226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228" name="フローチャート : 和接合 227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9" name="フローチャート : 和接合 228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0" name="フローチャート : 和接合 229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1" name="フローチャート : 和接合 230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232" name="グループ化 231"/>
          <p:cNvGrpSpPr/>
          <p:nvPr/>
        </p:nvGrpSpPr>
        <p:grpSpPr>
          <a:xfrm>
            <a:off x="8113694" y="834556"/>
            <a:ext cx="1138432" cy="1134410"/>
            <a:chOff x="1651624" y="834556"/>
            <a:chExt cx="1138432" cy="1134410"/>
          </a:xfrm>
        </p:grpSpPr>
        <p:sp>
          <p:nvSpPr>
            <p:cNvPr id="233" name="フローチャート : 和接合 232"/>
            <p:cNvSpPr/>
            <p:nvPr/>
          </p:nvSpPr>
          <p:spPr bwMode="auto">
            <a:xfrm>
              <a:off x="1658072" y="842184"/>
              <a:ext cx="1122349" cy="1122350"/>
            </a:xfrm>
            <a:prstGeom prst="flowChartSummingJunction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34" name="グループ化 233"/>
            <p:cNvGrpSpPr/>
            <p:nvPr/>
          </p:nvGrpSpPr>
          <p:grpSpPr>
            <a:xfrm>
              <a:off x="1651624" y="834556"/>
              <a:ext cx="1138432" cy="1134410"/>
              <a:chOff x="1651624" y="834556"/>
              <a:chExt cx="1138432" cy="1134410"/>
            </a:xfrm>
          </p:grpSpPr>
          <p:sp>
            <p:nvSpPr>
              <p:cNvPr id="235" name="フローチャート : 和接合 234"/>
              <p:cNvSpPr/>
              <p:nvPr/>
            </p:nvSpPr>
            <p:spPr bwMode="auto">
              <a:xfrm rot="2700000">
                <a:off x="1662063" y="838991"/>
                <a:ext cx="1122350" cy="1122349"/>
              </a:xfrm>
              <a:prstGeom prst="flowChartSummingJunction">
                <a:avLst/>
              </a:prstGeom>
              <a:noFill/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236" name="グループ化 235"/>
              <p:cNvGrpSpPr/>
              <p:nvPr/>
            </p:nvGrpSpPr>
            <p:grpSpPr>
              <a:xfrm>
                <a:off x="1651624" y="834556"/>
                <a:ext cx="1138432" cy="1134410"/>
                <a:chOff x="1651624" y="834556"/>
                <a:chExt cx="1138432" cy="1134410"/>
              </a:xfrm>
            </p:grpSpPr>
            <p:sp>
              <p:nvSpPr>
                <p:cNvPr id="237" name="フローチャート : 和接合 236"/>
                <p:cNvSpPr/>
                <p:nvPr/>
              </p:nvSpPr>
              <p:spPr bwMode="auto">
                <a:xfrm rot="900000">
                  <a:off x="1651624" y="836971"/>
                  <a:ext cx="1131190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8" name="フローチャート : 和接合 237"/>
                <p:cNvSpPr/>
                <p:nvPr/>
              </p:nvSpPr>
              <p:spPr bwMode="auto">
                <a:xfrm rot="3600000">
                  <a:off x="1656049" y="834959"/>
                  <a:ext cx="1131996" cy="1131190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9" name="フローチャート : 和接合 238"/>
                <p:cNvSpPr/>
                <p:nvPr/>
              </p:nvSpPr>
              <p:spPr bwMode="auto">
                <a:xfrm rot="1800000">
                  <a:off x="1654038" y="835362"/>
                  <a:ext cx="1131191" cy="1131995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0" name="フローチャート : 和接合 239"/>
                <p:cNvSpPr/>
                <p:nvPr/>
              </p:nvSpPr>
              <p:spPr bwMode="auto">
                <a:xfrm rot="4500000">
                  <a:off x="1658463" y="834959"/>
                  <a:ext cx="1131995" cy="1131191"/>
                </a:xfrm>
                <a:prstGeom prst="flowChartSummingJunction">
                  <a:avLst/>
                </a:prstGeom>
                <a:noFill/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310" name="グループ化 309"/>
          <p:cNvGrpSpPr/>
          <p:nvPr/>
        </p:nvGrpSpPr>
        <p:grpSpPr>
          <a:xfrm>
            <a:off x="892423" y="4810625"/>
            <a:ext cx="669560" cy="1490447"/>
            <a:chOff x="892423" y="4810625"/>
            <a:chExt cx="669560" cy="1490447"/>
          </a:xfrm>
        </p:grpSpPr>
        <p:sp>
          <p:nvSpPr>
            <p:cNvPr id="242" name="円/楕円 241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正方形/長方形 243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正方形/長方形 244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台形 245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7" name="グループ化 246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303" name="フリーフォーム 302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 303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 304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 305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 306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円/楕円 307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円/楕円 308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8" name="台形 247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/>
          <p:cNvGrpSpPr/>
          <p:nvPr/>
        </p:nvGrpSpPr>
        <p:grpSpPr>
          <a:xfrm rot="2700000">
            <a:off x="88462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250" name="グループ化 249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278" name="角丸四角形 277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角丸四角形 278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角丸四角形 279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角丸四角形 280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角丸四角形 281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角丸四角形 282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角丸四角形 283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角丸四角形 284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角丸四角形 285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角丸四角形 286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角丸四角形 287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角丸四角形 288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角丸四角形 289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角丸四角形 290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角丸四角形 291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角丸四角形 292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角丸四角形 293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角丸四角形 294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角丸四角形 295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角丸四角形 296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角丸四角形 297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角丸四角形 298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角丸四角形 299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角丸四角形 300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角丸四角形 301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1" name="グループ化 250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253" name="角丸四角形 252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角丸四角形 253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角丸四角形 254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角丸四角形 255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角丸四角形 256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角丸四角形 257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角丸四角形 258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角丸四角形 259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角丸四角形 260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角丸四角形 261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角丸四角形 262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角丸四角形 263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角丸四角形 264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角丸四角形 265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角丸四角形 266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角丸四角形 267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角丸四角形 268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角丸四角形 269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角丸四角形 270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角丸四角形 271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角丸四角形 272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角丸四角形 273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角丸四角形 274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角丸四角形 275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角丸四角形 276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2" name="ドーナツ 251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5" name="グループ化 364"/>
          <p:cNvGrpSpPr/>
          <p:nvPr/>
        </p:nvGrpSpPr>
        <p:grpSpPr>
          <a:xfrm>
            <a:off x="2751703" y="4810625"/>
            <a:ext cx="669560" cy="1490447"/>
            <a:chOff x="892423" y="4810625"/>
            <a:chExt cx="669560" cy="1490447"/>
          </a:xfrm>
        </p:grpSpPr>
        <p:sp>
          <p:nvSpPr>
            <p:cNvPr id="366" name="円/楕円 365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円/楕円 366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正方形/長方形 367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正方形/長方形 368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台形 369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1" name="グループ化 370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373" name="フリーフォーム 372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 373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 374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 375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 376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円/楕円 377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円/楕円 378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2" name="台形 371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4" name="グループ化 433"/>
          <p:cNvGrpSpPr/>
          <p:nvPr/>
        </p:nvGrpSpPr>
        <p:grpSpPr>
          <a:xfrm>
            <a:off x="4588123" y="4810625"/>
            <a:ext cx="669560" cy="1490447"/>
            <a:chOff x="892423" y="4810625"/>
            <a:chExt cx="669560" cy="1490447"/>
          </a:xfrm>
        </p:grpSpPr>
        <p:sp>
          <p:nvSpPr>
            <p:cNvPr id="435" name="円/楕円 434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円/楕円 435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正方形/長方形 436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正方形/長方形 437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台形 438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0" name="グループ化 439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442" name="フリーフォーム 441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 442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 443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 444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 445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円/楕円 446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円/楕円 447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1" name="台形 440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3" name="グループ化 502"/>
          <p:cNvGrpSpPr/>
          <p:nvPr/>
        </p:nvGrpSpPr>
        <p:grpSpPr>
          <a:xfrm>
            <a:off x="6523603" y="4810625"/>
            <a:ext cx="669560" cy="1490447"/>
            <a:chOff x="892423" y="4810625"/>
            <a:chExt cx="669560" cy="1490447"/>
          </a:xfrm>
        </p:grpSpPr>
        <p:sp>
          <p:nvSpPr>
            <p:cNvPr id="504" name="円/楕円 503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円/楕円 504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正方形/長方形 505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正方形/長方形 506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台形 507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9" name="グループ化 508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511" name="フリーフォーム 510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 511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 512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 513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 514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円/楕円 515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円/楕円 516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0" name="台形 509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2" name="グループ化 571"/>
          <p:cNvGrpSpPr/>
          <p:nvPr/>
        </p:nvGrpSpPr>
        <p:grpSpPr>
          <a:xfrm>
            <a:off x="8405743" y="4810625"/>
            <a:ext cx="669560" cy="1490447"/>
            <a:chOff x="892423" y="4810625"/>
            <a:chExt cx="669560" cy="1490447"/>
          </a:xfrm>
        </p:grpSpPr>
        <p:sp>
          <p:nvSpPr>
            <p:cNvPr id="573" name="円/楕円 572"/>
            <p:cNvSpPr/>
            <p:nvPr/>
          </p:nvSpPr>
          <p:spPr bwMode="auto">
            <a:xfrm>
              <a:off x="892423" y="6191866"/>
              <a:ext cx="669560" cy="10920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 bwMode="auto">
            <a:xfrm>
              <a:off x="892423" y="6191866"/>
              <a:ext cx="669560" cy="81724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正方形/長方形 574"/>
            <p:cNvSpPr/>
            <p:nvPr/>
          </p:nvSpPr>
          <p:spPr bwMode="auto">
            <a:xfrm>
              <a:off x="1198800" y="5256346"/>
              <a:ext cx="56807" cy="4491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正方形/長方形 575"/>
            <p:cNvSpPr/>
            <p:nvPr/>
          </p:nvSpPr>
          <p:spPr bwMode="auto">
            <a:xfrm>
              <a:off x="1190211" y="5137827"/>
              <a:ext cx="73984" cy="17887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台形 576"/>
            <p:cNvSpPr/>
            <p:nvPr/>
          </p:nvSpPr>
          <p:spPr bwMode="auto">
            <a:xfrm>
              <a:off x="1176297" y="5702042"/>
              <a:ext cx="101812" cy="60870"/>
            </a:xfrm>
            <a:prstGeom prst="trapezoid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8" name="グループ化 577"/>
            <p:cNvGrpSpPr/>
            <p:nvPr/>
          </p:nvGrpSpPr>
          <p:grpSpPr>
            <a:xfrm>
              <a:off x="958133" y="4810625"/>
              <a:ext cx="538141" cy="535436"/>
              <a:chOff x="5704969" y="1624128"/>
              <a:chExt cx="1193661" cy="1187661"/>
            </a:xfrm>
          </p:grpSpPr>
          <p:sp>
            <p:nvSpPr>
              <p:cNvPr id="580" name="フリーフォーム 579"/>
              <p:cNvSpPr/>
              <p:nvPr/>
            </p:nvSpPr>
            <p:spPr bwMode="auto">
              <a:xfrm>
                <a:off x="6278881" y="225933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 580"/>
              <p:cNvSpPr/>
              <p:nvPr/>
            </p:nvSpPr>
            <p:spPr bwMode="auto">
              <a:xfrm rot="4320000">
                <a:off x="5867058" y="2286950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 581"/>
              <p:cNvSpPr/>
              <p:nvPr/>
            </p:nvSpPr>
            <p:spPr bwMode="auto">
              <a:xfrm rot="8640000">
                <a:off x="5704969" y="1900821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 582"/>
              <p:cNvSpPr/>
              <p:nvPr/>
            </p:nvSpPr>
            <p:spPr bwMode="auto">
              <a:xfrm rot="12960000">
                <a:off x="6031745" y="1624128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 583"/>
              <p:cNvSpPr/>
              <p:nvPr/>
            </p:nvSpPr>
            <p:spPr bwMode="auto">
              <a:xfrm rot="17280000">
                <a:off x="6392667" y="1849239"/>
                <a:ext cx="459468" cy="552459"/>
              </a:xfrm>
              <a:custGeom>
                <a:avLst/>
                <a:gdLst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770"/>
                  <a:gd name="connsiteY0" fmla="*/ 0 h 552450"/>
                  <a:gd name="connsiteX1" fmla="*/ 270510 w 445770"/>
                  <a:gd name="connsiteY1" fmla="*/ 171450 h 552450"/>
                  <a:gd name="connsiteX2" fmla="*/ 445770 w 445770"/>
                  <a:gd name="connsiteY2" fmla="*/ 339090 h 552450"/>
                  <a:gd name="connsiteX3" fmla="*/ 300990 w 445770"/>
                  <a:gd name="connsiteY3" fmla="*/ 495300 h 552450"/>
                  <a:gd name="connsiteX4" fmla="*/ 121920 w 445770"/>
                  <a:gd name="connsiteY4" fmla="*/ 552450 h 552450"/>
                  <a:gd name="connsiteX5" fmla="*/ 99060 w 445770"/>
                  <a:gd name="connsiteY5" fmla="*/ 510540 h 552450"/>
                  <a:gd name="connsiteX6" fmla="*/ 83820 w 445770"/>
                  <a:gd name="connsiteY6" fmla="*/ 213360 h 552450"/>
                  <a:gd name="connsiteX7" fmla="*/ 0 w 445770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0 h 552450"/>
                  <a:gd name="connsiteX1" fmla="*/ 270510 w 445964"/>
                  <a:gd name="connsiteY1" fmla="*/ 171450 h 552450"/>
                  <a:gd name="connsiteX2" fmla="*/ 445770 w 445964"/>
                  <a:gd name="connsiteY2" fmla="*/ 339090 h 552450"/>
                  <a:gd name="connsiteX3" fmla="*/ 300990 w 445964"/>
                  <a:gd name="connsiteY3" fmla="*/ 495300 h 552450"/>
                  <a:gd name="connsiteX4" fmla="*/ 121920 w 445964"/>
                  <a:gd name="connsiteY4" fmla="*/ 552450 h 552450"/>
                  <a:gd name="connsiteX5" fmla="*/ 99060 w 445964"/>
                  <a:gd name="connsiteY5" fmla="*/ 510540 h 552450"/>
                  <a:gd name="connsiteX6" fmla="*/ 83820 w 445964"/>
                  <a:gd name="connsiteY6" fmla="*/ 213360 h 552450"/>
                  <a:gd name="connsiteX7" fmla="*/ 0 w 445964"/>
                  <a:gd name="connsiteY7" fmla="*/ 0 h 552450"/>
                  <a:gd name="connsiteX0" fmla="*/ 0 w 445964"/>
                  <a:gd name="connsiteY0" fmla="*/ 287 h 552737"/>
                  <a:gd name="connsiteX1" fmla="*/ 270510 w 445964"/>
                  <a:gd name="connsiteY1" fmla="*/ 171737 h 552737"/>
                  <a:gd name="connsiteX2" fmla="*/ 445770 w 445964"/>
                  <a:gd name="connsiteY2" fmla="*/ 339377 h 552737"/>
                  <a:gd name="connsiteX3" fmla="*/ 300990 w 445964"/>
                  <a:gd name="connsiteY3" fmla="*/ 495587 h 552737"/>
                  <a:gd name="connsiteX4" fmla="*/ 121920 w 445964"/>
                  <a:gd name="connsiteY4" fmla="*/ 552737 h 552737"/>
                  <a:gd name="connsiteX5" fmla="*/ 99060 w 445964"/>
                  <a:gd name="connsiteY5" fmla="*/ 510827 h 552737"/>
                  <a:gd name="connsiteX6" fmla="*/ 83820 w 445964"/>
                  <a:gd name="connsiteY6" fmla="*/ 213647 h 552737"/>
                  <a:gd name="connsiteX7" fmla="*/ 0 w 445964"/>
                  <a:gd name="connsiteY7" fmla="*/ 287 h 552737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385"/>
                  <a:gd name="connsiteY0" fmla="*/ 0 h 552450"/>
                  <a:gd name="connsiteX1" fmla="*/ 445770 w 456385"/>
                  <a:gd name="connsiteY1" fmla="*/ 339090 h 552450"/>
                  <a:gd name="connsiteX2" fmla="*/ 300990 w 456385"/>
                  <a:gd name="connsiteY2" fmla="*/ 495300 h 552450"/>
                  <a:gd name="connsiteX3" fmla="*/ 121920 w 456385"/>
                  <a:gd name="connsiteY3" fmla="*/ 552450 h 552450"/>
                  <a:gd name="connsiteX4" fmla="*/ 99060 w 456385"/>
                  <a:gd name="connsiteY4" fmla="*/ 510540 h 552450"/>
                  <a:gd name="connsiteX5" fmla="*/ 83820 w 456385"/>
                  <a:gd name="connsiteY5" fmla="*/ 213360 h 552450"/>
                  <a:gd name="connsiteX6" fmla="*/ 0 w 456385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6849"/>
                  <a:gd name="connsiteY0" fmla="*/ 0 h 552450"/>
                  <a:gd name="connsiteX1" fmla="*/ 445770 w 456849"/>
                  <a:gd name="connsiteY1" fmla="*/ 339090 h 552450"/>
                  <a:gd name="connsiteX2" fmla="*/ 308610 w 456849"/>
                  <a:gd name="connsiteY2" fmla="*/ 506730 h 552450"/>
                  <a:gd name="connsiteX3" fmla="*/ 121920 w 456849"/>
                  <a:gd name="connsiteY3" fmla="*/ 552450 h 552450"/>
                  <a:gd name="connsiteX4" fmla="*/ 99060 w 456849"/>
                  <a:gd name="connsiteY4" fmla="*/ 510540 h 552450"/>
                  <a:gd name="connsiteX5" fmla="*/ 83820 w 456849"/>
                  <a:gd name="connsiteY5" fmla="*/ 213360 h 552450"/>
                  <a:gd name="connsiteX6" fmla="*/ 0 w 456849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99060 w 459304"/>
                  <a:gd name="connsiteY4" fmla="*/ 51054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4427"/>
                  <a:gd name="connsiteX1" fmla="*/ 445770 w 459304"/>
                  <a:gd name="connsiteY1" fmla="*/ 339090 h 554427"/>
                  <a:gd name="connsiteX2" fmla="*/ 308610 w 459304"/>
                  <a:gd name="connsiteY2" fmla="*/ 506730 h 554427"/>
                  <a:gd name="connsiteX3" fmla="*/ 121920 w 459304"/>
                  <a:gd name="connsiteY3" fmla="*/ 552450 h 554427"/>
                  <a:gd name="connsiteX4" fmla="*/ 99060 w 459304"/>
                  <a:gd name="connsiteY4" fmla="*/ 510540 h 554427"/>
                  <a:gd name="connsiteX5" fmla="*/ 83820 w 459304"/>
                  <a:gd name="connsiteY5" fmla="*/ 213360 h 554427"/>
                  <a:gd name="connsiteX6" fmla="*/ 0 w 459304"/>
                  <a:gd name="connsiteY6" fmla="*/ 0 h 554427"/>
                  <a:gd name="connsiteX0" fmla="*/ 0 w 459304"/>
                  <a:gd name="connsiteY0" fmla="*/ 0 h 552467"/>
                  <a:gd name="connsiteX1" fmla="*/ 445770 w 459304"/>
                  <a:gd name="connsiteY1" fmla="*/ 339090 h 552467"/>
                  <a:gd name="connsiteX2" fmla="*/ 308610 w 459304"/>
                  <a:gd name="connsiteY2" fmla="*/ 506730 h 552467"/>
                  <a:gd name="connsiteX3" fmla="*/ 121920 w 459304"/>
                  <a:gd name="connsiteY3" fmla="*/ 552450 h 552467"/>
                  <a:gd name="connsiteX4" fmla="*/ 93345 w 459304"/>
                  <a:gd name="connsiteY4" fmla="*/ 480060 h 552467"/>
                  <a:gd name="connsiteX5" fmla="*/ 83820 w 459304"/>
                  <a:gd name="connsiteY5" fmla="*/ 213360 h 552467"/>
                  <a:gd name="connsiteX6" fmla="*/ 0 w 459304"/>
                  <a:gd name="connsiteY6" fmla="*/ 0 h 552467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0"/>
                  <a:gd name="connsiteX1" fmla="*/ 445770 w 459304"/>
                  <a:gd name="connsiteY1" fmla="*/ 339090 h 552450"/>
                  <a:gd name="connsiteX2" fmla="*/ 308610 w 459304"/>
                  <a:gd name="connsiteY2" fmla="*/ 506730 h 552450"/>
                  <a:gd name="connsiteX3" fmla="*/ 121920 w 459304"/>
                  <a:gd name="connsiteY3" fmla="*/ 552450 h 552450"/>
                  <a:gd name="connsiteX4" fmla="*/ 85725 w 459304"/>
                  <a:gd name="connsiteY4" fmla="*/ 468630 h 552450"/>
                  <a:gd name="connsiteX5" fmla="*/ 83820 w 459304"/>
                  <a:gd name="connsiteY5" fmla="*/ 213360 h 552450"/>
                  <a:gd name="connsiteX6" fmla="*/ 0 w 459304"/>
                  <a:gd name="connsiteY6" fmla="*/ 0 h 552450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304"/>
                  <a:gd name="connsiteY0" fmla="*/ 0 h 552459"/>
                  <a:gd name="connsiteX1" fmla="*/ 445770 w 459304"/>
                  <a:gd name="connsiteY1" fmla="*/ 339090 h 552459"/>
                  <a:gd name="connsiteX2" fmla="*/ 308610 w 459304"/>
                  <a:gd name="connsiteY2" fmla="*/ 506730 h 552459"/>
                  <a:gd name="connsiteX3" fmla="*/ 121920 w 459304"/>
                  <a:gd name="connsiteY3" fmla="*/ 552450 h 552459"/>
                  <a:gd name="connsiteX4" fmla="*/ 95250 w 459304"/>
                  <a:gd name="connsiteY4" fmla="*/ 466725 h 552459"/>
                  <a:gd name="connsiteX5" fmla="*/ 83820 w 459304"/>
                  <a:gd name="connsiteY5" fmla="*/ 213360 h 552459"/>
                  <a:gd name="connsiteX6" fmla="*/ 0 w 459304"/>
                  <a:gd name="connsiteY6" fmla="*/ 0 h 552459"/>
                  <a:gd name="connsiteX0" fmla="*/ 0 w 459468"/>
                  <a:gd name="connsiteY0" fmla="*/ 0 h 552459"/>
                  <a:gd name="connsiteX1" fmla="*/ 445770 w 459468"/>
                  <a:gd name="connsiteY1" fmla="*/ 339090 h 552459"/>
                  <a:gd name="connsiteX2" fmla="*/ 308610 w 459468"/>
                  <a:gd name="connsiteY2" fmla="*/ 506730 h 552459"/>
                  <a:gd name="connsiteX3" fmla="*/ 121920 w 459468"/>
                  <a:gd name="connsiteY3" fmla="*/ 552450 h 552459"/>
                  <a:gd name="connsiteX4" fmla="*/ 95250 w 459468"/>
                  <a:gd name="connsiteY4" fmla="*/ 466725 h 552459"/>
                  <a:gd name="connsiteX5" fmla="*/ 83820 w 459468"/>
                  <a:gd name="connsiteY5" fmla="*/ 213360 h 552459"/>
                  <a:gd name="connsiteX6" fmla="*/ 0 w 459468"/>
                  <a:gd name="connsiteY6" fmla="*/ 0 h 55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468" h="552459">
                    <a:moveTo>
                      <a:pt x="0" y="0"/>
                    </a:moveTo>
                    <a:cubicBezTo>
                      <a:pt x="60325" y="20955"/>
                      <a:pt x="395605" y="256540"/>
                      <a:pt x="445770" y="339090"/>
                    </a:cubicBezTo>
                    <a:cubicBezTo>
                      <a:pt x="495935" y="421640"/>
                      <a:pt x="398780" y="455930"/>
                      <a:pt x="308610" y="506730"/>
                    </a:cubicBezTo>
                    <a:cubicBezTo>
                      <a:pt x="201295" y="553720"/>
                      <a:pt x="155575" y="549910"/>
                      <a:pt x="121920" y="552450"/>
                    </a:cubicBezTo>
                    <a:cubicBezTo>
                      <a:pt x="86995" y="553085"/>
                      <a:pt x="88265" y="523240"/>
                      <a:pt x="95250" y="466725"/>
                    </a:cubicBezTo>
                    <a:cubicBezTo>
                      <a:pt x="96520" y="410210"/>
                      <a:pt x="117475" y="336550"/>
                      <a:pt x="83820" y="213360"/>
                    </a:cubicBezTo>
                    <a:cubicBezTo>
                      <a:pt x="67310" y="136525"/>
                      <a:pt x="27940" y="7112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円/楕円 584"/>
              <p:cNvSpPr/>
              <p:nvPr/>
            </p:nvSpPr>
            <p:spPr bwMode="auto">
              <a:xfrm>
                <a:off x="6068532" y="2044473"/>
                <a:ext cx="428788" cy="428788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円/楕円 585"/>
              <p:cNvSpPr/>
              <p:nvPr/>
            </p:nvSpPr>
            <p:spPr bwMode="auto">
              <a:xfrm>
                <a:off x="6109172" y="2085576"/>
                <a:ext cx="347508" cy="3475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9" name="台形 578"/>
            <p:cNvSpPr/>
            <p:nvPr/>
          </p:nvSpPr>
          <p:spPr bwMode="auto">
            <a:xfrm>
              <a:off x="1163756" y="5763878"/>
              <a:ext cx="126895" cy="469132"/>
            </a:xfrm>
            <a:prstGeom prst="trapezoid">
              <a:avLst>
                <a:gd name="adj" fmla="val 1011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1" name="グループ化 640"/>
          <p:cNvGrpSpPr/>
          <p:nvPr/>
        </p:nvGrpSpPr>
        <p:grpSpPr>
          <a:xfrm rot="2700000">
            <a:off x="274390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642" name="グループ化 641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670" name="角丸四角形 669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角丸四角形 670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角丸四角形 671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角丸四角形 672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角丸四角形 673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角丸四角形 674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角丸四角形 675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角丸四角形 676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角丸四角形 677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角丸四角形 678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角丸四角形 679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角丸四角形 680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角丸四角形 681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角丸四角形 682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角丸四角形 683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角丸四角形 684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角丸四角形 685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角丸四角形 686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角丸四角形 687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角丸四角形 688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角丸四角形 689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角丸四角形 690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角丸四角形 691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角丸四角形 692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角丸四角形 693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3" name="グループ化 642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645" name="角丸四角形 644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角丸四角形 645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角丸四角形 646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角丸四角形 647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角丸四角形 648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角丸四角形 649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角丸四角形 650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角丸四角形 651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角丸四角形 652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角丸四角形 653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角丸四角形 654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角丸四角形 655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角丸四角形 656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角丸四角形 657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角丸四角形 658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角丸四角形 659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角丸四角形 660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角丸四角形 661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角丸四角形 662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角丸四角形 663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角丸四角形 664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角丸四角形 665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角丸四角形 666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角丸四角形 667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角丸四角形 668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4" name="ドーナツ 643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5" name="グループ化 694"/>
          <p:cNvGrpSpPr/>
          <p:nvPr/>
        </p:nvGrpSpPr>
        <p:grpSpPr>
          <a:xfrm rot="2700000">
            <a:off x="458032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696" name="グループ化 695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724" name="角丸四角形 723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角丸四角形 724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角丸四角形 725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角丸四角形 726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角丸四角形 727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角丸四角形 728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角丸四角形 729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角丸四角形 730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角丸四角形 731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角丸四角形 732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角丸四角形 733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角丸四角形 734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角丸四角形 735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角丸四角形 736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角丸四角形 737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角丸四角形 738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角丸四角形 739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角丸四角形 740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角丸四角形 741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角丸四角形 742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角丸四角形 743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角丸四角形 744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角丸四角形 745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角丸四角形 746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角丸四角形 747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7" name="グループ化 696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699" name="角丸四角形 698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角丸四角形 699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角丸四角形 700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角丸四角形 701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角丸四角形 702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角丸四角形 703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角丸四角形 704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角丸四角形 705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角丸四角形 706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角丸四角形 707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角丸四角形 708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角丸四角形 709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角丸四角形 710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角丸四角形 711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角丸四角形 712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角丸四角形 713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角丸四角形 714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角丸四角形 715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角丸四角形 716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角丸四角形 717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角丸四角形 718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角丸四角形 719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角丸四角形 720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角丸四角形 721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角丸四角形 722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8" name="ドーナツ 697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9" name="グループ化 748"/>
          <p:cNvGrpSpPr/>
          <p:nvPr/>
        </p:nvGrpSpPr>
        <p:grpSpPr>
          <a:xfrm rot="2700000">
            <a:off x="651580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750" name="グループ化 749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778" name="角丸四角形 777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角丸四角形 778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角丸四角形 779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角丸四角形 780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角丸四角形 781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角丸四角形 782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角丸四角形 783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角丸四角形 784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角丸四角形 785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角丸四角形 786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角丸四角形 787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角丸四角形 788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角丸四角形 789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角丸四角形 790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角丸四角形 791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角丸四角形 792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角丸四角形 793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角丸四角形 794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角丸四角形 795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角丸四角形 796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角丸四角形 797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角丸四角形 798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角丸四角形 799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角丸四角形 800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角丸四角形 801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1" name="グループ化 750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753" name="角丸四角形 752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角丸四角形 753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角丸四角形 754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角丸四角形 755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角丸四角形 756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角丸四角形 757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角丸四角形 758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角丸四角形 759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角丸四角形 760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角丸四角形 761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角丸四角形 762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角丸四角形 763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角丸四角形 764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角丸四角形 765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角丸四角形 766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角丸四角形 767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角丸四角形 768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角丸四角形 769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角丸四角形 770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角丸四角形 771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角丸四角形 772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角丸四角形 773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角丸四角形 774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角丸四角形 775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角丸四角形 776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2" name="ドーナツ 751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03" name="グループ化 802"/>
          <p:cNvGrpSpPr/>
          <p:nvPr/>
        </p:nvGrpSpPr>
        <p:grpSpPr>
          <a:xfrm rot="2700000">
            <a:off x="8397944" y="4754207"/>
            <a:ext cx="685160" cy="685158"/>
            <a:chOff x="8373380" y="633561"/>
            <a:chExt cx="4536710" cy="4536710"/>
          </a:xfrm>
          <a:solidFill>
            <a:schemeClr val="bg1">
              <a:lumMod val="85000"/>
            </a:schemeClr>
          </a:solidFill>
        </p:grpSpPr>
        <p:grpSp>
          <p:nvGrpSpPr>
            <p:cNvPr id="804" name="グループ化 803"/>
            <p:cNvGrpSpPr/>
            <p:nvPr/>
          </p:nvGrpSpPr>
          <p:grpSpPr>
            <a:xfrm>
              <a:off x="8444265" y="85852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832" name="角丸四角形 831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角丸四角形 832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角丸四角形 833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角丸四角形 834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角丸四角形 835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角丸四角形 836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角丸四角形 837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角丸四角形 838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角丸四角形 839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角丸四角形 840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角丸四角形 841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角丸四角形 842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角丸四角形 843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角丸四角形 844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角丸四角形 845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角丸四角形 846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角丸四角形 847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角丸四角形 848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角丸四角形 849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角丸四角形 850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角丸四角形 851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角丸四角形 852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角丸四角形 853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角丸四角形 854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角丸四角形 855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5" name="グループ化 804"/>
            <p:cNvGrpSpPr/>
            <p:nvPr/>
          </p:nvGrpSpPr>
          <p:grpSpPr>
            <a:xfrm rot="5400000">
              <a:off x="8480556" y="857870"/>
              <a:ext cx="4394938" cy="4073890"/>
              <a:chOff x="8444265" y="858520"/>
              <a:chExt cx="4394938" cy="4073890"/>
            </a:xfrm>
            <a:grpFill/>
          </p:grpSpPr>
          <p:sp>
            <p:nvSpPr>
              <p:cNvPr id="807" name="角丸四角形 806"/>
              <p:cNvSpPr/>
              <p:nvPr/>
            </p:nvSpPr>
            <p:spPr bwMode="auto">
              <a:xfrm>
                <a:off x="8900160" y="1529080"/>
                <a:ext cx="3483148" cy="627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角丸四角形 807"/>
              <p:cNvSpPr/>
              <p:nvPr/>
            </p:nvSpPr>
            <p:spPr bwMode="auto">
              <a:xfrm>
                <a:off x="9011920" y="1366520"/>
                <a:ext cx="3259628" cy="537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角丸四角形 808"/>
              <p:cNvSpPr/>
              <p:nvPr/>
            </p:nvSpPr>
            <p:spPr bwMode="auto">
              <a:xfrm>
                <a:off x="9174480" y="1198880"/>
                <a:ext cx="2934508" cy="548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角丸四角形 809"/>
              <p:cNvSpPr/>
              <p:nvPr/>
            </p:nvSpPr>
            <p:spPr bwMode="auto">
              <a:xfrm>
                <a:off x="9413240" y="1036377"/>
                <a:ext cx="245698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角丸四角形 810"/>
              <p:cNvSpPr/>
              <p:nvPr/>
            </p:nvSpPr>
            <p:spPr bwMode="auto">
              <a:xfrm>
                <a:off x="9743440" y="858520"/>
                <a:ext cx="1796588" cy="672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角丸四角形 811"/>
              <p:cNvSpPr/>
              <p:nvPr/>
            </p:nvSpPr>
            <p:spPr bwMode="auto">
              <a:xfrm>
                <a:off x="8488680" y="2367280"/>
                <a:ext cx="4306108" cy="5718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角丸四角形 812"/>
              <p:cNvSpPr/>
              <p:nvPr/>
            </p:nvSpPr>
            <p:spPr bwMode="auto">
              <a:xfrm>
                <a:off x="8534400" y="2199640"/>
                <a:ext cx="4214668" cy="5830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角丸四角形 813"/>
              <p:cNvSpPr/>
              <p:nvPr/>
            </p:nvSpPr>
            <p:spPr bwMode="auto">
              <a:xfrm>
                <a:off x="8569960" y="2037080"/>
                <a:ext cx="4143548" cy="492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角丸四角形 814"/>
              <p:cNvSpPr/>
              <p:nvPr/>
            </p:nvSpPr>
            <p:spPr bwMode="auto">
              <a:xfrm>
                <a:off x="8641080" y="1864360"/>
                <a:ext cx="4001308" cy="6054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角丸四角形 815"/>
              <p:cNvSpPr/>
              <p:nvPr/>
            </p:nvSpPr>
            <p:spPr bwMode="auto">
              <a:xfrm>
                <a:off x="8763000" y="1696720"/>
                <a:ext cx="3757468" cy="6167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角丸四角形 816"/>
              <p:cNvSpPr/>
              <p:nvPr/>
            </p:nvSpPr>
            <p:spPr bwMode="auto">
              <a:xfrm>
                <a:off x="8444265" y="3035902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角丸四角形 817"/>
              <p:cNvSpPr/>
              <p:nvPr/>
            </p:nvSpPr>
            <p:spPr bwMode="auto">
              <a:xfrm>
                <a:off x="8444265" y="2868823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角丸四角形 818"/>
              <p:cNvSpPr/>
              <p:nvPr/>
            </p:nvSpPr>
            <p:spPr bwMode="auto">
              <a:xfrm>
                <a:off x="8444265" y="270174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角丸四角形 819"/>
              <p:cNvSpPr/>
              <p:nvPr/>
            </p:nvSpPr>
            <p:spPr bwMode="auto">
              <a:xfrm>
                <a:off x="8444265" y="2534664"/>
                <a:ext cx="4394938" cy="565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角丸四角形 820"/>
              <p:cNvSpPr/>
              <p:nvPr/>
            </p:nvSpPr>
            <p:spPr bwMode="auto">
              <a:xfrm>
                <a:off x="8488680" y="3362960"/>
                <a:ext cx="4306108" cy="7077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角丸四角形 821"/>
              <p:cNvSpPr/>
              <p:nvPr/>
            </p:nvSpPr>
            <p:spPr bwMode="auto">
              <a:xfrm>
                <a:off x="8483600" y="3205480"/>
                <a:ext cx="4316268" cy="51578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角丸四角形 822"/>
              <p:cNvSpPr/>
              <p:nvPr/>
            </p:nvSpPr>
            <p:spPr bwMode="auto">
              <a:xfrm>
                <a:off x="8763000" y="4033520"/>
                <a:ext cx="3757468" cy="662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角丸四角形 823"/>
              <p:cNvSpPr/>
              <p:nvPr/>
            </p:nvSpPr>
            <p:spPr bwMode="auto">
              <a:xfrm>
                <a:off x="8646160" y="3870960"/>
                <a:ext cx="3991148" cy="57252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角丸四角形 824"/>
              <p:cNvSpPr/>
              <p:nvPr/>
            </p:nvSpPr>
            <p:spPr bwMode="auto">
              <a:xfrm>
                <a:off x="8585200" y="3703320"/>
                <a:ext cx="4113068" cy="5837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角丸四角形 825"/>
              <p:cNvSpPr/>
              <p:nvPr/>
            </p:nvSpPr>
            <p:spPr bwMode="auto">
              <a:xfrm>
                <a:off x="8519160" y="3535680"/>
                <a:ext cx="4245148" cy="59494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角丸四角形 826"/>
              <p:cNvSpPr/>
              <p:nvPr/>
            </p:nvSpPr>
            <p:spPr bwMode="auto">
              <a:xfrm>
                <a:off x="8874759" y="4206240"/>
                <a:ext cx="3558541" cy="5588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角丸四角形 827"/>
              <p:cNvSpPr/>
              <p:nvPr/>
            </p:nvSpPr>
            <p:spPr bwMode="auto">
              <a:xfrm>
                <a:off x="9682480" y="4871720"/>
                <a:ext cx="1918508" cy="6069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角丸四角形 828"/>
              <p:cNvSpPr/>
              <p:nvPr/>
            </p:nvSpPr>
            <p:spPr bwMode="auto">
              <a:xfrm>
                <a:off x="9418320" y="4712123"/>
                <a:ext cx="2446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角丸四角形 829"/>
              <p:cNvSpPr/>
              <p:nvPr/>
            </p:nvSpPr>
            <p:spPr bwMode="auto">
              <a:xfrm>
                <a:off x="9210040" y="4541520"/>
                <a:ext cx="2863388" cy="52766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角丸四角形 830"/>
              <p:cNvSpPr/>
              <p:nvPr/>
            </p:nvSpPr>
            <p:spPr bwMode="auto">
              <a:xfrm>
                <a:off x="9037320" y="4377964"/>
                <a:ext cx="3208828" cy="45720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6" name="ドーナツ 805"/>
            <p:cNvSpPr/>
            <p:nvPr/>
          </p:nvSpPr>
          <p:spPr bwMode="auto">
            <a:xfrm>
              <a:off x="8373380" y="633561"/>
              <a:ext cx="4536710" cy="4536710"/>
            </a:xfrm>
            <a:prstGeom prst="donut">
              <a:avLst>
                <a:gd name="adj" fmla="val 2756"/>
              </a:avLst>
            </a:prstGeom>
            <a:grpFill/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1284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3" name="グループ化 10"/>
          <p:cNvGrpSpPr>
            <a:grpSpLocks/>
          </p:cNvGrpSpPr>
          <p:nvPr/>
        </p:nvGrpSpPr>
        <p:grpSpPr bwMode="auto">
          <a:xfrm>
            <a:off x="755158" y="4783755"/>
            <a:ext cx="966787" cy="1541463"/>
            <a:chOff x="3900150" y="3170815"/>
            <a:chExt cx="1850132" cy="2952328"/>
          </a:xfrm>
        </p:grpSpPr>
        <p:sp>
          <p:nvSpPr>
            <p:cNvPr id="4" name="円柱 3"/>
            <p:cNvSpPr/>
            <p:nvPr/>
          </p:nvSpPr>
          <p:spPr>
            <a:xfrm>
              <a:off x="4428759" y="4733633"/>
              <a:ext cx="792913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" name="ドーナツ 28"/>
            <p:cNvSpPr/>
            <p:nvPr/>
          </p:nvSpPr>
          <p:spPr>
            <a:xfrm>
              <a:off x="408242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ドーナツ 29"/>
            <p:cNvSpPr/>
            <p:nvPr/>
          </p:nvSpPr>
          <p:spPr>
            <a:xfrm>
              <a:off x="390015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65" name="グループ化 11"/>
          <p:cNvGrpSpPr>
            <a:grpSpLocks/>
          </p:cNvGrpSpPr>
          <p:nvPr/>
        </p:nvGrpSpPr>
        <p:grpSpPr bwMode="auto">
          <a:xfrm>
            <a:off x="2594951" y="4794391"/>
            <a:ext cx="966788" cy="1541463"/>
            <a:chOff x="6023590" y="3170815"/>
            <a:chExt cx="1850132" cy="2952328"/>
          </a:xfrm>
        </p:grpSpPr>
        <p:sp>
          <p:nvSpPr>
            <p:cNvPr id="47" name="円柱 46"/>
            <p:cNvSpPr/>
            <p:nvPr/>
          </p:nvSpPr>
          <p:spPr>
            <a:xfrm>
              <a:off x="6552199" y="4733633"/>
              <a:ext cx="792914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ドーナツ 47"/>
            <p:cNvSpPr/>
            <p:nvPr/>
          </p:nvSpPr>
          <p:spPr>
            <a:xfrm>
              <a:off x="620586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rgbClr val="FF66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ドーナツ 48"/>
            <p:cNvSpPr/>
            <p:nvPr/>
          </p:nvSpPr>
          <p:spPr>
            <a:xfrm>
              <a:off x="602359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32521" y="2814171"/>
            <a:ext cx="870262" cy="1548765"/>
            <a:chOff x="2693988" y="2486660"/>
            <a:chExt cx="1482725" cy="2638736"/>
          </a:xfrm>
        </p:grpSpPr>
        <p:sp>
          <p:nvSpPr>
            <p:cNvPr id="93" name="円柱 92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柱 2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ドーナツ 16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月 96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月 8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ドーナツ 93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ドーナツ 94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2691477" y="2814171"/>
            <a:ext cx="870262" cy="1548765"/>
            <a:chOff x="2693988" y="2486660"/>
            <a:chExt cx="1482725" cy="2638736"/>
          </a:xfrm>
        </p:grpSpPr>
        <p:sp>
          <p:nvSpPr>
            <p:cNvPr id="99" name="円柱 98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柱 99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ドーナツ 100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rgbClr val="FF66FF"/>
                </a:gs>
                <a:gs pos="50000">
                  <a:srgbClr val="FFCCFF"/>
                </a:gs>
                <a:gs pos="100000">
                  <a:srgbClr val="FF66FF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月 101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月 102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ドーナツ 103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rgbClr val="FF66FF"/>
                </a:gs>
                <a:gs pos="50000">
                  <a:srgbClr val="FFCCFF"/>
                </a:gs>
                <a:gs pos="100000">
                  <a:srgbClr val="FF66FF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ドーナツ 104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rgbClr val="FF66FF"/>
                </a:gs>
                <a:gs pos="50000">
                  <a:srgbClr val="FFCCFF"/>
                </a:gs>
                <a:gs pos="100000">
                  <a:srgbClr val="FF66FF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2" name="グループ化 10"/>
          <p:cNvGrpSpPr>
            <a:grpSpLocks/>
          </p:cNvGrpSpPr>
          <p:nvPr/>
        </p:nvGrpSpPr>
        <p:grpSpPr bwMode="auto">
          <a:xfrm>
            <a:off x="4666758" y="4783755"/>
            <a:ext cx="966787" cy="1541463"/>
            <a:chOff x="3900150" y="3170815"/>
            <a:chExt cx="1850132" cy="2952328"/>
          </a:xfrm>
        </p:grpSpPr>
        <p:sp>
          <p:nvSpPr>
            <p:cNvPr id="183" name="円柱 182"/>
            <p:cNvSpPr/>
            <p:nvPr/>
          </p:nvSpPr>
          <p:spPr>
            <a:xfrm>
              <a:off x="4428759" y="4733633"/>
              <a:ext cx="792913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4" name="ドーナツ 183"/>
            <p:cNvSpPr/>
            <p:nvPr/>
          </p:nvSpPr>
          <p:spPr>
            <a:xfrm>
              <a:off x="408242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ドーナツ 184"/>
            <p:cNvSpPr/>
            <p:nvPr/>
          </p:nvSpPr>
          <p:spPr>
            <a:xfrm>
              <a:off x="390015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6" name="グループ化 11"/>
          <p:cNvGrpSpPr>
            <a:grpSpLocks/>
          </p:cNvGrpSpPr>
          <p:nvPr/>
        </p:nvGrpSpPr>
        <p:grpSpPr bwMode="auto">
          <a:xfrm>
            <a:off x="6506551" y="4794391"/>
            <a:ext cx="966788" cy="1541463"/>
            <a:chOff x="6023590" y="3170815"/>
            <a:chExt cx="1850132" cy="2952328"/>
          </a:xfrm>
        </p:grpSpPr>
        <p:sp>
          <p:nvSpPr>
            <p:cNvPr id="187" name="円柱 186"/>
            <p:cNvSpPr/>
            <p:nvPr/>
          </p:nvSpPr>
          <p:spPr>
            <a:xfrm>
              <a:off x="6552199" y="4733633"/>
              <a:ext cx="792914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8" name="ドーナツ 187"/>
            <p:cNvSpPr/>
            <p:nvPr/>
          </p:nvSpPr>
          <p:spPr>
            <a:xfrm>
              <a:off x="620586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9" name="ドーナツ 188"/>
            <p:cNvSpPr/>
            <p:nvPr/>
          </p:nvSpPr>
          <p:spPr>
            <a:xfrm>
              <a:off x="602359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0" name="グループ化 189"/>
          <p:cNvGrpSpPr/>
          <p:nvPr/>
        </p:nvGrpSpPr>
        <p:grpSpPr>
          <a:xfrm>
            <a:off x="4544121" y="2814171"/>
            <a:ext cx="870262" cy="1548765"/>
            <a:chOff x="2693988" y="2486660"/>
            <a:chExt cx="1482725" cy="2638736"/>
          </a:xfrm>
        </p:grpSpPr>
        <p:sp>
          <p:nvSpPr>
            <p:cNvPr id="191" name="円柱 190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柱 191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ドーナツ 192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00B050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月 193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5" name="月 194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" name="ドーナツ 195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00B050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7" name="ドーナツ 196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00B050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8" name="グループ化 197"/>
          <p:cNvGrpSpPr/>
          <p:nvPr/>
        </p:nvGrpSpPr>
        <p:grpSpPr>
          <a:xfrm>
            <a:off x="6482145" y="2814171"/>
            <a:ext cx="870262" cy="1548765"/>
            <a:chOff x="2693988" y="2486660"/>
            <a:chExt cx="1482725" cy="2638736"/>
          </a:xfrm>
        </p:grpSpPr>
        <p:sp>
          <p:nvSpPr>
            <p:cNvPr id="199" name="円柱 198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柱 199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ドーナツ 200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2" name="月 201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" name="月 202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ドーナツ 203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5" name="ドーナツ 204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6" name="グループ化 11"/>
          <p:cNvGrpSpPr>
            <a:grpSpLocks/>
          </p:cNvGrpSpPr>
          <p:nvPr/>
        </p:nvGrpSpPr>
        <p:grpSpPr bwMode="auto">
          <a:xfrm>
            <a:off x="8294711" y="4794391"/>
            <a:ext cx="966788" cy="1541463"/>
            <a:chOff x="6023590" y="3170815"/>
            <a:chExt cx="1850132" cy="2952328"/>
          </a:xfrm>
        </p:grpSpPr>
        <p:sp>
          <p:nvSpPr>
            <p:cNvPr id="207" name="円柱 206"/>
            <p:cNvSpPr/>
            <p:nvPr/>
          </p:nvSpPr>
          <p:spPr>
            <a:xfrm>
              <a:off x="6552199" y="4733633"/>
              <a:ext cx="792914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8" name="ドーナツ 207"/>
            <p:cNvSpPr/>
            <p:nvPr/>
          </p:nvSpPr>
          <p:spPr>
            <a:xfrm>
              <a:off x="620586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9" name="ドーナツ 208"/>
            <p:cNvSpPr/>
            <p:nvPr/>
          </p:nvSpPr>
          <p:spPr>
            <a:xfrm>
              <a:off x="602359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グループ化 209"/>
          <p:cNvGrpSpPr/>
          <p:nvPr/>
        </p:nvGrpSpPr>
        <p:grpSpPr>
          <a:xfrm>
            <a:off x="8270305" y="2814171"/>
            <a:ext cx="870262" cy="1548765"/>
            <a:chOff x="2693988" y="2486660"/>
            <a:chExt cx="1482725" cy="2638736"/>
          </a:xfrm>
        </p:grpSpPr>
        <p:sp>
          <p:nvSpPr>
            <p:cNvPr id="211" name="円柱 210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柱 211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ドーナツ 212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月 213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5" name="月 214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ドーナツ 215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7" name="ドーナツ 216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894970" y="818228"/>
            <a:ext cx="666939" cy="1620662"/>
            <a:chOff x="3904821" y="1022944"/>
            <a:chExt cx="1462418" cy="3553676"/>
          </a:xfrm>
        </p:grpSpPr>
        <p:sp>
          <p:nvSpPr>
            <p:cNvPr id="220" name="円/楕円 219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台形 223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台形 224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 225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 226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 227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 228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 229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 230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 231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 232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234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ドーナツ 235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ローチャート : 記憶データ 239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ドーナツ 240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ドーナツ 241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ドーナツ 242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ローチャート : 端子 243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ローチャート : 端子 244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ローチャート : 端子 245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ローチャート : 記憶データ 246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8" name="グループ化 247"/>
          <p:cNvGrpSpPr/>
          <p:nvPr/>
        </p:nvGrpSpPr>
        <p:grpSpPr>
          <a:xfrm>
            <a:off x="2731390" y="818228"/>
            <a:ext cx="666939" cy="1620662"/>
            <a:chOff x="3904821" y="1022944"/>
            <a:chExt cx="1462418" cy="3553676"/>
          </a:xfrm>
        </p:grpSpPr>
        <p:sp>
          <p:nvSpPr>
            <p:cNvPr id="249" name="円/楕円 248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台形 252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台形 253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 254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 255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 256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 257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 258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 259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 260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 261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ドーナツ 264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ローチャート : 記憶データ 268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0" name="ドーナツ 269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ドーナツ 270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ドーナツ 271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ローチャート : 端子 272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ローチャート : 端子 273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ローチャート : 端子 274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ローチャート : 記憶データ 275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4636390" y="818228"/>
            <a:ext cx="666939" cy="1620662"/>
            <a:chOff x="3904821" y="1022944"/>
            <a:chExt cx="1462418" cy="3553676"/>
          </a:xfrm>
        </p:grpSpPr>
        <p:sp>
          <p:nvSpPr>
            <p:cNvPr id="278" name="円/楕円 277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8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円/楕円 279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/楕円 280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台形 281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台形 282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 283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 284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 285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 286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 287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 288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 289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 290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292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ドーナツ 293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295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96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ローチャート : 記憶データ 297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9" name="ドーナツ 298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ドーナツ 299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ドーナツ 300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ローチャート : 端子 301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ローチャート : 端子 302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ローチャート : 端子 303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ローチャート : 記憶データ 304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06" name="グループ化 305"/>
          <p:cNvGrpSpPr/>
          <p:nvPr/>
        </p:nvGrpSpPr>
        <p:grpSpPr>
          <a:xfrm>
            <a:off x="6529960" y="818228"/>
            <a:ext cx="666939" cy="1620662"/>
            <a:chOff x="3904821" y="1022944"/>
            <a:chExt cx="1462418" cy="3553676"/>
          </a:xfrm>
        </p:grpSpPr>
        <p:sp>
          <p:nvSpPr>
            <p:cNvPr id="307" name="円/楕円 306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円/楕円 307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/楕円 308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/楕円 309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台形 310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台形 311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 312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 313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 314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 315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 316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 317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 318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 319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円/楕円 321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ドーナツ 322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フローチャート : 記憶データ 326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8" name="ドーナツ 327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ドーナツ 328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ドーナツ 329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フローチャート : 端子 330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ローチャート : 端子 331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ローチャート : 端子 332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ローチャート : 記憶データ 333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5" name="グループ化 334"/>
          <p:cNvGrpSpPr/>
          <p:nvPr/>
        </p:nvGrpSpPr>
        <p:grpSpPr>
          <a:xfrm>
            <a:off x="8363681" y="818228"/>
            <a:ext cx="666939" cy="1620662"/>
            <a:chOff x="3904821" y="1022944"/>
            <a:chExt cx="1462418" cy="3553676"/>
          </a:xfrm>
        </p:grpSpPr>
        <p:sp>
          <p:nvSpPr>
            <p:cNvPr id="336" name="円/楕円 335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円/楕円 336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円/楕円 337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/楕円 338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台形 339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台形 340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フリーフォーム 341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 342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 343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リーフォーム 344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 345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リーフォーム 346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 347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フリーフォーム 348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円/楕円 349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円/楕円 350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ドーナツ 351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円/楕円 352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円/楕円 353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円/楕円 354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フローチャート : 記憶データ 355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7" name="ドーナツ 356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ドーナツ 357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ドーナツ 358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フローチャート : 端子 359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ローチャート : 端子 360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フローチャート : 端子 361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ローチャート : 記憶データ 362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5929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3" name="グループ化 10"/>
          <p:cNvGrpSpPr>
            <a:grpSpLocks/>
          </p:cNvGrpSpPr>
          <p:nvPr/>
        </p:nvGrpSpPr>
        <p:grpSpPr bwMode="auto">
          <a:xfrm>
            <a:off x="755158" y="4783755"/>
            <a:ext cx="966787" cy="1541463"/>
            <a:chOff x="3900150" y="3170815"/>
            <a:chExt cx="1850132" cy="2952328"/>
          </a:xfrm>
        </p:grpSpPr>
        <p:sp>
          <p:nvSpPr>
            <p:cNvPr id="4" name="円柱 3"/>
            <p:cNvSpPr/>
            <p:nvPr/>
          </p:nvSpPr>
          <p:spPr>
            <a:xfrm>
              <a:off x="4428759" y="4733633"/>
              <a:ext cx="792913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" name="ドーナツ 28"/>
            <p:cNvSpPr/>
            <p:nvPr/>
          </p:nvSpPr>
          <p:spPr>
            <a:xfrm>
              <a:off x="408242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ドーナツ 29"/>
            <p:cNvSpPr/>
            <p:nvPr/>
          </p:nvSpPr>
          <p:spPr>
            <a:xfrm>
              <a:off x="390015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65" name="グループ化 11"/>
          <p:cNvGrpSpPr>
            <a:grpSpLocks/>
          </p:cNvGrpSpPr>
          <p:nvPr/>
        </p:nvGrpSpPr>
        <p:grpSpPr bwMode="auto">
          <a:xfrm>
            <a:off x="2594951" y="4794391"/>
            <a:ext cx="966788" cy="1541463"/>
            <a:chOff x="6023590" y="3170815"/>
            <a:chExt cx="1850132" cy="2952328"/>
          </a:xfrm>
        </p:grpSpPr>
        <p:sp>
          <p:nvSpPr>
            <p:cNvPr id="47" name="円柱 46"/>
            <p:cNvSpPr/>
            <p:nvPr/>
          </p:nvSpPr>
          <p:spPr>
            <a:xfrm>
              <a:off x="6552199" y="4733633"/>
              <a:ext cx="792914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ドーナツ 47"/>
            <p:cNvSpPr/>
            <p:nvPr/>
          </p:nvSpPr>
          <p:spPr>
            <a:xfrm>
              <a:off x="620586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rgbClr val="FF66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ドーナツ 48"/>
            <p:cNvSpPr/>
            <p:nvPr/>
          </p:nvSpPr>
          <p:spPr>
            <a:xfrm>
              <a:off x="602359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32521" y="2814171"/>
            <a:ext cx="870262" cy="1548765"/>
            <a:chOff x="2693988" y="2486660"/>
            <a:chExt cx="1482725" cy="2638736"/>
          </a:xfrm>
        </p:grpSpPr>
        <p:sp>
          <p:nvSpPr>
            <p:cNvPr id="93" name="円柱 92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柱 2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ドーナツ 16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月 96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月 8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ドーナツ 93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ドーナツ 94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2691477" y="2814171"/>
            <a:ext cx="870262" cy="1548765"/>
            <a:chOff x="2693988" y="2486660"/>
            <a:chExt cx="1482725" cy="2638736"/>
          </a:xfrm>
        </p:grpSpPr>
        <p:sp>
          <p:nvSpPr>
            <p:cNvPr id="99" name="円柱 98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柱 99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ドーナツ 100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rgbClr val="FF66FF"/>
                </a:gs>
                <a:gs pos="50000">
                  <a:srgbClr val="FFCCFF"/>
                </a:gs>
                <a:gs pos="100000">
                  <a:srgbClr val="FF66FF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月 101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月 102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ドーナツ 103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rgbClr val="FF66FF"/>
                </a:gs>
                <a:gs pos="50000">
                  <a:srgbClr val="FFCCFF"/>
                </a:gs>
                <a:gs pos="100000">
                  <a:srgbClr val="FF66FF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ドーナツ 104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rgbClr val="FF66FF"/>
                </a:gs>
                <a:gs pos="50000">
                  <a:srgbClr val="FFCCFF"/>
                </a:gs>
                <a:gs pos="100000">
                  <a:srgbClr val="FF66FF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2" name="グループ化 10"/>
          <p:cNvGrpSpPr>
            <a:grpSpLocks/>
          </p:cNvGrpSpPr>
          <p:nvPr/>
        </p:nvGrpSpPr>
        <p:grpSpPr bwMode="auto">
          <a:xfrm>
            <a:off x="4666758" y="4783755"/>
            <a:ext cx="966787" cy="1541463"/>
            <a:chOff x="3900150" y="3170815"/>
            <a:chExt cx="1850132" cy="2952328"/>
          </a:xfrm>
        </p:grpSpPr>
        <p:sp>
          <p:nvSpPr>
            <p:cNvPr id="183" name="円柱 182"/>
            <p:cNvSpPr/>
            <p:nvPr/>
          </p:nvSpPr>
          <p:spPr>
            <a:xfrm>
              <a:off x="4428759" y="4733633"/>
              <a:ext cx="792913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4" name="ドーナツ 183"/>
            <p:cNvSpPr/>
            <p:nvPr/>
          </p:nvSpPr>
          <p:spPr>
            <a:xfrm>
              <a:off x="408242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ドーナツ 184"/>
            <p:cNvSpPr/>
            <p:nvPr/>
          </p:nvSpPr>
          <p:spPr>
            <a:xfrm>
              <a:off x="390015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6" name="グループ化 11"/>
          <p:cNvGrpSpPr>
            <a:grpSpLocks/>
          </p:cNvGrpSpPr>
          <p:nvPr/>
        </p:nvGrpSpPr>
        <p:grpSpPr bwMode="auto">
          <a:xfrm>
            <a:off x="6506551" y="4794391"/>
            <a:ext cx="966788" cy="1541463"/>
            <a:chOff x="6023590" y="3170815"/>
            <a:chExt cx="1850132" cy="2952328"/>
          </a:xfrm>
        </p:grpSpPr>
        <p:sp>
          <p:nvSpPr>
            <p:cNvPr id="187" name="円柱 186"/>
            <p:cNvSpPr/>
            <p:nvPr/>
          </p:nvSpPr>
          <p:spPr>
            <a:xfrm>
              <a:off x="6552199" y="4733633"/>
              <a:ext cx="792914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8" name="ドーナツ 187"/>
            <p:cNvSpPr/>
            <p:nvPr/>
          </p:nvSpPr>
          <p:spPr>
            <a:xfrm>
              <a:off x="620586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9" name="ドーナツ 188"/>
            <p:cNvSpPr/>
            <p:nvPr/>
          </p:nvSpPr>
          <p:spPr>
            <a:xfrm>
              <a:off x="602359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0" name="グループ化 189"/>
          <p:cNvGrpSpPr/>
          <p:nvPr/>
        </p:nvGrpSpPr>
        <p:grpSpPr>
          <a:xfrm>
            <a:off x="4544121" y="2814171"/>
            <a:ext cx="870262" cy="1548765"/>
            <a:chOff x="2693988" y="2486660"/>
            <a:chExt cx="1482725" cy="2638736"/>
          </a:xfrm>
        </p:grpSpPr>
        <p:sp>
          <p:nvSpPr>
            <p:cNvPr id="191" name="円柱 190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柱 191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ドーナツ 192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00B05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月 193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5" name="月 194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" name="ドーナツ 195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00B05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7" name="ドーナツ 196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00B05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8" name="グループ化 197"/>
          <p:cNvGrpSpPr/>
          <p:nvPr/>
        </p:nvGrpSpPr>
        <p:grpSpPr>
          <a:xfrm>
            <a:off x="6482145" y="2814171"/>
            <a:ext cx="870262" cy="1548765"/>
            <a:chOff x="2693988" y="2486660"/>
            <a:chExt cx="1482725" cy="2638736"/>
          </a:xfrm>
        </p:grpSpPr>
        <p:sp>
          <p:nvSpPr>
            <p:cNvPr id="199" name="円柱 198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柱 199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ドーナツ 200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2" name="月 201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" name="月 202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ドーナツ 203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5" name="ドーナツ 204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6" name="グループ化 11"/>
          <p:cNvGrpSpPr>
            <a:grpSpLocks/>
          </p:cNvGrpSpPr>
          <p:nvPr/>
        </p:nvGrpSpPr>
        <p:grpSpPr bwMode="auto">
          <a:xfrm>
            <a:off x="8294711" y="4794391"/>
            <a:ext cx="966788" cy="1541463"/>
            <a:chOff x="6023590" y="3170815"/>
            <a:chExt cx="1850132" cy="2952328"/>
          </a:xfrm>
        </p:grpSpPr>
        <p:sp>
          <p:nvSpPr>
            <p:cNvPr id="207" name="円柱 206"/>
            <p:cNvSpPr/>
            <p:nvPr/>
          </p:nvSpPr>
          <p:spPr>
            <a:xfrm>
              <a:off x="6552199" y="4733633"/>
              <a:ext cx="792914" cy="1389510"/>
            </a:xfrm>
            <a:prstGeom prst="can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8" name="ドーナツ 207"/>
            <p:cNvSpPr/>
            <p:nvPr/>
          </p:nvSpPr>
          <p:spPr>
            <a:xfrm>
              <a:off x="6205869" y="3353245"/>
              <a:ext cx="1485574" cy="1486806"/>
            </a:xfrm>
            <a:prstGeom prst="donut">
              <a:avLst>
                <a:gd name="adj" fmla="val 12827"/>
              </a:avLst>
            </a:prstGeom>
            <a:solidFill>
              <a:srgbClr val="C0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9" name="ドーナツ 208"/>
            <p:cNvSpPr/>
            <p:nvPr/>
          </p:nvSpPr>
          <p:spPr>
            <a:xfrm>
              <a:off x="6023590" y="3170815"/>
              <a:ext cx="1850132" cy="1848625"/>
            </a:xfrm>
            <a:prstGeom prst="donut">
              <a:avLst>
                <a:gd name="adj" fmla="val 1282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グループ化 209"/>
          <p:cNvGrpSpPr/>
          <p:nvPr/>
        </p:nvGrpSpPr>
        <p:grpSpPr>
          <a:xfrm>
            <a:off x="8270305" y="2814171"/>
            <a:ext cx="870262" cy="1548765"/>
            <a:chOff x="2693988" y="2486660"/>
            <a:chExt cx="1482725" cy="2638736"/>
          </a:xfrm>
        </p:grpSpPr>
        <p:sp>
          <p:nvSpPr>
            <p:cNvPr id="211" name="円柱 210"/>
            <p:cNvSpPr/>
            <p:nvPr/>
          </p:nvSpPr>
          <p:spPr>
            <a:xfrm>
              <a:off x="3088519" y="420190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柱 211"/>
            <p:cNvSpPr/>
            <p:nvPr/>
          </p:nvSpPr>
          <p:spPr>
            <a:xfrm>
              <a:off x="3088519" y="3855196"/>
              <a:ext cx="792088" cy="923490"/>
            </a:xfrm>
            <a:prstGeom prst="can">
              <a:avLst>
                <a:gd name="adj" fmla="val 31253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ドーナツ 212"/>
            <p:cNvSpPr/>
            <p:nvPr/>
          </p:nvSpPr>
          <p:spPr>
            <a:xfrm>
              <a:off x="2792413" y="2492375"/>
              <a:ext cx="1384300" cy="1657350"/>
            </a:xfrm>
            <a:prstGeom prst="donut">
              <a:avLst>
                <a:gd name="adj" fmla="val 22874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月 213"/>
            <p:cNvSpPr/>
            <p:nvPr/>
          </p:nvSpPr>
          <p:spPr>
            <a:xfrm rot="10800000">
              <a:off x="3440831" y="2492375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5" name="月 214"/>
            <p:cNvSpPr/>
            <p:nvPr/>
          </p:nvSpPr>
          <p:spPr>
            <a:xfrm rot="10800000">
              <a:off x="3440832" y="2492372"/>
              <a:ext cx="735880" cy="1665557"/>
            </a:xfrm>
            <a:prstGeom prst="moon">
              <a:avLst>
                <a:gd name="adj" fmla="val 42544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ドーナツ 215"/>
            <p:cNvSpPr/>
            <p:nvPr/>
          </p:nvSpPr>
          <p:spPr>
            <a:xfrm>
              <a:off x="2693988" y="2486660"/>
              <a:ext cx="1295400" cy="1686559"/>
            </a:xfrm>
            <a:prstGeom prst="donut">
              <a:avLst>
                <a:gd name="adj" fmla="val 10758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7" name="ドーナツ 216"/>
            <p:cNvSpPr/>
            <p:nvPr/>
          </p:nvSpPr>
          <p:spPr>
            <a:xfrm>
              <a:off x="2782888" y="2605088"/>
              <a:ext cx="1119187" cy="1430337"/>
            </a:xfrm>
            <a:prstGeom prst="donut">
              <a:avLst>
                <a:gd name="adj" fmla="val 6668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894970" y="818228"/>
            <a:ext cx="666939" cy="1620662"/>
            <a:chOff x="3904821" y="1022944"/>
            <a:chExt cx="1462418" cy="3553676"/>
          </a:xfrm>
        </p:grpSpPr>
        <p:sp>
          <p:nvSpPr>
            <p:cNvPr id="220" name="円/楕円 219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台形 223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台形 224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 225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 226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 227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 228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 229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 230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 231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 232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234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ドーナツ 235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ローチャート : 記憶データ 239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ドーナツ 240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ドーナツ 241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ドーナツ 242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ローチャート : 端子 243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ローチャート : 端子 244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ローチャート : 端子 245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ローチャート : 記憶データ 246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8" name="グループ化 247"/>
          <p:cNvGrpSpPr/>
          <p:nvPr/>
        </p:nvGrpSpPr>
        <p:grpSpPr>
          <a:xfrm>
            <a:off x="2731390" y="818228"/>
            <a:ext cx="666939" cy="1620662"/>
            <a:chOff x="3904821" y="1022944"/>
            <a:chExt cx="1462418" cy="3553676"/>
          </a:xfrm>
        </p:grpSpPr>
        <p:sp>
          <p:nvSpPr>
            <p:cNvPr id="249" name="円/楕円 248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台形 252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台形 253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 254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 255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 256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 257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 258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 259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 260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 261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FF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ドーナツ 264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ローチャート : 記憶データ 268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0" name="ドーナツ 269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ドーナツ 270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ドーナツ 271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ローチャート : 端子 272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ローチャート : 端子 273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ローチャート : 端子 274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ローチャート : 記憶データ 275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4636390" y="818228"/>
            <a:ext cx="666939" cy="1620662"/>
            <a:chOff x="3904821" y="1022944"/>
            <a:chExt cx="1462418" cy="3553676"/>
          </a:xfrm>
        </p:grpSpPr>
        <p:sp>
          <p:nvSpPr>
            <p:cNvPr id="278" name="円/楕円 277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8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円/楕円 279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/楕円 280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台形 281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台形 282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 283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 284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 285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 286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 287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 288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 289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 290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292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ドーナツ 293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295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96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ローチャート : 記憶データ 297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9" name="ドーナツ 298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ドーナツ 299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ドーナツ 300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ローチャート : 端子 301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ローチャート : 端子 302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ローチャート : 端子 303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ローチャート : 記憶データ 304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06" name="グループ化 305"/>
          <p:cNvGrpSpPr/>
          <p:nvPr/>
        </p:nvGrpSpPr>
        <p:grpSpPr>
          <a:xfrm>
            <a:off x="6529960" y="818228"/>
            <a:ext cx="666939" cy="1620662"/>
            <a:chOff x="3904821" y="1022944"/>
            <a:chExt cx="1462418" cy="3553676"/>
          </a:xfrm>
        </p:grpSpPr>
        <p:sp>
          <p:nvSpPr>
            <p:cNvPr id="307" name="円/楕円 306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円/楕円 307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/楕円 308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/楕円 309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台形 310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台形 311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 312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 313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 314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 315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 316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 317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 318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 319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円/楕円 321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ドーナツ 322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フローチャート : 記憶データ 326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8" name="ドーナツ 327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ドーナツ 328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ドーナツ 329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フローチャート : 端子 330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ローチャート : 端子 331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ローチャート : 端子 332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ローチャート : 記憶データ 333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5" name="グループ化 334"/>
          <p:cNvGrpSpPr/>
          <p:nvPr/>
        </p:nvGrpSpPr>
        <p:grpSpPr>
          <a:xfrm>
            <a:off x="8363681" y="818228"/>
            <a:ext cx="666939" cy="1620662"/>
            <a:chOff x="3904821" y="1022944"/>
            <a:chExt cx="1462418" cy="3553676"/>
          </a:xfrm>
        </p:grpSpPr>
        <p:sp>
          <p:nvSpPr>
            <p:cNvPr id="336" name="円/楕円 335"/>
            <p:cNvSpPr/>
            <p:nvPr/>
          </p:nvSpPr>
          <p:spPr bwMode="auto">
            <a:xfrm>
              <a:off x="3995676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円/楕円 336"/>
            <p:cNvSpPr/>
            <p:nvPr/>
          </p:nvSpPr>
          <p:spPr bwMode="auto">
            <a:xfrm>
              <a:off x="4568700" y="4313137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円/楕円 337"/>
            <p:cNvSpPr/>
            <p:nvPr/>
          </p:nvSpPr>
          <p:spPr bwMode="auto">
            <a:xfrm>
              <a:off x="5147820" y="4229676"/>
              <a:ext cx="128904" cy="2634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/楕円 338"/>
            <p:cNvSpPr/>
            <p:nvPr/>
          </p:nvSpPr>
          <p:spPr bwMode="auto">
            <a:xfrm>
              <a:off x="3926328" y="4051089"/>
              <a:ext cx="1405400" cy="450050"/>
            </a:xfrm>
            <a:prstGeom prst="ellipse">
              <a:avLst/>
            </a:prstGeom>
            <a:gradFill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台形 339"/>
            <p:cNvSpPr/>
            <p:nvPr/>
          </p:nvSpPr>
          <p:spPr bwMode="auto">
            <a:xfrm>
              <a:off x="4567945" y="1828800"/>
              <a:ext cx="122166" cy="1150149"/>
            </a:xfrm>
            <a:prstGeom prst="trapezoid">
              <a:avLst>
                <a:gd name="adj" fmla="val 1599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台形 340"/>
            <p:cNvSpPr/>
            <p:nvPr/>
          </p:nvSpPr>
          <p:spPr bwMode="auto">
            <a:xfrm>
              <a:off x="4503176" y="2974848"/>
              <a:ext cx="251704" cy="1264242"/>
            </a:xfrm>
            <a:prstGeom prst="trapezoid">
              <a:avLst>
                <a:gd name="adj" fmla="val 15993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フリーフォーム 341"/>
            <p:cNvSpPr/>
            <p:nvPr/>
          </p:nvSpPr>
          <p:spPr bwMode="auto">
            <a:xfrm>
              <a:off x="4389953" y="1750060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 342"/>
            <p:cNvSpPr/>
            <p:nvPr/>
          </p:nvSpPr>
          <p:spPr bwMode="auto">
            <a:xfrm rot="2700000">
              <a:off x="4172805" y="1611163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 343"/>
            <p:cNvSpPr/>
            <p:nvPr/>
          </p:nvSpPr>
          <p:spPr bwMode="auto">
            <a:xfrm rot="5400000">
              <a:off x="4131843" y="135226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リーフォーム 344"/>
            <p:cNvSpPr/>
            <p:nvPr/>
          </p:nvSpPr>
          <p:spPr bwMode="auto">
            <a:xfrm rot="8100000">
              <a:off x="4275033" y="113910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 345"/>
            <p:cNvSpPr/>
            <p:nvPr/>
          </p:nvSpPr>
          <p:spPr bwMode="auto">
            <a:xfrm rot="10800000">
              <a:off x="4523282" y="1093259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リーフォーム 346"/>
            <p:cNvSpPr/>
            <p:nvPr/>
          </p:nvSpPr>
          <p:spPr bwMode="auto">
            <a:xfrm rot="13500000">
              <a:off x="4734773" y="1253596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 347"/>
            <p:cNvSpPr/>
            <p:nvPr/>
          </p:nvSpPr>
          <p:spPr bwMode="auto">
            <a:xfrm rot="16200000">
              <a:off x="4774862" y="1492354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フリーフォーム 348"/>
            <p:cNvSpPr/>
            <p:nvPr/>
          </p:nvSpPr>
          <p:spPr bwMode="auto">
            <a:xfrm rot="18900000">
              <a:off x="4629876" y="1696802"/>
              <a:ext cx="384839" cy="660400"/>
            </a:xfrm>
            <a:custGeom>
              <a:avLst/>
              <a:gdLst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5920"/>
                <a:gd name="connsiteY0" fmla="*/ 0 h 660400"/>
                <a:gd name="connsiteX1" fmla="*/ 355600 w 375920"/>
                <a:gd name="connsiteY1" fmla="*/ 304800 h 660400"/>
                <a:gd name="connsiteX2" fmla="*/ 375920 w 375920"/>
                <a:gd name="connsiteY2" fmla="*/ 487680 h 660400"/>
                <a:gd name="connsiteX3" fmla="*/ 365760 w 375920"/>
                <a:gd name="connsiteY3" fmla="*/ 632460 h 660400"/>
                <a:gd name="connsiteX4" fmla="*/ 345440 w 375920"/>
                <a:gd name="connsiteY4" fmla="*/ 655320 h 660400"/>
                <a:gd name="connsiteX5" fmla="*/ 292100 w 375920"/>
                <a:gd name="connsiteY5" fmla="*/ 660400 h 660400"/>
                <a:gd name="connsiteX6" fmla="*/ 119380 w 375920"/>
                <a:gd name="connsiteY6" fmla="*/ 629920 h 660400"/>
                <a:gd name="connsiteX7" fmla="*/ 0 w 375920"/>
                <a:gd name="connsiteY7" fmla="*/ 563880 h 660400"/>
                <a:gd name="connsiteX8" fmla="*/ 5080 w 375920"/>
                <a:gd name="connsiteY8" fmla="*/ 533400 h 660400"/>
                <a:gd name="connsiteX9" fmla="*/ 40640 w 375920"/>
                <a:gd name="connsiteY9" fmla="*/ 520700 h 660400"/>
                <a:gd name="connsiteX10" fmla="*/ 111760 w 375920"/>
                <a:gd name="connsiteY10" fmla="*/ 469900 h 660400"/>
                <a:gd name="connsiteX11" fmla="*/ 182880 w 375920"/>
                <a:gd name="connsiteY11" fmla="*/ 360680 h 660400"/>
                <a:gd name="connsiteX12" fmla="*/ 215900 w 375920"/>
                <a:gd name="connsiteY12" fmla="*/ 251460 h 660400"/>
                <a:gd name="connsiteX13" fmla="*/ 241300 w 375920"/>
                <a:gd name="connsiteY13" fmla="*/ 124460 h 660400"/>
                <a:gd name="connsiteX14" fmla="*/ 254000 w 375920"/>
                <a:gd name="connsiteY14" fmla="*/ 0 h 660400"/>
                <a:gd name="connsiteX0" fmla="*/ 254000 w 376185"/>
                <a:gd name="connsiteY0" fmla="*/ 0 h 660400"/>
                <a:gd name="connsiteX1" fmla="*/ 355600 w 376185"/>
                <a:gd name="connsiteY1" fmla="*/ 304800 h 660400"/>
                <a:gd name="connsiteX2" fmla="*/ 375920 w 376185"/>
                <a:gd name="connsiteY2" fmla="*/ 487680 h 660400"/>
                <a:gd name="connsiteX3" fmla="*/ 365760 w 376185"/>
                <a:gd name="connsiteY3" fmla="*/ 632460 h 660400"/>
                <a:gd name="connsiteX4" fmla="*/ 345440 w 376185"/>
                <a:gd name="connsiteY4" fmla="*/ 655320 h 660400"/>
                <a:gd name="connsiteX5" fmla="*/ 292100 w 376185"/>
                <a:gd name="connsiteY5" fmla="*/ 660400 h 660400"/>
                <a:gd name="connsiteX6" fmla="*/ 119380 w 376185"/>
                <a:gd name="connsiteY6" fmla="*/ 629920 h 660400"/>
                <a:gd name="connsiteX7" fmla="*/ 0 w 376185"/>
                <a:gd name="connsiteY7" fmla="*/ 563880 h 660400"/>
                <a:gd name="connsiteX8" fmla="*/ 5080 w 376185"/>
                <a:gd name="connsiteY8" fmla="*/ 533400 h 660400"/>
                <a:gd name="connsiteX9" fmla="*/ 40640 w 376185"/>
                <a:gd name="connsiteY9" fmla="*/ 520700 h 660400"/>
                <a:gd name="connsiteX10" fmla="*/ 111760 w 376185"/>
                <a:gd name="connsiteY10" fmla="*/ 469900 h 660400"/>
                <a:gd name="connsiteX11" fmla="*/ 182880 w 376185"/>
                <a:gd name="connsiteY11" fmla="*/ 360680 h 660400"/>
                <a:gd name="connsiteX12" fmla="*/ 215900 w 376185"/>
                <a:gd name="connsiteY12" fmla="*/ 251460 h 660400"/>
                <a:gd name="connsiteX13" fmla="*/ 241300 w 376185"/>
                <a:gd name="connsiteY13" fmla="*/ 124460 h 660400"/>
                <a:gd name="connsiteX14" fmla="*/ 254000 w 376185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  <a:gd name="connsiteX0" fmla="*/ 262654 w 384839"/>
                <a:gd name="connsiteY0" fmla="*/ 0 h 660400"/>
                <a:gd name="connsiteX1" fmla="*/ 364254 w 384839"/>
                <a:gd name="connsiteY1" fmla="*/ 304800 h 660400"/>
                <a:gd name="connsiteX2" fmla="*/ 384574 w 384839"/>
                <a:gd name="connsiteY2" fmla="*/ 487680 h 660400"/>
                <a:gd name="connsiteX3" fmla="*/ 374414 w 384839"/>
                <a:gd name="connsiteY3" fmla="*/ 632460 h 660400"/>
                <a:gd name="connsiteX4" fmla="*/ 354094 w 384839"/>
                <a:gd name="connsiteY4" fmla="*/ 655320 h 660400"/>
                <a:gd name="connsiteX5" fmla="*/ 300754 w 384839"/>
                <a:gd name="connsiteY5" fmla="*/ 660400 h 660400"/>
                <a:gd name="connsiteX6" fmla="*/ 128034 w 384839"/>
                <a:gd name="connsiteY6" fmla="*/ 629920 h 660400"/>
                <a:gd name="connsiteX7" fmla="*/ 8654 w 384839"/>
                <a:gd name="connsiteY7" fmla="*/ 563880 h 660400"/>
                <a:gd name="connsiteX8" fmla="*/ 13734 w 384839"/>
                <a:gd name="connsiteY8" fmla="*/ 533400 h 660400"/>
                <a:gd name="connsiteX9" fmla="*/ 49294 w 384839"/>
                <a:gd name="connsiteY9" fmla="*/ 520700 h 660400"/>
                <a:gd name="connsiteX10" fmla="*/ 120414 w 384839"/>
                <a:gd name="connsiteY10" fmla="*/ 469900 h 660400"/>
                <a:gd name="connsiteX11" fmla="*/ 191534 w 384839"/>
                <a:gd name="connsiteY11" fmla="*/ 360680 h 660400"/>
                <a:gd name="connsiteX12" fmla="*/ 224554 w 384839"/>
                <a:gd name="connsiteY12" fmla="*/ 251460 h 660400"/>
                <a:gd name="connsiteX13" fmla="*/ 249954 w 384839"/>
                <a:gd name="connsiteY13" fmla="*/ 124460 h 660400"/>
                <a:gd name="connsiteX14" fmla="*/ 262654 w 384839"/>
                <a:gd name="connsiteY14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4839" h="660400">
                  <a:moveTo>
                    <a:pt x="262654" y="0"/>
                  </a:moveTo>
                  <a:cubicBezTo>
                    <a:pt x="281704" y="30057"/>
                    <a:pt x="343934" y="223520"/>
                    <a:pt x="364254" y="304800"/>
                  </a:cubicBezTo>
                  <a:cubicBezTo>
                    <a:pt x="384574" y="386080"/>
                    <a:pt x="382881" y="433070"/>
                    <a:pt x="384574" y="487680"/>
                  </a:cubicBezTo>
                  <a:cubicBezTo>
                    <a:pt x="386267" y="542290"/>
                    <a:pt x="379494" y="604520"/>
                    <a:pt x="374414" y="632460"/>
                  </a:cubicBezTo>
                  <a:lnTo>
                    <a:pt x="354094" y="655320"/>
                  </a:lnTo>
                  <a:lnTo>
                    <a:pt x="300754" y="660400"/>
                  </a:lnTo>
                  <a:cubicBezTo>
                    <a:pt x="263077" y="656167"/>
                    <a:pt x="176717" y="646007"/>
                    <a:pt x="128034" y="629920"/>
                  </a:cubicBezTo>
                  <a:cubicBezTo>
                    <a:pt x="79351" y="613833"/>
                    <a:pt x="27704" y="579967"/>
                    <a:pt x="8654" y="563880"/>
                  </a:cubicBezTo>
                  <a:cubicBezTo>
                    <a:pt x="-10396" y="547793"/>
                    <a:pt x="6961" y="540597"/>
                    <a:pt x="13734" y="533400"/>
                  </a:cubicBezTo>
                  <a:lnTo>
                    <a:pt x="49294" y="520700"/>
                  </a:lnTo>
                  <a:cubicBezTo>
                    <a:pt x="67074" y="510117"/>
                    <a:pt x="96707" y="496570"/>
                    <a:pt x="120414" y="469900"/>
                  </a:cubicBezTo>
                  <a:cubicBezTo>
                    <a:pt x="144121" y="443230"/>
                    <a:pt x="174177" y="397087"/>
                    <a:pt x="191534" y="360680"/>
                  </a:cubicBezTo>
                  <a:cubicBezTo>
                    <a:pt x="208891" y="324273"/>
                    <a:pt x="214817" y="290830"/>
                    <a:pt x="224554" y="251460"/>
                  </a:cubicBezTo>
                  <a:cubicBezTo>
                    <a:pt x="234291" y="212090"/>
                    <a:pt x="243604" y="166370"/>
                    <a:pt x="249954" y="124460"/>
                  </a:cubicBezTo>
                  <a:lnTo>
                    <a:pt x="262654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円/楕円 349"/>
            <p:cNvSpPr/>
            <p:nvPr/>
          </p:nvSpPr>
          <p:spPr bwMode="auto">
            <a:xfrm>
              <a:off x="4409554" y="1522533"/>
              <a:ext cx="455054" cy="45505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円/楕円 350"/>
            <p:cNvSpPr/>
            <p:nvPr/>
          </p:nvSpPr>
          <p:spPr bwMode="auto">
            <a:xfrm rot="10800000">
              <a:off x="4460551" y="1573530"/>
              <a:ext cx="353060" cy="353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ドーナツ 351"/>
            <p:cNvSpPr/>
            <p:nvPr/>
          </p:nvSpPr>
          <p:spPr bwMode="auto">
            <a:xfrm>
              <a:off x="3904821" y="1022944"/>
              <a:ext cx="1462418" cy="1462418"/>
            </a:xfrm>
            <a:prstGeom prst="donut">
              <a:avLst>
                <a:gd name="adj" fmla="val 2923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円/楕円 352"/>
            <p:cNvSpPr/>
            <p:nvPr/>
          </p:nvSpPr>
          <p:spPr bwMode="auto">
            <a:xfrm>
              <a:off x="4516412" y="4352991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円/楕円 353"/>
            <p:cNvSpPr/>
            <p:nvPr/>
          </p:nvSpPr>
          <p:spPr bwMode="auto">
            <a:xfrm>
              <a:off x="4192562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円/楕円 354"/>
            <p:cNvSpPr/>
            <p:nvPr/>
          </p:nvSpPr>
          <p:spPr bwMode="auto">
            <a:xfrm>
              <a:off x="4849787" y="4309176"/>
              <a:ext cx="233480" cy="79708"/>
            </a:xfrm>
            <a:prstGeom prst="ellipse">
              <a:avLst/>
            </a:prstGeom>
            <a:gradFill>
              <a:gsLst>
                <a:gs pos="35000">
                  <a:schemeClr val="bg1">
                    <a:shade val="67500"/>
                    <a:satMod val="115000"/>
                  </a:schemeClr>
                </a:gs>
                <a:gs pos="59000">
                  <a:schemeClr val="bg1">
                    <a:lumMod val="50000"/>
                  </a:scheme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フローチャート : 記憶データ 355"/>
            <p:cNvSpPr/>
            <p:nvPr/>
          </p:nvSpPr>
          <p:spPr bwMode="auto">
            <a:xfrm rot="16200000">
              <a:off x="4571570" y="4092801"/>
              <a:ext cx="114920" cy="251705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7" name="ドーナツ 356"/>
            <p:cNvSpPr/>
            <p:nvPr/>
          </p:nvSpPr>
          <p:spPr bwMode="auto">
            <a:xfrm>
              <a:off x="4025370" y="1143493"/>
              <a:ext cx="1221320" cy="1221320"/>
            </a:xfrm>
            <a:prstGeom prst="donut">
              <a:avLst>
                <a:gd name="adj" fmla="val 2089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ドーナツ 357"/>
            <p:cNvSpPr/>
            <p:nvPr/>
          </p:nvSpPr>
          <p:spPr bwMode="auto">
            <a:xfrm>
              <a:off x="4153215" y="1271338"/>
              <a:ext cx="965630" cy="965630"/>
            </a:xfrm>
            <a:prstGeom prst="donut">
              <a:avLst>
                <a:gd name="adj" fmla="val 2615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ドーナツ 358"/>
            <p:cNvSpPr/>
            <p:nvPr/>
          </p:nvSpPr>
          <p:spPr bwMode="auto">
            <a:xfrm>
              <a:off x="4302074" y="1420197"/>
              <a:ext cx="667912" cy="667912"/>
            </a:xfrm>
            <a:prstGeom prst="donut">
              <a:avLst>
                <a:gd name="adj" fmla="val 3754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フローチャート : 端子 359"/>
            <p:cNvSpPr/>
            <p:nvPr/>
          </p:nvSpPr>
          <p:spPr bwMode="auto">
            <a:xfrm>
              <a:off x="4557644" y="391532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ローチャート : 端子 360"/>
            <p:cNvSpPr/>
            <p:nvPr/>
          </p:nvSpPr>
          <p:spPr bwMode="auto">
            <a:xfrm>
              <a:off x="4557644" y="399406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フローチャート : 端子 361"/>
            <p:cNvSpPr/>
            <p:nvPr/>
          </p:nvSpPr>
          <p:spPr bwMode="auto">
            <a:xfrm>
              <a:off x="4557644" y="4072805"/>
              <a:ext cx="139960" cy="45719"/>
            </a:xfrm>
            <a:prstGeom prst="flowChartTerminator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ローチャート : 記憶データ 362"/>
            <p:cNvSpPr/>
            <p:nvPr/>
          </p:nvSpPr>
          <p:spPr bwMode="auto">
            <a:xfrm rot="5400000">
              <a:off x="4580850" y="2903657"/>
              <a:ext cx="96362" cy="175498"/>
            </a:xfrm>
            <a:prstGeom prst="flowChartOnlineStorag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79579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PPTX111_扇風機</dc:title>
  <dc:subject>PPTX111_扇風機</dc:subject>
  <dc:creator>http://www.digipot.net</dc:creator>
  <cp:lastModifiedBy/>
  <cp:revision>1</cp:revision>
  <dcterms:created xsi:type="dcterms:W3CDTF">2013-12-13T04:33:25Z</dcterms:created>
  <dcterms:modified xsi:type="dcterms:W3CDTF">2013-12-13T04:33:27Z</dcterms:modified>
  <cp:category/>
  <cp:version>1</cp:version>
</cp:coreProperties>
</file>