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  <p:sldId id="275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D661"/>
    <a:srgbClr val="663300"/>
    <a:srgbClr val="FFCC00"/>
    <a:srgbClr val="FFFF99"/>
    <a:srgbClr val="FFCCFF"/>
    <a:srgbClr val="CCCCFF"/>
    <a:srgbClr val="666633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17" name="Group 245"/>
          <p:cNvGrpSpPr>
            <a:grpSpLocks/>
          </p:cNvGrpSpPr>
          <p:nvPr/>
        </p:nvGrpSpPr>
        <p:grpSpPr bwMode="auto">
          <a:xfrm>
            <a:off x="473318" y="5049180"/>
            <a:ext cx="1531236" cy="1034935"/>
            <a:chOff x="540" y="3124"/>
            <a:chExt cx="1049" cy="709"/>
          </a:xfrm>
        </p:grpSpPr>
        <p:sp>
          <p:nvSpPr>
            <p:cNvPr id="54464" name="Rectangle 192"/>
            <p:cNvSpPr>
              <a:spLocks noChangeArrowheads="1"/>
            </p:cNvSpPr>
            <p:nvPr/>
          </p:nvSpPr>
          <p:spPr bwMode="auto">
            <a:xfrm>
              <a:off x="540" y="3124"/>
              <a:ext cx="1049" cy="709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468" name="Group 196"/>
            <p:cNvGrpSpPr>
              <a:grpSpLocks/>
            </p:cNvGrpSpPr>
            <p:nvPr/>
          </p:nvGrpSpPr>
          <p:grpSpPr bwMode="auto">
            <a:xfrm>
              <a:off x="1107" y="3209"/>
              <a:ext cx="397" cy="91"/>
              <a:chOff x="1532" y="1763"/>
              <a:chExt cx="397" cy="91"/>
            </a:xfrm>
          </p:grpSpPr>
          <p:sp>
            <p:nvSpPr>
              <p:cNvPr id="54469" name="Rectangle 197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0" name="Rectangle 198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1" name="Rectangle 199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2" name="Rectangle 200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3" name="Rectangle 201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4" name="Rectangle 202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5" name="Rectangle 203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6" name="Rectangle 204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77" name="Group 205"/>
            <p:cNvGrpSpPr>
              <a:grpSpLocks/>
            </p:cNvGrpSpPr>
            <p:nvPr/>
          </p:nvGrpSpPr>
          <p:grpSpPr bwMode="auto">
            <a:xfrm rot="16200000">
              <a:off x="1022" y="3366"/>
              <a:ext cx="85" cy="509"/>
              <a:chOff x="1589" y="1962"/>
              <a:chExt cx="85" cy="509"/>
            </a:xfrm>
          </p:grpSpPr>
          <p:sp>
            <p:nvSpPr>
              <p:cNvPr id="54478" name="Oval 20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9" name="Oval 20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0" name="Oval 20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1" name="Oval 20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82" name="Group 210"/>
            <p:cNvGrpSpPr>
              <a:grpSpLocks/>
            </p:cNvGrpSpPr>
            <p:nvPr/>
          </p:nvGrpSpPr>
          <p:grpSpPr bwMode="auto">
            <a:xfrm rot="16200000">
              <a:off x="1036" y="3102"/>
              <a:ext cx="57" cy="726"/>
              <a:chOff x="1873" y="1905"/>
              <a:chExt cx="57" cy="726"/>
            </a:xfrm>
          </p:grpSpPr>
          <p:sp>
            <p:nvSpPr>
              <p:cNvPr id="54483" name="Oval 211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4" name="Oval 212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5" name="Oval 213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6" name="Oval 214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7" name="Oval 215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8" name="Oval 216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9" name="Oval 217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0" name="Oval 218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1" name="Oval 219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2" name="Oval 220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3" name="Oval 221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03" name="Group 231"/>
            <p:cNvGrpSpPr>
              <a:grpSpLocks/>
            </p:cNvGrpSpPr>
            <p:nvPr/>
          </p:nvGrpSpPr>
          <p:grpSpPr bwMode="auto">
            <a:xfrm>
              <a:off x="569" y="3152"/>
              <a:ext cx="159" cy="199"/>
              <a:chOff x="2893" y="3266"/>
              <a:chExt cx="567" cy="708"/>
            </a:xfrm>
          </p:grpSpPr>
          <p:sp>
            <p:nvSpPr>
              <p:cNvPr id="54504" name="Rectangle 232"/>
              <p:cNvSpPr>
                <a:spLocks noChangeArrowheads="1"/>
              </p:cNvSpPr>
              <p:nvPr/>
            </p:nvSpPr>
            <p:spPr bwMode="auto">
              <a:xfrm>
                <a:off x="2893" y="3266"/>
                <a:ext cx="567" cy="7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5" name="Rectangle 233"/>
              <p:cNvSpPr>
                <a:spLocks noChangeArrowheads="1"/>
              </p:cNvSpPr>
              <p:nvPr/>
            </p:nvSpPr>
            <p:spPr bwMode="auto">
              <a:xfrm>
                <a:off x="2922" y="3294"/>
                <a:ext cx="510" cy="652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6" name="WordArt 2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8" y="3407"/>
                <a:ext cx="397" cy="4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80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516" name="Group 244"/>
          <p:cNvGrpSpPr>
            <a:grpSpLocks/>
          </p:cNvGrpSpPr>
          <p:nvPr/>
        </p:nvGrpSpPr>
        <p:grpSpPr bwMode="auto">
          <a:xfrm>
            <a:off x="2324554" y="5049180"/>
            <a:ext cx="1531236" cy="1034935"/>
            <a:chOff x="1674" y="3124"/>
            <a:chExt cx="1049" cy="709"/>
          </a:xfrm>
        </p:grpSpPr>
        <p:sp>
          <p:nvSpPr>
            <p:cNvPr id="54507" name="Rectangle 235"/>
            <p:cNvSpPr>
              <a:spLocks noChangeArrowheads="1"/>
            </p:cNvSpPr>
            <p:nvPr/>
          </p:nvSpPr>
          <p:spPr bwMode="auto">
            <a:xfrm>
              <a:off x="1674" y="3124"/>
              <a:ext cx="1049" cy="709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1" name="AutoShape 239"/>
            <p:cNvSpPr>
              <a:spLocks noChangeArrowheads="1"/>
            </p:cNvSpPr>
            <p:nvPr/>
          </p:nvSpPr>
          <p:spPr bwMode="auto">
            <a:xfrm rot="10800000">
              <a:off x="1674" y="3209"/>
              <a:ext cx="1049" cy="624"/>
            </a:xfrm>
            <a:custGeom>
              <a:avLst/>
              <a:gdLst>
                <a:gd name="G0" fmla="+- 3562 0 0"/>
                <a:gd name="G1" fmla="+- 21600 0 3562"/>
                <a:gd name="G2" fmla="*/ 3562 1 2"/>
                <a:gd name="G3" fmla="+- 21600 0 G2"/>
                <a:gd name="G4" fmla="+/ 3562 21600 2"/>
                <a:gd name="G5" fmla="+/ G1 0 2"/>
                <a:gd name="G6" fmla="*/ 21600 21600 3562"/>
                <a:gd name="G7" fmla="*/ G6 1 2"/>
                <a:gd name="G8" fmla="+- 21600 0 G7"/>
                <a:gd name="G9" fmla="*/ 21600 1 2"/>
                <a:gd name="G10" fmla="+- 3562 0 G9"/>
                <a:gd name="G11" fmla="?: G10 G8 0"/>
                <a:gd name="G12" fmla="?: G10 G7 21600"/>
                <a:gd name="T0" fmla="*/ 19819 w 21600"/>
                <a:gd name="T1" fmla="*/ 10800 h 21600"/>
                <a:gd name="T2" fmla="*/ 10800 w 21600"/>
                <a:gd name="T3" fmla="*/ 21600 h 21600"/>
                <a:gd name="T4" fmla="*/ 1781 w 21600"/>
                <a:gd name="T5" fmla="*/ 10800 h 21600"/>
                <a:gd name="T6" fmla="*/ 10800 w 21600"/>
                <a:gd name="T7" fmla="*/ 0 h 21600"/>
                <a:gd name="T8" fmla="*/ 3581 w 21600"/>
                <a:gd name="T9" fmla="*/ 3581 h 21600"/>
                <a:gd name="T10" fmla="*/ 18019 w 21600"/>
                <a:gd name="T11" fmla="*/ 180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2" y="21600"/>
                  </a:lnTo>
                  <a:lnTo>
                    <a:pt x="1803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3" name="AutoShape 241"/>
            <p:cNvSpPr>
              <a:spLocks noChangeArrowheads="1"/>
            </p:cNvSpPr>
            <p:nvPr/>
          </p:nvSpPr>
          <p:spPr bwMode="auto">
            <a:xfrm>
              <a:off x="1674" y="3124"/>
              <a:ext cx="1049" cy="170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4" name="Oval 242"/>
            <p:cNvSpPr>
              <a:spLocks noChangeArrowheads="1"/>
            </p:cNvSpPr>
            <p:nvPr/>
          </p:nvSpPr>
          <p:spPr bwMode="auto">
            <a:xfrm>
              <a:off x="2128" y="3237"/>
              <a:ext cx="142" cy="142"/>
            </a:xfrm>
            <a:prstGeom prst="ellipse">
              <a:avLst/>
            </a:prstGeom>
            <a:solidFill>
              <a:srgbClr val="FFCC00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5" name="Oval 243"/>
            <p:cNvSpPr>
              <a:spLocks noChangeArrowheads="1"/>
            </p:cNvSpPr>
            <p:nvPr/>
          </p:nvSpPr>
          <p:spPr bwMode="auto">
            <a:xfrm>
              <a:off x="2156" y="3266"/>
              <a:ext cx="85" cy="85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18" name="Group 246"/>
          <p:cNvGrpSpPr>
            <a:grpSpLocks/>
          </p:cNvGrpSpPr>
          <p:nvPr/>
        </p:nvGrpSpPr>
        <p:grpSpPr bwMode="auto">
          <a:xfrm>
            <a:off x="6087959" y="5049180"/>
            <a:ext cx="1531236" cy="1034935"/>
            <a:chOff x="540" y="3124"/>
            <a:chExt cx="1049" cy="709"/>
          </a:xfrm>
        </p:grpSpPr>
        <p:sp>
          <p:nvSpPr>
            <p:cNvPr id="54519" name="Rectangle 247"/>
            <p:cNvSpPr>
              <a:spLocks noChangeArrowheads="1"/>
            </p:cNvSpPr>
            <p:nvPr/>
          </p:nvSpPr>
          <p:spPr bwMode="auto">
            <a:xfrm>
              <a:off x="540" y="3124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520" name="Group 248"/>
            <p:cNvGrpSpPr>
              <a:grpSpLocks/>
            </p:cNvGrpSpPr>
            <p:nvPr/>
          </p:nvGrpSpPr>
          <p:grpSpPr bwMode="auto">
            <a:xfrm>
              <a:off x="1107" y="3209"/>
              <a:ext cx="397" cy="91"/>
              <a:chOff x="1532" y="1763"/>
              <a:chExt cx="397" cy="91"/>
            </a:xfrm>
          </p:grpSpPr>
          <p:sp>
            <p:nvSpPr>
              <p:cNvPr id="54521" name="Rectangle 249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2" name="Rectangle 250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3" name="Rectangle 251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4" name="Rectangle 252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5" name="Rectangle 253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6" name="Rectangle 254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7" name="Rectangle 255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8" name="Rectangle 256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29" name="Group 257"/>
            <p:cNvGrpSpPr>
              <a:grpSpLocks/>
            </p:cNvGrpSpPr>
            <p:nvPr/>
          </p:nvGrpSpPr>
          <p:grpSpPr bwMode="auto">
            <a:xfrm rot="16200000">
              <a:off x="1022" y="3366"/>
              <a:ext cx="85" cy="509"/>
              <a:chOff x="1589" y="1962"/>
              <a:chExt cx="85" cy="509"/>
            </a:xfrm>
          </p:grpSpPr>
          <p:sp>
            <p:nvSpPr>
              <p:cNvPr id="54530" name="Oval 258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1" name="Oval 259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2" name="Oval 260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3" name="Oval 261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34" name="Group 262"/>
            <p:cNvGrpSpPr>
              <a:grpSpLocks/>
            </p:cNvGrpSpPr>
            <p:nvPr/>
          </p:nvGrpSpPr>
          <p:grpSpPr bwMode="auto">
            <a:xfrm rot="16200000">
              <a:off x="1036" y="3102"/>
              <a:ext cx="57" cy="726"/>
              <a:chOff x="1873" y="1905"/>
              <a:chExt cx="57" cy="726"/>
            </a:xfrm>
          </p:grpSpPr>
          <p:sp>
            <p:nvSpPr>
              <p:cNvPr id="54535" name="Oval 263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6" name="Oval 264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7" name="Oval 265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8" name="Oval 266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9" name="Oval 267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0" name="Oval 268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1" name="Oval 269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2" name="Oval 270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3" name="Oval 271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4" name="Oval 272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5" name="Oval 273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46" name="Group 274"/>
            <p:cNvGrpSpPr>
              <a:grpSpLocks/>
            </p:cNvGrpSpPr>
            <p:nvPr/>
          </p:nvGrpSpPr>
          <p:grpSpPr bwMode="auto">
            <a:xfrm>
              <a:off x="569" y="3152"/>
              <a:ext cx="159" cy="199"/>
              <a:chOff x="2893" y="3266"/>
              <a:chExt cx="567" cy="708"/>
            </a:xfrm>
          </p:grpSpPr>
          <p:sp>
            <p:nvSpPr>
              <p:cNvPr id="54547" name="Rectangle 275"/>
              <p:cNvSpPr>
                <a:spLocks noChangeArrowheads="1"/>
              </p:cNvSpPr>
              <p:nvPr/>
            </p:nvSpPr>
            <p:spPr bwMode="auto">
              <a:xfrm>
                <a:off x="2893" y="3266"/>
                <a:ext cx="567" cy="7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8" name="Rectangle 276"/>
              <p:cNvSpPr>
                <a:spLocks noChangeArrowheads="1"/>
              </p:cNvSpPr>
              <p:nvPr/>
            </p:nvSpPr>
            <p:spPr bwMode="auto">
              <a:xfrm>
                <a:off x="2922" y="3294"/>
                <a:ext cx="510" cy="652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9" name="WordArt 27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8" y="3407"/>
                <a:ext cx="397" cy="4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80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550" name="Group 278"/>
          <p:cNvGrpSpPr>
            <a:grpSpLocks/>
          </p:cNvGrpSpPr>
          <p:nvPr/>
        </p:nvGrpSpPr>
        <p:grpSpPr bwMode="auto">
          <a:xfrm>
            <a:off x="7962373" y="5049180"/>
            <a:ext cx="1531236" cy="1034935"/>
            <a:chOff x="1674" y="3124"/>
            <a:chExt cx="1049" cy="709"/>
          </a:xfrm>
        </p:grpSpPr>
        <p:sp>
          <p:nvSpPr>
            <p:cNvPr id="54551" name="Rectangle 279"/>
            <p:cNvSpPr>
              <a:spLocks noChangeArrowheads="1"/>
            </p:cNvSpPr>
            <p:nvPr/>
          </p:nvSpPr>
          <p:spPr bwMode="auto">
            <a:xfrm>
              <a:off x="1674" y="3124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2" name="AutoShape 280"/>
            <p:cNvSpPr>
              <a:spLocks noChangeArrowheads="1"/>
            </p:cNvSpPr>
            <p:nvPr/>
          </p:nvSpPr>
          <p:spPr bwMode="auto">
            <a:xfrm rot="10800000">
              <a:off x="1674" y="3209"/>
              <a:ext cx="1049" cy="624"/>
            </a:xfrm>
            <a:custGeom>
              <a:avLst/>
              <a:gdLst>
                <a:gd name="G0" fmla="+- 3562 0 0"/>
                <a:gd name="G1" fmla="+- 21600 0 3562"/>
                <a:gd name="G2" fmla="*/ 3562 1 2"/>
                <a:gd name="G3" fmla="+- 21600 0 G2"/>
                <a:gd name="G4" fmla="+/ 3562 21600 2"/>
                <a:gd name="G5" fmla="+/ G1 0 2"/>
                <a:gd name="G6" fmla="*/ 21600 21600 3562"/>
                <a:gd name="G7" fmla="*/ G6 1 2"/>
                <a:gd name="G8" fmla="+- 21600 0 G7"/>
                <a:gd name="G9" fmla="*/ 21600 1 2"/>
                <a:gd name="G10" fmla="+- 3562 0 G9"/>
                <a:gd name="G11" fmla="?: G10 G8 0"/>
                <a:gd name="G12" fmla="?: G10 G7 21600"/>
                <a:gd name="T0" fmla="*/ 19819 w 21600"/>
                <a:gd name="T1" fmla="*/ 10800 h 21600"/>
                <a:gd name="T2" fmla="*/ 10800 w 21600"/>
                <a:gd name="T3" fmla="*/ 21600 h 21600"/>
                <a:gd name="T4" fmla="*/ 1781 w 21600"/>
                <a:gd name="T5" fmla="*/ 10800 h 21600"/>
                <a:gd name="T6" fmla="*/ 10800 w 21600"/>
                <a:gd name="T7" fmla="*/ 0 h 21600"/>
                <a:gd name="T8" fmla="*/ 3581 w 21600"/>
                <a:gd name="T9" fmla="*/ 3581 h 21600"/>
                <a:gd name="T10" fmla="*/ 18019 w 21600"/>
                <a:gd name="T11" fmla="*/ 180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2" y="21600"/>
                  </a:lnTo>
                  <a:lnTo>
                    <a:pt x="1803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3" name="AutoShape 281"/>
            <p:cNvSpPr>
              <a:spLocks noChangeArrowheads="1"/>
            </p:cNvSpPr>
            <p:nvPr/>
          </p:nvSpPr>
          <p:spPr bwMode="auto">
            <a:xfrm>
              <a:off x="1674" y="3124"/>
              <a:ext cx="1049" cy="170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4" name="Oval 282"/>
            <p:cNvSpPr>
              <a:spLocks noChangeArrowheads="1"/>
            </p:cNvSpPr>
            <p:nvPr/>
          </p:nvSpPr>
          <p:spPr bwMode="auto">
            <a:xfrm>
              <a:off x="2128" y="3237"/>
              <a:ext cx="142" cy="142"/>
            </a:xfrm>
            <a:prstGeom prst="ellipse">
              <a:avLst/>
            </a:prstGeom>
            <a:solidFill>
              <a:srgbClr val="FFCC00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5" name="Oval 283"/>
            <p:cNvSpPr>
              <a:spLocks noChangeArrowheads="1"/>
            </p:cNvSpPr>
            <p:nvPr/>
          </p:nvSpPr>
          <p:spPr bwMode="auto">
            <a:xfrm>
              <a:off x="2156" y="3266"/>
              <a:ext cx="85" cy="85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77728" y="4801030"/>
            <a:ext cx="1531236" cy="1283086"/>
            <a:chOff x="4176638" y="2821539"/>
            <a:chExt cx="1531236" cy="1283086"/>
          </a:xfrm>
        </p:grpSpPr>
        <p:grpSp>
          <p:nvGrpSpPr>
            <p:cNvPr id="223" name="Group 245"/>
            <p:cNvGrpSpPr>
              <a:grpSpLocks/>
            </p:cNvGrpSpPr>
            <p:nvPr/>
          </p:nvGrpSpPr>
          <p:grpSpPr bwMode="auto">
            <a:xfrm>
              <a:off x="4176638" y="3069690"/>
              <a:ext cx="1531236" cy="1034935"/>
              <a:chOff x="540" y="3124"/>
              <a:chExt cx="1049" cy="709"/>
            </a:xfrm>
          </p:grpSpPr>
          <p:sp>
            <p:nvSpPr>
              <p:cNvPr id="224" name="Rectangle 192"/>
              <p:cNvSpPr>
                <a:spLocks noChangeArrowheads="1"/>
              </p:cNvSpPr>
              <p:nvPr/>
            </p:nvSpPr>
            <p:spPr bwMode="auto">
              <a:xfrm>
                <a:off x="540" y="3124"/>
                <a:ext cx="1049" cy="709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" name="Group 196"/>
              <p:cNvGrpSpPr>
                <a:grpSpLocks/>
              </p:cNvGrpSpPr>
              <p:nvPr/>
            </p:nvGrpSpPr>
            <p:grpSpPr bwMode="auto">
              <a:xfrm>
                <a:off x="1107" y="3209"/>
                <a:ext cx="397" cy="91"/>
                <a:chOff x="1532" y="1763"/>
                <a:chExt cx="397" cy="91"/>
              </a:xfrm>
            </p:grpSpPr>
            <p:sp>
              <p:nvSpPr>
                <p:cNvPr id="247" name="Rectangle 197"/>
                <p:cNvSpPr>
                  <a:spLocks noChangeArrowheads="1"/>
                </p:cNvSpPr>
                <p:nvPr/>
              </p:nvSpPr>
              <p:spPr bwMode="auto">
                <a:xfrm>
                  <a:off x="1658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Rectangle 198"/>
                <p:cNvSpPr>
                  <a:spLocks noChangeArrowheads="1"/>
                </p:cNvSpPr>
                <p:nvPr/>
              </p:nvSpPr>
              <p:spPr bwMode="auto">
                <a:xfrm>
                  <a:off x="1745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Rectangle 199"/>
                <p:cNvSpPr>
                  <a:spLocks noChangeArrowheads="1"/>
                </p:cNvSpPr>
                <p:nvPr/>
              </p:nvSpPr>
              <p:spPr bwMode="auto">
                <a:xfrm>
                  <a:off x="1792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Rectangle 200"/>
                <p:cNvSpPr>
                  <a:spLocks noChangeArrowheads="1"/>
                </p:cNvSpPr>
                <p:nvPr/>
              </p:nvSpPr>
              <p:spPr bwMode="auto">
                <a:xfrm>
                  <a:off x="1840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Rectangle 201"/>
                <p:cNvSpPr>
                  <a:spLocks noChangeArrowheads="1"/>
                </p:cNvSpPr>
                <p:nvPr/>
              </p:nvSpPr>
              <p:spPr bwMode="auto">
                <a:xfrm>
                  <a:off x="1887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Rectangle 202"/>
                <p:cNvSpPr>
                  <a:spLocks noChangeArrowheads="1"/>
                </p:cNvSpPr>
                <p:nvPr/>
              </p:nvSpPr>
              <p:spPr bwMode="auto">
                <a:xfrm>
                  <a:off x="1721" y="1804"/>
                  <a:ext cx="16" cy="1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Rectangle 203"/>
                <p:cNvSpPr>
                  <a:spLocks noChangeArrowheads="1"/>
                </p:cNvSpPr>
                <p:nvPr/>
              </p:nvSpPr>
              <p:spPr bwMode="auto">
                <a:xfrm>
                  <a:off x="1595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" name="Rectangle 204"/>
                <p:cNvSpPr>
                  <a:spLocks noChangeArrowheads="1"/>
                </p:cNvSpPr>
                <p:nvPr/>
              </p:nvSpPr>
              <p:spPr bwMode="auto">
                <a:xfrm>
                  <a:off x="1532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05"/>
              <p:cNvGrpSpPr>
                <a:grpSpLocks/>
              </p:cNvGrpSpPr>
              <p:nvPr/>
            </p:nvGrpSpPr>
            <p:grpSpPr bwMode="auto">
              <a:xfrm rot="16200000">
                <a:off x="1022" y="3366"/>
                <a:ext cx="85" cy="509"/>
                <a:chOff x="1589" y="1962"/>
                <a:chExt cx="85" cy="509"/>
              </a:xfrm>
            </p:grpSpPr>
            <p:sp>
              <p:nvSpPr>
                <p:cNvPr id="243" name="Oval 206"/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Oval 207"/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Oval 208"/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Oval 209"/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10"/>
              <p:cNvGrpSpPr>
                <a:grpSpLocks/>
              </p:cNvGrpSpPr>
              <p:nvPr/>
            </p:nvGrpSpPr>
            <p:grpSpPr bwMode="auto">
              <a:xfrm rot="16200000">
                <a:off x="1036" y="3102"/>
                <a:ext cx="57" cy="726"/>
                <a:chOff x="1873" y="1905"/>
                <a:chExt cx="57" cy="726"/>
              </a:xfrm>
            </p:grpSpPr>
            <p:sp>
              <p:nvSpPr>
                <p:cNvPr id="232" name="Oval 211"/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Oval 212"/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" name="Oval 213"/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Oval 214"/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" name="Oval 215"/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Oval 216"/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Oval 217"/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Oval 218"/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0" name="Oval 219"/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Oval 220"/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" name="Oval 221"/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31"/>
              <p:cNvGrpSpPr>
                <a:grpSpLocks/>
              </p:cNvGrpSpPr>
              <p:nvPr/>
            </p:nvGrpSpPr>
            <p:grpSpPr bwMode="auto">
              <a:xfrm>
                <a:off x="569" y="3152"/>
                <a:ext cx="159" cy="199"/>
                <a:chOff x="2893" y="3266"/>
                <a:chExt cx="567" cy="708"/>
              </a:xfrm>
            </p:grpSpPr>
            <p:sp>
              <p:nvSpPr>
                <p:cNvPr id="229" name="Rectangle 232"/>
                <p:cNvSpPr>
                  <a:spLocks noChangeArrowheads="1"/>
                </p:cNvSpPr>
                <p:nvPr/>
              </p:nvSpPr>
              <p:spPr bwMode="auto">
                <a:xfrm>
                  <a:off x="2893" y="3266"/>
                  <a:ext cx="567" cy="7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" name="Rectangle 233"/>
                <p:cNvSpPr>
                  <a:spLocks noChangeArrowheads="1"/>
                </p:cNvSpPr>
                <p:nvPr/>
              </p:nvSpPr>
              <p:spPr bwMode="auto">
                <a:xfrm>
                  <a:off x="2922" y="3294"/>
                  <a:ext cx="510" cy="652"/>
                </a:xfrm>
                <a:prstGeom prst="rect">
                  <a:avLst/>
                </a:prstGeom>
                <a:gradFill rotWithShape="1">
                  <a:gsLst>
                    <a:gs pos="0">
                      <a:srgbClr val="3366FF">
                        <a:gamma/>
                        <a:shade val="4627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WordArt 2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978" y="3407"/>
                  <a:ext cx="397" cy="43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80</a:t>
                  </a:r>
                  <a:endPara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sp>
          <p:nvSpPr>
            <p:cNvPr id="255" name="AutoShape 241"/>
            <p:cNvSpPr>
              <a:spLocks noChangeArrowheads="1"/>
            </p:cNvSpPr>
            <p:nvPr/>
          </p:nvSpPr>
          <p:spPr bwMode="auto">
            <a:xfrm rot="10800000">
              <a:off x="4176638" y="2821539"/>
              <a:ext cx="1531236" cy="248151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33183" y="935507"/>
            <a:ext cx="799548" cy="1401560"/>
            <a:chOff x="733183" y="935507"/>
            <a:chExt cx="799548" cy="1401560"/>
          </a:xfrm>
        </p:grpSpPr>
        <p:sp>
          <p:nvSpPr>
            <p:cNvPr id="279" name="Rectangle 12"/>
            <p:cNvSpPr>
              <a:spLocks noChangeArrowheads="1"/>
            </p:cNvSpPr>
            <p:nvPr/>
          </p:nvSpPr>
          <p:spPr bwMode="auto">
            <a:xfrm>
              <a:off x="733183" y="935507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" name="Group 63"/>
            <p:cNvGrpSpPr>
              <a:grpSpLocks/>
            </p:cNvGrpSpPr>
            <p:nvPr/>
          </p:nvGrpSpPr>
          <p:grpSpPr bwMode="auto">
            <a:xfrm>
              <a:off x="767281" y="1602189"/>
              <a:ext cx="233985" cy="54087"/>
              <a:chOff x="1532" y="1763"/>
              <a:chExt cx="397" cy="91"/>
            </a:xfrm>
          </p:grpSpPr>
          <p:sp>
            <p:nvSpPr>
              <p:cNvPr id="281" name="Rectangle 64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5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Rectangle 66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Rectangle 67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Rectangle 68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Rectangle 69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Rectangle 70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Rectangle 71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9" name="AutoShape 13"/>
            <p:cNvSpPr>
              <a:spLocks noChangeArrowheads="1"/>
            </p:cNvSpPr>
            <p:nvPr/>
          </p:nvSpPr>
          <p:spPr bwMode="auto">
            <a:xfrm>
              <a:off x="733183" y="935507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14"/>
            <p:cNvSpPr>
              <a:spLocks noChangeArrowheads="1"/>
            </p:cNvSpPr>
            <p:nvPr/>
          </p:nvSpPr>
          <p:spPr bwMode="auto">
            <a:xfrm rot="10800000">
              <a:off x="733183" y="220302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Line 15"/>
            <p:cNvSpPr>
              <a:spLocks noChangeShapeType="1"/>
            </p:cNvSpPr>
            <p:nvPr/>
          </p:nvSpPr>
          <p:spPr bwMode="auto">
            <a:xfrm>
              <a:off x="1132957" y="1069549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Oval 74"/>
            <p:cNvSpPr>
              <a:spLocks noChangeArrowheads="1"/>
            </p:cNvSpPr>
            <p:nvPr/>
          </p:nvSpPr>
          <p:spPr bwMode="auto">
            <a:xfrm>
              <a:off x="934246" y="170213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Oval 75"/>
            <p:cNvSpPr>
              <a:spLocks noChangeArrowheads="1"/>
            </p:cNvSpPr>
            <p:nvPr/>
          </p:nvSpPr>
          <p:spPr bwMode="auto">
            <a:xfrm>
              <a:off x="934246" y="174029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Oval 76"/>
            <p:cNvSpPr>
              <a:spLocks noChangeArrowheads="1"/>
            </p:cNvSpPr>
            <p:nvPr/>
          </p:nvSpPr>
          <p:spPr bwMode="auto">
            <a:xfrm>
              <a:off x="934246" y="178018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Oval 77"/>
            <p:cNvSpPr>
              <a:spLocks noChangeArrowheads="1"/>
            </p:cNvSpPr>
            <p:nvPr/>
          </p:nvSpPr>
          <p:spPr bwMode="auto">
            <a:xfrm>
              <a:off x="934246" y="181834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Oval 78"/>
            <p:cNvSpPr>
              <a:spLocks noChangeArrowheads="1"/>
            </p:cNvSpPr>
            <p:nvPr/>
          </p:nvSpPr>
          <p:spPr bwMode="auto">
            <a:xfrm>
              <a:off x="934246" y="185650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Oval 79"/>
            <p:cNvSpPr>
              <a:spLocks noChangeArrowheads="1"/>
            </p:cNvSpPr>
            <p:nvPr/>
          </p:nvSpPr>
          <p:spPr bwMode="auto">
            <a:xfrm>
              <a:off x="934246" y="189466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80"/>
            <p:cNvSpPr>
              <a:spLocks noChangeArrowheads="1"/>
            </p:cNvSpPr>
            <p:nvPr/>
          </p:nvSpPr>
          <p:spPr bwMode="auto">
            <a:xfrm>
              <a:off x="934246" y="193456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81"/>
            <p:cNvSpPr>
              <a:spLocks noChangeArrowheads="1"/>
            </p:cNvSpPr>
            <p:nvPr/>
          </p:nvSpPr>
          <p:spPr bwMode="auto">
            <a:xfrm>
              <a:off x="934246" y="197272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82"/>
            <p:cNvSpPr>
              <a:spLocks noChangeArrowheads="1"/>
            </p:cNvSpPr>
            <p:nvPr/>
          </p:nvSpPr>
          <p:spPr bwMode="auto">
            <a:xfrm>
              <a:off x="934246" y="201088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83"/>
            <p:cNvSpPr>
              <a:spLocks noChangeArrowheads="1"/>
            </p:cNvSpPr>
            <p:nvPr/>
          </p:nvSpPr>
          <p:spPr bwMode="auto">
            <a:xfrm>
              <a:off x="934246" y="205077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Oval 84"/>
            <p:cNvSpPr>
              <a:spLocks noChangeArrowheads="1"/>
            </p:cNvSpPr>
            <p:nvPr/>
          </p:nvSpPr>
          <p:spPr bwMode="auto">
            <a:xfrm>
              <a:off x="934246" y="208893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Oval 87"/>
            <p:cNvSpPr>
              <a:spLocks noChangeArrowheads="1"/>
            </p:cNvSpPr>
            <p:nvPr/>
          </p:nvSpPr>
          <p:spPr bwMode="auto">
            <a:xfrm>
              <a:off x="834302" y="1736231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Oval 88"/>
            <p:cNvSpPr>
              <a:spLocks noChangeArrowheads="1"/>
            </p:cNvSpPr>
            <p:nvPr/>
          </p:nvSpPr>
          <p:spPr bwMode="auto">
            <a:xfrm>
              <a:off x="834302" y="1802534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Oval 89"/>
            <p:cNvSpPr>
              <a:spLocks noChangeArrowheads="1"/>
            </p:cNvSpPr>
            <p:nvPr/>
          </p:nvSpPr>
          <p:spPr bwMode="auto">
            <a:xfrm>
              <a:off x="834302" y="1918710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Oval 90"/>
            <p:cNvSpPr>
              <a:spLocks noChangeArrowheads="1"/>
            </p:cNvSpPr>
            <p:nvPr/>
          </p:nvSpPr>
          <p:spPr bwMode="auto">
            <a:xfrm>
              <a:off x="834302" y="1985012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8328375" y="908720"/>
            <a:ext cx="799548" cy="1400385"/>
            <a:chOff x="8328375" y="908720"/>
            <a:chExt cx="799548" cy="1400385"/>
          </a:xfrm>
        </p:grpSpPr>
        <p:sp>
          <p:nvSpPr>
            <p:cNvPr id="290" name="Rectangle 93"/>
            <p:cNvSpPr>
              <a:spLocks noChangeArrowheads="1"/>
            </p:cNvSpPr>
            <p:nvPr/>
          </p:nvSpPr>
          <p:spPr bwMode="auto">
            <a:xfrm>
              <a:off x="8328375" y="908720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Rectangle 95"/>
            <p:cNvSpPr>
              <a:spLocks noChangeArrowheads="1"/>
            </p:cNvSpPr>
            <p:nvPr/>
          </p:nvSpPr>
          <p:spPr bwMode="auto">
            <a:xfrm>
              <a:off x="8742259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Rectangle 96"/>
            <p:cNvSpPr>
              <a:spLocks noChangeArrowheads="1"/>
            </p:cNvSpPr>
            <p:nvPr/>
          </p:nvSpPr>
          <p:spPr bwMode="auto">
            <a:xfrm>
              <a:off x="8844554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Rectangle 97"/>
            <p:cNvSpPr>
              <a:spLocks noChangeArrowheads="1"/>
            </p:cNvSpPr>
            <p:nvPr/>
          </p:nvSpPr>
          <p:spPr bwMode="auto">
            <a:xfrm>
              <a:off x="8899817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" name="Rectangle 98"/>
            <p:cNvSpPr>
              <a:spLocks noChangeArrowheads="1"/>
            </p:cNvSpPr>
            <p:nvPr/>
          </p:nvSpPr>
          <p:spPr bwMode="auto">
            <a:xfrm>
              <a:off x="8956255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" name="Rectangle 99"/>
            <p:cNvSpPr>
              <a:spLocks noChangeArrowheads="1"/>
            </p:cNvSpPr>
            <p:nvPr/>
          </p:nvSpPr>
          <p:spPr bwMode="auto">
            <a:xfrm>
              <a:off x="9011518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Rectangle 100"/>
            <p:cNvSpPr>
              <a:spLocks noChangeArrowheads="1"/>
            </p:cNvSpPr>
            <p:nvPr/>
          </p:nvSpPr>
          <p:spPr bwMode="auto">
            <a:xfrm>
              <a:off x="8816334" y="1023949"/>
              <a:ext cx="18813" cy="117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Rectangle 101"/>
            <p:cNvSpPr>
              <a:spLocks noChangeArrowheads="1"/>
            </p:cNvSpPr>
            <p:nvPr/>
          </p:nvSpPr>
          <p:spPr bwMode="auto">
            <a:xfrm>
              <a:off x="8668183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Rectangle 102"/>
            <p:cNvSpPr>
              <a:spLocks noChangeArrowheads="1"/>
            </p:cNvSpPr>
            <p:nvPr/>
          </p:nvSpPr>
          <p:spPr bwMode="auto">
            <a:xfrm>
              <a:off x="8594107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528175" y="930835"/>
            <a:ext cx="799548" cy="1401560"/>
            <a:chOff x="6528175" y="930835"/>
            <a:chExt cx="799548" cy="1401560"/>
          </a:xfrm>
        </p:grpSpPr>
        <p:sp>
          <p:nvSpPr>
            <p:cNvPr id="301" name="Rectangle 116"/>
            <p:cNvSpPr>
              <a:spLocks noChangeArrowheads="1"/>
            </p:cNvSpPr>
            <p:nvPr/>
          </p:nvSpPr>
          <p:spPr bwMode="auto">
            <a:xfrm>
              <a:off x="6528175" y="930835"/>
              <a:ext cx="799548" cy="1400384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" name="AutoShape 126"/>
            <p:cNvSpPr>
              <a:spLocks noChangeArrowheads="1"/>
            </p:cNvSpPr>
            <p:nvPr/>
          </p:nvSpPr>
          <p:spPr bwMode="auto">
            <a:xfrm>
              <a:off x="6528175" y="93083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" name="AutoShape 127"/>
            <p:cNvSpPr>
              <a:spLocks noChangeArrowheads="1"/>
            </p:cNvSpPr>
            <p:nvPr/>
          </p:nvSpPr>
          <p:spPr bwMode="auto">
            <a:xfrm rot="10800000">
              <a:off x="6528175" y="2198353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" name="Line 128"/>
            <p:cNvSpPr>
              <a:spLocks noChangeShapeType="1"/>
            </p:cNvSpPr>
            <p:nvPr/>
          </p:nvSpPr>
          <p:spPr bwMode="auto">
            <a:xfrm>
              <a:off x="6927949" y="1064877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497128" y="841699"/>
            <a:ext cx="799548" cy="1533251"/>
            <a:chOff x="4497128" y="841699"/>
            <a:chExt cx="799548" cy="1533251"/>
          </a:xfrm>
        </p:grpSpPr>
        <p:sp>
          <p:nvSpPr>
            <p:cNvPr id="326" name="Rectangle 160"/>
            <p:cNvSpPr>
              <a:spLocks noChangeArrowheads="1"/>
            </p:cNvSpPr>
            <p:nvPr/>
          </p:nvSpPr>
          <p:spPr bwMode="auto">
            <a:xfrm>
              <a:off x="4497128" y="974565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7" name="Group 161"/>
            <p:cNvGrpSpPr>
              <a:grpSpLocks/>
            </p:cNvGrpSpPr>
            <p:nvPr/>
          </p:nvGrpSpPr>
          <p:grpSpPr bwMode="auto">
            <a:xfrm>
              <a:off x="4762860" y="1041586"/>
              <a:ext cx="466795" cy="106998"/>
              <a:chOff x="1532" y="1763"/>
              <a:chExt cx="397" cy="91"/>
            </a:xfrm>
          </p:grpSpPr>
          <p:sp>
            <p:nvSpPr>
              <p:cNvPr id="328" name="Rectangle 162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9" name="Rectangle 163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" name="Rectangle 164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" name="Rectangle 165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Rectangle 166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Rectangle 167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Rectangle 168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Rectangle 169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9" name="Group 170"/>
            <p:cNvGrpSpPr>
              <a:grpSpLocks/>
            </p:cNvGrpSpPr>
            <p:nvPr/>
          </p:nvGrpSpPr>
          <p:grpSpPr bwMode="auto">
            <a:xfrm>
              <a:off x="4829881" y="1275571"/>
              <a:ext cx="99944" cy="598485"/>
              <a:chOff x="1589" y="1962"/>
              <a:chExt cx="85" cy="509"/>
            </a:xfrm>
          </p:grpSpPr>
          <p:sp>
            <p:nvSpPr>
              <p:cNvPr id="322" name="Oval 171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Oval 172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Oval 173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" name="Oval 174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0" name="Group 175"/>
            <p:cNvGrpSpPr>
              <a:grpSpLocks/>
            </p:cNvGrpSpPr>
            <p:nvPr/>
          </p:nvGrpSpPr>
          <p:grpSpPr bwMode="auto">
            <a:xfrm>
              <a:off x="5163810" y="1208550"/>
              <a:ext cx="67021" cy="853635"/>
              <a:chOff x="1873" y="1905"/>
              <a:chExt cx="57" cy="726"/>
            </a:xfrm>
          </p:grpSpPr>
          <p:sp>
            <p:nvSpPr>
              <p:cNvPr id="311" name="Oval 176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Oval 177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Oval 178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Oval 179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Oval 180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Oval 181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Oval 182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Oval 183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Oval 184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Oval 185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Oval 186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" name="AutoShape 190"/>
            <p:cNvSpPr>
              <a:spLocks noChangeArrowheads="1"/>
            </p:cNvSpPr>
            <p:nvPr/>
          </p:nvSpPr>
          <p:spPr bwMode="auto">
            <a:xfrm rot="10800000">
              <a:off x="4497128" y="841699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657475" y="939066"/>
            <a:ext cx="799548" cy="1400385"/>
            <a:chOff x="2657475" y="939066"/>
            <a:chExt cx="799548" cy="1400385"/>
          </a:xfrm>
        </p:grpSpPr>
        <p:sp>
          <p:nvSpPr>
            <p:cNvPr id="360" name="Rectangle 16"/>
            <p:cNvSpPr>
              <a:spLocks noChangeArrowheads="1"/>
            </p:cNvSpPr>
            <p:nvPr/>
          </p:nvSpPr>
          <p:spPr bwMode="auto">
            <a:xfrm>
              <a:off x="2657475" y="939066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1" name="Group 32"/>
            <p:cNvGrpSpPr>
              <a:grpSpLocks/>
            </p:cNvGrpSpPr>
            <p:nvPr/>
          </p:nvGrpSpPr>
          <p:grpSpPr bwMode="auto">
            <a:xfrm>
              <a:off x="2923207" y="1006087"/>
              <a:ext cx="466795" cy="106998"/>
              <a:chOff x="1532" y="1763"/>
              <a:chExt cx="397" cy="91"/>
            </a:xfrm>
          </p:grpSpPr>
          <p:sp>
            <p:nvSpPr>
              <p:cNvPr id="362" name="Rectangle 23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Rectangle 24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Rectangle 25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Rectangle 26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Rectangle 27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Rectangle 28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Rectangle 29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" name="Rectangle 30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3" name="Group 85"/>
            <p:cNvGrpSpPr>
              <a:grpSpLocks/>
            </p:cNvGrpSpPr>
            <p:nvPr/>
          </p:nvGrpSpPr>
          <p:grpSpPr bwMode="auto">
            <a:xfrm>
              <a:off x="2990228" y="1240072"/>
              <a:ext cx="99944" cy="598485"/>
              <a:chOff x="1589" y="1962"/>
              <a:chExt cx="85" cy="509"/>
            </a:xfrm>
          </p:grpSpPr>
          <p:sp>
            <p:nvSpPr>
              <p:cNvPr id="356" name="Oval 4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Oval 4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Oval 4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Oval 4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4" name="Group 72"/>
            <p:cNvGrpSpPr>
              <a:grpSpLocks/>
            </p:cNvGrpSpPr>
            <p:nvPr/>
          </p:nvGrpSpPr>
          <p:grpSpPr bwMode="auto">
            <a:xfrm>
              <a:off x="3324157" y="1173051"/>
              <a:ext cx="67021" cy="853635"/>
              <a:chOff x="1873" y="1905"/>
              <a:chExt cx="57" cy="726"/>
            </a:xfrm>
          </p:grpSpPr>
          <p:sp>
            <p:nvSpPr>
              <p:cNvPr id="345" name="Oval 50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Oval 51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7" name="Oval 52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Oval 53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Oval 54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Oval 55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Oval 56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Oval 57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3" name="Oval 58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Oval 59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Oval 60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9" name="Rectangle 228"/>
            <p:cNvSpPr>
              <a:spLocks noChangeArrowheads="1"/>
            </p:cNvSpPr>
            <p:nvPr/>
          </p:nvSpPr>
          <p:spPr bwMode="auto">
            <a:xfrm>
              <a:off x="2690398" y="1006087"/>
              <a:ext cx="186954" cy="2339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0" name="Rectangle 229"/>
            <p:cNvSpPr>
              <a:spLocks noChangeArrowheads="1"/>
            </p:cNvSpPr>
            <p:nvPr/>
          </p:nvSpPr>
          <p:spPr bwMode="auto">
            <a:xfrm>
              <a:off x="2699960" y="1015341"/>
              <a:ext cx="168160" cy="215478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" name="WordArt 230"/>
            <p:cNvSpPr>
              <a:spLocks noChangeArrowheads="1" noChangeShapeType="1" noTextEdit="1"/>
            </p:cNvSpPr>
            <p:nvPr/>
          </p:nvSpPr>
          <p:spPr bwMode="auto">
            <a:xfrm>
              <a:off x="2718425" y="1052686"/>
              <a:ext cx="130901" cy="14442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80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33183" y="2934662"/>
            <a:ext cx="799548" cy="1401560"/>
            <a:chOff x="733183" y="2997987"/>
            <a:chExt cx="799548" cy="1401560"/>
          </a:xfrm>
        </p:grpSpPr>
        <p:sp>
          <p:nvSpPr>
            <p:cNvPr id="370" name="Rectangle 12"/>
            <p:cNvSpPr>
              <a:spLocks noChangeArrowheads="1"/>
            </p:cNvSpPr>
            <p:nvPr/>
          </p:nvSpPr>
          <p:spPr bwMode="auto">
            <a:xfrm>
              <a:off x="733183" y="2997987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1" name="Group 63"/>
            <p:cNvGrpSpPr>
              <a:grpSpLocks/>
            </p:cNvGrpSpPr>
            <p:nvPr/>
          </p:nvGrpSpPr>
          <p:grpSpPr bwMode="auto">
            <a:xfrm>
              <a:off x="767281" y="3664669"/>
              <a:ext cx="233985" cy="54087"/>
              <a:chOff x="1532" y="1763"/>
              <a:chExt cx="397" cy="91"/>
            </a:xfrm>
          </p:grpSpPr>
          <p:sp>
            <p:nvSpPr>
              <p:cNvPr id="372" name="Rectangle 64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5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Rectangle 66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Rectangle 67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Rectangle 68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Rectangle 69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Rectangle 70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Rectangle 71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0" name="AutoShape 13"/>
            <p:cNvSpPr>
              <a:spLocks noChangeArrowheads="1"/>
            </p:cNvSpPr>
            <p:nvPr/>
          </p:nvSpPr>
          <p:spPr bwMode="auto">
            <a:xfrm>
              <a:off x="733183" y="2997987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AutoShape 14"/>
            <p:cNvSpPr>
              <a:spLocks noChangeArrowheads="1"/>
            </p:cNvSpPr>
            <p:nvPr/>
          </p:nvSpPr>
          <p:spPr bwMode="auto">
            <a:xfrm rot="10800000">
              <a:off x="733183" y="426550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Line 15"/>
            <p:cNvSpPr>
              <a:spLocks noChangeShapeType="1"/>
            </p:cNvSpPr>
            <p:nvPr/>
          </p:nvSpPr>
          <p:spPr bwMode="auto">
            <a:xfrm>
              <a:off x="1132957" y="3132029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" name="Oval 74"/>
            <p:cNvSpPr>
              <a:spLocks noChangeArrowheads="1"/>
            </p:cNvSpPr>
            <p:nvPr/>
          </p:nvSpPr>
          <p:spPr bwMode="auto">
            <a:xfrm>
              <a:off x="934246" y="376461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75"/>
            <p:cNvSpPr>
              <a:spLocks noChangeArrowheads="1"/>
            </p:cNvSpPr>
            <p:nvPr/>
          </p:nvSpPr>
          <p:spPr bwMode="auto">
            <a:xfrm>
              <a:off x="934246" y="380277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Oval 76"/>
            <p:cNvSpPr>
              <a:spLocks noChangeArrowheads="1"/>
            </p:cNvSpPr>
            <p:nvPr/>
          </p:nvSpPr>
          <p:spPr bwMode="auto">
            <a:xfrm>
              <a:off x="934246" y="384266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6" name="Oval 77"/>
            <p:cNvSpPr>
              <a:spLocks noChangeArrowheads="1"/>
            </p:cNvSpPr>
            <p:nvPr/>
          </p:nvSpPr>
          <p:spPr bwMode="auto">
            <a:xfrm>
              <a:off x="934246" y="388082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Oval 78"/>
            <p:cNvSpPr>
              <a:spLocks noChangeArrowheads="1"/>
            </p:cNvSpPr>
            <p:nvPr/>
          </p:nvSpPr>
          <p:spPr bwMode="auto">
            <a:xfrm>
              <a:off x="934246" y="391898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Oval 79"/>
            <p:cNvSpPr>
              <a:spLocks noChangeArrowheads="1"/>
            </p:cNvSpPr>
            <p:nvPr/>
          </p:nvSpPr>
          <p:spPr bwMode="auto">
            <a:xfrm>
              <a:off x="934246" y="395714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Oval 80"/>
            <p:cNvSpPr>
              <a:spLocks noChangeArrowheads="1"/>
            </p:cNvSpPr>
            <p:nvPr/>
          </p:nvSpPr>
          <p:spPr bwMode="auto">
            <a:xfrm>
              <a:off x="934246" y="399704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Oval 81"/>
            <p:cNvSpPr>
              <a:spLocks noChangeArrowheads="1"/>
            </p:cNvSpPr>
            <p:nvPr/>
          </p:nvSpPr>
          <p:spPr bwMode="auto">
            <a:xfrm>
              <a:off x="934246" y="403520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Oval 82"/>
            <p:cNvSpPr>
              <a:spLocks noChangeArrowheads="1"/>
            </p:cNvSpPr>
            <p:nvPr/>
          </p:nvSpPr>
          <p:spPr bwMode="auto">
            <a:xfrm>
              <a:off x="934246" y="407336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2" name="Oval 83"/>
            <p:cNvSpPr>
              <a:spLocks noChangeArrowheads="1"/>
            </p:cNvSpPr>
            <p:nvPr/>
          </p:nvSpPr>
          <p:spPr bwMode="auto">
            <a:xfrm>
              <a:off x="934246" y="411325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Oval 84"/>
            <p:cNvSpPr>
              <a:spLocks noChangeArrowheads="1"/>
            </p:cNvSpPr>
            <p:nvPr/>
          </p:nvSpPr>
          <p:spPr bwMode="auto">
            <a:xfrm>
              <a:off x="934246" y="415141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Oval 87"/>
            <p:cNvSpPr>
              <a:spLocks noChangeArrowheads="1"/>
            </p:cNvSpPr>
            <p:nvPr/>
          </p:nvSpPr>
          <p:spPr bwMode="auto">
            <a:xfrm>
              <a:off x="834302" y="3798711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Oval 88"/>
            <p:cNvSpPr>
              <a:spLocks noChangeArrowheads="1"/>
            </p:cNvSpPr>
            <p:nvPr/>
          </p:nvSpPr>
          <p:spPr bwMode="auto">
            <a:xfrm>
              <a:off x="834302" y="3865014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6" name="Oval 89"/>
            <p:cNvSpPr>
              <a:spLocks noChangeArrowheads="1"/>
            </p:cNvSpPr>
            <p:nvPr/>
          </p:nvSpPr>
          <p:spPr bwMode="auto">
            <a:xfrm>
              <a:off x="834302" y="3981190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7" name="Oval 90"/>
            <p:cNvSpPr>
              <a:spLocks noChangeArrowheads="1"/>
            </p:cNvSpPr>
            <p:nvPr/>
          </p:nvSpPr>
          <p:spPr bwMode="auto">
            <a:xfrm>
              <a:off x="834302" y="4047492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328375" y="2907875"/>
            <a:ext cx="799548" cy="1400385"/>
            <a:chOff x="8328375" y="2971200"/>
            <a:chExt cx="799548" cy="1400385"/>
          </a:xfrm>
        </p:grpSpPr>
        <p:sp>
          <p:nvSpPr>
            <p:cNvPr id="398" name="Rectangle 93"/>
            <p:cNvSpPr>
              <a:spLocks noChangeArrowheads="1"/>
            </p:cNvSpPr>
            <p:nvPr/>
          </p:nvSpPr>
          <p:spPr bwMode="auto">
            <a:xfrm>
              <a:off x="8328375" y="2971200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Rectangle 95"/>
            <p:cNvSpPr>
              <a:spLocks noChangeArrowheads="1"/>
            </p:cNvSpPr>
            <p:nvPr/>
          </p:nvSpPr>
          <p:spPr bwMode="auto">
            <a:xfrm>
              <a:off x="8742259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0" name="Rectangle 96"/>
            <p:cNvSpPr>
              <a:spLocks noChangeArrowheads="1"/>
            </p:cNvSpPr>
            <p:nvPr/>
          </p:nvSpPr>
          <p:spPr bwMode="auto">
            <a:xfrm>
              <a:off x="8844554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1" name="Rectangle 97"/>
            <p:cNvSpPr>
              <a:spLocks noChangeArrowheads="1"/>
            </p:cNvSpPr>
            <p:nvPr/>
          </p:nvSpPr>
          <p:spPr bwMode="auto">
            <a:xfrm>
              <a:off x="8899817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2" name="Rectangle 98"/>
            <p:cNvSpPr>
              <a:spLocks noChangeArrowheads="1"/>
            </p:cNvSpPr>
            <p:nvPr/>
          </p:nvSpPr>
          <p:spPr bwMode="auto">
            <a:xfrm>
              <a:off x="8956255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3" name="Rectangle 99"/>
            <p:cNvSpPr>
              <a:spLocks noChangeArrowheads="1"/>
            </p:cNvSpPr>
            <p:nvPr/>
          </p:nvSpPr>
          <p:spPr bwMode="auto">
            <a:xfrm>
              <a:off x="9011518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4" name="Rectangle 100"/>
            <p:cNvSpPr>
              <a:spLocks noChangeArrowheads="1"/>
            </p:cNvSpPr>
            <p:nvPr/>
          </p:nvSpPr>
          <p:spPr bwMode="auto">
            <a:xfrm>
              <a:off x="8816334" y="3086429"/>
              <a:ext cx="18813" cy="117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5" name="Rectangle 101"/>
            <p:cNvSpPr>
              <a:spLocks noChangeArrowheads="1"/>
            </p:cNvSpPr>
            <p:nvPr/>
          </p:nvSpPr>
          <p:spPr bwMode="auto">
            <a:xfrm>
              <a:off x="8668183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6" name="Rectangle 102"/>
            <p:cNvSpPr>
              <a:spLocks noChangeArrowheads="1"/>
            </p:cNvSpPr>
            <p:nvPr/>
          </p:nvSpPr>
          <p:spPr bwMode="auto">
            <a:xfrm>
              <a:off x="8594107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528175" y="2929990"/>
            <a:ext cx="799548" cy="1401560"/>
            <a:chOff x="6528175" y="2993315"/>
            <a:chExt cx="799548" cy="1401560"/>
          </a:xfrm>
        </p:grpSpPr>
        <p:sp>
          <p:nvSpPr>
            <p:cNvPr id="407" name="Rectangle 116"/>
            <p:cNvSpPr>
              <a:spLocks noChangeArrowheads="1"/>
            </p:cNvSpPr>
            <p:nvPr/>
          </p:nvSpPr>
          <p:spPr bwMode="auto">
            <a:xfrm>
              <a:off x="6528175" y="2993315"/>
              <a:ext cx="799548" cy="1400384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8" name="AutoShape 126"/>
            <p:cNvSpPr>
              <a:spLocks noChangeArrowheads="1"/>
            </p:cNvSpPr>
            <p:nvPr/>
          </p:nvSpPr>
          <p:spPr bwMode="auto">
            <a:xfrm>
              <a:off x="6528175" y="299331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" name="AutoShape 127"/>
            <p:cNvSpPr>
              <a:spLocks noChangeArrowheads="1"/>
            </p:cNvSpPr>
            <p:nvPr/>
          </p:nvSpPr>
          <p:spPr bwMode="auto">
            <a:xfrm rot="10800000">
              <a:off x="6528175" y="4260833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0" name="Line 128"/>
            <p:cNvSpPr>
              <a:spLocks noChangeShapeType="1"/>
            </p:cNvSpPr>
            <p:nvPr/>
          </p:nvSpPr>
          <p:spPr bwMode="auto">
            <a:xfrm>
              <a:off x="6927949" y="3127357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497128" y="2840854"/>
            <a:ext cx="799548" cy="1533251"/>
            <a:chOff x="4497128" y="2904179"/>
            <a:chExt cx="799548" cy="1533251"/>
          </a:xfrm>
        </p:grpSpPr>
        <p:sp>
          <p:nvSpPr>
            <p:cNvPr id="411" name="Rectangle 160"/>
            <p:cNvSpPr>
              <a:spLocks noChangeArrowheads="1"/>
            </p:cNvSpPr>
            <p:nvPr/>
          </p:nvSpPr>
          <p:spPr bwMode="auto">
            <a:xfrm>
              <a:off x="4497128" y="3037045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2" name="Group 161"/>
            <p:cNvGrpSpPr>
              <a:grpSpLocks/>
            </p:cNvGrpSpPr>
            <p:nvPr/>
          </p:nvGrpSpPr>
          <p:grpSpPr bwMode="auto">
            <a:xfrm>
              <a:off x="4762860" y="3104066"/>
              <a:ext cx="466795" cy="106998"/>
              <a:chOff x="1532" y="1763"/>
              <a:chExt cx="397" cy="91"/>
            </a:xfrm>
          </p:grpSpPr>
          <p:sp>
            <p:nvSpPr>
              <p:cNvPr id="413" name="Rectangle 162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Rectangle 163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Rectangle 164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Rectangle 165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Rectangle 166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Rectangle 167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Rectangle 168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Rectangle 169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1" name="Group 170"/>
            <p:cNvGrpSpPr>
              <a:grpSpLocks/>
            </p:cNvGrpSpPr>
            <p:nvPr/>
          </p:nvGrpSpPr>
          <p:grpSpPr bwMode="auto">
            <a:xfrm>
              <a:off x="4829881" y="3338051"/>
              <a:ext cx="99944" cy="598485"/>
              <a:chOff x="1589" y="1962"/>
              <a:chExt cx="85" cy="509"/>
            </a:xfrm>
          </p:grpSpPr>
          <p:sp>
            <p:nvSpPr>
              <p:cNvPr id="422" name="Oval 171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Oval 172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Oval 173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" name="Oval 174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6" name="Group 175"/>
            <p:cNvGrpSpPr>
              <a:grpSpLocks/>
            </p:cNvGrpSpPr>
            <p:nvPr/>
          </p:nvGrpSpPr>
          <p:grpSpPr bwMode="auto">
            <a:xfrm>
              <a:off x="5163810" y="3271030"/>
              <a:ext cx="67021" cy="853635"/>
              <a:chOff x="1873" y="1905"/>
              <a:chExt cx="57" cy="726"/>
            </a:xfrm>
          </p:grpSpPr>
          <p:sp>
            <p:nvSpPr>
              <p:cNvPr id="427" name="Oval 176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" name="Oval 177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9" name="Oval 178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0" name="Oval 179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1" name="Oval 180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2" name="Oval 181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Oval 182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Oval 183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Oval 184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Oval 185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7" name="Oval 186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8" name="AutoShape 190"/>
            <p:cNvSpPr>
              <a:spLocks noChangeArrowheads="1"/>
            </p:cNvSpPr>
            <p:nvPr/>
          </p:nvSpPr>
          <p:spPr bwMode="auto">
            <a:xfrm rot="10800000">
              <a:off x="4497128" y="2904179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657475" y="2938221"/>
            <a:ext cx="799548" cy="1400385"/>
            <a:chOff x="2657475" y="3001546"/>
            <a:chExt cx="799548" cy="1400385"/>
          </a:xfrm>
        </p:grpSpPr>
        <p:sp>
          <p:nvSpPr>
            <p:cNvPr id="439" name="Rectangle 16"/>
            <p:cNvSpPr>
              <a:spLocks noChangeArrowheads="1"/>
            </p:cNvSpPr>
            <p:nvPr/>
          </p:nvSpPr>
          <p:spPr bwMode="auto">
            <a:xfrm>
              <a:off x="2657475" y="3001546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0" name="Group 32"/>
            <p:cNvGrpSpPr>
              <a:grpSpLocks/>
            </p:cNvGrpSpPr>
            <p:nvPr/>
          </p:nvGrpSpPr>
          <p:grpSpPr bwMode="auto">
            <a:xfrm>
              <a:off x="2923207" y="3068567"/>
              <a:ext cx="466795" cy="106998"/>
              <a:chOff x="1532" y="1763"/>
              <a:chExt cx="397" cy="91"/>
            </a:xfrm>
          </p:grpSpPr>
          <p:sp>
            <p:nvSpPr>
              <p:cNvPr id="441" name="Rectangle 23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" name="Rectangle 24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3" name="Rectangle 25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4" name="Rectangle 26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Rectangle 27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6" name="Rectangle 28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7" name="Rectangle 29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8" name="Rectangle 30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" name="Group 85"/>
            <p:cNvGrpSpPr>
              <a:grpSpLocks/>
            </p:cNvGrpSpPr>
            <p:nvPr/>
          </p:nvGrpSpPr>
          <p:grpSpPr bwMode="auto">
            <a:xfrm>
              <a:off x="2990228" y="3302552"/>
              <a:ext cx="99944" cy="598485"/>
              <a:chOff x="1589" y="1962"/>
              <a:chExt cx="85" cy="509"/>
            </a:xfrm>
          </p:grpSpPr>
          <p:sp>
            <p:nvSpPr>
              <p:cNvPr id="450" name="Oval 4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1" name="Oval 4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2" name="Oval 4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3" name="Oval 4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4" name="Group 72"/>
            <p:cNvGrpSpPr>
              <a:grpSpLocks/>
            </p:cNvGrpSpPr>
            <p:nvPr/>
          </p:nvGrpSpPr>
          <p:grpSpPr bwMode="auto">
            <a:xfrm>
              <a:off x="3324157" y="3235531"/>
              <a:ext cx="67021" cy="853635"/>
              <a:chOff x="1873" y="1905"/>
              <a:chExt cx="57" cy="726"/>
            </a:xfrm>
          </p:grpSpPr>
          <p:sp>
            <p:nvSpPr>
              <p:cNvPr id="455" name="Oval 50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" name="Oval 51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" name="Oval 52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Oval 53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" name="Oval 54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" name="Oval 55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" name="Oval 56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" name="Oval 57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Oval 58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Oval 59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5" name="Oval 60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6" name="Rectangle 228"/>
            <p:cNvSpPr>
              <a:spLocks noChangeArrowheads="1"/>
            </p:cNvSpPr>
            <p:nvPr/>
          </p:nvSpPr>
          <p:spPr bwMode="auto">
            <a:xfrm>
              <a:off x="2690398" y="3068567"/>
              <a:ext cx="186954" cy="2339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7" name="Rectangle 229"/>
            <p:cNvSpPr>
              <a:spLocks noChangeArrowheads="1"/>
            </p:cNvSpPr>
            <p:nvPr/>
          </p:nvSpPr>
          <p:spPr bwMode="auto">
            <a:xfrm>
              <a:off x="2699960" y="3077821"/>
              <a:ext cx="168160" cy="215478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8" name="WordArt 230"/>
            <p:cNvSpPr>
              <a:spLocks noChangeArrowheads="1" noChangeShapeType="1" noTextEdit="1"/>
            </p:cNvSpPr>
            <p:nvPr/>
          </p:nvSpPr>
          <p:spPr bwMode="auto">
            <a:xfrm>
              <a:off x="2718425" y="3115166"/>
              <a:ext cx="130901" cy="14442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80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2478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17" name="Group 245"/>
          <p:cNvGrpSpPr>
            <a:grpSpLocks/>
          </p:cNvGrpSpPr>
          <p:nvPr/>
        </p:nvGrpSpPr>
        <p:grpSpPr bwMode="auto">
          <a:xfrm>
            <a:off x="473318" y="5049180"/>
            <a:ext cx="1531236" cy="1034935"/>
            <a:chOff x="540" y="3124"/>
            <a:chExt cx="1049" cy="709"/>
          </a:xfrm>
          <a:scene3d>
            <a:camera prst="isometricTopUp"/>
            <a:lightRig rig="threePt" dir="t"/>
          </a:scene3d>
        </p:grpSpPr>
        <p:sp>
          <p:nvSpPr>
            <p:cNvPr id="54464" name="Rectangle 192"/>
            <p:cNvSpPr>
              <a:spLocks noChangeArrowheads="1"/>
            </p:cNvSpPr>
            <p:nvPr/>
          </p:nvSpPr>
          <p:spPr bwMode="auto">
            <a:xfrm>
              <a:off x="540" y="3124"/>
              <a:ext cx="1049" cy="709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468" name="Group 196"/>
            <p:cNvGrpSpPr>
              <a:grpSpLocks/>
            </p:cNvGrpSpPr>
            <p:nvPr/>
          </p:nvGrpSpPr>
          <p:grpSpPr bwMode="auto">
            <a:xfrm>
              <a:off x="1107" y="3209"/>
              <a:ext cx="397" cy="91"/>
              <a:chOff x="1532" y="1763"/>
              <a:chExt cx="397" cy="91"/>
            </a:xfrm>
          </p:grpSpPr>
          <p:sp>
            <p:nvSpPr>
              <p:cNvPr id="54469" name="Rectangle 197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0" name="Rectangle 198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1" name="Rectangle 199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2" name="Rectangle 200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3" name="Rectangle 201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4" name="Rectangle 202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5" name="Rectangle 203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6" name="Rectangle 204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77" name="Group 205"/>
            <p:cNvGrpSpPr>
              <a:grpSpLocks/>
            </p:cNvGrpSpPr>
            <p:nvPr/>
          </p:nvGrpSpPr>
          <p:grpSpPr bwMode="auto">
            <a:xfrm rot="16200000">
              <a:off x="1022" y="3366"/>
              <a:ext cx="85" cy="509"/>
              <a:chOff x="1589" y="1962"/>
              <a:chExt cx="85" cy="509"/>
            </a:xfrm>
          </p:grpSpPr>
          <p:sp>
            <p:nvSpPr>
              <p:cNvPr id="54478" name="Oval 20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9" name="Oval 20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0" name="Oval 20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1" name="Oval 20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82" name="Group 210"/>
            <p:cNvGrpSpPr>
              <a:grpSpLocks/>
            </p:cNvGrpSpPr>
            <p:nvPr/>
          </p:nvGrpSpPr>
          <p:grpSpPr bwMode="auto">
            <a:xfrm rot="16200000">
              <a:off x="1036" y="3102"/>
              <a:ext cx="57" cy="726"/>
              <a:chOff x="1873" y="1905"/>
              <a:chExt cx="57" cy="726"/>
            </a:xfrm>
          </p:grpSpPr>
          <p:sp>
            <p:nvSpPr>
              <p:cNvPr id="54483" name="Oval 211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4" name="Oval 212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5" name="Oval 213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6" name="Oval 214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7" name="Oval 215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8" name="Oval 216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9" name="Oval 217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0" name="Oval 218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1" name="Oval 219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2" name="Oval 220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3" name="Oval 221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03" name="Group 231"/>
            <p:cNvGrpSpPr>
              <a:grpSpLocks/>
            </p:cNvGrpSpPr>
            <p:nvPr/>
          </p:nvGrpSpPr>
          <p:grpSpPr bwMode="auto">
            <a:xfrm>
              <a:off x="569" y="3152"/>
              <a:ext cx="159" cy="199"/>
              <a:chOff x="2893" y="3266"/>
              <a:chExt cx="567" cy="708"/>
            </a:xfrm>
          </p:grpSpPr>
          <p:sp>
            <p:nvSpPr>
              <p:cNvPr id="54504" name="Rectangle 232"/>
              <p:cNvSpPr>
                <a:spLocks noChangeArrowheads="1"/>
              </p:cNvSpPr>
              <p:nvPr/>
            </p:nvSpPr>
            <p:spPr bwMode="auto">
              <a:xfrm>
                <a:off x="2893" y="3266"/>
                <a:ext cx="567" cy="7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5" name="Rectangle 233"/>
              <p:cNvSpPr>
                <a:spLocks noChangeArrowheads="1"/>
              </p:cNvSpPr>
              <p:nvPr/>
            </p:nvSpPr>
            <p:spPr bwMode="auto">
              <a:xfrm>
                <a:off x="2922" y="3294"/>
                <a:ext cx="510" cy="652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6" name="WordArt 2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8" y="3407"/>
                <a:ext cx="397" cy="4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80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516" name="Group 244"/>
          <p:cNvGrpSpPr>
            <a:grpSpLocks/>
          </p:cNvGrpSpPr>
          <p:nvPr/>
        </p:nvGrpSpPr>
        <p:grpSpPr bwMode="auto">
          <a:xfrm>
            <a:off x="2324554" y="5049180"/>
            <a:ext cx="1531236" cy="1034935"/>
            <a:chOff x="1674" y="3124"/>
            <a:chExt cx="1049" cy="709"/>
          </a:xfrm>
          <a:scene3d>
            <a:camera prst="isometricTopUp"/>
            <a:lightRig rig="threePt" dir="t"/>
          </a:scene3d>
        </p:grpSpPr>
        <p:sp>
          <p:nvSpPr>
            <p:cNvPr id="54507" name="Rectangle 235"/>
            <p:cNvSpPr>
              <a:spLocks noChangeArrowheads="1"/>
            </p:cNvSpPr>
            <p:nvPr/>
          </p:nvSpPr>
          <p:spPr bwMode="auto">
            <a:xfrm>
              <a:off x="1674" y="3124"/>
              <a:ext cx="1049" cy="709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1" name="AutoShape 239"/>
            <p:cNvSpPr>
              <a:spLocks noChangeArrowheads="1"/>
            </p:cNvSpPr>
            <p:nvPr/>
          </p:nvSpPr>
          <p:spPr bwMode="auto">
            <a:xfrm rot="10800000">
              <a:off x="1674" y="3209"/>
              <a:ext cx="1049" cy="624"/>
            </a:xfrm>
            <a:custGeom>
              <a:avLst/>
              <a:gdLst>
                <a:gd name="G0" fmla="+- 3562 0 0"/>
                <a:gd name="G1" fmla="+- 21600 0 3562"/>
                <a:gd name="G2" fmla="*/ 3562 1 2"/>
                <a:gd name="G3" fmla="+- 21600 0 G2"/>
                <a:gd name="G4" fmla="+/ 3562 21600 2"/>
                <a:gd name="G5" fmla="+/ G1 0 2"/>
                <a:gd name="G6" fmla="*/ 21600 21600 3562"/>
                <a:gd name="G7" fmla="*/ G6 1 2"/>
                <a:gd name="G8" fmla="+- 21600 0 G7"/>
                <a:gd name="G9" fmla="*/ 21600 1 2"/>
                <a:gd name="G10" fmla="+- 3562 0 G9"/>
                <a:gd name="G11" fmla="?: G10 G8 0"/>
                <a:gd name="G12" fmla="?: G10 G7 21600"/>
                <a:gd name="T0" fmla="*/ 19819 w 21600"/>
                <a:gd name="T1" fmla="*/ 10800 h 21600"/>
                <a:gd name="T2" fmla="*/ 10800 w 21600"/>
                <a:gd name="T3" fmla="*/ 21600 h 21600"/>
                <a:gd name="T4" fmla="*/ 1781 w 21600"/>
                <a:gd name="T5" fmla="*/ 10800 h 21600"/>
                <a:gd name="T6" fmla="*/ 10800 w 21600"/>
                <a:gd name="T7" fmla="*/ 0 h 21600"/>
                <a:gd name="T8" fmla="*/ 3581 w 21600"/>
                <a:gd name="T9" fmla="*/ 3581 h 21600"/>
                <a:gd name="T10" fmla="*/ 18019 w 21600"/>
                <a:gd name="T11" fmla="*/ 180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2" y="21600"/>
                  </a:lnTo>
                  <a:lnTo>
                    <a:pt x="1803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3" name="AutoShape 241"/>
            <p:cNvSpPr>
              <a:spLocks noChangeArrowheads="1"/>
            </p:cNvSpPr>
            <p:nvPr/>
          </p:nvSpPr>
          <p:spPr bwMode="auto">
            <a:xfrm>
              <a:off x="1674" y="3124"/>
              <a:ext cx="1049" cy="170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4" name="Oval 242"/>
            <p:cNvSpPr>
              <a:spLocks noChangeArrowheads="1"/>
            </p:cNvSpPr>
            <p:nvPr/>
          </p:nvSpPr>
          <p:spPr bwMode="auto">
            <a:xfrm>
              <a:off x="2128" y="3237"/>
              <a:ext cx="142" cy="142"/>
            </a:xfrm>
            <a:prstGeom prst="ellipse">
              <a:avLst/>
            </a:prstGeom>
            <a:solidFill>
              <a:srgbClr val="FFCC00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5" name="Oval 243"/>
            <p:cNvSpPr>
              <a:spLocks noChangeArrowheads="1"/>
            </p:cNvSpPr>
            <p:nvPr/>
          </p:nvSpPr>
          <p:spPr bwMode="auto">
            <a:xfrm>
              <a:off x="2156" y="3266"/>
              <a:ext cx="85" cy="85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18" name="Group 246"/>
          <p:cNvGrpSpPr>
            <a:grpSpLocks/>
          </p:cNvGrpSpPr>
          <p:nvPr/>
        </p:nvGrpSpPr>
        <p:grpSpPr bwMode="auto">
          <a:xfrm>
            <a:off x="6087959" y="5049180"/>
            <a:ext cx="1531236" cy="1034935"/>
            <a:chOff x="540" y="3124"/>
            <a:chExt cx="1049" cy="709"/>
          </a:xfrm>
          <a:scene3d>
            <a:camera prst="isometricTopUp"/>
            <a:lightRig rig="threePt" dir="t"/>
          </a:scene3d>
        </p:grpSpPr>
        <p:sp>
          <p:nvSpPr>
            <p:cNvPr id="54519" name="Rectangle 247"/>
            <p:cNvSpPr>
              <a:spLocks noChangeArrowheads="1"/>
            </p:cNvSpPr>
            <p:nvPr/>
          </p:nvSpPr>
          <p:spPr bwMode="auto">
            <a:xfrm>
              <a:off x="540" y="3124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520" name="Group 248"/>
            <p:cNvGrpSpPr>
              <a:grpSpLocks/>
            </p:cNvGrpSpPr>
            <p:nvPr/>
          </p:nvGrpSpPr>
          <p:grpSpPr bwMode="auto">
            <a:xfrm>
              <a:off x="1107" y="3209"/>
              <a:ext cx="397" cy="91"/>
              <a:chOff x="1532" y="1763"/>
              <a:chExt cx="397" cy="91"/>
            </a:xfrm>
          </p:grpSpPr>
          <p:sp>
            <p:nvSpPr>
              <p:cNvPr id="54521" name="Rectangle 249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2" name="Rectangle 250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3" name="Rectangle 251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4" name="Rectangle 252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5" name="Rectangle 253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6" name="Rectangle 254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7" name="Rectangle 255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8" name="Rectangle 256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29" name="Group 257"/>
            <p:cNvGrpSpPr>
              <a:grpSpLocks/>
            </p:cNvGrpSpPr>
            <p:nvPr/>
          </p:nvGrpSpPr>
          <p:grpSpPr bwMode="auto">
            <a:xfrm rot="16200000">
              <a:off x="1022" y="3366"/>
              <a:ext cx="85" cy="509"/>
              <a:chOff x="1589" y="1962"/>
              <a:chExt cx="85" cy="509"/>
            </a:xfrm>
          </p:grpSpPr>
          <p:sp>
            <p:nvSpPr>
              <p:cNvPr id="54530" name="Oval 258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1" name="Oval 259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2" name="Oval 260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3" name="Oval 261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34" name="Group 262"/>
            <p:cNvGrpSpPr>
              <a:grpSpLocks/>
            </p:cNvGrpSpPr>
            <p:nvPr/>
          </p:nvGrpSpPr>
          <p:grpSpPr bwMode="auto">
            <a:xfrm rot="16200000">
              <a:off x="1036" y="3102"/>
              <a:ext cx="57" cy="726"/>
              <a:chOff x="1873" y="1905"/>
              <a:chExt cx="57" cy="726"/>
            </a:xfrm>
          </p:grpSpPr>
          <p:sp>
            <p:nvSpPr>
              <p:cNvPr id="54535" name="Oval 263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6" name="Oval 264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7" name="Oval 265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8" name="Oval 266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9" name="Oval 267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0" name="Oval 268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1" name="Oval 269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2" name="Oval 270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3" name="Oval 271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4" name="Oval 272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5" name="Oval 273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46" name="Group 274"/>
            <p:cNvGrpSpPr>
              <a:grpSpLocks/>
            </p:cNvGrpSpPr>
            <p:nvPr/>
          </p:nvGrpSpPr>
          <p:grpSpPr bwMode="auto">
            <a:xfrm>
              <a:off x="569" y="3152"/>
              <a:ext cx="159" cy="199"/>
              <a:chOff x="2893" y="3266"/>
              <a:chExt cx="567" cy="708"/>
            </a:xfrm>
          </p:grpSpPr>
          <p:sp>
            <p:nvSpPr>
              <p:cNvPr id="54547" name="Rectangle 275"/>
              <p:cNvSpPr>
                <a:spLocks noChangeArrowheads="1"/>
              </p:cNvSpPr>
              <p:nvPr/>
            </p:nvSpPr>
            <p:spPr bwMode="auto">
              <a:xfrm>
                <a:off x="2893" y="3266"/>
                <a:ext cx="567" cy="7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8" name="Rectangle 276"/>
              <p:cNvSpPr>
                <a:spLocks noChangeArrowheads="1"/>
              </p:cNvSpPr>
              <p:nvPr/>
            </p:nvSpPr>
            <p:spPr bwMode="auto">
              <a:xfrm>
                <a:off x="2922" y="3294"/>
                <a:ext cx="510" cy="652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9" name="WordArt 27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8" y="3407"/>
                <a:ext cx="397" cy="4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80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550" name="Group 278"/>
          <p:cNvGrpSpPr>
            <a:grpSpLocks/>
          </p:cNvGrpSpPr>
          <p:nvPr/>
        </p:nvGrpSpPr>
        <p:grpSpPr bwMode="auto">
          <a:xfrm>
            <a:off x="7962373" y="5049180"/>
            <a:ext cx="1531236" cy="1034935"/>
            <a:chOff x="1674" y="3124"/>
            <a:chExt cx="1049" cy="709"/>
          </a:xfrm>
          <a:scene3d>
            <a:camera prst="isometricTopUp"/>
            <a:lightRig rig="threePt" dir="t"/>
          </a:scene3d>
        </p:grpSpPr>
        <p:sp>
          <p:nvSpPr>
            <p:cNvPr id="54551" name="Rectangle 279"/>
            <p:cNvSpPr>
              <a:spLocks noChangeArrowheads="1"/>
            </p:cNvSpPr>
            <p:nvPr/>
          </p:nvSpPr>
          <p:spPr bwMode="auto">
            <a:xfrm>
              <a:off x="1674" y="3124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2" name="AutoShape 280"/>
            <p:cNvSpPr>
              <a:spLocks noChangeArrowheads="1"/>
            </p:cNvSpPr>
            <p:nvPr/>
          </p:nvSpPr>
          <p:spPr bwMode="auto">
            <a:xfrm rot="10800000">
              <a:off x="1674" y="3209"/>
              <a:ext cx="1049" cy="624"/>
            </a:xfrm>
            <a:custGeom>
              <a:avLst/>
              <a:gdLst>
                <a:gd name="G0" fmla="+- 3562 0 0"/>
                <a:gd name="G1" fmla="+- 21600 0 3562"/>
                <a:gd name="G2" fmla="*/ 3562 1 2"/>
                <a:gd name="G3" fmla="+- 21600 0 G2"/>
                <a:gd name="G4" fmla="+/ 3562 21600 2"/>
                <a:gd name="G5" fmla="+/ G1 0 2"/>
                <a:gd name="G6" fmla="*/ 21600 21600 3562"/>
                <a:gd name="G7" fmla="*/ G6 1 2"/>
                <a:gd name="G8" fmla="+- 21600 0 G7"/>
                <a:gd name="G9" fmla="*/ 21600 1 2"/>
                <a:gd name="G10" fmla="+- 3562 0 G9"/>
                <a:gd name="G11" fmla="?: G10 G8 0"/>
                <a:gd name="G12" fmla="?: G10 G7 21600"/>
                <a:gd name="T0" fmla="*/ 19819 w 21600"/>
                <a:gd name="T1" fmla="*/ 10800 h 21600"/>
                <a:gd name="T2" fmla="*/ 10800 w 21600"/>
                <a:gd name="T3" fmla="*/ 21600 h 21600"/>
                <a:gd name="T4" fmla="*/ 1781 w 21600"/>
                <a:gd name="T5" fmla="*/ 10800 h 21600"/>
                <a:gd name="T6" fmla="*/ 10800 w 21600"/>
                <a:gd name="T7" fmla="*/ 0 h 21600"/>
                <a:gd name="T8" fmla="*/ 3581 w 21600"/>
                <a:gd name="T9" fmla="*/ 3581 h 21600"/>
                <a:gd name="T10" fmla="*/ 18019 w 21600"/>
                <a:gd name="T11" fmla="*/ 180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2" y="21600"/>
                  </a:lnTo>
                  <a:lnTo>
                    <a:pt x="1803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3" name="AutoShape 281"/>
            <p:cNvSpPr>
              <a:spLocks noChangeArrowheads="1"/>
            </p:cNvSpPr>
            <p:nvPr/>
          </p:nvSpPr>
          <p:spPr bwMode="auto">
            <a:xfrm>
              <a:off x="1674" y="3124"/>
              <a:ext cx="1049" cy="170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4" name="Oval 282"/>
            <p:cNvSpPr>
              <a:spLocks noChangeArrowheads="1"/>
            </p:cNvSpPr>
            <p:nvPr/>
          </p:nvSpPr>
          <p:spPr bwMode="auto">
            <a:xfrm>
              <a:off x="2128" y="3237"/>
              <a:ext cx="142" cy="142"/>
            </a:xfrm>
            <a:prstGeom prst="ellipse">
              <a:avLst/>
            </a:prstGeom>
            <a:solidFill>
              <a:srgbClr val="FFCC00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5" name="Oval 283"/>
            <p:cNvSpPr>
              <a:spLocks noChangeArrowheads="1"/>
            </p:cNvSpPr>
            <p:nvPr/>
          </p:nvSpPr>
          <p:spPr bwMode="auto">
            <a:xfrm>
              <a:off x="2156" y="3266"/>
              <a:ext cx="85" cy="85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77728" y="4801030"/>
            <a:ext cx="1531236" cy="1283086"/>
            <a:chOff x="4176638" y="2821539"/>
            <a:chExt cx="1531236" cy="1283086"/>
          </a:xfrm>
          <a:scene3d>
            <a:camera prst="isometricTopUp"/>
            <a:lightRig rig="threePt" dir="t"/>
          </a:scene3d>
        </p:grpSpPr>
        <p:grpSp>
          <p:nvGrpSpPr>
            <p:cNvPr id="223" name="Group 245"/>
            <p:cNvGrpSpPr>
              <a:grpSpLocks/>
            </p:cNvGrpSpPr>
            <p:nvPr/>
          </p:nvGrpSpPr>
          <p:grpSpPr bwMode="auto">
            <a:xfrm>
              <a:off x="4176638" y="3069690"/>
              <a:ext cx="1531236" cy="1034935"/>
              <a:chOff x="540" y="3124"/>
              <a:chExt cx="1049" cy="709"/>
            </a:xfrm>
          </p:grpSpPr>
          <p:sp>
            <p:nvSpPr>
              <p:cNvPr id="224" name="Rectangle 192"/>
              <p:cNvSpPr>
                <a:spLocks noChangeArrowheads="1"/>
              </p:cNvSpPr>
              <p:nvPr/>
            </p:nvSpPr>
            <p:spPr bwMode="auto">
              <a:xfrm>
                <a:off x="540" y="3124"/>
                <a:ext cx="1049" cy="709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" name="Group 196"/>
              <p:cNvGrpSpPr>
                <a:grpSpLocks/>
              </p:cNvGrpSpPr>
              <p:nvPr/>
            </p:nvGrpSpPr>
            <p:grpSpPr bwMode="auto">
              <a:xfrm>
                <a:off x="1107" y="3209"/>
                <a:ext cx="397" cy="91"/>
                <a:chOff x="1532" y="1763"/>
                <a:chExt cx="397" cy="91"/>
              </a:xfrm>
            </p:grpSpPr>
            <p:sp>
              <p:nvSpPr>
                <p:cNvPr id="247" name="Rectangle 197"/>
                <p:cNvSpPr>
                  <a:spLocks noChangeArrowheads="1"/>
                </p:cNvSpPr>
                <p:nvPr/>
              </p:nvSpPr>
              <p:spPr bwMode="auto">
                <a:xfrm>
                  <a:off x="1658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Rectangle 198"/>
                <p:cNvSpPr>
                  <a:spLocks noChangeArrowheads="1"/>
                </p:cNvSpPr>
                <p:nvPr/>
              </p:nvSpPr>
              <p:spPr bwMode="auto">
                <a:xfrm>
                  <a:off x="1745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Rectangle 199"/>
                <p:cNvSpPr>
                  <a:spLocks noChangeArrowheads="1"/>
                </p:cNvSpPr>
                <p:nvPr/>
              </p:nvSpPr>
              <p:spPr bwMode="auto">
                <a:xfrm>
                  <a:off x="1792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Rectangle 200"/>
                <p:cNvSpPr>
                  <a:spLocks noChangeArrowheads="1"/>
                </p:cNvSpPr>
                <p:nvPr/>
              </p:nvSpPr>
              <p:spPr bwMode="auto">
                <a:xfrm>
                  <a:off x="1840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Rectangle 201"/>
                <p:cNvSpPr>
                  <a:spLocks noChangeArrowheads="1"/>
                </p:cNvSpPr>
                <p:nvPr/>
              </p:nvSpPr>
              <p:spPr bwMode="auto">
                <a:xfrm>
                  <a:off x="1887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Rectangle 202"/>
                <p:cNvSpPr>
                  <a:spLocks noChangeArrowheads="1"/>
                </p:cNvSpPr>
                <p:nvPr/>
              </p:nvSpPr>
              <p:spPr bwMode="auto">
                <a:xfrm>
                  <a:off x="1721" y="1804"/>
                  <a:ext cx="16" cy="1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Rectangle 203"/>
                <p:cNvSpPr>
                  <a:spLocks noChangeArrowheads="1"/>
                </p:cNvSpPr>
                <p:nvPr/>
              </p:nvSpPr>
              <p:spPr bwMode="auto">
                <a:xfrm>
                  <a:off x="1595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" name="Rectangle 204"/>
                <p:cNvSpPr>
                  <a:spLocks noChangeArrowheads="1"/>
                </p:cNvSpPr>
                <p:nvPr/>
              </p:nvSpPr>
              <p:spPr bwMode="auto">
                <a:xfrm>
                  <a:off x="1532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05"/>
              <p:cNvGrpSpPr>
                <a:grpSpLocks/>
              </p:cNvGrpSpPr>
              <p:nvPr/>
            </p:nvGrpSpPr>
            <p:grpSpPr bwMode="auto">
              <a:xfrm rot="16200000">
                <a:off x="1022" y="3366"/>
                <a:ext cx="85" cy="509"/>
                <a:chOff x="1589" y="1962"/>
                <a:chExt cx="85" cy="509"/>
              </a:xfrm>
            </p:grpSpPr>
            <p:sp>
              <p:nvSpPr>
                <p:cNvPr id="243" name="Oval 206"/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Oval 207"/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Oval 208"/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Oval 209"/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10"/>
              <p:cNvGrpSpPr>
                <a:grpSpLocks/>
              </p:cNvGrpSpPr>
              <p:nvPr/>
            </p:nvGrpSpPr>
            <p:grpSpPr bwMode="auto">
              <a:xfrm rot="16200000">
                <a:off x="1036" y="3102"/>
                <a:ext cx="57" cy="726"/>
                <a:chOff x="1873" y="1905"/>
                <a:chExt cx="57" cy="726"/>
              </a:xfrm>
            </p:grpSpPr>
            <p:sp>
              <p:nvSpPr>
                <p:cNvPr id="232" name="Oval 211"/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Oval 212"/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" name="Oval 213"/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Oval 214"/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" name="Oval 215"/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Oval 216"/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Oval 217"/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Oval 218"/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0" name="Oval 219"/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Oval 220"/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" name="Oval 221"/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31"/>
              <p:cNvGrpSpPr>
                <a:grpSpLocks/>
              </p:cNvGrpSpPr>
              <p:nvPr/>
            </p:nvGrpSpPr>
            <p:grpSpPr bwMode="auto">
              <a:xfrm>
                <a:off x="569" y="3152"/>
                <a:ext cx="159" cy="199"/>
                <a:chOff x="2893" y="3266"/>
                <a:chExt cx="567" cy="708"/>
              </a:xfrm>
            </p:grpSpPr>
            <p:sp>
              <p:nvSpPr>
                <p:cNvPr id="229" name="Rectangle 232"/>
                <p:cNvSpPr>
                  <a:spLocks noChangeArrowheads="1"/>
                </p:cNvSpPr>
                <p:nvPr/>
              </p:nvSpPr>
              <p:spPr bwMode="auto">
                <a:xfrm>
                  <a:off x="2893" y="3266"/>
                  <a:ext cx="567" cy="7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" name="Rectangle 233"/>
                <p:cNvSpPr>
                  <a:spLocks noChangeArrowheads="1"/>
                </p:cNvSpPr>
                <p:nvPr/>
              </p:nvSpPr>
              <p:spPr bwMode="auto">
                <a:xfrm>
                  <a:off x="2922" y="3294"/>
                  <a:ext cx="510" cy="652"/>
                </a:xfrm>
                <a:prstGeom prst="rect">
                  <a:avLst/>
                </a:prstGeom>
                <a:gradFill rotWithShape="1">
                  <a:gsLst>
                    <a:gs pos="0">
                      <a:srgbClr val="3366FF">
                        <a:gamma/>
                        <a:shade val="4627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WordArt 2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978" y="3407"/>
                  <a:ext cx="397" cy="437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80</a:t>
                  </a:r>
                  <a:endPara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sp>
          <p:nvSpPr>
            <p:cNvPr id="255" name="AutoShape 241"/>
            <p:cNvSpPr>
              <a:spLocks noChangeArrowheads="1"/>
            </p:cNvSpPr>
            <p:nvPr/>
          </p:nvSpPr>
          <p:spPr bwMode="auto">
            <a:xfrm rot="10800000">
              <a:off x="4176638" y="2821539"/>
              <a:ext cx="1531236" cy="248151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33183" y="935507"/>
            <a:ext cx="799548" cy="1401560"/>
            <a:chOff x="733183" y="935507"/>
            <a:chExt cx="799548" cy="1401560"/>
          </a:xfrm>
          <a:scene3d>
            <a:camera prst="isometricTopUp"/>
            <a:lightRig rig="threePt" dir="t"/>
          </a:scene3d>
        </p:grpSpPr>
        <p:sp>
          <p:nvSpPr>
            <p:cNvPr id="279" name="Rectangle 12"/>
            <p:cNvSpPr>
              <a:spLocks noChangeArrowheads="1"/>
            </p:cNvSpPr>
            <p:nvPr/>
          </p:nvSpPr>
          <p:spPr bwMode="auto">
            <a:xfrm>
              <a:off x="733183" y="935507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" name="Group 63"/>
            <p:cNvGrpSpPr>
              <a:grpSpLocks/>
            </p:cNvGrpSpPr>
            <p:nvPr/>
          </p:nvGrpSpPr>
          <p:grpSpPr bwMode="auto">
            <a:xfrm>
              <a:off x="767281" y="1602189"/>
              <a:ext cx="233985" cy="54087"/>
              <a:chOff x="1532" y="1763"/>
              <a:chExt cx="397" cy="91"/>
            </a:xfrm>
          </p:grpSpPr>
          <p:sp>
            <p:nvSpPr>
              <p:cNvPr id="281" name="Rectangle 64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5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Rectangle 66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Rectangle 67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Rectangle 68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Rectangle 69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Rectangle 70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Rectangle 71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9" name="AutoShape 13"/>
            <p:cNvSpPr>
              <a:spLocks noChangeArrowheads="1"/>
            </p:cNvSpPr>
            <p:nvPr/>
          </p:nvSpPr>
          <p:spPr bwMode="auto">
            <a:xfrm>
              <a:off x="733183" y="935507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14"/>
            <p:cNvSpPr>
              <a:spLocks noChangeArrowheads="1"/>
            </p:cNvSpPr>
            <p:nvPr/>
          </p:nvSpPr>
          <p:spPr bwMode="auto">
            <a:xfrm rot="10800000">
              <a:off x="733183" y="220302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Line 15"/>
            <p:cNvSpPr>
              <a:spLocks noChangeShapeType="1"/>
            </p:cNvSpPr>
            <p:nvPr/>
          </p:nvSpPr>
          <p:spPr bwMode="auto">
            <a:xfrm>
              <a:off x="1132957" y="1069549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Oval 74"/>
            <p:cNvSpPr>
              <a:spLocks noChangeArrowheads="1"/>
            </p:cNvSpPr>
            <p:nvPr/>
          </p:nvSpPr>
          <p:spPr bwMode="auto">
            <a:xfrm>
              <a:off x="934246" y="170213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Oval 75"/>
            <p:cNvSpPr>
              <a:spLocks noChangeArrowheads="1"/>
            </p:cNvSpPr>
            <p:nvPr/>
          </p:nvSpPr>
          <p:spPr bwMode="auto">
            <a:xfrm>
              <a:off x="934246" y="174029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Oval 76"/>
            <p:cNvSpPr>
              <a:spLocks noChangeArrowheads="1"/>
            </p:cNvSpPr>
            <p:nvPr/>
          </p:nvSpPr>
          <p:spPr bwMode="auto">
            <a:xfrm>
              <a:off x="934246" y="178018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Oval 77"/>
            <p:cNvSpPr>
              <a:spLocks noChangeArrowheads="1"/>
            </p:cNvSpPr>
            <p:nvPr/>
          </p:nvSpPr>
          <p:spPr bwMode="auto">
            <a:xfrm>
              <a:off x="934246" y="181834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Oval 78"/>
            <p:cNvSpPr>
              <a:spLocks noChangeArrowheads="1"/>
            </p:cNvSpPr>
            <p:nvPr/>
          </p:nvSpPr>
          <p:spPr bwMode="auto">
            <a:xfrm>
              <a:off x="934246" y="185650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Oval 79"/>
            <p:cNvSpPr>
              <a:spLocks noChangeArrowheads="1"/>
            </p:cNvSpPr>
            <p:nvPr/>
          </p:nvSpPr>
          <p:spPr bwMode="auto">
            <a:xfrm>
              <a:off x="934246" y="189466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80"/>
            <p:cNvSpPr>
              <a:spLocks noChangeArrowheads="1"/>
            </p:cNvSpPr>
            <p:nvPr/>
          </p:nvSpPr>
          <p:spPr bwMode="auto">
            <a:xfrm>
              <a:off x="934246" y="193456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81"/>
            <p:cNvSpPr>
              <a:spLocks noChangeArrowheads="1"/>
            </p:cNvSpPr>
            <p:nvPr/>
          </p:nvSpPr>
          <p:spPr bwMode="auto">
            <a:xfrm>
              <a:off x="934246" y="197272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82"/>
            <p:cNvSpPr>
              <a:spLocks noChangeArrowheads="1"/>
            </p:cNvSpPr>
            <p:nvPr/>
          </p:nvSpPr>
          <p:spPr bwMode="auto">
            <a:xfrm>
              <a:off x="934246" y="201088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83"/>
            <p:cNvSpPr>
              <a:spLocks noChangeArrowheads="1"/>
            </p:cNvSpPr>
            <p:nvPr/>
          </p:nvSpPr>
          <p:spPr bwMode="auto">
            <a:xfrm>
              <a:off x="934246" y="205077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Oval 84"/>
            <p:cNvSpPr>
              <a:spLocks noChangeArrowheads="1"/>
            </p:cNvSpPr>
            <p:nvPr/>
          </p:nvSpPr>
          <p:spPr bwMode="auto">
            <a:xfrm>
              <a:off x="934246" y="208893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Oval 87"/>
            <p:cNvSpPr>
              <a:spLocks noChangeArrowheads="1"/>
            </p:cNvSpPr>
            <p:nvPr/>
          </p:nvSpPr>
          <p:spPr bwMode="auto">
            <a:xfrm>
              <a:off x="834302" y="1736231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Oval 88"/>
            <p:cNvSpPr>
              <a:spLocks noChangeArrowheads="1"/>
            </p:cNvSpPr>
            <p:nvPr/>
          </p:nvSpPr>
          <p:spPr bwMode="auto">
            <a:xfrm>
              <a:off x="834302" y="1802534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Oval 89"/>
            <p:cNvSpPr>
              <a:spLocks noChangeArrowheads="1"/>
            </p:cNvSpPr>
            <p:nvPr/>
          </p:nvSpPr>
          <p:spPr bwMode="auto">
            <a:xfrm>
              <a:off x="834302" y="1918710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Oval 90"/>
            <p:cNvSpPr>
              <a:spLocks noChangeArrowheads="1"/>
            </p:cNvSpPr>
            <p:nvPr/>
          </p:nvSpPr>
          <p:spPr bwMode="auto">
            <a:xfrm>
              <a:off x="834302" y="1985012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8328375" y="908720"/>
            <a:ext cx="799548" cy="1400385"/>
            <a:chOff x="8328375" y="908720"/>
            <a:chExt cx="799548" cy="1400385"/>
          </a:xfrm>
          <a:scene3d>
            <a:camera prst="isometricTopUp"/>
            <a:lightRig rig="threePt" dir="t"/>
          </a:scene3d>
        </p:grpSpPr>
        <p:sp>
          <p:nvSpPr>
            <p:cNvPr id="290" name="Rectangle 93"/>
            <p:cNvSpPr>
              <a:spLocks noChangeArrowheads="1"/>
            </p:cNvSpPr>
            <p:nvPr/>
          </p:nvSpPr>
          <p:spPr bwMode="auto">
            <a:xfrm>
              <a:off x="8328375" y="908720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Rectangle 95"/>
            <p:cNvSpPr>
              <a:spLocks noChangeArrowheads="1"/>
            </p:cNvSpPr>
            <p:nvPr/>
          </p:nvSpPr>
          <p:spPr bwMode="auto">
            <a:xfrm>
              <a:off x="8742259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Rectangle 96"/>
            <p:cNvSpPr>
              <a:spLocks noChangeArrowheads="1"/>
            </p:cNvSpPr>
            <p:nvPr/>
          </p:nvSpPr>
          <p:spPr bwMode="auto">
            <a:xfrm>
              <a:off x="8844554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Rectangle 97"/>
            <p:cNvSpPr>
              <a:spLocks noChangeArrowheads="1"/>
            </p:cNvSpPr>
            <p:nvPr/>
          </p:nvSpPr>
          <p:spPr bwMode="auto">
            <a:xfrm>
              <a:off x="8899817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" name="Rectangle 98"/>
            <p:cNvSpPr>
              <a:spLocks noChangeArrowheads="1"/>
            </p:cNvSpPr>
            <p:nvPr/>
          </p:nvSpPr>
          <p:spPr bwMode="auto">
            <a:xfrm>
              <a:off x="8956255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" name="Rectangle 99"/>
            <p:cNvSpPr>
              <a:spLocks noChangeArrowheads="1"/>
            </p:cNvSpPr>
            <p:nvPr/>
          </p:nvSpPr>
          <p:spPr bwMode="auto">
            <a:xfrm>
              <a:off x="9011518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Rectangle 100"/>
            <p:cNvSpPr>
              <a:spLocks noChangeArrowheads="1"/>
            </p:cNvSpPr>
            <p:nvPr/>
          </p:nvSpPr>
          <p:spPr bwMode="auto">
            <a:xfrm>
              <a:off x="8816334" y="1023949"/>
              <a:ext cx="18813" cy="117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Rectangle 101"/>
            <p:cNvSpPr>
              <a:spLocks noChangeArrowheads="1"/>
            </p:cNvSpPr>
            <p:nvPr/>
          </p:nvSpPr>
          <p:spPr bwMode="auto">
            <a:xfrm>
              <a:off x="8668183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Rectangle 102"/>
            <p:cNvSpPr>
              <a:spLocks noChangeArrowheads="1"/>
            </p:cNvSpPr>
            <p:nvPr/>
          </p:nvSpPr>
          <p:spPr bwMode="auto">
            <a:xfrm>
              <a:off x="8594107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528175" y="930835"/>
            <a:ext cx="799548" cy="1401560"/>
            <a:chOff x="6528175" y="930835"/>
            <a:chExt cx="799548" cy="1401560"/>
          </a:xfrm>
          <a:scene3d>
            <a:camera prst="isometricTopUp"/>
            <a:lightRig rig="threePt" dir="t"/>
          </a:scene3d>
        </p:grpSpPr>
        <p:sp>
          <p:nvSpPr>
            <p:cNvPr id="301" name="Rectangle 116"/>
            <p:cNvSpPr>
              <a:spLocks noChangeArrowheads="1"/>
            </p:cNvSpPr>
            <p:nvPr/>
          </p:nvSpPr>
          <p:spPr bwMode="auto">
            <a:xfrm>
              <a:off x="6528175" y="930835"/>
              <a:ext cx="799548" cy="1400384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" name="AutoShape 126"/>
            <p:cNvSpPr>
              <a:spLocks noChangeArrowheads="1"/>
            </p:cNvSpPr>
            <p:nvPr/>
          </p:nvSpPr>
          <p:spPr bwMode="auto">
            <a:xfrm>
              <a:off x="6528175" y="93083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" name="AutoShape 127"/>
            <p:cNvSpPr>
              <a:spLocks noChangeArrowheads="1"/>
            </p:cNvSpPr>
            <p:nvPr/>
          </p:nvSpPr>
          <p:spPr bwMode="auto">
            <a:xfrm rot="10800000">
              <a:off x="6528175" y="2198353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" name="Line 128"/>
            <p:cNvSpPr>
              <a:spLocks noChangeShapeType="1"/>
            </p:cNvSpPr>
            <p:nvPr/>
          </p:nvSpPr>
          <p:spPr bwMode="auto">
            <a:xfrm>
              <a:off x="6927949" y="1064877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497128" y="841699"/>
            <a:ext cx="799548" cy="1533251"/>
            <a:chOff x="4497128" y="841699"/>
            <a:chExt cx="799548" cy="1533251"/>
          </a:xfrm>
          <a:scene3d>
            <a:camera prst="isometricTopUp"/>
            <a:lightRig rig="threePt" dir="t"/>
          </a:scene3d>
        </p:grpSpPr>
        <p:sp>
          <p:nvSpPr>
            <p:cNvPr id="326" name="Rectangle 160"/>
            <p:cNvSpPr>
              <a:spLocks noChangeArrowheads="1"/>
            </p:cNvSpPr>
            <p:nvPr/>
          </p:nvSpPr>
          <p:spPr bwMode="auto">
            <a:xfrm>
              <a:off x="4497128" y="974565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7" name="Group 161"/>
            <p:cNvGrpSpPr>
              <a:grpSpLocks/>
            </p:cNvGrpSpPr>
            <p:nvPr/>
          </p:nvGrpSpPr>
          <p:grpSpPr bwMode="auto">
            <a:xfrm>
              <a:off x="4762860" y="1041586"/>
              <a:ext cx="466795" cy="106998"/>
              <a:chOff x="1532" y="1763"/>
              <a:chExt cx="397" cy="91"/>
            </a:xfrm>
          </p:grpSpPr>
          <p:sp>
            <p:nvSpPr>
              <p:cNvPr id="328" name="Rectangle 162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9" name="Rectangle 163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" name="Rectangle 164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" name="Rectangle 165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Rectangle 166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Rectangle 167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Rectangle 168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Rectangle 169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9" name="Group 170"/>
            <p:cNvGrpSpPr>
              <a:grpSpLocks/>
            </p:cNvGrpSpPr>
            <p:nvPr/>
          </p:nvGrpSpPr>
          <p:grpSpPr bwMode="auto">
            <a:xfrm>
              <a:off x="4829881" y="1275571"/>
              <a:ext cx="99944" cy="598485"/>
              <a:chOff x="1589" y="1962"/>
              <a:chExt cx="85" cy="509"/>
            </a:xfrm>
          </p:grpSpPr>
          <p:sp>
            <p:nvSpPr>
              <p:cNvPr id="322" name="Oval 171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Oval 172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Oval 173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" name="Oval 174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0" name="Group 175"/>
            <p:cNvGrpSpPr>
              <a:grpSpLocks/>
            </p:cNvGrpSpPr>
            <p:nvPr/>
          </p:nvGrpSpPr>
          <p:grpSpPr bwMode="auto">
            <a:xfrm>
              <a:off x="5163810" y="1208550"/>
              <a:ext cx="67021" cy="853635"/>
              <a:chOff x="1873" y="1905"/>
              <a:chExt cx="57" cy="726"/>
            </a:xfrm>
          </p:grpSpPr>
          <p:sp>
            <p:nvSpPr>
              <p:cNvPr id="311" name="Oval 176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Oval 177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Oval 178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Oval 179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Oval 180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Oval 181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Oval 182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Oval 183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Oval 184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Oval 185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Oval 186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" name="AutoShape 190"/>
            <p:cNvSpPr>
              <a:spLocks noChangeArrowheads="1"/>
            </p:cNvSpPr>
            <p:nvPr/>
          </p:nvSpPr>
          <p:spPr bwMode="auto">
            <a:xfrm rot="10800000">
              <a:off x="4497128" y="841699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657475" y="939066"/>
            <a:ext cx="799548" cy="1400385"/>
            <a:chOff x="2657475" y="939066"/>
            <a:chExt cx="799548" cy="1400385"/>
          </a:xfrm>
          <a:scene3d>
            <a:camera prst="isometricTopUp"/>
            <a:lightRig rig="threePt" dir="t"/>
          </a:scene3d>
        </p:grpSpPr>
        <p:sp>
          <p:nvSpPr>
            <p:cNvPr id="360" name="Rectangle 16"/>
            <p:cNvSpPr>
              <a:spLocks noChangeArrowheads="1"/>
            </p:cNvSpPr>
            <p:nvPr/>
          </p:nvSpPr>
          <p:spPr bwMode="auto">
            <a:xfrm>
              <a:off x="2657475" y="939066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1" name="Group 32"/>
            <p:cNvGrpSpPr>
              <a:grpSpLocks/>
            </p:cNvGrpSpPr>
            <p:nvPr/>
          </p:nvGrpSpPr>
          <p:grpSpPr bwMode="auto">
            <a:xfrm>
              <a:off x="2923207" y="1006087"/>
              <a:ext cx="466795" cy="106998"/>
              <a:chOff x="1532" y="1763"/>
              <a:chExt cx="397" cy="91"/>
            </a:xfrm>
          </p:grpSpPr>
          <p:sp>
            <p:nvSpPr>
              <p:cNvPr id="362" name="Rectangle 23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Rectangle 24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Rectangle 25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Rectangle 26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Rectangle 27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Rectangle 28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Rectangle 29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" name="Rectangle 30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3" name="Group 85"/>
            <p:cNvGrpSpPr>
              <a:grpSpLocks/>
            </p:cNvGrpSpPr>
            <p:nvPr/>
          </p:nvGrpSpPr>
          <p:grpSpPr bwMode="auto">
            <a:xfrm>
              <a:off x="2990228" y="1240072"/>
              <a:ext cx="99944" cy="598485"/>
              <a:chOff x="1589" y="1962"/>
              <a:chExt cx="85" cy="509"/>
            </a:xfrm>
          </p:grpSpPr>
          <p:sp>
            <p:nvSpPr>
              <p:cNvPr id="356" name="Oval 4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Oval 4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Oval 4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Oval 4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4" name="Group 72"/>
            <p:cNvGrpSpPr>
              <a:grpSpLocks/>
            </p:cNvGrpSpPr>
            <p:nvPr/>
          </p:nvGrpSpPr>
          <p:grpSpPr bwMode="auto">
            <a:xfrm>
              <a:off x="3324157" y="1173051"/>
              <a:ext cx="67021" cy="853635"/>
              <a:chOff x="1873" y="1905"/>
              <a:chExt cx="57" cy="726"/>
            </a:xfrm>
          </p:grpSpPr>
          <p:sp>
            <p:nvSpPr>
              <p:cNvPr id="345" name="Oval 50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Oval 51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7" name="Oval 52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Oval 53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Oval 54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Oval 55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Oval 56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Oval 57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3" name="Oval 58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Oval 59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Oval 60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9" name="Rectangle 228"/>
            <p:cNvSpPr>
              <a:spLocks noChangeArrowheads="1"/>
            </p:cNvSpPr>
            <p:nvPr/>
          </p:nvSpPr>
          <p:spPr bwMode="auto">
            <a:xfrm>
              <a:off x="2690398" y="1006087"/>
              <a:ext cx="186954" cy="2339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0" name="Rectangle 229"/>
            <p:cNvSpPr>
              <a:spLocks noChangeArrowheads="1"/>
            </p:cNvSpPr>
            <p:nvPr/>
          </p:nvSpPr>
          <p:spPr bwMode="auto">
            <a:xfrm>
              <a:off x="2699960" y="1015341"/>
              <a:ext cx="168160" cy="215478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" name="WordArt 230"/>
            <p:cNvSpPr>
              <a:spLocks noChangeArrowheads="1" noChangeShapeType="1" noTextEdit="1"/>
            </p:cNvSpPr>
            <p:nvPr/>
          </p:nvSpPr>
          <p:spPr bwMode="auto">
            <a:xfrm>
              <a:off x="2718425" y="1052686"/>
              <a:ext cx="130901" cy="14442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80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33183" y="2934662"/>
            <a:ext cx="799548" cy="1401560"/>
            <a:chOff x="733183" y="2997987"/>
            <a:chExt cx="799548" cy="1401560"/>
          </a:xfrm>
          <a:scene3d>
            <a:camera prst="isometricTopUp"/>
            <a:lightRig rig="threePt" dir="t"/>
          </a:scene3d>
        </p:grpSpPr>
        <p:sp>
          <p:nvSpPr>
            <p:cNvPr id="370" name="Rectangle 12"/>
            <p:cNvSpPr>
              <a:spLocks noChangeArrowheads="1"/>
            </p:cNvSpPr>
            <p:nvPr/>
          </p:nvSpPr>
          <p:spPr bwMode="auto">
            <a:xfrm>
              <a:off x="733183" y="2997987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1" name="Group 63"/>
            <p:cNvGrpSpPr>
              <a:grpSpLocks/>
            </p:cNvGrpSpPr>
            <p:nvPr/>
          </p:nvGrpSpPr>
          <p:grpSpPr bwMode="auto">
            <a:xfrm>
              <a:off x="767281" y="3664669"/>
              <a:ext cx="233985" cy="54087"/>
              <a:chOff x="1532" y="1763"/>
              <a:chExt cx="397" cy="91"/>
            </a:xfrm>
          </p:grpSpPr>
          <p:sp>
            <p:nvSpPr>
              <p:cNvPr id="372" name="Rectangle 64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5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Rectangle 66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Rectangle 67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Rectangle 68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Rectangle 69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Rectangle 70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Rectangle 71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0" name="AutoShape 13"/>
            <p:cNvSpPr>
              <a:spLocks noChangeArrowheads="1"/>
            </p:cNvSpPr>
            <p:nvPr/>
          </p:nvSpPr>
          <p:spPr bwMode="auto">
            <a:xfrm>
              <a:off x="733183" y="2997987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AutoShape 14"/>
            <p:cNvSpPr>
              <a:spLocks noChangeArrowheads="1"/>
            </p:cNvSpPr>
            <p:nvPr/>
          </p:nvSpPr>
          <p:spPr bwMode="auto">
            <a:xfrm rot="10800000">
              <a:off x="733183" y="426550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Line 15"/>
            <p:cNvSpPr>
              <a:spLocks noChangeShapeType="1"/>
            </p:cNvSpPr>
            <p:nvPr/>
          </p:nvSpPr>
          <p:spPr bwMode="auto">
            <a:xfrm>
              <a:off x="1132957" y="3132029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" name="Oval 74"/>
            <p:cNvSpPr>
              <a:spLocks noChangeArrowheads="1"/>
            </p:cNvSpPr>
            <p:nvPr/>
          </p:nvSpPr>
          <p:spPr bwMode="auto">
            <a:xfrm>
              <a:off x="934246" y="376461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75"/>
            <p:cNvSpPr>
              <a:spLocks noChangeArrowheads="1"/>
            </p:cNvSpPr>
            <p:nvPr/>
          </p:nvSpPr>
          <p:spPr bwMode="auto">
            <a:xfrm>
              <a:off x="934246" y="380277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Oval 76"/>
            <p:cNvSpPr>
              <a:spLocks noChangeArrowheads="1"/>
            </p:cNvSpPr>
            <p:nvPr/>
          </p:nvSpPr>
          <p:spPr bwMode="auto">
            <a:xfrm>
              <a:off x="934246" y="384266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6" name="Oval 77"/>
            <p:cNvSpPr>
              <a:spLocks noChangeArrowheads="1"/>
            </p:cNvSpPr>
            <p:nvPr/>
          </p:nvSpPr>
          <p:spPr bwMode="auto">
            <a:xfrm>
              <a:off x="934246" y="388082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Oval 78"/>
            <p:cNvSpPr>
              <a:spLocks noChangeArrowheads="1"/>
            </p:cNvSpPr>
            <p:nvPr/>
          </p:nvSpPr>
          <p:spPr bwMode="auto">
            <a:xfrm>
              <a:off x="934246" y="391898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Oval 79"/>
            <p:cNvSpPr>
              <a:spLocks noChangeArrowheads="1"/>
            </p:cNvSpPr>
            <p:nvPr/>
          </p:nvSpPr>
          <p:spPr bwMode="auto">
            <a:xfrm>
              <a:off x="934246" y="395714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Oval 80"/>
            <p:cNvSpPr>
              <a:spLocks noChangeArrowheads="1"/>
            </p:cNvSpPr>
            <p:nvPr/>
          </p:nvSpPr>
          <p:spPr bwMode="auto">
            <a:xfrm>
              <a:off x="934246" y="399704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Oval 81"/>
            <p:cNvSpPr>
              <a:spLocks noChangeArrowheads="1"/>
            </p:cNvSpPr>
            <p:nvPr/>
          </p:nvSpPr>
          <p:spPr bwMode="auto">
            <a:xfrm>
              <a:off x="934246" y="403520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Oval 82"/>
            <p:cNvSpPr>
              <a:spLocks noChangeArrowheads="1"/>
            </p:cNvSpPr>
            <p:nvPr/>
          </p:nvSpPr>
          <p:spPr bwMode="auto">
            <a:xfrm>
              <a:off x="934246" y="407336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2" name="Oval 83"/>
            <p:cNvSpPr>
              <a:spLocks noChangeArrowheads="1"/>
            </p:cNvSpPr>
            <p:nvPr/>
          </p:nvSpPr>
          <p:spPr bwMode="auto">
            <a:xfrm>
              <a:off x="934246" y="411325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Oval 84"/>
            <p:cNvSpPr>
              <a:spLocks noChangeArrowheads="1"/>
            </p:cNvSpPr>
            <p:nvPr/>
          </p:nvSpPr>
          <p:spPr bwMode="auto">
            <a:xfrm>
              <a:off x="934246" y="415141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Oval 87"/>
            <p:cNvSpPr>
              <a:spLocks noChangeArrowheads="1"/>
            </p:cNvSpPr>
            <p:nvPr/>
          </p:nvSpPr>
          <p:spPr bwMode="auto">
            <a:xfrm>
              <a:off x="834302" y="3798711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Oval 88"/>
            <p:cNvSpPr>
              <a:spLocks noChangeArrowheads="1"/>
            </p:cNvSpPr>
            <p:nvPr/>
          </p:nvSpPr>
          <p:spPr bwMode="auto">
            <a:xfrm>
              <a:off x="834302" y="3865014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6" name="Oval 89"/>
            <p:cNvSpPr>
              <a:spLocks noChangeArrowheads="1"/>
            </p:cNvSpPr>
            <p:nvPr/>
          </p:nvSpPr>
          <p:spPr bwMode="auto">
            <a:xfrm>
              <a:off x="834302" y="3981190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7" name="Oval 90"/>
            <p:cNvSpPr>
              <a:spLocks noChangeArrowheads="1"/>
            </p:cNvSpPr>
            <p:nvPr/>
          </p:nvSpPr>
          <p:spPr bwMode="auto">
            <a:xfrm>
              <a:off x="834302" y="4047492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328375" y="2907875"/>
            <a:ext cx="799548" cy="1400385"/>
            <a:chOff x="8328375" y="2971200"/>
            <a:chExt cx="799548" cy="1400385"/>
          </a:xfrm>
          <a:scene3d>
            <a:camera prst="isometricTopUp"/>
            <a:lightRig rig="threePt" dir="t"/>
          </a:scene3d>
        </p:grpSpPr>
        <p:sp>
          <p:nvSpPr>
            <p:cNvPr id="398" name="Rectangle 93"/>
            <p:cNvSpPr>
              <a:spLocks noChangeArrowheads="1"/>
            </p:cNvSpPr>
            <p:nvPr/>
          </p:nvSpPr>
          <p:spPr bwMode="auto">
            <a:xfrm>
              <a:off x="8328375" y="2971200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Rectangle 95"/>
            <p:cNvSpPr>
              <a:spLocks noChangeArrowheads="1"/>
            </p:cNvSpPr>
            <p:nvPr/>
          </p:nvSpPr>
          <p:spPr bwMode="auto">
            <a:xfrm>
              <a:off x="8742259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0" name="Rectangle 96"/>
            <p:cNvSpPr>
              <a:spLocks noChangeArrowheads="1"/>
            </p:cNvSpPr>
            <p:nvPr/>
          </p:nvSpPr>
          <p:spPr bwMode="auto">
            <a:xfrm>
              <a:off x="8844554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1" name="Rectangle 97"/>
            <p:cNvSpPr>
              <a:spLocks noChangeArrowheads="1"/>
            </p:cNvSpPr>
            <p:nvPr/>
          </p:nvSpPr>
          <p:spPr bwMode="auto">
            <a:xfrm>
              <a:off x="8899817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2" name="Rectangle 98"/>
            <p:cNvSpPr>
              <a:spLocks noChangeArrowheads="1"/>
            </p:cNvSpPr>
            <p:nvPr/>
          </p:nvSpPr>
          <p:spPr bwMode="auto">
            <a:xfrm>
              <a:off x="8956255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3" name="Rectangle 99"/>
            <p:cNvSpPr>
              <a:spLocks noChangeArrowheads="1"/>
            </p:cNvSpPr>
            <p:nvPr/>
          </p:nvSpPr>
          <p:spPr bwMode="auto">
            <a:xfrm>
              <a:off x="9011518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4" name="Rectangle 100"/>
            <p:cNvSpPr>
              <a:spLocks noChangeArrowheads="1"/>
            </p:cNvSpPr>
            <p:nvPr/>
          </p:nvSpPr>
          <p:spPr bwMode="auto">
            <a:xfrm>
              <a:off x="8816334" y="3086429"/>
              <a:ext cx="18813" cy="117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5" name="Rectangle 101"/>
            <p:cNvSpPr>
              <a:spLocks noChangeArrowheads="1"/>
            </p:cNvSpPr>
            <p:nvPr/>
          </p:nvSpPr>
          <p:spPr bwMode="auto">
            <a:xfrm>
              <a:off x="8668183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6" name="Rectangle 102"/>
            <p:cNvSpPr>
              <a:spLocks noChangeArrowheads="1"/>
            </p:cNvSpPr>
            <p:nvPr/>
          </p:nvSpPr>
          <p:spPr bwMode="auto">
            <a:xfrm>
              <a:off x="8594107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528175" y="2929990"/>
            <a:ext cx="799548" cy="1401560"/>
            <a:chOff x="6528175" y="2993315"/>
            <a:chExt cx="799548" cy="1401560"/>
          </a:xfrm>
          <a:scene3d>
            <a:camera prst="isometricTopUp"/>
            <a:lightRig rig="threePt" dir="t"/>
          </a:scene3d>
        </p:grpSpPr>
        <p:sp>
          <p:nvSpPr>
            <p:cNvPr id="407" name="Rectangle 116"/>
            <p:cNvSpPr>
              <a:spLocks noChangeArrowheads="1"/>
            </p:cNvSpPr>
            <p:nvPr/>
          </p:nvSpPr>
          <p:spPr bwMode="auto">
            <a:xfrm>
              <a:off x="6528175" y="2993315"/>
              <a:ext cx="799548" cy="1400384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8" name="AutoShape 126"/>
            <p:cNvSpPr>
              <a:spLocks noChangeArrowheads="1"/>
            </p:cNvSpPr>
            <p:nvPr/>
          </p:nvSpPr>
          <p:spPr bwMode="auto">
            <a:xfrm>
              <a:off x="6528175" y="299331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" name="AutoShape 127"/>
            <p:cNvSpPr>
              <a:spLocks noChangeArrowheads="1"/>
            </p:cNvSpPr>
            <p:nvPr/>
          </p:nvSpPr>
          <p:spPr bwMode="auto">
            <a:xfrm rot="10800000">
              <a:off x="6528175" y="4260833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0" name="Line 128"/>
            <p:cNvSpPr>
              <a:spLocks noChangeShapeType="1"/>
            </p:cNvSpPr>
            <p:nvPr/>
          </p:nvSpPr>
          <p:spPr bwMode="auto">
            <a:xfrm>
              <a:off x="6927949" y="3127357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497128" y="2840854"/>
            <a:ext cx="799548" cy="1533251"/>
            <a:chOff x="4497128" y="2904179"/>
            <a:chExt cx="799548" cy="1533251"/>
          </a:xfrm>
          <a:scene3d>
            <a:camera prst="isometricTopUp"/>
            <a:lightRig rig="threePt" dir="t"/>
          </a:scene3d>
        </p:grpSpPr>
        <p:sp>
          <p:nvSpPr>
            <p:cNvPr id="411" name="Rectangle 160"/>
            <p:cNvSpPr>
              <a:spLocks noChangeArrowheads="1"/>
            </p:cNvSpPr>
            <p:nvPr/>
          </p:nvSpPr>
          <p:spPr bwMode="auto">
            <a:xfrm>
              <a:off x="4497128" y="3037045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2" name="Group 161"/>
            <p:cNvGrpSpPr>
              <a:grpSpLocks/>
            </p:cNvGrpSpPr>
            <p:nvPr/>
          </p:nvGrpSpPr>
          <p:grpSpPr bwMode="auto">
            <a:xfrm>
              <a:off x="4762860" y="3104066"/>
              <a:ext cx="466795" cy="106998"/>
              <a:chOff x="1532" y="1763"/>
              <a:chExt cx="397" cy="91"/>
            </a:xfrm>
          </p:grpSpPr>
          <p:sp>
            <p:nvSpPr>
              <p:cNvPr id="413" name="Rectangle 162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Rectangle 163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Rectangle 164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Rectangle 165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Rectangle 166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Rectangle 167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Rectangle 168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Rectangle 169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1" name="Group 170"/>
            <p:cNvGrpSpPr>
              <a:grpSpLocks/>
            </p:cNvGrpSpPr>
            <p:nvPr/>
          </p:nvGrpSpPr>
          <p:grpSpPr bwMode="auto">
            <a:xfrm>
              <a:off x="4829881" y="3338051"/>
              <a:ext cx="99944" cy="598485"/>
              <a:chOff x="1589" y="1962"/>
              <a:chExt cx="85" cy="509"/>
            </a:xfrm>
          </p:grpSpPr>
          <p:sp>
            <p:nvSpPr>
              <p:cNvPr id="422" name="Oval 171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Oval 172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Oval 173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" name="Oval 174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6" name="Group 175"/>
            <p:cNvGrpSpPr>
              <a:grpSpLocks/>
            </p:cNvGrpSpPr>
            <p:nvPr/>
          </p:nvGrpSpPr>
          <p:grpSpPr bwMode="auto">
            <a:xfrm>
              <a:off x="5163810" y="3271030"/>
              <a:ext cx="67021" cy="853635"/>
              <a:chOff x="1873" y="1905"/>
              <a:chExt cx="57" cy="726"/>
            </a:xfrm>
          </p:grpSpPr>
          <p:sp>
            <p:nvSpPr>
              <p:cNvPr id="427" name="Oval 176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" name="Oval 177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9" name="Oval 178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0" name="Oval 179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1" name="Oval 180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2" name="Oval 181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Oval 182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Oval 183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Oval 184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Oval 185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7" name="Oval 186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8" name="AutoShape 190"/>
            <p:cNvSpPr>
              <a:spLocks noChangeArrowheads="1"/>
            </p:cNvSpPr>
            <p:nvPr/>
          </p:nvSpPr>
          <p:spPr bwMode="auto">
            <a:xfrm rot="10800000">
              <a:off x="4497128" y="2904179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657475" y="2938221"/>
            <a:ext cx="799548" cy="1400385"/>
            <a:chOff x="2657475" y="3001546"/>
            <a:chExt cx="799548" cy="1400385"/>
          </a:xfrm>
          <a:scene3d>
            <a:camera prst="isometricTopUp"/>
            <a:lightRig rig="threePt" dir="t"/>
          </a:scene3d>
        </p:grpSpPr>
        <p:sp>
          <p:nvSpPr>
            <p:cNvPr id="439" name="Rectangle 16"/>
            <p:cNvSpPr>
              <a:spLocks noChangeArrowheads="1"/>
            </p:cNvSpPr>
            <p:nvPr/>
          </p:nvSpPr>
          <p:spPr bwMode="auto">
            <a:xfrm>
              <a:off x="2657475" y="3001546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0" name="Group 32"/>
            <p:cNvGrpSpPr>
              <a:grpSpLocks/>
            </p:cNvGrpSpPr>
            <p:nvPr/>
          </p:nvGrpSpPr>
          <p:grpSpPr bwMode="auto">
            <a:xfrm>
              <a:off x="2923207" y="3068567"/>
              <a:ext cx="466795" cy="106998"/>
              <a:chOff x="1532" y="1763"/>
              <a:chExt cx="397" cy="91"/>
            </a:xfrm>
          </p:grpSpPr>
          <p:sp>
            <p:nvSpPr>
              <p:cNvPr id="441" name="Rectangle 23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" name="Rectangle 24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3" name="Rectangle 25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4" name="Rectangle 26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Rectangle 27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6" name="Rectangle 28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7" name="Rectangle 29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8" name="Rectangle 30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" name="Group 85"/>
            <p:cNvGrpSpPr>
              <a:grpSpLocks/>
            </p:cNvGrpSpPr>
            <p:nvPr/>
          </p:nvGrpSpPr>
          <p:grpSpPr bwMode="auto">
            <a:xfrm>
              <a:off x="2990228" y="3302552"/>
              <a:ext cx="99944" cy="598485"/>
              <a:chOff x="1589" y="1962"/>
              <a:chExt cx="85" cy="509"/>
            </a:xfrm>
          </p:grpSpPr>
          <p:sp>
            <p:nvSpPr>
              <p:cNvPr id="450" name="Oval 4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1" name="Oval 4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2" name="Oval 4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3" name="Oval 4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4" name="Group 72"/>
            <p:cNvGrpSpPr>
              <a:grpSpLocks/>
            </p:cNvGrpSpPr>
            <p:nvPr/>
          </p:nvGrpSpPr>
          <p:grpSpPr bwMode="auto">
            <a:xfrm>
              <a:off x="3324157" y="3235531"/>
              <a:ext cx="67021" cy="853635"/>
              <a:chOff x="1873" y="1905"/>
              <a:chExt cx="57" cy="726"/>
            </a:xfrm>
          </p:grpSpPr>
          <p:sp>
            <p:nvSpPr>
              <p:cNvPr id="455" name="Oval 50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" name="Oval 51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" name="Oval 52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Oval 53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" name="Oval 54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" name="Oval 55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" name="Oval 56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" name="Oval 57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Oval 58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Oval 59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5" name="Oval 60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6" name="Rectangle 228"/>
            <p:cNvSpPr>
              <a:spLocks noChangeArrowheads="1"/>
            </p:cNvSpPr>
            <p:nvPr/>
          </p:nvSpPr>
          <p:spPr bwMode="auto">
            <a:xfrm>
              <a:off x="2690398" y="3068567"/>
              <a:ext cx="186954" cy="2339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7" name="Rectangle 229"/>
            <p:cNvSpPr>
              <a:spLocks noChangeArrowheads="1"/>
            </p:cNvSpPr>
            <p:nvPr/>
          </p:nvSpPr>
          <p:spPr bwMode="auto">
            <a:xfrm>
              <a:off x="2699960" y="3077821"/>
              <a:ext cx="168160" cy="215478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8" name="WordArt 230"/>
            <p:cNvSpPr>
              <a:spLocks noChangeArrowheads="1" noChangeShapeType="1" noTextEdit="1"/>
            </p:cNvSpPr>
            <p:nvPr/>
          </p:nvSpPr>
          <p:spPr bwMode="auto">
            <a:xfrm>
              <a:off x="2718425" y="3115166"/>
              <a:ext cx="130901" cy="14442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80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0819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17" name="Group 245"/>
          <p:cNvGrpSpPr>
            <a:grpSpLocks/>
          </p:cNvGrpSpPr>
          <p:nvPr/>
        </p:nvGrpSpPr>
        <p:grpSpPr bwMode="auto">
          <a:xfrm>
            <a:off x="473318" y="5049180"/>
            <a:ext cx="1531236" cy="1034935"/>
            <a:chOff x="540" y="3124"/>
            <a:chExt cx="1049" cy="709"/>
          </a:xfrm>
          <a:scene3d>
            <a:camera prst="perspectiveRelaxed" fov="7200000"/>
            <a:lightRig rig="twoPt" dir="t"/>
          </a:scene3d>
        </p:grpSpPr>
        <p:sp>
          <p:nvSpPr>
            <p:cNvPr id="54464" name="Rectangle 192"/>
            <p:cNvSpPr>
              <a:spLocks noChangeArrowheads="1"/>
            </p:cNvSpPr>
            <p:nvPr/>
          </p:nvSpPr>
          <p:spPr bwMode="auto">
            <a:xfrm>
              <a:off x="540" y="3124"/>
              <a:ext cx="1049" cy="709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468" name="Group 196"/>
            <p:cNvGrpSpPr>
              <a:grpSpLocks/>
            </p:cNvGrpSpPr>
            <p:nvPr/>
          </p:nvGrpSpPr>
          <p:grpSpPr bwMode="auto">
            <a:xfrm>
              <a:off x="1107" y="3209"/>
              <a:ext cx="397" cy="91"/>
              <a:chOff x="1532" y="1763"/>
              <a:chExt cx="397" cy="91"/>
            </a:xfrm>
          </p:grpSpPr>
          <p:sp>
            <p:nvSpPr>
              <p:cNvPr id="54469" name="Rectangle 197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0" name="Rectangle 198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1" name="Rectangle 199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2" name="Rectangle 200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3" name="Rectangle 201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4" name="Rectangle 202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5" name="Rectangle 203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6" name="Rectangle 204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77" name="Group 205"/>
            <p:cNvGrpSpPr>
              <a:grpSpLocks/>
            </p:cNvGrpSpPr>
            <p:nvPr/>
          </p:nvGrpSpPr>
          <p:grpSpPr bwMode="auto">
            <a:xfrm rot="16200000">
              <a:off x="1022" y="3366"/>
              <a:ext cx="85" cy="509"/>
              <a:chOff x="1589" y="1962"/>
              <a:chExt cx="85" cy="509"/>
            </a:xfrm>
          </p:grpSpPr>
          <p:sp>
            <p:nvSpPr>
              <p:cNvPr id="54478" name="Oval 20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9" name="Oval 20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0" name="Oval 20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1" name="Oval 20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82" name="Group 210"/>
            <p:cNvGrpSpPr>
              <a:grpSpLocks/>
            </p:cNvGrpSpPr>
            <p:nvPr/>
          </p:nvGrpSpPr>
          <p:grpSpPr bwMode="auto">
            <a:xfrm rot="16200000">
              <a:off x="1036" y="3102"/>
              <a:ext cx="57" cy="726"/>
              <a:chOff x="1873" y="1905"/>
              <a:chExt cx="57" cy="726"/>
            </a:xfrm>
          </p:grpSpPr>
          <p:sp>
            <p:nvSpPr>
              <p:cNvPr id="54483" name="Oval 211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4" name="Oval 212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5" name="Oval 213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6" name="Oval 214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7" name="Oval 215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8" name="Oval 216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9" name="Oval 217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0" name="Oval 218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1" name="Oval 219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2" name="Oval 220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3" name="Oval 221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03" name="Group 231"/>
            <p:cNvGrpSpPr>
              <a:grpSpLocks/>
            </p:cNvGrpSpPr>
            <p:nvPr/>
          </p:nvGrpSpPr>
          <p:grpSpPr bwMode="auto">
            <a:xfrm>
              <a:off x="569" y="3152"/>
              <a:ext cx="159" cy="199"/>
              <a:chOff x="2893" y="3266"/>
              <a:chExt cx="567" cy="708"/>
            </a:xfrm>
          </p:grpSpPr>
          <p:sp>
            <p:nvSpPr>
              <p:cNvPr id="54504" name="Rectangle 232"/>
              <p:cNvSpPr>
                <a:spLocks noChangeArrowheads="1"/>
              </p:cNvSpPr>
              <p:nvPr/>
            </p:nvSpPr>
            <p:spPr bwMode="auto">
              <a:xfrm>
                <a:off x="2893" y="3266"/>
                <a:ext cx="567" cy="7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5" name="Rectangle 233"/>
              <p:cNvSpPr>
                <a:spLocks noChangeArrowheads="1"/>
              </p:cNvSpPr>
              <p:nvPr/>
            </p:nvSpPr>
            <p:spPr bwMode="auto">
              <a:xfrm>
                <a:off x="2922" y="3294"/>
                <a:ext cx="510" cy="652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6" name="WordArt 2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8" y="3407"/>
                <a:ext cx="397" cy="437"/>
              </a:xfrm>
              <a:prstGeom prst="rect">
                <a:avLst/>
              </a:prstGeom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80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516" name="Group 244"/>
          <p:cNvGrpSpPr>
            <a:grpSpLocks/>
          </p:cNvGrpSpPr>
          <p:nvPr/>
        </p:nvGrpSpPr>
        <p:grpSpPr bwMode="auto">
          <a:xfrm>
            <a:off x="2324554" y="5049180"/>
            <a:ext cx="1531236" cy="1034935"/>
            <a:chOff x="1674" y="3124"/>
            <a:chExt cx="1049" cy="709"/>
          </a:xfrm>
          <a:scene3d>
            <a:camera prst="perspectiveRelaxed" fov="7200000"/>
            <a:lightRig rig="twoPt" dir="t"/>
          </a:scene3d>
        </p:grpSpPr>
        <p:sp>
          <p:nvSpPr>
            <p:cNvPr id="54507" name="Rectangle 235"/>
            <p:cNvSpPr>
              <a:spLocks noChangeArrowheads="1"/>
            </p:cNvSpPr>
            <p:nvPr/>
          </p:nvSpPr>
          <p:spPr bwMode="auto">
            <a:xfrm>
              <a:off x="1674" y="3124"/>
              <a:ext cx="1049" cy="709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1" name="AutoShape 239"/>
            <p:cNvSpPr>
              <a:spLocks noChangeArrowheads="1"/>
            </p:cNvSpPr>
            <p:nvPr/>
          </p:nvSpPr>
          <p:spPr bwMode="auto">
            <a:xfrm rot="10800000">
              <a:off x="1674" y="3209"/>
              <a:ext cx="1049" cy="624"/>
            </a:xfrm>
            <a:custGeom>
              <a:avLst/>
              <a:gdLst>
                <a:gd name="G0" fmla="+- 3562 0 0"/>
                <a:gd name="G1" fmla="+- 21600 0 3562"/>
                <a:gd name="G2" fmla="*/ 3562 1 2"/>
                <a:gd name="G3" fmla="+- 21600 0 G2"/>
                <a:gd name="G4" fmla="+/ 3562 21600 2"/>
                <a:gd name="G5" fmla="+/ G1 0 2"/>
                <a:gd name="G6" fmla="*/ 21600 21600 3562"/>
                <a:gd name="G7" fmla="*/ G6 1 2"/>
                <a:gd name="G8" fmla="+- 21600 0 G7"/>
                <a:gd name="G9" fmla="*/ 21600 1 2"/>
                <a:gd name="G10" fmla="+- 3562 0 G9"/>
                <a:gd name="G11" fmla="?: G10 G8 0"/>
                <a:gd name="G12" fmla="?: G10 G7 21600"/>
                <a:gd name="T0" fmla="*/ 19819 w 21600"/>
                <a:gd name="T1" fmla="*/ 10800 h 21600"/>
                <a:gd name="T2" fmla="*/ 10800 w 21600"/>
                <a:gd name="T3" fmla="*/ 21600 h 21600"/>
                <a:gd name="T4" fmla="*/ 1781 w 21600"/>
                <a:gd name="T5" fmla="*/ 10800 h 21600"/>
                <a:gd name="T6" fmla="*/ 10800 w 21600"/>
                <a:gd name="T7" fmla="*/ 0 h 21600"/>
                <a:gd name="T8" fmla="*/ 3581 w 21600"/>
                <a:gd name="T9" fmla="*/ 3581 h 21600"/>
                <a:gd name="T10" fmla="*/ 18019 w 21600"/>
                <a:gd name="T11" fmla="*/ 180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2" y="21600"/>
                  </a:lnTo>
                  <a:lnTo>
                    <a:pt x="1803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3" name="AutoShape 241"/>
            <p:cNvSpPr>
              <a:spLocks noChangeArrowheads="1"/>
            </p:cNvSpPr>
            <p:nvPr/>
          </p:nvSpPr>
          <p:spPr bwMode="auto">
            <a:xfrm>
              <a:off x="1674" y="3124"/>
              <a:ext cx="1049" cy="170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4" name="Oval 242"/>
            <p:cNvSpPr>
              <a:spLocks noChangeArrowheads="1"/>
            </p:cNvSpPr>
            <p:nvPr/>
          </p:nvSpPr>
          <p:spPr bwMode="auto">
            <a:xfrm>
              <a:off x="2128" y="3237"/>
              <a:ext cx="142" cy="142"/>
            </a:xfrm>
            <a:prstGeom prst="ellipse">
              <a:avLst/>
            </a:prstGeom>
            <a:solidFill>
              <a:srgbClr val="FFCC00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5" name="Oval 243"/>
            <p:cNvSpPr>
              <a:spLocks noChangeArrowheads="1"/>
            </p:cNvSpPr>
            <p:nvPr/>
          </p:nvSpPr>
          <p:spPr bwMode="auto">
            <a:xfrm>
              <a:off x="2156" y="3266"/>
              <a:ext cx="85" cy="85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18" name="Group 246"/>
          <p:cNvGrpSpPr>
            <a:grpSpLocks/>
          </p:cNvGrpSpPr>
          <p:nvPr/>
        </p:nvGrpSpPr>
        <p:grpSpPr bwMode="auto">
          <a:xfrm>
            <a:off x="6087959" y="5049180"/>
            <a:ext cx="1531236" cy="1034935"/>
            <a:chOff x="540" y="3124"/>
            <a:chExt cx="1049" cy="709"/>
          </a:xfrm>
          <a:scene3d>
            <a:camera prst="perspectiveRelaxed" fov="7200000"/>
            <a:lightRig rig="twoPt" dir="t"/>
          </a:scene3d>
        </p:grpSpPr>
        <p:sp>
          <p:nvSpPr>
            <p:cNvPr id="54519" name="Rectangle 247"/>
            <p:cNvSpPr>
              <a:spLocks noChangeArrowheads="1"/>
            </p:cNvSpPr>
            <p:nvPr/>
          </p:nvSpPr>
          <p:spPr bwMode="auto">
            <a:xfrm>
              <a:off x="540" y="3124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520" name="Group 248"/>
            <p:cNvGrpSpPr>
              <a:grpSpLocks/>
            </p:cNvGrpSpPr>
            <p:nvPr/>
          </p:nvGrpSpPr>
          <p:grpSpPr bwMode="auto">
            <a:xfrm>
              <a:off x="1107" y="3209"/>
              <a:ext cx="397" cy="91"/>
              <a:chOff x="1532" y="1763"/>
              <a:chExt cx="397" cy="91"/>
            </a:xfrm>
          </p:grpSpPr>
          <p:sp>
            <p:nvSpPr>
              <p:cNvPr id="54521" name="Rectangle 249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2" name="Rectangle 250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3" name="Rectangle 251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4" name="Rectangle 252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5" name="Rectangle 253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6" name="Rectangle 254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7" name="Rectangle 255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8" name="Rectangle 256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29" name="Group 257"/>
            <p:cNvGrpSpPr>
              <a:grpSpLocks/>
            </p:cNvGrpSpPr>
            <p:nvPr/>
          </p:nvGrpSpPr>
          <p:grpSpPr bwMode="auto">
            <a:xfrm rot="16200000">
              <a:off x="1022" y="3366"/>
              <a:ext cx="85" cy="509"/>
              <a:chOff x="1589" y="1962"/>
              <a:chExt cx="85" cy="509"/>
            </a:xfrm>
          </p:grpSpPr>
          <p:sp>
            <p:nvSpPr>
              <p:cNvPr id="54530" name="Oval 258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1" name="Oval 259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2" name="Oval 260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3" name="Oval 261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34" name="Group 262"/>
            <p:cNvGrpSpPr>
              <a:grpSpLocks/>
            </p:cNvGrpSpPr>
            <p:nvPr/>
          </p:nvGrpSpPr>
          <p:grpSpPr bwMode="auto">
            <a:xfrm rot="16200000">
              <a:off x="1036" y="3102"/>
              <a:ext cx="57" cy="726"/>
              <a:chOff x="1873" y="1905"/>
              <a:chExt cx="57" cy="726"/>
            </a:xfrm>
          </p:grpSpPr>
          <p:sp>
            <p:nvSpPr>
              <p:cNvPr id="54535" name="Oval 263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6" name="Oval 264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7" name="Oval 265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8" name="Oval 266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9" name="Oval 267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0" name="Oval 268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1" name="Oval 269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2" name="Oval 270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3" name="Oval 271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4" name="Oval 272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5" name="Oval 273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546" name="Group 274"/>
            <p:cNvGrpSpPr>
              <a:grpSpLocks/>
            </p:cNvGrpSpPr>
            <p:nvPr/>
          </p:nvGrpSpPr>
          <p:grpSpPr bwMode="auto">
            <a:xfrm>
              <a:off x="569" y="3152"/>
              <a:ext cx="159" cy="199"/>
              <a:chOff x="2893" y="3266"/>
              <a:chExt cx="567" cy="708"/>
            </a:xfrm>
          </p:grpSpPr>
          <p:sp>
            <p:nvSpPr>
              <p:cNvPr id="54547" name="Rectangle 275"/>
              <p:cNvSpPr>
                <a:spLocks noChangeArrowheads="1"/>
              </p:cNvSpPr>
              <p:nvPr/>
            </p:nvSpPr>
            <p:spPr bwMode="auto">
              <a:xfrm>
                <a:off x="2893" y="3266"/>
                <a:ext cx="567" cy="7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8" name="Rectangle 276"/>
              <p:cNvSpPr>
                <a:spLocks noChangeArrowheads="1"/>
              </p:cNvSpPr>
              <p:nvPr/>
            </p:nvSpPr>
            <p:spPr bwMode="auto">
              <a:xfrm>
                <a:off x="2922" y="3294"/>
                <a:ext cx="510" cy="652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9" name="WordArt 27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8" y="3407"/>
                <a:ext cx="397" cy="437"/>
              </a:xfrm>
              <a:prstGeom prst="rect">
                <a:avLst/>
              </a:prstGeom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80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550" name="Group 278"/>
          <p:cNvGrpSpPr>
            <a:grpSpLocks/>
          </p:cNvGrpSpPr>
          <p:nvPr/>
        </p:nvGrpSpPr>
        <p:grpSpPr bwMode="auto">
          <a:xfrm>
            <a:off x="7962373" y="5049180"/>
            <a:ext cx="1531236" cy="1034935"/>
            <a:chOff x="1674" y="3124"/>
            <a:chExt cx="1049" cy="709"/>
          </a:xfrm>
          <a:scene3d>
            <a:camera prst="perspectiveRelaxed" fov="7200000"/>
            <a:lightRig rig="twoPt" dir="t"/>
          </a:scene3d>
        </p:grpSpPr>
        <p:sp>
          <p:nvSpPr>
            <p:cNvPr id="54551" name="Rectangle 279"/>
            <p:cNvSpPr>
              <a:spLocks noChangeArrowheads="1"/>
            </p:cNvSpPr>
            <p:nvPr/>
          </p:nvSpPr>
          <p:spPr bwMode="auto">
            <a:xfrm>
              <a:off x="1674" y="3124"/>
              <a:ext cx="1049" cy="709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2" name="AutoShape 280"/>
            <p:cNvSpPr>
              <a:spLocks noChangeArrowheads="1"/>
            </p:cNvSpPr>
            <p:nvPr/>
          </p:nvSpPr>
          <p:spPr bwMode="auto">
            <a:xfrm rot="10800000">
              <a:off x="1674" y="3209"/>
              <a:ext cx="1049" cy="624"/>
            </a:xfrm>
            <a:custGeom>
              <a:avLst/>
              <a:gdLst>
                <a:gd name="G0" fmla="+- 3562 0 0"/>
                <a:gd name="G1" fmla="+- 21600 0 3562"/>
                <a:gd name="G2" fmla="*/ 3562 1 2"/>
                <a:gd name="G3" fmla="+- 21600 0 G2"/>
                <a:gd name="G4" fmla="+/ 3562 21600 2"/>
                <a:gd name="G5" fmla="+/ G1 0 2"/>
                <a:gd name="G6" fmla="*/ 21600 21600 3562"/>
                <a:gd name="G7" fmla="*/ G6 1 2"/>
                <a:gd name="G8" fmla="+- 21600 0 G7"/>
                <a:gd name="G9" fmla="*/ 21600 1 2"/>
                <a:gd name="G10" fmla="+- 3562 0 G9"/>
                <a:gd name="G11" fmla="?: G10 G8 0"/>
                <a:gd name="G12" fmla="?: G10 G7 21600"/>
                <a:gd name="T0" fmla="*/ 19819 w 21600"/>
                <a:gd name="T1" fmla="*/ 10800 h 21600"/>
                <a:gd name="T2" fmla="*/ 10800 w 21600"/>
                <a:gd name="T3" fmla="*/ 21600 h 21600"/>
                <a:gd name="T4" fmla="*/ 1781 w 21600"/>
                <a:gd name="T5" fmla="*/ 10800 h 21600"/>
                <a:gd name="T6" fmla="*/ 10800 w 21600"/>
                <a:gd name="T7" fmla="*/ 0 h 21600"/>
                <a:gd name="T8" fmla="*/ 3581 w 21600"/>
                <a:gd name="T9" fmla="*/ 3581 h 21600"/>
                <a:gd name="T10" fmla="*/ 18019 w 21600"/>
                <a:gd name="T11" fmla="*/ 180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2" y="21600"/>
                  </a:lnTo>
                  <a:lnTo>
                    <a:pt x="1803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3" name="AutoShape 281"/>
            <p:cNvSpPr>
              <a:spLocks noChangeArrowheads="1"/>
            </p:cNvSpPr>
            <p:nvPr/>
          </p:nvSpPr>
          <p:spPr bwMode="auto">
            <a:xfrm>
              <a:off x="1674" y="3124"/>
              <a:ext cx="1049" cy="170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4" name="Oval 282"/>
            <p:cNvSpPr>
              <a:spLocks noChangeArrowheads="1"/>
            </p:cNvSpPr>
            <p:nvPr/>
          </p:nvSpPr>
          <p:spPr bwMode="auto">
            <a:xfrm>
              <a:off x="2128" y="3237"/>
              <a:ext cx="142" cy="142"/>
            </a:xfrm>
            <a:prstGeom prst="ellipse">
              <a:avLst/>
            </a:prstGeom>
            <a:solidFill>
              <a:srgbClr val="FFCC00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5" name="Oval 283"/>
            <p:cNvSpPr>
              <a:spLocks noChangeArrowheads="1"/>
            </p:cNvSpPr>
            <p:nvPr/>
          </p:nvSpPr>
          <p:spPr bwMode="auto">
            <a:xfrm>
              <a:off x="2156" y="3266"/>
              <a:ext cx="85" cy="85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77728" y="4801030"/>
            <a:ext cx="1531236" cy="1283086"/>
            <a:chOff x="4176638" y="2821539"/>
            <a:chExt cx="1531236" cy="1283086"/>
          </a:xfrm>
          <a:scene3d>
            <a:camera prst="perspectiveRelaxed" fov="7200000"/>
            <a:lightRig rig="twoPt" dir="t"/>
          </a:scene3d>
        </p:grpSpPr>
        <p:grpSp>
          <p:nvGrpSpPr>
            <p:cNvPr id="223" name="Group 245"/>
            <p:cNvGrpSpPr>
              <a:grpSpLocks/>
            </p:cNvGrpSpPr>
            <p:nvPr/>
          </p:nvGrpSpPr>
          <p:grpSpPr bwMode="auto">
            <a:xfrm>
              <a:off x="4176638" y="3069690"/>
              <a:ext cx="1531236" cy="1034935"/>
              <a:chOff x="540" y="3124"/>
              <a:chExt cx="1049" cy="709"/>
            </a:xfrm>
          </p:grpSpPr>
          <p:sp>
            <p:nvSpPr>
              <p:cNvPr id="224" name="Rectangle 192"/>
              <p:cNvSpPr>
                <a:spLocks noChangeArrowheads="1"/>
              </p:cNvSpPr>
              <p:nvPr/>
            </p:nvSpPr>
            <p:spPr bwMode="auto">
              <a:xfrm>
                <a:off x="540" y="3124"/>
                <a:ext cx="1049" cy="709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" name="Group 196"/>
              <p:cNvGrpSpPr>
                <a:grpSpLocks/>
              </p:cNvGrpSpPr>
              <p:nvPr/>
            </p:nvGrpSpPr>
            <p:grpSpPr bwMode="auto">
              <a:xfrm>
                <a:off x="1107" y="3209"/>
                <a:ext cx="397" cy="91"/>
                <a:chOff x="1532" y="1763"/>
                <a:chExt cx="397" cy="91"/>
              </a:xfrm>
            </p:grpSpPr>
            <p:sp>
              <p:nvSpPr>
                <p:cNvPr id="247" name="Rectangle 197"/>
                <p:cNvSpPr>
                  <a:spLocks noChangeArrowheads="1"/>
                </p:cNvSpPr>
                <p:nvPr/>
              </p:nvSpPr>
              <p:spPr bwMode="auto">
                <a:xfrm>
                  <a:off x="1658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Rectangle 198"/>
                <p:cNvSpPr>
                  <a:spLocks noChangeArrowheads="1"/>
                </p:cNvSpPr>
                <p:nvPr/>
              </p:nvSpPr>
              <p:spPr bwMode="auto">
                <a:xfrm>
                  <a:off x="1745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Rectangle 199"/>
                <p:cNvSpPr>
                  <a:spLocks noChangeArrowheads="1"/>
                </p:cNvSpPr>
                <p:nvPr/>
              </p:nvSpPr>
              <p:spPr bwMode="auto">
                <a:xfrm>
                  <a:off x="1792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Rectangle 200"/>
                <p:cNvSpPr>
                  <a:spLocks noChangeArrowheads="1"/>
                </p:cNvSpPr>
                <p:nvPr/>
              </p:nvSpPr>
              <p:spPr bwMode="auto">
                <a:xfrm>
                  <a:off x="1840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Rectangle 201"/>
                <p:cNvSpPr>
                  <a:spLocks noChangeArrowheads="1"/>
                </p:cNvSpPr>
                <p:nvPr/>
              </p:nvSpPr>
              <p:spPr bwMode="auto">
                <a:xfrm>
                  <a:off x="1887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Rectangle 202"/>
                <p:cNvSpPr>
                  <a:spLocks noChangeArrowheads="1"/>
                </p:cNvSpPr>
                <p:nvPr/>
              </p:nvSpPr>
              <p:spPr bwMode="auto">
                <a:xfrm>
                  <a:off x="1721" y="1804"/>
                  <a:ext cx="16" cy="1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sp3d prstMaterial="metal"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Rectangle 203"/>
                <p:cNvSpPr>
                  <a:spLocks noChangeArrowheads="1"/>
                </p:cNvSpPr>
                <p:nvPr/>
              </p:nvSpPr>
              <p:spPr bwMode="auto">
                <a:xfrm>
                  <a:off x="1595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" name="Rectangle 204"/>
                <p:cNvSpPr>
                  <a:spLocks noChangeArrowheads="1"/>
                </p:cNvSpPr>
                <p:nvPr/>
              </p:nvSpPr>
              <p:spPr bwMode="auto">
                <a:xfrm>
                  <a:off x="1532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05"/>
              <p:cNvGrpSpPr>
                <a:grpSpLocks/>
              </p:cNvGrpSpPr>
              <p:nvPr/>
            </p:nvGrpSpPr>
            <p:grpSpPr bwMode="auto">
              <a:xfrm rot="16200000">
                <a:off x="1022" y="3366"/>
                <a:ext cx="85" cy="509"/>
                <a:chOff x="1589" y="1962"/>
                <a:chExt cx="85" cy="509"/>
              </a:xfrm>
            </p:grpSpPr>
            <p:sp>
              <p:nvSpPr>
                <p:cNvPr id="243" name="Oval 206"/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Oval 207"/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Oval 208"/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Oval 209"/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10"/>
              <p:cNvGrpSpPr>
                <a:grpSpLocks/>
              </p:cNvGrpSpPr>
              <p:nvPr/>
            </p:nvGrpSpPr>
            <p:grpSpPr bwMode="auto">
              <a:xfrm rot="16200000">
                <a:off x="1036" y="3102"/>
                <a:ext cx="57" cy="726"/>
                <a:chOff x="1873" y="1905"/>
                <a:chExt cx="57" cy="726"/>
              </a:xfrm>
            </p:grpSpPr>
            <p:sp>
              <p:nvSpPr>
                <p:cNvPr id="232" name="Oval 211"/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Oval 212"/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" name="Oval 213"/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Oval 214"/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" name="Oval 215"/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Oval 216"/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Oval 217"/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Oval 218"/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0" name="Oval 219"/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Oval 220"/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" name="Oval 221"/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p3d prstMaterial="metal"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31"/>
              <p:cNvGrpSpPr>
                <a:grpSpLocks/>
              </p:cNvGrpSpPr>
              <p:nvPr/>
            </p:nvGrpSpPr>
            <p:grpSpPr bwMode="auto">
              <a:xfrm>
                <a:off x="569" y="3152"/>
                <a:ext cx="159" cy="199"/>
                <a:chOff x="2893" y="3266"/>
                <a:chExt cx="567" cy="708"/>
              </a:xfrm>
            </p:grpSpPr>
            <p:sp>
              <p:nvSpPr>
                <p:cNvPr id="229" name="Rectangle 232"/>
                <p:cNvSpPr>
                  <a:spLocks noChangeArrowheads="1"/>
                </p:cNvSpPr>
                <p:nvPr/>
              </p:nvSpPr>
              <p:spPr bwMode="auto">
                <a:xfrm>
                  <a:off x="2893" y="3266"/>
                  <a:ext cx="567" cy="7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sp3d prstMaterial="metal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" name="Rectangle 233"/>
                <p:cNvSpPr>
                  <a:spLocks noChangeArrowheads="1"/>
                </p:cNvSpPr>
                <p:nvPr/>
              </p:nvSpPr>
              <p:spPr bwMode="auto">
                <a:xfrm>
                  <a:off x="2922" y="3294"/>
                  <a:ext cx="510" cy="652"/>
                </a:xfrm>
                <a:prstGeom prst="rect">
                  <a:avLst/>
                </a:prstGeom>
                <a:gradFill rotWithShape="1">
                  <a:gsLst>
                    <a:gs pos="0">
                      <a:srgbClr val="3366FF">
                        <a:gamma/>
                        <a:shade val="4627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5400000" scaled="1"/>
                </a:gradFill>
                <a:ln>
                  <a:noFill/>
                </a:ln>
                <a:effectLst/>
                <a:sp3d prstMaterial="metal"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WordArt 2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978" y="3407"/>
                  <a:ext cx="397" cy="437"/>
                </a:xfrm>
                <a:prstGeom prst="rect">
                  <a:avLst/>
                </a:prstGeom>
                <a:sp3d prstMaterial="metal"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80</a:t>
                  </a:r>
                  <a:endPara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sp>
          <p:nvSpPr>
            <p:cNvPr id="255" name="AutoShape 241"/>
            <p:cNvSpPr>
              <a:spLocks noChangeArrowheads="1"/>
            </p:cNvSpPr>
            <p:nvPr/>
          </p:nvSpPr>
          <p:spPr bwMode="auto">
            <a:xfrm rot="10800000">
              <a:off x="4176638" y="2821539"/>
              <a:ext cx="1531236" cy="248151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33183" y="935507"/>
            <a:ext cx="799548" cy="1401560"/>
            <a:chOff x="733183" y="935507"/>
            <a:chExt cx="799548" cy="1401560"/>
          </a:xfrm>
          <a:scene3d>
            <a:camera prst="perspectiveRelaxed" fov="7200000"/>
            <a:lightRig rig="twoPt" dir="t"/>
          </a:scene3d>
        </p:grpSpPr>
        <p:sp>
          <p:nvSpPr>
            <p:cNvPr id="279" name="Rectangle 12"/>
            <p:cNvSpPr>
              <a:spLocks noChangeArrowheads="1"/>
            </p:cNvSpPr>
            <p:nvPr/>
          </p:nvSpPr>
          <p:spPr bwMode="auto">
            <a:xfrm>
              <a:off x="733183" y="935507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" name="Group 63"/>
            <p:cNvGrpSpPr>
              <a:grpSpLocks/>
            </p:cNvGrpSpPr>
            <p:nvPr/>
          </p:nvGrpSpPr>
          <p:grpSpPr bwMode="auto">
            <a:xfrm>
              <a:off x="767281" y="1602189"/>
              <a:ext cx="233985" cy="54087"/>
              <a:chOff x="1532" y="1763"/>
              <a:chExt cx="397" cy="91"/>
            </a:xfrm>
          </p:grpSpPr>
          <p:sp>
            <p:nvSpPr>
              <p:cNvPr id="281" name="Rectangle 64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Rectangle 65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Rectangle 66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Rectangle 67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Rectangle 68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Rectangle 69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Rectangle 70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Rectangle 71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9" name="AutoShape 13"/>
            <p:cNvSpPr>
              <a:spLocks noChangeArrowheads="1"/>
            </p:cNvSpPr>
            <p:nvPr/>
          </p:nvSpPr>
          <p:spPr bwMode="auto">
            <a:xfrm>
              <a:off x="733183" y="935507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14"/>
            <p:cNvSpPr>
              <a:spLocks noChangeArrowheads="1"/>
            </p:cNvSpPr>
            <p:nvPr/>
          </p:nvSpPr>
          <p:spPr bwMode="auto">
            <a:xfrm rot="10800000">
              <a:off x="733183" y="220302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Line 15"/>
            <p:cNvSpPr>
              <a:spLocks noChangeShapeType="1"/>
            </p:cNvSpPr>
            <p:nvPr/>
          </p:nvSpPr>
          <p:spPr bwMode="auto">
            <a:xfrm>
              <a:off x="1132957" y="1069549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Oval 74"/>
            <p:cNvSpPr>
              <a:spLocks noChangeArrowheads="1"/>
            </p:cNvSpPr>
            <p:nvPr/>
          </p:nvSpPr>
          <p:spPr bwMode="auto">
            <a:xfrm>
              <a:off x="934246" y="170213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Oval 75"/>
            <p:cNvSpPr>
              <a:spLocks noChangeArrowheads="1"/>
            </p:cNvSpPr>
            <p:nvPr/>
          </p:nvSpPr>
          <p:spPr bwMode="auto">
            <a:xfrm>
              <a:off x="934246" y="174029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Oval 76"/>
            <p:cNvSpPr>
              <a:spLocks noChangeArrowheads="1"/>
            </p:cNvSpPr>
            <p:nvPr/>
          </p:nvSpPr>
          <p:spPr bwMode="auto">
            <a:xfrm>
              <a:off x="934246" y="178018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Oval 77"/>
            <p:cNvSpPr>
              <a:spLocks noChangeArrowheads="1"/>
            </p:cNvSpPr>
            <p:nvPr/>
          </p:nvSpPr>
          <p:spPr bwMode="auto">
            <a:xfrm>
              <a:off x="934246" y="181834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Oval 78"/>
            <p:cNvSpPr>
              <a:spLocks noChangeArrowheads="1"/>
            </p:cNvSpPr>
            <p:nvPr/>
          </p:nvSpPr>
          <p:spPr bwMode="auto">
            <a:xfrm>
              <a:off x="934246" y="185650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Oval 79"/>
            <p:cNvSpPr>
              <a:spLocks noChangeArrowheads="1"/>
            </p:cNvSpPr>
            <p:nvPr/>
          </p:nvSpPr>
          <p:spPr bwMode="auto">
            <a:xfrm>
              <a:off x="934246" y="189466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80"/>
            <p:cNvSpPr>
              <a:spLocks noChangeArrowheads="1"/>
            </p:cNvSpPr>
            <p:nvPr/>
          </p:nvSpPr>
          <p:spPr bwMode="auto">
            <a:xfrm>
              <a:off x="934246" y="193456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81"/>
            <p:cNvSpPr>
              <a:spLocks noChangeArrowheads="1"/>
            </p:cNvSpPr>
            <p:nvPr/>
          </p:nvSpPr>
          <p:spPr bwMode="auto">
            <a:xfrm>
              <a:off x="934246" y="197272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82"/>
            <p:cNvSpPr>
              <a:spLocks noChangeArrowheads="1"/>
            </p:cNvSpPr>
            <p:nvPr/>
          </p:nvSpPr>
          <p:spPr bwMode="auto">
            <a:xfrm>
              <a:off x="934246" y="201088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83"/>
            <p:cNvSpPr>
              <a:spLocks noChangeArrowheads="1"/>
            </p:cNvSpPr>
            <p:nvPr/>
          </p:nvSpPr>
          <p:spPr bwMode="auto">
            <a:xfrm>
              <a:off x="934246" y="205077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Oval 84"/>
            <p:cNvSpPr>
              <a:spLocks noChangeArrowheads="1"/>
            </p:cNvSpPr>
            <p:nvPr/>
          </p:nvSpPr>
          <p:spPr bwMode="auto">
            <a:xfrm>
              <a:off x="934246" y="208893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Oval 87"/>
            <p:cNvSpPr>
              <a:spLocks noChangeArrowheads="1"/>
            </p:cNvSpPr>
            <p:nvPr/>
          </p:nvSpPr>
          <p:spPr bwMode="auto">
            <a:xfrm>
              <a:off x="834302" y="1736231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Oval 88"/>
            <p:cNvSpPr>
              <a:spLocks noChangeArrowheads="1"/>
            </p:cNvSpPr>
            <p:nvPr/>
          </p:nvSpPr>
          <p:spPr bwMode="auto">
            <a:xfrm>
              <a:off x="834302" y="1802534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Oval 89"/>
            <p:cNvSpPr>
              <a:spLocks noChangeArrowheads="1"/>
            </p:cNvSpPr>
            <p:nvPr/>
          </p:nvSpPr>
          <p:spPr bwMode="auto">
            <a:xfrm>
              <a:off x="834302" y="1918710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Oval 90"/>
            <p:cNvSpPr>
              <a:spLocks noChangeArrowheads="1"/>
            </p:cNvSpPr>
            <p:nvPr/>
          </p:nvSpPr>
          <p:spPr bwMode="auto">
            <a:xfrm>
              <a:off x="834302" y="1985012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8328375" y="908720"/>
            <a:ext cx="799548" cy="1400385"/>
            <a:chOff x="8328375" y="908720"/>
            <a:chExt cx="799548" cy="1400385"/>
          </a:xfrm>
          <a:scene3d>
            <a:camera prst="perspectiveRelaxed" fov="7200000"/>
            <a:lightRig rig="twoPt" dir="t"/>
          </a:scene3d>
        </p:grpSpPr>
        <p:sp>
          <p:nvSpPr>
            <p:cNvPr id="290" name="Rectangle 93"/>
            <p:cNvSpPr>
              <a:spLocks noChangeArrowheads="1"/>
            </p:cNvSpPr>
            <p:nvPr/>
          </p:nvSpPr>
          <p:spPr bwMode="auto">
            <a:xfrm>
              <a:off x="8328375" y="908720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Rectangle 95"/>
            <p:cNvSpPr>
              <a:spLocks noChangeArrowheads="1"/>
            </p:cNvSpPr>
            <p:nvPr/>
          </p:nvSpPr>
          <p:spPr bwMode="auto">
            <a:xfrm>
              <a:off x="8742259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Rectangle 96"/>
            <p:cNvSpPr>
              <a:spLocks noChangeArrowheads="1"/>
            </p:cNvSpPr>
            <p:nvPr/>
          </p:nvSpPr>
          <p:spPr bwMode="auto">
            <a:xfrm>
              <a:off x="8844554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Rectangle 97"/>
            <p:cNvSpPr>
              <a:spLocks noChangeArrowheads="1"/>
            </p:cNvSpPr>
            <p:nvPr/>
          </p:nvSpPr>
          <p:spPr bwMode="auto">
            <a:xfrm>
              <a:off x="8899817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" name="Rectangle 98"/>
            <p:cNvSpPr>
              <a:spLocks noChangeArrowheads="1"/>
            </p:cNvSpPr>
            <p:nvPr/>
          </p:nvSpPr>
          <p:spPr bwMode="auto">
            <a:xfrm>
              <a:off x="8956255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" name="Rectangle 99"/>
            <p:cNvSpPr>
              <a:spLocks noChangeArrowheads="1"/>
            </p:cNvSpPr>
            <p:nvPr/>
          </p:nvSpPr>
          <p:spPr bwMode="auto">
            <a:xfrm>
              <a:off x="9011518" y="98749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Rectangle 100"/>
            <p:cNvSpPr>
              <a:spLocks noChangeArrowheads="1"/>
            </p:cNvSpPr>
            <p:nvPr/>
          </p:nvSpPr>
          <p:spPr bwMode="auto">
            <a:xfrm>
              <a:off x="8816334" y="1023949"/>
              <a:ext cx="18813" cy="117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sp3d prstMaterial="metal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Rectangle 101"/>
            <p:cNvSpPr>
              <a:spLocks noChangeArrowheads="1"/>
            </p:cNvSpPr>
            <p:nvPr/>
          </p:nvSpPr>
          <p:spPr bwMode="auto">
            <a:xfrm>
              <a:off x="8668183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Rectangle 102"/>
            <p:cNvSpPr>
              <a:spLocks noChangeArrowheads="1"/>
            </p:cNvSpPr>
            <p:nvPr/>
          </p:nvSpPr>
          <p:spPr bwMode="auto">
            <a:xfrm>
              <a:off x="8594107" y="97574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528175" y="930835"/>
            <a:ext cx="799548" cy="1401560"/>
            <a:chOff x="6528175" y="930835"/>
            <a:chExt cx="799548" cy="1401560"/>
          </a:xfrm>
          <a:scene3d>
            <a:camera prst="perspectiveRelaxed" fov="7200000"/>
            <a:lightRig rig="twoPt" dir="t"/>
          </a:scene3d>
        </p:grpSpPr>
        <p:sp>
          <p:nvSpPr>
            <p:cNvPr id="301" name="Rectangle 116"/>
            <p:cNvSpPr>
              <a:spLocks noChangeArrowheads="1"/>
            </p:cNvSpPr>
            <p:nvPr/>
          </p:nvSpPr>
          <p:spPr bwMode="auto">
            <a:xfrm>
              <a:off x="6528175" y="930835"/>
              <a:ext cx="799548" cy="1400384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" name="AutoShape 126"/>
            <p:cNvSpPr>
              <a:spLocks noChangeArrowheads="1"/>
            </p:cNvSpPr>
            <p:nvPr/>
          </p:nvSpPr>
          <p:spPr bwMode="auto">
            <a:xfrm>
              <a:off x="6528175" y="93083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" name="AutoShape 127"/>
            <p:cNvSpPr>
              <a:spLocks noChangeArrowheads="1"/>
            </p:cNvSpPr>
            <p:nvPr/>
          </p:nvSpPr>
          <p:spPr bwMode="auto">
            <a:xfrm rot="10800000">
              <a:off x="6528175" y="2198353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" name="Line 128"/>
            <p:cNvSpPr>
              <a:spLocks noChangeShapeType="1"/>
            </p:cNvSpPr>
            <p:nvPr/>
          </p:nvSpPr>
          <p:spPr bwMode="auto">
            <a:xfrm>
              <a:off x="6927949" y="1064877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497128" y="841699"/>
            <a:ext cx="799548" cy="1533251"/>
            <a:chOff x="4497128" y="841699"/>
            <a:chExt cx="799548" cy="1533251"/>
          </a:xfrm>
          <a:scene3d>
            <a:camera prst="perspectiveRelaxed" fov="7200000"/>
            <a:lightRig rig="twoPt" dir="t"/>
          </a:scene3d>
        </p:grpSpPr>
        <p:sp>
          <p:nvSpPr>
            <p:cNvPr id="326" name="Rectangle 160"/>
            <p:cNvSpPr>
              <a:spLocks noChangeArrowheads="1"/>
            </p:cNvSpPr>
            <p:nvPr/>
          </p:nvSpPr>
          <p:spPr bwMode="auto">
            <a:xfrm>
              <a:off x="4497128" y="974565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7" name="Group 161"/>
            <p:cNvGrpSpPr>
              <a:grpSpLocks/>
            </p:cNvGrpSpPr>
            <p:nvPr/>
          </p:nvGrpSpPr>
          <p:grpSpPr bwMode="auto">
            <a:xfrm>
              <a:off x="4762860" y="1041586"/>
              <a:ext cx="466795" cy="106998"/>
              <a:chOff x="1532" y="1763"/>
              <a:chExt cx="397" cy="91"/>
            </a:xfrm>
          </p:grpSpPr>
          <p:sp>
            <p:nvSpPr>
              <p:cNvPr id="328" name="Rectangle 162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9" name="Rectangle 163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" name="Rectangle 164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" name="Rectangle 165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Rectangle 166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Rectangle 167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Rectangle 168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Rectangle 169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9" name="Group 170"/>
            <p:cNvGrpSpPr>
              <a:grpSpLocks/>
            </p:cNvGrpSpPr>
            <p:nvPr/>
          </p:nvGrpSpPr>
          <p:grpSpPr bwMode="auto">
            <a:xfrm>
              <a:off x="4829881" y="1275571"/>
              <a:ext cx="99944" cy="598485"/>
              <a:chOff x="1589" y="1962"/>
              <a:chExt cx="85" cy="509"/>
            </a:xfrm>
          </p:grpSpPr>
          <p:sp>
            <p:nvSpPr>
              <p:cNvPr id="322" name="Oval 171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Oval 172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Oval 173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" name="Oval 174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0" name="Group 175"/>
            <p:cNvGrpSpPr>
              <a:grpSpLocks/>
            </p:cNvGrpSpPr>
            <p:nvPr/>
          </p:nvGrpSpPr>
          <p:grpSpPr bwMode="auto">
            <a:xfrm>
              <a:off x="5163810" y="1208550"/>
              <a:ext cx="67021" cy="853635"/>
              <a:chOff x="1873" y="1905"/>
              <a:chExt cx="57" cy="726"/>
            </a:xfrm>
          </p:grpSpPr>
          <p:sp>
            <p:nvSpPr>
              <p:cNvPr id="311" name="Oval 176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Oval 177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Oval 178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Oval 179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Oval 180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Oval 181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Oval 182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Oval 183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Oval 184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Oval 185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Oval 186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" name="AutoShape 190"/>
            <p:cNvSpPr>
              <a:spLocks noChangeArrowheads="1"/>
            </p:cNvSpPr>
            <p:nvPr/>
          </p:nvSpPr>
          <p:spPr bwMode="auto">
            <a:xfrm rot="10800000">
              <a:off x="4497128" y="841699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657475" y="939066"/>
            <a:ext cx="799548" cy="1400385"/>
            <a:chOff x="2657475" y="939066"/>
            <a:chExt cx="799548" cy="1400385"/>
          </a:xfrm>
          <a:scene3d>
            <a:camera prst="perspectiveRelaxed" fov="7200000"/>
            <a:lightRig rig="twoPt" dir="t"/>
          </a:scene3d>
        </p:grpSpPr>
        <p:sp>
          <p:nvSpPr>
            <p:cNvPr id="360" name="Rectangle 16"/>
            <p:cNvSpPr>
              <a:spLocks noChangeArrowheads="1"/>
            </p:cNvSpPr>
            <p:nvPr/>
          </p:nvSpPr>
          <p:spPr bwMode="auto">
            <a:xfrm>
              <a:off x="2657475" y="939066"/>
              <a:ext cx="799548" cy="1400385"/>
            </a:xfrm>
            <a:prstGeom prst="rect">
              <a:avLst/>
            </a:prstGeom>
            <a:solidFill>
              <a:srgbClr val="FFD66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1" name="Group 32"/>
            <p:cNvGrpSpPr>
              <a:grpSpLocks/>
            </p:cNvGrpSpPr>
            <p:nvPr/>
          </p:nvGrpSpPr>
          <p:grpSpPr bwMode="auto">
            <a:xfrm>
              <a:off x="2923207" y="1006087"/>
              <a:ext cx="466795" cy="106998"/>
              <a:chOff x="1532" y="1763"/>
              <a:chExt cx="397" cy="91"/>
            </a:xfrm>
          </p:grpSpPr>
          <p:sp>
            <p:nvSpPr>
              <p:cNvPr id="362" name="Rectangle 23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Rectangle 24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Rectangle 25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Rectangle 26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Rectangle 27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Rectangle 28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Rectangle 29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" name="Rectangle 30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3" name="Group 85"/>
            <p:cNvGrpSpPr>
              <a:grpSpLocks/>
            </p:cNvGrpSpPr>
            <p:nvPr/>
          </p:nvGrpSpPr>
          <p:grpSpPr bwMode="auto">
            <a:xfrm>
              <a:off x="2990228" y="1240072"/>
              <a:ext cx="99944" cy="598485"/>
              <a:chOff x="1589" y="1962"/>
              <a:chExt cx="85" cy="509"/>
            </a:xfrm>
          </p:grpSpPr>
          <p:sp>
            <p:nvSpPr>
              <p:cNvPr id="356" name="Oval 4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Oval 4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Oval 4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Oval 4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4" name="Group 72"/>
            <p:cNvGrpSpPr>
              <a:grpSpLocks/>
            </p:cNvGrpSpPr>
            <p:nvPr/>
          </p:nvGrpSpPr>
          <p:grpSpPr bwMode="auto">
            <a:xfrm>
              <a:off x="3324157" y="1173051"/>
              <a:ext cx="67021" cy="853635"/>
              <a:chOff x="1873" y="1905"/>
              <a:chExt cx="57" cy="726"/>
            </a:xfrm>
          </p:grpSpPr>
          <p:sp>
            <p:nvSpPr>
              <p:cNvPr id="345" name="Oval 50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Oval 51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7" name="Oval 52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Oval 53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Oval 54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Oval 55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Oval 56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Oval 57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3" name="Oval 58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Oval 59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Oval 60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9" name="Rectangle 228"/>
            <p:cNvSpPr>
              <a:spLocks noChangeArrowheads="1"/>
            </p:cNvSpPr>
            <p:nvPr/>
          </p:nvSpPr>
          <p:spPr bwMode="auto">
            <a:xfrm>
              <a:off x="2690398" y="1006087"/>
              <a:ext cx="186954" cy="2339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0" name="Rectangle 229"/>
            <p:cNvSpPr>
              <a:spLocks noChangeArrowheads="1"/>
            </p:cNvSpPr>
            <p:nvPr/>
          </p:nvSpPr>
          <p:spPr bwMode="auto">
            <a:xfrm>
              <a:off x="2699960" y="1015341"/>
              <a:ext cx="168160" cy="215478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sp3d prstMaterial="metal"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1" name="WordArt 230"/>
            <p:cNvSpPr>
              <a:spLocks noChangeArrowheads="1" noChangeShapeType="1" noTextEdit="1"/>
            </p:cNvSpPr>
            <p:nvPr/>
          </p:nvSpPr>
          <p:spPr bwMode="auto">
            <a:xfrm>
              <a:off x="2718425" y="1052686"/>
              <a:ext cx="130901" cy="144423"/>
            </a:xfrm>
            <a:prstGeom prst="rect">
              <a:avLst/>
            </a:prstGeom>
            <a:sp3d prstMaterial="metal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80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33183" y="2934662"/>
            <a:ext cx="799548" cy="1401560"/>
            <a:chOff x="733183" y="2997987"/>
            <a:chExt cx="799548" cy="1401560"/>
          </a:xfrm>
          <a:scene3d>
            <a:camera prst="perspectiveRelaxed" fov="7200000"/>
            <a:lightRig rig="twoPt" dir="t"/>
          </a:scene3d>
        </p:grpSpPr>
        <p:sp>
          <p:nvSpPr>
            <p:cNvPr id="370" name="Rectangle 12"/>
            <p:cNvSpPr>
              <a:spLocks noChangeArrowheads="1"/>
            </p:cNvSpPr>
            <p:nvPr/>
          </p:nvSpPr>
          <p:spPr bwMode="auto">
            <a:xfrm>
              <a:off x="733183" y="2997987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1" name="Group 63"/>
            <p:cNvGrpSpPr>
              <a:grpSpLocks/>
            </p:cNvGrpSpPr>
            <p:nvPr/>
          </p:nvGrpSpPr>
          <p:grpSpPr bwMode="auto">
            <a:xfrm>
              <a:off x="767281" y="3664669"/>
              <a:ext cx="233985" cy="54087"/>
              <a:chOff x="1532" y="1763"/>
              <a:chExt cx="397" cy="91"/>
            </a:xfrm>
          </p:grpSpPr>
          <p:sp>
            <p:nvSpPr>
              <p:cNvPr id="372" name="Rectangle 64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Rectangle 65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Rectangle 66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Rectangle 67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Rectangle 68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Rectangle 69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Rectangle 70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Rectangle 71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0" name="AutoShape 13"/>
            <p:cNvSpPr>
              <a:spLocks noChangeArrowheads="1"/>
            </p:cNvSpPr>
            <p:nvPr/>
          </p:nvSpPr>
          <p:spPr bwMode="auto">
            <a:xfrm>
              <a:off x="733183" y="2997987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AutoShape 14"/>
            <p:cNvSpPr>
              <a:spLocks noChangeArrowheads="1"/>
            </p:cNvSpPr>
            <p:nvPr/>
          </p:nvSpPr>
          <p:spPr bwMode="auto">
            <a:xfrm rot="10800000">
              <a:off x="733183" y="426550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Line 15"/>
            <p:cNvSpPr>
              <a:spLocks noChangeShapeType="1"/>
            </p:cNvSpPr>
            <p:nvPr/>
          </p:nvSpPr>
          <p:spPr bwMode="auto">
            <a:xfrm>
              <a:off x="1132957" y="3132029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3" name="Oval 74"/>
            <p:cNvSpPr>
              <a:spLocks noChangeArrowheads="1"/>
            </p:cNvSpPr>
            <p:nvPr/>
          </p:nvSpPr>
          <p:spPr bwMode="auto">
            <a:xfrm>
              <a:off x="934246" y="376461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75"/>
            <p:cNvSpPr>
              <a:spLocks noChangeArrowheads="1"/>
            </p:cNvSpPr>
            <p:nvPr/>
          </p:nvSpPr>
          <p:spPr bwMode="auto">
            <a:xfrm>
              <a:off x="934246" y="3802772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Oval 76"/>
            <p:cNvSpPr>
              <a:spLocks noChangeArrowheads="1"/>
            </p:cNvSpPr>
            <p:nvPr/>
          </p:nvSpPr>
          <p:spPr bwMode="auto">
            <a:xfrm>
              <a:off x="934246" y="384266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6" name="Oval 77"/>
            <p:cNvSpPr>
              <a:spLocks noChangeArrowheads="1"/>
            </p:cNvSpPr>
            <p:nvPr/>
          </p:nvSpPr>
          <p:spPr bwMode="auto">
            <a:xfrm>
              <a:off x="934246" y="3880827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Oval 78"/>
            <p:cNvSpPr>
              <a:spLocks noChangeArrowheads="1"/>
            </p:cNvSpPr>
            <p:nvPr/>
          </p:nvSpPr>
          <p:spPr bwMode="auto">
            <a:xfrm>
              <a:off x="934246" y="391898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Oval 79"/>
            <p:cNvSpPr>
              <a:spLocks noChangeArrowheads="1"/>
            </p:cNvSpPr>
            <p:nvPr/>
          </p:nvSpPr>
          <p:spPr bwMode="auto">
            <a:xfrm>
              <a:off x="934246" y="395714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Oval 80"/>
            <p:cNvSpPr>
              <a:spLocks noChangeArrowheads="1"/>
            </p:cNvSpPr>
            <p:nvPr/>
          </p:nvSpPr>
          <p:spPr bwMode="auto">
            <a:xfrm>
              <a:off x="934246" y="399704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Oval 81"/>
            <p:cNvSpPr>
              <a:spLocks noChangeArrowheads="1"/>
            </p:cNvSpPr>
            <p:nvPr/>
          </p:nvSpPr>
          <p:spPr bwMode="auto">
            <a:xfrm>
              <a:off x="934246" y="403520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Oval 82"/>
            <p:cNvSpPr>
              <a:spLocks noChangeArrowheads="1"/>
            </p:cNvSpPr>
            <p:nvPr/>
          </p:nvSpPr>
          <p:spPr bwMode="auto">
            <a:xfrm>
              <a:off x="934246" y="4073363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2" name="Oval 83"/>
            <p:cNvSpPr>
              <a:spLocks noChangeArrowheads="1"/>
            </p:cNvSpPr>
            <p:nvPr/>
          </p:nvSpPr>
          <p:spPr bwMode="auto">
            <a:xfrm>
              <a:off x="934246" y="411325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Oval 84"/>
            <p:cNvSpPr>
              <a:spLocks noChangeArrowheads="1"/>
            </p:cNvSpPr>
            <p:nvPr/>
          </p:nvSpPr>
          <p:spPr bwMode="auto">
            <a:xfrm>
              <a:off x="934246" y="4151418"/>
              <a:ext cx="32923" cy="3295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Oval 87"/>
            <p:cNvSpPr>
              <a:spLocks noChangeArrowheads="1"/>
            </p:cNvSpPr>
            <p:nvPr/>
          </p:nvSpPr>
          <p:spPr bwMode="auto">
            <a:xfrm>
              <a:off x="834302" y="3798711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Oval 88"/>
            <p:cNvSpPr>
              <a:spLocks noChangeArrowheads="1"/>
            </p:cNvSpPr>
            <p:nvPr/>
          </p:nvSpPr>
          <p:spPr bwMode="auto">
            <a:xfrm>
              <a:off x="834302" y="3865014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6" name="Oval 89"/>
            <p:cNvSpPr>
              <a:spLocks noChangeArrowheads="1"/>
            </p:cNvSpPr>
            <p:nvPr/>
          </p:nvSpPr>
          <p:spPr bwMode="auto">
            <a:xfrm>
              <a:off x="834302" y="3981190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7" name="Oval 90"/>
            <p:cNvSpPr>
              <a:spLocks noChangeArrowheads="1"/>
            </p:cNvSpPr>
            <p:nvPr/>
          </p:nvSpPr>
          <p:spPr bwMode="auto">
            <a:xfrm>
              <a:off x="834302" y="4047492"/>
              <a:ext cx="49384" cy="498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328375" y="2907875"/>
            <a:ext cx="799548" cy="1400385"/>
            <a:chOff x="8328375" y="2971200"/>
            <a:chExt cx="799548" cy="1400385"/>
          </a:xfrm>
          <a:scene3d>
            <a:camera prst="perspectiveRelaxed" fov="7200000"/>
            <a:lightRig rig="twoPt" dir="t"/>
          </a:scene3d>
        </p:grpSpPr>
        <p:sp>
          <p:nvSpPr>
            <p:cNvPr id="398" name="Rectangle 93"/>
            <p:cNvSpPr>
              <a:spLocks noChangeArrowheads="1"/>
            </p:cNvSpPr>
            <p:nvPr/>
          </p:nvSpPr>
          <p:spPr bwMode="auto">
            <a:xfrm>
              <a:off x="8328375" y="2971200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Rectangle 95"/>
            <p:cNvSpPr>
              <a:spLocks noChangeArrowheads="1"/>
            </p:cNvSpPr>
            <p:nvPr/>
          </p:nvSpPr>
          <p:spPr bwMode="auto">
            <a:xfrm>
              <a:off x="8742259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0" name="Rectangle 96"/>
            <p:cNvSpPr>
              <a:spLocks noChangeArrowheads="1"/>
            </p:cNvSpPr>
            <p:nvPr/>
          </p:nvSpPr>
          <p:spPr bwMode="auto">
            <a:xfrm>
              <a:off x="8844554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1" name="Rectangle 97"/>
            <p:cNvSpPr>
              <a:spLocks noChangeArrowheads="1"/>
            </p:cNvSpPr>
            <p:nvPr/>
          </p:nvSpPr>
          <p:spPr bwMode="auto">
            <a:xfrm>
              <a:off x="8899817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2" name="Rectangle 98"/>
            <p:cNvSpPr>
              <a:spLocks noChangeArrowheads="1"/>
            </p:cNvSpPr>
            <p:nvPr/>
          </p:nvSpPr>
          <p:spPr bwMode="auto">
            <a:xfrm>
              <a:off x="8956255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3" name="Rectangle 99"/>
            <p:cNvSpPr>
              <a:spLocks noChangeArrowheads="1"/>
            </p:cNvSpPr>
            <p:nvPr/>
          </p:nvSpPr>
          <p:spPr bwMode="auto">
            <a:xfrm>
              <a:off x="9011518" y="3049979"/>
              <a:ext cx="49384" cy="834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4" name="Rectangle 100"/>
            <p:cNvSpPr>
              <a:spLocks noChangeArrowheads="1"/>
            </p:cNvSpPr>
            <p:nvPr/>
          </p:nvSpPr>
          <p:spPr bwMode="auto">
            <a:xfrm>
              <a:off x="8816334" y="3086429"/>
              <a:ext cx="18813" cy="117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sp3d prstMaterial="metal"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5" name="Rectangle 101"/>
            <p:cNvSpPr>
              <a:spLocks noChangeArrowheads="1"/>
            </p:cNvSpPr>
            <p:nvPr/>
          </p:nvSpPr>
          <p:spPr bwMode="auto">
            <a:xfrm>
              <a:off x="8668183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6" name="Rectangle 102"/>
            <p:cNvSpPr>
              <a:spLocks noChangeArrowheads="1"/>
            </p:cNvSpPr>
            <p:nvPr/>
          </p:nvSpPr>
          <p:spPr bwMode="auto">
            <a:xfrm>
              <a:off x="8594107" y="3038221"/>
              <a:ext cx="64669" cy="1069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528175" y="2929990"/>
            <a:ext cx="799548" cy="1401560"/>
            <a:chOff x="6528175" y="2993315"/>
            <a:chExt cx="799548" cy="1401560"/>
          </a:xfrm>
          <a:scene3d>
            <a:camera prst="perspectiveRelaxed" fov="7200000"/>
            <a:lightRig rig="twoPt" dir="t"/>
          </a:scene3d>
        </p:grpSpPr>
        <p:sp>
          <p:nvSpPr>
            <p:cNvPr id="407" name="Rectangle 116"/>
            <p:cNvSpPr>
              <a:spLocks noChangeArrowheads="1"/>
            </p:cNvSpPr>
            <p:nvPr/>
          </p:nvSpPr>
          <p:spPr bwMode="auto">
            <a:xfrm>
              <a:off x="6528175" y="2993315"/>
              <a:ext cx="799548" cy="1400384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8" name="AutoShape 126"/>
            <p:cNvSpPr>
              <a:spLocks noChangeArrowheads="1"/>
            </p:cNvSpPr>
            <p:nvPr/>
          </p:nvSpPr>
          <p:spPr bwMode="auto">
            <a:xfrm>
              <a:off x="6528175" y="2993315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" name="AutoShape 127"/>
            <p:cNvSpPr>
              <a:spLocks noChangeArrowheads="1"/>
            </p:cNvSpPr>
            <p:nvPr/>
          </p:nvSpPr>
          <p:spPr bwMode="auto">
            <a:xfrm rot="10800000">
              <a:off x="6528175" y="4260833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0" name="Line 128"/>
            <p:cNvSpPr>
              <a:spLocks noChangeShapeType="1"/>
            </p:cNvSpPr>
            <p:nvPr/>
          </p:nvSpPr>
          <p:spPr bwMode="auto">
            <a:xfrm>
              <a:off x="6927949" y="3127357"/>
              <a:ext cx="0" cy="1133476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/>
            </a:ln>
            <a:effectLst/>
            <a:sp3d prstMaterial="metal"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497128" y="2840854"/>
            <a:ext cx="799548" cy="1533251"/>
            <a:chOff x="4497128" y="2904179"/>
            <a:chExt cx="799548" cy="1533251"/>
          </a:xfrm>
          <a:scene3d>
            <a:camera prst="perspectiveRelaxed" fov="7200000"/>
            <a:lightRig rig="twoPt" dir="t"/>
          </a:scene3d>
        </p:grpSpPr>
        <p:sp>
          <p:nvSpPr>
            <p:cNvPr id="411" name="Rectangle 160"/>
            <p:cNvSpPr>
              <a:spLocks noChangeArrowheads="1"/>
            </p:cNvSpPr>
            <p:nvPr/>
          </p:nvSpPr>
          <p:spPr bwMode="auto">
            <a:xfrm>
              <a:off x="4497128" y="3037045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2" name="Group 161"/>
            <p:cNvGrpSpPr>
              <a:grpSpLocks/>
            </p:cNvGrpSpPr>
            <p:nvPr/>
          </p:nvGrpSpPr>
          <p:grpSpPr bwMode="auto">
            <a:xfrm>
              <a:off x="4762860" y="3104066"/>
              <a:ext cx="466795" cy="106998"/>
              <a:chOff x="1532" y="1763"/>
              <a:chExt cx="397" cy="91"/>
            </a:xfrm>
          </p:grpSpPr>
          <p:sp>
            <p:nvSpPr>
              <p:cNvPr id="413" name="Rectangle 162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Rectangle 163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Rectangle 164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Rectangle 165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Rectangle 166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Rectangle 167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Rectangle 168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Rectangle 169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1" name="Group 170"/>
            <p:cNvGrpSpPr>
              <a:grpSpLocks/>
            </p:cNvGrpSpPr>
            <p:nvPr/>
          </p:nvGrpSpPr>
          <p:grpSpPr bwMode="auto">
            <a:xfrm>
              <a:off x="4829881" y="3338051"/>
              <a:ext cx="99944" cy="598485"/>
              <a:chOff x="1589" y="1962"/>
              <a:chExt cx="85" cy="509"/>
            </a:xfrm>
          </p:grpSpPr>
          <p:sp>
            <p:nvSpPr>
              <p:cNvPr id="422" name="Oval 171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Oval 172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Oval 173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" name="Oval 174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6" name="Group 175"/>
            <p:cNvGrpSpPr>
              <a:grpSpLocks/>
            </p:cNvGrpSpPr>
            <p:nvPr/>
          </p:nvGrpSpPr>
          <p:grpSpPr bwMode="auto">
            <a:xfrm>
              <a:off x="5163810" y="3271030"/>
              <a:ext cx="67021" cy="853635"/>
              <a:chOff x="1873" y="1905"/>
              <a:chExt cx="57" cy="726"/>
            </a:xfrm>
          </p:grpSpPr>
          <p:sp>
            <p:nvSpPr>
              <p:cNvPr id="427" name="Oval 176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" name="Oval 177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9" name="Oval 178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0" name="Oval 179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1" name="Oval 180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2" name="Oval 181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Oval 182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Oval 183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Oval 184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Oval 185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7" name="Oval 186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8" name="AutoShape 190"/>
            <p:cNvSpPr>
              <a:spLocks noChangeArrowheads="1"/>
            </p:cNvSpPr>
            <p:nvPr/>
          </p:nvSpPr>
          <p:spPr bwMode="auto">
            <a:xfrm rot="10800000">
              <a:off x="4497128" y="2904179"/>
              <a:ext cx="799548" cy="134042"/>
            </a:xfrm>
            <a:custGeom>
              <a:avLst/>
              <a:gdLst>
                <a:gd name="G0" fmla="+- 1588 0 0"/>
                <a:gd name="G1" fmla="+- 21600 0 1588"/>
                <a:gd name="G2" fmla="*/ 1588 1 2"/>
                <a:gd name="G3" fmla="+- 21600 0 G2"/>
                <a:gd name="G4" fmla="+/ 1588 21600 2"/>
                <a:gd name="G5" fmla="+/ G1 0 2"/>
                <a:gd name="G6" fmla="*/ 21600 21600 1588"/>
                <a:gd name="G7" fmla="*/ G6 1 2"/>
                <a:gd name="G8" fmla="+- 21600 0 G7"/>
                <a:gd name="G9" fmla="*/ 21600 1 2"/>
                <a:gd name="G10" fmla="+- 1588 0 G9"/>
                <a:gd name="G11" fmla="?: G10 G8 0"/>
                <a:gd name="G12" fmla="?: G10 G7 21600"/>
                <a:gd name="T0" fmla="*/ 20806 w 21600"/>
                <a:gd name="T1" fmla="*/ 10800 h 21600"/>
                <a:gd name="T2" fmla="*/ 10800 w 21600"/>
                <a:gd name="T3" fmla="*/ 21600 h 21600"/>
                <a:gd name="T4" fmla="*/ 794 w 21600"/>
                <a:gd name="T5" fmla="*/ 10800 h 21600"/>
                <a:gd name="T6" fmla="*/ 10800 w 21600"/>
                <a:gd name="T7" fmla="*/ 0 h 21600"/>
                <a:gd name="T8" fmla="*/ 2594 w 21600"/>
                <a:gd name="T9" fmla="*/ 2594 h 21600"/>
                <a:gd name="T10" fmla="*/ 19006 w 21600"/>
                <a:gd name="T11" fmla="*/ 190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88" y="21600"/>
                  </a:lnTo>
                  <a:lnTo>
                    <a:pt x="2001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657475" y="2938221"/>
            <a:ext cx="799548" cy="1400385"/>
            <a:chOff x="2657475" y="3001546"/>
            <a:chExt cx="799548" cy="1400385"/>
          </a:xfrm>
          <a:scene3d>
            <a:camera prst="perspectiveRelaxed" fov="7200000"/>
            <a:lightRig rig="twoPt" dir="t"/>
          </a:scene3d>
        </p:grpSpPr>
        <p:sp>
          <p:nvSpPr>
            <p:cNvPr id="439" name="Rectangle 16"/>
            <p:cNvSpPr>
              <a:spLocks noChangeArrowheads="1"/>
            </p:cNvSpPr>
            <p:nvPr/>
          </p:nvSpPr>
          <p:spPr bwMode="auto">
            <a:xfrm>
              <a:off x="2657475" y="3001546"/>
              <a:ext cx="799548" cy="14003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sp3d prstMaterial="metal"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0" name="Group 32"/>
            <p:cNvGrpSpPr>
              <a:grpSpLocks/>
            </p:cNvGrpSpPr>
            <p:nvPr/>
          </p:nvGrpSpPr>
          <p:grpSpPr bwMode="auto">
            <a:xfrm>
              <a:off x="2923207" y="3068567"/>
              <a:ext cx="466795" cy="106998"/>
              <a:chOff x="1532" y="1763"/>
              <a:chExt cx="397" cy="91"/>
            </a:xfrm>
          </p:grpSpPr>
          <p:sp>
            <p:nvSpPr>
              <p:cNvPr id="441" name="Rectangle 23"/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" name="Rectangle 24"/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3" name="Rectangle 25"/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4" name="Rectangle 26"/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Rectangle 27"/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6" name="Rectangle 28"/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sp3d prstMaterial="metal"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7" name="Rectangle 29"/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8" name="Rectangle 30"/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" name="Group 85"/>
            <p:cNvGrpSpPr>
              <a:grpSpLocks/>
            </p:cNvGrpSpPr>
            <p:nvPr/>
          </p:nvGrpSpPr>
          <p:grpSpPr bwMode="auto">
            <a:xfrm>
              <a:off x="2990228" y="3302552"/>
              <a:ext cx="99944" cy="598485"/>
              <a:chOff x="1589" y="1962"/>
              <a:chExt cx="85" cy="509"/>
            </a:xfrm>
          </p:grpSpPr>
          <p:sp>
            <p:nvSpPr>
              <p:cNvPr id="450" name="Oval 46"/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1" name="Oval 47"/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2" name="Oval 48"/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3" name="Oval 49"/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4" name="Group 72"/>
            <p:cNvGrpSpPr>
              <a:grpSpLocks/>
            </p:cNvGrpSpPr>
            <p:nvPr/>
          </p:nvGrpSpPr>
          <p:grpSpPr bwMode="auto">
            <a:xfrm>
              <a:off x="3324157" y="3235531"/>
              <a:ext cx="67021" cy="853635"/>
              <a:chOff x="1873" y="1905"/>
              <a:chExt cx="57" cy="726"/>
            </a:xfrm>
          </p:grpSpPr>
          <p:sp>
            <p:nvSpPr>
              <p:cNvPr id="455" name="Oval 50"/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" name="Oval 51"/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" name="Oval 52"/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Oval 53"/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" name="Oval 54"/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" name="Oval 55"/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" name="Oval 56"/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" name="Oval 57"/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Oval 58"/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Oval 59"/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5" name="Oval 60"/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p3d prstMaterial="metal"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6" name="Rectangle 228"/>
            <p:cNvSpPr>
              <a:spLocks noChangeArrowheads="1"/>
            </p:cNvSpPr>
            <p:nvPr/>
          </p:nvSpPr>
          <p:spPr bwMode="auto">
            <a:xfrm>
              <a:off x="2690398" y="3068567"/>
              <a:ext cx="186954" cy="2339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sp3d prstMaterial="metal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7" name="Rectangle 229"/>
            <p:cNvSpPr>
              <a:spLocks noChangeArrowheads="1"/>
            </p:cNvSpPr>
            <p:nvPr/>
          </p:nvSpPr>
          <p:spPr bwMode="auto">
            <a:xfrm>
              <a:off x="2699960" y="3077821"/>
              <a:ext cx="168160" cy="215478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sp3d prstMaterial="metal"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8" name="WordArt 230"/>
            <p:cNvSpPr>
              <a:spLocks noChangeArrowheads="1" noChangeShapeType="1" noTextEdit="1"/>
            </p:cNvSpPr>
            <p:nvPr/>
          </p:nvSpPr>
          <p:spPr bwMode="auto">
            <a:xfrm>
              <a:off x="2718425" y="3115166"/>
              <a:ext cx="130901" cy="144423"/>
            </a:xfrm>
            <a:prstGeom prst="rect">
              <a:avLst/>
            </a:prstGeom>
            <a:sp3d prstMaterial="metal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80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486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PPTX105_封筒</dc:title>
  <dc:subject>PPTX105_封筒</dc:subject>
  <dc:creator>http://www.digipot.net</dc:creator>
  <cp:lastModifiedBy/>
  <cp:revision>1</cp:revision>
  <dcterms:created xsi:type="dcterms:W3CDTF">2013-11-19T04:29:20Z</dcterms:created>
  <dcterms:modified xsi:type="dcterms:W3CDTF">2013-11-19T04:29:22Z</dcterms:modified>
  <cp:category/>
  <cp:version>1</cp:version>
</cp:coreProperties>
</file>