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99CCFF"/>
    <a:srgbClr val="663300"/>
    <a:srgbClr val="FFCC00"/>
    <a:srgbClr val="FFFF99"/>
    <a:srgbClr val="FFCCFF"/>
    <a:srgbClr val="CCCCFF"/>
    <a:srgbClr val="666633"/>
    <a:srgbClr val="CC99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100" d="100"/>
          <a:sy n="100" d="100"/>
        </p:scale>
        <p:origin x="-58" y="-5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51" name="Group 19"/>
          <p:cNvGrpSpPr>
            <a:grpSpLocks/>
          </p:cNvGrpSpPr>
          <p:nvPr/>
        </p:nvGrpSpPr>
        <p:grpSpPr bwMode="auto">
          <a:xfrm>
            <a:off x="495926" y="1223963"/>
            <a:ext cx="1439862" cy="1049337"/>
            <a:chOff x="2156" y="2245"/>
            <a:chExt cx="907" cy="661"/>
          </a:xfrm>
        </p:grpSpPr>
        <p:sp>
          <p:nvSpPr>
            <p:cNvPr id="44044" name="Rectangle 12"/>
            <p:cNvSpPr>
              <a:spLocks noChangeArrowheads="1"/>
            </p:cNvSpPr>
            <p:nvPr/>
          </p:nvSpPr>
          <p:spPr bwMode="auto">
            <a:xfrm>
              <a:off x="2156" y="2245"/>
              <a:ext cx="907" cy="454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042" name="AutoShape 10"/>
            <p:cNvSpPr>
              <a:spLocks noChangeArrowheads="1"/>
            </p:cNvSpPr>
            <p:nvPr/>
          </p:nvSpPr>
          <p:spPr bwMode="auto">
            <a:xfrm>
              <a:off x="2213" y="2302"/>
              <a:ext cx="766" cy="604"/>
            </a:xfrm>
            <a:custGeom>
              <a:avLst/>
              <a:gdLst>
                <a:gd name="G0" fmla="+- 4946 0 0"/>
                <a:gd name="G1" fmla="+- -9747581 0 0"/>
                <a:gd name="G2" fmla="+- 0 0 -9747581"/>
                <a:gd name="T0" fmla="*/ 0 256 1"/>
                <a:gd name="T1" fmla="*/ 180 256 1"/>
                <a:gd name="G3" fmla="+- -9747581 T0 T1"/>
                <a:gd name="T2" fmla="*/ 0 256 1"/>
                <a:gd name="T3" fmla="*/ 90 256 1"/>
                <a:gd name="G4" fmla="+- -9747581 T2 T3"/>
                <a:gd name="G5" fmla="*/ G4 2 1"/>
                <a:gd name="T4" fmla="*/ 90 256 1"/>
                <a:gd name="T5" fmla="*/ 0 256 1"/>
                <a:gd name="G6" fmla="+- -9747581 T4 T5"/>
                <a:gd name="G7" fmla="*/ G6 2 1"/>
                <a:gd name="G8" fmla="abs -9747581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4946"/>
                <a:gd name="G18" fmla="*/ 4946 1 2"/>
                <a:gd name="G19" fmla="+- G18 5400 0"/>
                <a:gd name="G20" fmla="cos G19 -9747581"/>
                <a:gd name="G21" fmla="sin G19 -9747581"/>
                <a:gd name="G22" fmla="+- G20 10800 0"/>
                <a:gd name="G23" fmla="+- G21 10800 0"/>
                <a:gd name="G24" fmla="+- 10800 0 G20"/>
                <a:gd name="G25" fmla="+- 4946 10800 0"/>
                <a:gd name="G26" fmla="?: G9 G17 G25"/>
                <a:gd name="G27" fmla="?: G9 0 21600"/>
                <a:gd name="G28" fmla="cos 10800 -9747581"/>
                <a:gd name="G29" fmla="sin 10800 -9747581"/>
                <a:gd name="G30" fmla="sin 4946 -9747581"/>
                <a:gd name="G31" fmla="+- G28 10800 0"/>
                <a:gd name="G32" fmla="+- G29 10800 0"/>
                <a:gd name="G33" fmla="+- G30 10800 0"/>
                <a:gd name="G34" fmla="?: G4 0 G31"/>
                <a:gd name="G35" fmla="?: -9747581 G34 0"/>
                <a:gd name="G36" fmla="?: G6 G35 G31"/>
                <a:gd name="G37" fmla="+- 21600 0 G36"/>
                <a:gd name="G38" fmla="?: G4 0 G33"/>
                <a:gd name="G39" fmla="?: -9747581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4070 w 21600"/>
                <a:gd name="T15" fmla="*/ 6714 h 21600"/>
                <a:gd name="T16" fmla="*/ 10800 w 21600"/>
                <a:gd name="T17" fmla="*/ 5854 h 21600"/>
                <a:gd name="T18" fmla="*/ 17530 w 21600"/>
                <a:gd name="T19" fmla="*/ 671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6572" y="8233"/>
                  </a:moveTo>
                  <a:cubicBezTo>
                    <a:pt x="7469" y="6755"/>
                    <a:pt x="9071" y="5853"/>
                    <a:pt x="10800" y="5854"/>
                  </a:cubicBezTo>
                  <a:cubicBezTo>
                    <a:pt x="12528" y="5854"/>
                    <a:pt x="14130" y="6755"/>
                    <a:pt x="15027" y="8233"/>
                  </a:cubicBezTo>
                  <a:lnTo>
                    <a:pt x="20031" y="5195"/>
                  </a:lnTo>
                  <a:cubicBezTo>
                    <a:pt x="18073" y="1969"/>
                    <a:pt x="14573" y="-1"/>
                    <a:pt x="10799" y="0"/>
                  </a:cubicBezTo>
                  <a:cubicBezTo>
                    <a:pt x="7026" y="0"/>
                    <a:pt x="3526" y="1969"/>
                    <a:pt x="1568" y="519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043" name="AutoShape 11"/>
            <p:cNvSpPr>
              <a:spLocks noChangeArrowheads="1"/>
            </p:cNvSpPr>
            <p:nvPr/>
          </p:nvSpPr>
          <p:spPr bwMode="auto">
            <a:xfrm>
              <a:off x="2581" y="2330"/>
              <a:ext cx="29" cy="142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045" name="Oval 13"/>
            <p:cNvSpPr>
              <a:spLocks noChangeArrowheads="1"/>
            </p:cNvSpPr>
            <p:nvPr/>
          </p:nvSpPr>
          <p:spPr bwMode="auto">
            <a:xfrm>
              <a:off x="2809" y="2585"/>
              <a:ext cx="85" cy="85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046" name="Oval 14"/>
            <p:cNvSpPr>
              <a:spLocks noChangeArrowheads="1"/>
            </p:cNvSpPr>
            <p:nvPr/>
          </p:nvSpPr>
          <p:spPr bwMode="auto">
            <a:xfrm>
              <a:off x="2922" y="2585"/>
              <a:ext cx="85" cy="85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047" name="Oval 15"/>
            <p:cNvSpPr>
              <a:spLocks noChangeArrowheads="1"/>
            </p:cNvSpPr>
            <p:nvPr/>
          </p:nvSpPr>
          <p:spPr bwMode="auto">
            <a:xfrm>
              <a:off x="2213" y="2585"/>
              <a:ext cx="85" cy="85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048" name="Oval 16"/>
            <p:cNvSpPr>
              <a:spLocks noChangeArrowheads="1"/>
            </p:cNvSpPr>
            <p:nvPr/>
          </p:nvSpPr>
          <p:spPr bwMode="auto">
            <a:xfrm>
              <a:off x="2326" y="2585"/>
              <a:ext cx="85" cy="85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049" name="AutoShape 17"/>
            <p:cNvSpPr>
              <a:spLocks noChangeArrowheads="1"/>
            </p:cNvSpPr>
            <p:nvPr/>
          </p:nvSpPr>
          <p:spPr bwMode="auto">
            <a:xfrm>
              <a:off x="2184" y="2699"/>
              <a:ext cx="86" cy="5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050" name="AutoShape 18"/>
            <p:cNvSpPr>
              <a:spLocks noChangeArrowheads="1"/>
            </p:cNvSpPr>
            <p:nvPr/>
          </p:nvSpPr>
          <p:spPr bwMode="auto">
            <a:xfrm>
              <a:off x="2950" y="2699"/>
              <a:ext cx="86" cy="5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4111" name="Group 79"/>
          <p:cNvGrpSpPr>
            <a:grpSpLocks/>
          </p:cNvGrpSpPr>
          <p:nvPr/>
        </p:nvGrpSpPr>
        <p:grpSpPr bwMode="auto">
          <a:xfrm>
            <a:off x="495926" y="3040381"/>
            <a:ext cx="1464718" cy="1047282"/>
            <a:chOff x="257" y="998"/>
            <a:chExt cx="793" cy="567"/>
          </a:xfrm>
        </p:grpSpPr>
        <p:sp>
          <p:nvSpPr>
            <p:cNvPr id="44060" name="AutoShape 28"/>
            <p:cNvSpPr>
              <a:spLocks noChangeArrowheads="1"/>
            </p:cNvSpPr>
            <p:nvPr/>
          </p:nvSpPr>
          <p:spPr bwMode="auto">
            <a:xfrm>
              <a:off x="257" y="998"/>
              <a:ext cx="793" cy="567"/>
            </a:xfrm>
            <a:prstGeom prst="roundRect">
              <a:avLst>
                <a:gd name="adj" fmla="val 7935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061" name="AutoShape 29"/>
            <p:cNvSpPr>
              <a:spLocks noChangeArrowheads="1"/>
            </p:cNvSpPr>
            <p:nvPr/>
          </p:nvSpPr>
          <p:spPr bwMode="auto">
            <a:xfrm>
              <a:off x="285" y="1026"/>
              <a:ext cx="737" cy="511"/>
            </a:xfrm>
            <a:prstGeom prst="roundRect">
              <a:avLst>
                <a:gd name="adj" fmla="val 5676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2941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063" name="Line 31"/>
            <p:cNvSpPr>
              <a:spLocks noChangeShapeType="1"/>
            </p:cNvSpPr>
            <p:nvPr/>
          </p:nvSpPr>
          <p:spPr bwMode="auto">
            <a:xfrm>
              <a:off x="313" y="1508"/>
              <a:ext cx="511" cy="0"/>
            </a:xfrm>
            <a:prstGeom prst="line">
              <a:avLst/>
            </a:prstGeom>
            <a:noFill/>
            <a:ln w="9525">
              <a:solidFill>
                <a:srgbClr val="99CC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64" name="Line 32"/>
            <p:cNvSpPr>
              <a:spLocks noChangeShapeType="1"/>
            </p:cNvSpPr>
            <p:nvPr/>
          </p:nvSpPr>
          <p:spPr bwMode="auto">
            <a:xfrm>
              <a:off x="313" y="1055"/>
              <a:ext cx="511" cy="0"/>
            </a:xfrm>
            <a:prstGeom prst="line">
              <a:avLst/>
            </a:prstGeom>
            <a:noFill/>
            <a:ln w="9525">
              <a:solidFill>
                <a:srgbClr val="99CC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66" name="Line 34"/>
            <p:cNvSpPr>
              <a:spLocks noChangeShapeType="1"/>
            </p:cNvSpPr>
            <p:nvPr/>
          </p:nvSpPr>
          <p:spPr bwMode="auto">
            <a:xfrm>
              <a:off x="852" y="1055"/>
              <a:ext cx="0" cy="453"/>
            </a:xfrm>
            <a:prstGeom prst="line">
              <a:avLst/>
            </a:prstGeom>
            <a:noFill/>
            <a:ln w="9525">
              <a:solidFill>
                <a:srgbClr val="99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68" name="Freeform 36"/>
            <p:cNvSpPr>
              <a:spLocks/>
            </p:cNvSpPr>
            <p:nvPr/>
          </p:nvSpPr>
          <p:spPr bwMode="auto">
            <a:xfrm>
              <a:off x="342" y="1159"/>
              <a:ext cx="425" cy="236"/>
            </a:xfrm>
            <a:custGeom>
              <a:avLst/>
              <a:gdLst>
                <a:gd name="T0" fmla="*/ 0 w 425"/>
                <a:gd name="T1" fmla="*/ 236 h 236"/>
                <a:gd name="T2" fmla="*/ 113 w 425"/>
                <a:gd name="T3" fmla="*/ 9 h 236"/>
                <a:gd name="T4" fmla="*/ 255 w 425"/>
                <a:gd name="T5" fmla="*/ 179 h 236"/>
                <a:gd name="T6" fmla="*/ 368 w 425"/>
                <a:gd name="T7" fmla="*/ 38 h 236"/>
                <a:gd name="T8" fmla="*/ 425 w 425"/>
                <a:gd name="T9" fmla="*/ 15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36">
                  <a:moveTo>
                    <a:pt x="0" y="236"/>
                  </a:moveTo>
                  <a:cubicBezTo>
                    <a:pt x="35" y="127"/>
                    <a:pt x="71" y="18"/>
                    <a:pt x="113" y="9"/>
                  </a:cubicBezTo>
                  <a:cubicBezTo>
                    <a:pt x="155" y="0"/>
                    <a:pt x="213" y="174"/>
                    <a:pt x="255" y="179"/>
                  </a:cubicBezTo>
                  <a:cubicBezTo>
                    <a:pt x="297" y="184"/>
                    <a:pt x="340" y="43"/>
                    <a:pt x="368" y="38"/>
                  </a:cubicBezTo>
                  <a:cubicBezTo>
                    <a:pt x="396" y="33"/>
                    <a:pt x="410" y="92"/>
                    <a:pt x="425" y="151"/>
                  </a:cubicBezTo>
                </a:path>
              </a:pathLst>
            </a:custGeom>
            <a:noFill/>
            <a:ln w="9525">
              <a:solidFill>
                <a:srgbClr val="99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69" name="AutoShape 37"/>
            <p:cNvSpPr>
              <a:spLocks noChangeArrowheads="1"/>
            </p:cNvSpPr>
            <p:nvPr/>
          </p:nvSpPr>
          <p:spPr bwMode="auto">
            <a:xfrm>
              <a:off x="880" y="1168"/>
              <a:ext cx="114" cy="102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078" name="Freeform 46"/>
            <p:cNvSpPr>
              <a:spLocks/>
            </p:cNvSpPr>
            <p:nvPr/>
          </p:nvSpPr>
          <p:spPr bwMode="auto">
            <a:xfrm>
              <a:off x="941" y="1061"/>
              <a:ext cx="15" cy="38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79" name="Freeform 47"/>
            <p:cNvSpPr>
              <a:spLocks/>
            </p:cNvSpPr>
            <p:nvPr/>
          </p:nvSpPr>
          <p:spPr bwMode="auto">
            <a:xfrm>
              <a:off x="941" y="1099"/>
              <a:ext cx="15" cy="38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81" name="Freeform 49"/>
            <p:cNvSpPr>
              <a:spLocks/>
            </p:cNvSpPr>
            <p:nvPr/>
          </p:nvSpPr>
          <p:spPr bwMode="auto">
            <a:xfrm>
              <a:off x="979" y="1099"/>
              <a:ext cx="15" cy="38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82" name="Freeform 50"/>
            <p:cNvSpPr>
              <a:spLocks/>
            </p:cNvSpPr>
            <p:nvPr/>
          </p:nvSpPr>
          <p:spPr bwMode="auto">
            <a:xfrm rot="5400000">
              <a:off x="960" y="1119"/>
              <a:ext cx="15" cy="37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83" name="Freeform 51"/>
            <p:cNvSpPr>
              <a:spLocks/>
            </p:cNvSpPr>
            <p:nvPr/>
          </p:nvSpPr>
          <p:spPr bwMode="auto">
            <a:xfrm rot="5400000">
              <a:off x="960" y="1043"/>
              <a:ext cx="15" cy="37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84" name="Freeform 52"/>
            <p:cNvSpPr>
              <a:spLocks/>
            </p:cNvSpPr>
            <p:nvPr/>
          </p:nvSpPr>
          <p:spPr bwMode="auto">
            <a:xfrm>
              <a:off x="979" y="1061"/>
              <a:ext cx="15" cy="38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4112" name="Group 80"/>
          <p:cNvGrpSpPr>
            <a:grpSpLocks/>
          </p:cNvGrpSpPr>
          <p:nvPr/>
        </p:nvGrpSpPr>
        <p:grpSpPr bwMode="auto">
          <a:xfrm>
            <a:off x="2309290" y="3040381"/>
            <a:ext cx="1464718" cy="1047282"/>
            <a:chOff x="257" y="1650"/>
            <a:chExt cx="793" cy="567"/>
          </a:xfrm>
        </p:grpSpPr>
        <p:sp>
          <p:nvSpPr>
            <p:cNvPr id="44089" name="AutoShape 57"/>
            <p:cNvSpPr>
              <a:spLocks noChangeArrowheads="1"/>
            </p:cNvSpPr>
            <p:nvPr/>
          </p:nvSpPr>
          <p:spPr bwMode="auto">
            <a:xfrm>
              <a:off x="257" y="1650"/>
              <a:ext cx="793" cy="567"/>
            </a:xfrm>
            <a:prstGeom prst="roundRect">
              <a:avLst>
                <a:gd name="adj" fmla="val 7935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090" name="AutoShape 58"/>
            <p:cNvSpPr>
              <a:spLocks noChangeArrowheads="1"/>
            </p:cNvSpPr>
            <p:nvPr/>
          </p:nvSpPr>
          <p:spPr bwMode="auto">
            <a:xfrm>
              <a:off x="285" y="1678"/>
              <a:ext cx="737" cy="511"/>
            </a:xfrm>
            <a:prstGeom prst="roundRect">
              <a:avLst>
                <a:gd name="adj" fmla="val 5676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2941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4091" name="Group 59"/>
            <p:cNvGrpSpPr>
              <a:grpSpLocks/>
            </p:cNvGrpSpPr>
            <p:nvPr/>
          </p:nvGrpSpPr>
          <p:grpSpPr bwMode="auto">
            <a:xfrm>
              <a:off x="313" y="1707"/>
              <a:ext cx="511" cy="453"/>
              <a:chOff x="1447" y="1820"/>
              <a:chExt cx="681" cy="453"/>
            </a:xfrm>
          </p:grpSpPr>
          <p:sp>
            <p:nvSpPr>
              <p:cNvPr id="44092" name="Line 60"/>
              <p:cNvSpPr>
                <a:spLocks noChangeShapeType="1"/>
              </p:cNvSpPr>
              <p:nvPr/>
            </p:nvSpPr>
            <p:spPr bwMode="auto">
              <a:xfrm>
                <a:off x="1447" y="2047"/>
                <a:ext cx="681" cy="0"/>
              </a:xfrm>
              <a:prstGeom prst="line">
                <a:avLst/>
              </a:prstGeom>
              <a:noFill/>
              <a:ln w="9525">
                <a:solidFill>
                  <a:srgbClr val="99CC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093" name="Line 61"/>
              <p:cNvSpPr>
                <a:spLocks noChangeShapeType="1"/>
              </p:cNvSpPr>
              <p:nvPr/>
            </p:nvSpPr>
            <p:spPr bwMode="auto">
              <a:xfrm>
                <a:off x="1447" y="2273"/>
                <a:ext cx="681" cy="0"/>
              </a:xfrm>
              <a:prstGeom prst="line">
                <a:avLst/>
              </a:prstGeom>
              <a:noFill/>
              <a:ln w="9525">
                <a:solidFill>
                  <a:srgbClr val="99CC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094" name="Line 62"/>
              <p:cNvSpPr>
                <a:spLocks noChangeShapeType="1"/>
              </p:cNvSpPr>
              <p:nvPr/>
            </p:nvSpPr>
            <p:spPr bwMode="auto">
              <a:xfrm>
                <a:off x="1447" y="1820"/>
                <a:ext cx="681" cy="0"/>
              </a:xfrm>
              <a:prstGeom prst="line">
                <a:avLst/>
              </a:prstGeom>
              <a:noFill/>
              <a:ln w="9525">
                <a:solidFill>
                  <a:srgbClr val="99CC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4095" name="Line 63"/>
            <p:cNvSpPr>
              <a:spLocks noChangeShapeType="1"/>
            </p:cNvSpPr>
            <p:nvPr/>
          </p:nvSpPr>
          <p:spPr bwMode="auto">
            <a:xfrm>
              <a:off x="852" y="1707"/>
              <a:ext cx="0" cy="453"/>
            </a:xfrm>
            <a:prstGeom prst="line">
              <a:avLst/>
            </a:prstGeom>
            <a:noFill/>
            <a:ln w="9525">
              <a:solidFill>
                <a:srgbClr val="99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97" name="AutoShape 65"/>
            <p:cNvSpPr>
              <a:spLocks noChangeArrowheads="1"/>
            </p:cNvSpPr>
            <p:nvPr/>
          </p:nvSpPr>
          <p:spPr bwMode="auto">
            <a:xfrm>
              <a:off x="880" y="1820"/>
              <a:ext cx="114" cy="102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099" name="Freeform 67"/>
            <p:cNvSpPr>
              <a:spLocks/>
            </p:cNvSpPr>
            <p:nvPr/>
          </p:nvSpPr>
          <p:spPr bwMode="auto">
            <a:xfrm>
              <a:off x="881" y="1713"/>
              <a:ext cx="15" cy="38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00" name="Freeform 68"/>
            <p:cNvSpPr>
              <a:spLocks/>
            </p:cNvSpPr>
            <p:nvPr/>
          </p:nvSpPr>
          <p:spPr bwMode="auto">
            <a:xfrm>
              <a:off x="881" y="1751"/>
              <a:ext cx="15" cy="38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01" name="Freeform 69"/>
            <p:cNvSpPr>
              <a:spLocks/>
            </p:cNvSpPr>
            <p:nvPr/>
          </p:nvSpPr>
          <p:spPr bwMode="auto">
            <a:xfrm rot="5400000">
              <a:off x="899" y="1733"/>
              <a:ext cx="15" cy="38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02" name="Freeform 70"/>
            <p:cNvSpPr>
              <a:spLocks/>
            </p:cNvSpPr>
            <p:nvPr/>
          </p:nvSpPr>
          <p:spPr bwMode="auto">
            <a:xfrm>
              <a:off x="919" y="1751"/>
              <a:ext cx="15" cy="38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03" name="Freeform 71"/>
            <p:cNvSpPr>
              <a:spLocks/>
            </p:cNvSpPr>
            <p:nvPr/>
          </p:nvSpPr>
          <p:spPr bwMode="auto">
            <a:xfrm rot="5400000">
              <a:off x="899" y="1771"/>
              <a:ext cx="15" cy="38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04" name="Freeform 72"/>
            <p:cNvSpPr>
              <a:spLocks/>
            </p:cNvSpPr>
            <p:nvPr/>
          </p:nvSpPr>
          <p:spPr bwMode="auto">
            <a:xfrm rot="5400000">
              <a:off x="899" y="1695"/>
              <a:ext cx="15" cy="38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05" name="Freeform 73"/>
            <p:cNvSpPr>
              <a:spLocks/>
            </p:cNvSpPr>
            <p:nvPr/>
          </p:nvSpPr>
          <p:spPr bwMode="auto">
            <a:xfrm>
              <a:off x="941" y="1713"/>
              <a:ext cx="15" cy="38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06" name="Freeform 74"/>
            <p:cNvSpPr>
              <a:spLocks/>
            </p:cNvSpPr>
            <p:nvPr/>
          </p:nvSpPr>
          <p:spPr bwMode="auto">
            <a:xfrm>
              <a:off x="941" y="1751"/>
              <a:ext cx="15" cy="38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07" name="Freeform 75"/>
            <p:cNvSpPr>
              <a:spLocks/>
            </p:cNvSpPr>
            <p:nvPr/>
          </p:nvSpPr>
          <p:spPr bwMode="auto">
            <a:xfrm>
              <a:off x="979" y="1751"/>
              <a:ext cx="15" cy="38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08" name="Freeform 76"/>
            <p:cNvSpPr>
              <a:spLocks/>
            </p:cNvSpPr>
            <p:nvPr/>
          </p:nvSpPr>
          <p:spPr bwMode="auto">
            <a:xfrm rot="5400000">
              <a:off x="960" y="1771"/>
              <a:ext cx="15" cy="37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09" name="Freeform 77"/>
            <p:cNvSpPr>
              <a:spLocks/>
            </p:cNvSpPr>
            <p:nvPr/>
          </p:nvSpPr>
          <p:spPr bwMode="auto">
            <a:xfrm rot="5400000">
              <a:off x="960" y="1695"/>
              <a:ext cx="15" cy="37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110" name="Freeform 78"/>
            <p:cNvSpPr>
              <a:spLocks/>
            </p:cNvSpPr>
            <p:nvPr/>
          </p:nvSpPr>
          <p:spPr bwMode="auto">
            <a:xfrm>
              <a:off x="979" y="1713"/>
              <a:ext cx="15" cy="38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4113" name="Group 81"/>
          <p:cNvGrpSpPr>
            <a:grpSpLocks/>
          </p:cNvGrpSpPr>
          <p:nvPr/>
        </p:nvGrpSpPr>
        <p:grpSpPr bwMode="auto">
          <a:xfrm>
            <a:off x="2351089" y="1223963"/>
            <a:ext cx="1439862" cy="1049337"/>
            <a:chOff x="2156" y="2245"/>
            <a:chExt cx="907" cy="661"/>
          </a:xfrm>
        </p:grpSpPr>
        <p:sp>
          <p:nvSpPr>
            <p:cNvPr id="44114" name="Rectangle 82"/>
            <p:cNvSpPr>
              <a:spLocks noChangeArrowheads="1"/>
            </p:cNvSpPr>
            <p:nvPr/>
          </p:nvSpPr>
          <p:spPr bwMode="auto">
            <a:xfrm>
              <a:off x="2156" y="2245"/>
              <a:ext cx="907" cy="454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15" name="AutoShape 83"/>
            <p:cNvSpPr>
              <a:spLocks noChangeArrowheads="1"/>
            </p:cNvSpPr>
            <p:nvPr/>
          </p:nvSpPr>
          <p:spPr bwMode="auto">
            <a:xfrm>
              <a:off x="2213" y="2302"/>
              <a:ext cx="766" cy="604"/>
            </a:xfrm>
            <a:custGeom>
              <a:avLst/>
              <a:gdLst>
                <a:gd name="G0" fmla="+- 4946 0 0"/>
                <a:gd name="G1" fmla="+- -9747581 0 0"/>
                <a:gd name="G2" fmla="+- 0 0 -9747581"/>
                <a:gd name="T0" fmla="*/ 0 256 1"/>
                <a:gd name="T1" fmla="*/ 180 256 1"/>
                <a:gd name="G3" fmla="+- -9747581 T0 T1"/>
                <a:gd name="T2" fmla="*/ 0 256 1"/>
                <a:gd name="T3" fmla="*/ 90 256 1"/>
                <a:gd name="G4" fmla="+- -9747581 T2 T3"/>
                <a:gd name="G5" fmla="*/ G4 2 1"/>
                <a:gd name="T4" fmla="*/ 90 256 1"/>
                <a:gd name="T5" fmla="*/ 0 256 1"/>
                <a:gd name="G6" fmla="+- -9747581 T4 T5"/>
                <a:gd name="G7" fmla="*/ G6 2 1"/>
                <a:gd name="G8" fmla="abs -9747581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4946"/>
                <a:gd name="G18" fmla="*/ 4946 1 2"/>
                <a:gd name="G19" fmla="+- G18 5400 0"/>
                <a:gd name="G20" fmla="cos G19 -9747581"/>
                <a:gd name="G21" fmla="sin G19 -9747581"/>
                <a:gd name="G22" fmla="+- G20 10800 0"/>
                <a:gd name="G23" fmla="+- G21 10800 0"/>
                <a:gd name="G24" fmla="+- 10800 0 G20"/>
                <a:gd name="G25" fmla="+- 4946 10800 0"/>
                <a:gd name="G26" fmla="?: G9 G17 G25"/>
                <a:gd name="G27" fmla="?: G9 0 21600"/>
                <a:gd name="G28" fmla="cos 10800 -9747581"/>
                <a:gd name="G29" fmla="sin 10800 -9747581"/>
                <a:gd name="G30" fmla="sin 4946 -9747581"/>
                <a:gd name="G31" fmla="+- G28 10800 0"/>
                <a:gd name="G32" fmla="+- G29 10800 0"/>
                <a:gd name="G33" fmla="+- G30 10800 0"/>
                <a:gd name="G34" fmla="?: G4 0 G31"/>
                <a:gd name="G35" fmla="?: -9747581 G34 0"/>
                <a:gd name="G36" fmla="?: G6 G35 G31"/>
                <a:gd name="G37" fmla="+- 21600 0 G36"/>
                <a:gd name="G38" fmla="?: G4 0 G33"/>
                <a:gd name="G39" fmla="?: -9747581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4070 w 21600"/>
                <a:gd name="T15" fmla="*/ 6714 h 21600"/>
                <a:gd name="T16" fmla="*/ 10800 w 21600"/>
                <a:gd name="T17" fmla="*/ 5854 h 21600"/>
                <a:gd name="T18" fmla="*/ 17530 w 21600"/>
                <a:gd name="T19" fmla="*/ 671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6572" y="8233"/>
                  </a:moveTo>
                  <a:cubicBezTo>
                    <a:pt x="7469" y="6755"/>
                    <a:pt x="9071" y="5853"/>
                    <a:pt x="10800" y="5854"/>
                  </a:cubicBezTo>
                  <a:cubicBezTo>
                    <a:pt x="12528" y="5854"/>
                    <a:pt x="14130" y="6755"/>
                    <a:pt x="15027" y="8233"/>
                  </a:cubicBezTo>
                  <a:lnTo>
                    <a:pt x="20031" y="5195"/>
                  </a:lnTo>
                  <a:cubicBezTo>
                    <a:pt x="18073" y="1969"/>
                    <a:pt x="14573" y="-1"/>
                    <a:pt x="10799" y="0"/>
                  </a:cubicBezTo>
                  <a:cubicBezTo>
                    <a:pt x="7026" y="0"/>
                    <a:pt x="3526" y="1969"/>
                    <a:pt x="1568" y="519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16" name="AutoShape 84"/>
            <p:cNvSpPr>
              <a:spLocks noChangeArrowheads="1"/>
            </p:cNvSpPr>
            <p:nvPr/>
          </p:nvSpPr>
          <p:spPr bwMode="auto">
            <a:xfrm>
              <a:off x="2581" y="2330"/>
              <a:ext cx="29" cy="142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17" name="Oval 85"/>
            <p:cNvSpPr>
              <a:spLocks noChangeArrowheads="1"/>
            </p:cNvSpPr>
            <p:nvPr/>
          </p:nvSpPr>
          <p:spPr bwMode="auto">
            <a:xfrm>
              <a:off x="2809" y="2585"/>
              <a:ext cx="85" cy="85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18" name="Oval 86"/>
            <p:cNvSpPr>
              <a:spLocks noChangeArrowheads="1"/>
            </p:cNvSpPr>
            <p:nvPr/>
          </p:nvSpPr>
          <p:spPr bwMode="auto">
            <a:xfrm>
              <a:off x="2922" y="2585"/>
              <a:ext cx="85" cy="85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19" name="Oval 87"/>
            <p:cNvSpPr>
              <a:spLocks noChangeArrowheads="1"/>
            </p:cNvSpPr>
            <p:nvPr/>
          </p:nvSpPr>
          <p:spPr bwMode="auto">
            <a:xfrm>
              <a:off x="2213" y="2585"/>
              <a:ext cx="85" cy="85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20" name="Oval 88"/>
            <p:cNvSpPr>
              <a:spLocks noChangeArrowheads="1"/>
            </p:cNvSpPr>
            <p:nvPr/>
          </p:nvSpPr>
          <p:spPr bwMode="auto">
            <a:xfrm>
              <a:off x="2326" y="2585"/>
              <a:ext cx="85" cy="85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21" name="AutoShape 89"/>
            <p:cNvSpPr>
              <a:spLocks noChangeArrowheads="1"/>
            </p:cNvSpPr>
            <p:nvPr/>
          </p:nvSpPr>
          <p:spPr bwMode="auto">
            <a:xfrm>
              <a:off x="2184" y="2699"/>
              <a:ext cx="86" cy="5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22" name="AutoShape 90"/>
            <p:cNvSpPr>
              <a:spLocks noChangeArrowheads="1"/>
            </p:cNvSpPr>
            <p:nvPr/>
          </p:nvSpPr>
          <p:spPr bwMode="auto">
            <a:xfrm>
              <a:off x="2950" y="2699"/>
              <a:ext cx="86" cy="5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4156" name="Group 124"/>
          <p:cNvGrpSpPr>
            <a:grpSpLocks/>
          </p:cNvGrpSpPr>
          <p:nvPr/>
        </p:nvGrpSpPr>
        <p:grpSpPr bwMode="auto">
          <a:xfrm>
            <a:off x="6070967" y="1503287"/>
            <a:ext cx="1518784" cy="441401"/>
            <a:chOff x="2241" y="261"/>
            <a:chExt cx="2268" cy="660"/>
          </a:xfrm>
        </p:grpSpPr>
        <p:sp>
          <p:nvSpPr>
            <p:cNvPr id="44124" name="Rectangle 92"/>
            <p:cNvSpPr>
              <a:spLocks noChangeArrowheads="1"/>
            </p:cNvSpPr>
            <p:nvPr/>
          </p:nvSpPr>
          <p:spPr bwMode="auto">
            <a:xfrm>
              <a:off x="2241" y="261"/>
              <a:ext cx="2268" cy="454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4133" name="Group 101"/>
            <p:cNvGrpSpPr>
              <a:grpSpLocks/>
            </p:cNvGrpSpPr>
            <p:nvPr/>
          </p:nvGrpSpPr>
          <p:grpSpPr bwMode="auto">
            <a:xfrm>
              <a:off x="2298" y="317"/>
              <a:ext cx="766" cy="604"/>
              <a:chOff x="2298" y="318"/>
              <a:chExt cx="766" cy="604"/>
            </a:xfrm>
          </p:grpSpPr>
          <p:sp>
            <p:nvSpPr>
              <p:cNvPr id="44125" name="AutoShape 93"/>
              <p:cNvSpPr>
                <a:spLocks noChangeArrowheads="1"/>
              </p:cNvSpPr>
              <p:nvPr/>
            </p:nvSpPr>
            <p:spPr bwMode="auto">
              <a:xfrm>
                <a:off x="2298" y="318"/>
                <a:ext cx="766" cy="604"/>
              </a:xfrm>
              <a:custGeom>
                <a:avLst/>
                <a:gdLst>
                  <a:gd name="G0" fmla="+- 4946 0 0"/>
                  <a:gd name="G1" fmla="+- -9747581 0 0"/>
                  <a:gd name="G2" fmla="+- 0 0 -9747581"/>
                  <a:gd name="T0" fmla="*/ 0 256 1"/>
                  <a:gd name="T1" fmla="*/ 180 256 1"/>
                  <a:gd name="G3" fmla="+- -9747581 T0 T1"/>
                  <a:gd name="T2" fmla="*/ 0 256 1"/>
                  <a:gd name="T3" fmla="*/ 90 256 1"/>
                  <a:gd name="G4" fmla="+- -9747581 T2 T3"/>
                  <a:gd name="G5" fmla="*/ G4 2 1"/>
                  <a:gd name="T4" fmla="*/ 90 256 1"/>
                  <a:gd name="T5" fmla="*/ 0 256 1"/>
                  <a:gd name="G6" fmla="+- -9747581 T4 T5"/>
                  <a:gd name="G7" fmla="*/ G6 2 1"/>
                  <a:gd name="G8" fmla="abs -974758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4946"/>
                  <a:gd name="G18" fmla="*/ 4946 1 2"/>
                  <a:gd name="G19" fmla="+- G18 5400 0"/>
                  <a:gd name="G20" fmla="cos G19 -9747581"/>
                  <a:gd name="G21" fmla="sin G19 -9747581"/>
                  <a:gd name="G22" fmla="+- G20 10800 0"/>
                  <a:gd name="G23" fmla="+- G21 10800 0"/>
                  <a:gd name="G24" fmla="+- 10800 0 G20"/>
                  <a:gd name="G25" fmla="+- 4946 10800 0"/>
                  <a:gd name="G26" fmla="?: G9 G17 G25"/>
                  <a:gd name="G27" fmla="?: G9 0 21600"/>
                  <a:gd name="G28" fmla="cos 10800 -9747581"/>
                  <a:gd name="G29" fmla="sin 10800 -9747581"/>
                  <a:gd name="G30" fmla="sin 4946 -974758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9747581 G34 0"/>
                  <a:gd name="G36" fmla="?: G6 G35 G31"/>
                  <a:gd name="G37" fmla="+- 21600 0 G36"/>
                  <a:gd name="G38" fmla="?: G4 0 G33"/>
                  <a:gd name="G39" fmla="?: -974758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4070 w 21600"/>
                  <a:gd name="T15" fmla="*/ 6714 h 21600"/>
                  <a:gd name="T16" fmla="*/ 10800 w 21600"/>
                  <a:gd name="T17" fmla="*/ 5854 h 21600"/>
                  <a:gd name="T18" fmla="*/ 17530 w 21600"/>
                  <a:gd name="T19" fmla="*/ 6714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6572" y="8233"/>
                    </a:moveTo>
                    <a:cubicBezTo>
                      <a:pt x="7469" y="6755"/>
                      <a:pt x="9071" y="5853"/>
                      <a:pt x="10800" y="5854"/>
                    </a:cubicBezTo>
                    <a:cubicBezTo>
                      <a:pt x="12528" y="5854"/>
                      <a:pt x="14130" y="6755"/>
                      <a:pt x="15027" y="8233"/>
                    </a:cubicBezTo>
                    <a:lnTo>
                      <a:pt x="20031" y="5195"/>
                    </a:lnTo>
                    <a:cubicBezTo>
                      <a:pt x="18073" y="1969"/>
                      <a:pt x="14573" y="-1"/>
                      <a:pt x="10799" y="0"/>
                    </a:cubicBezTo>
                    <a:cubicBezTo>
                      <a:pt x="7026" y="0"/>
                      <a:pt x="3526" y="1969"/>
                      <a:pt x="1568" y="519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126" name="AutoShape 94"/>
              <p:cNvSpPr>
                <a:spLocks noChangeArrowheads="1"/>
              </p:cNvSpPr>
              <p:nvPr/>
            </p:nvSpPr>
            <p:spPr bwMode="auto">
              <a:xfrm>
                <a:off x="2666" y="346"/>
                <a:ext cx="29" cy="142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4127" name="Oval 95"/>
            <p:cNvSpPr>
              <a:spLocks noChangeArrowheads="1"/>
            </p:cNvSpPr>
            <p:nvPr/>
          </p:nvSpPr>
          <p:spPr bwMode="auto">
            <a:xfrm>
              <a:off x="3347" y="601"/>
              <a:ext cx="85" cy="85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28" name="Oval 96"/>
            <p:cNvSpPr>
              <a:spLocks noChangeArrowheads="1"/>
            </p:cNvSpPr>
            <p:nvPr/>
          </p:nvSpPr>
          <p:spPr bwMode="auto">
            <a:xfrm>
              <a:off x="4056" y="601"/>
              <a:ext cx="85" cy="85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29" name="Oval 97"/>
            <p:cNvSpPr>
              <a:spLocks noChangeArrowheads="1"/>
            </p:cNvSpPr>
            <p:nvPr/>
          </p:nvSpPr>
          <p:spPr bwMode="auto">
            <a:xfrm>
              <a:off x="2638" y="601"/>
              <a:ext cx="85" cy="85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31" name="AutoShape 99"/>
            <p:cNvSpPr>
              <a:spLocks noChangeArrowheads="1"/>
            </p:cNvSpPr>
            <p:nvPr/>
          </p:nvSpPr>
          <p:spPr bwMode="auto">
            <a:xfrm>
              <a:off x="2269" y="715"/>
              <a:ext cx="86" cy="5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32" name="AutoShape 100"/>
            <p:cNvSpPr>
              <a:spLocks noChangeArrowheads="1"/>
            </p:cNvSpPr>
            <p:nvPr/>
          </p:nvSpPr>
          <p:spPr bwMode="auto">
            <a:xfrm>
              <a:off x="4367" y="715"/>
              <a:ext cx="86" cy="5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4134" name="Group 102"/>
            <p:cNvGrpSpPr>
              <a:grpSpLocks/>
            </p:cNvGrpSpPr>
            <p:nvPr/>
          </p:nvGrpSpPr>
          <p:grpSpPr bwMode="auto">
            <a:xfrm>
              <a:off x="3007" y="317"/>
              <a:ext cx="766" cy="604"/>
              <a:chOff x="2298" y="318"/>
              <a:chExt cx="766" cy="604"/>
            </a:xfrm>
          </p:grpSpPr>
          <p:sp>
            <p:nvSpPr>
              <p:cNvPr id="44135" name="AutoShape 103"/>
              <p:cNvSpPr>
                <a:spLocks noChangeArrowheads="1"/>
              </p:cNvSpPr>
              <p:nvPr/>
            </p:nvSpPr>
            <p:spPr bwMode="auto">
              <a:xfrm>
                <a:off x="2298" y="318"/>
                <a:ext cx="766" cy="604"/>
              </a:xfrm>
              <a:custGeom>
                <a:avLst/>
                <a:gdLst>
                  <a:gd name="G0" fmla="+- 4946 0 0"/>
                  <a:gd name="G1" fmla="+- -9747581 0 0"/>
                  <a:gd name="G2" fmla="+- 0 0 -9747581"/>
                  <a:gd name="T0" fmla="*/ 0 256 1"/>
                  <a:gd name="T1" fmla="*/ 180 256 1"/>
                  <a:gd name="G3" fmla="+- -9747581 T0 T1"/>
                  <a:gd name="T2" fmla="*/ 0 256 1"/>
                  <a:gd name="T3" fmla="*/ 90 256 1"/>
                  <a:gd name="G4" fmla="+- -9747581 T2 T3"/>
                  <a:gd name="G5" fmla="*/ G4 2 1"/>
                  <a:gd name="T4" fmla="*/ 90 256 1"/>
                  <a:gd name="T5" fmla="*/ 0 256 1"/>
                  <a:gd name="G6" fmla="+- -9747581 T4 T5"/>
                  <a:gd name="G7" fmla="*/ G6 2 1"/>
                  <a:gd name="G8" fmla="abs -974758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4946"/>
                  <a:gd name="G18" fmla="*/ 4946 1 2"/>
                  <a:gd name="G19" fmla="+- G18 5400 0"/>
                  <a:gd name="G20" fmla="cos G19 -9747581"/>
                  <a:gd name="G21" fmla="sin G19 -9747581"/>
                  <a:gd name="G22" fmla="+- G20 10800 0"/>
                  <a:gd name="G23" fmla="+- G21 10800 0"/>
                  <a:gd name="G24" fmla="+- 10800 0 G20"/>
                  <a:gd name="G25" fmla="+- 4946 10800 0"/>
                  <a:gd name="G26" fmla="?: G9 G17 G25"/>
                  <a:gd name="G27" fmla="?: G9 0 21600"/>
                  <a:gd name="G28" fmla="cos 10800 -9747581"/>
                  <a:gd name="G29" fmla="sin 10800 -9747581"/>
                  <a:gd name="G30" fmla="sin 4946 -974758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9747581 G34 0"/>
                  <a:gd name="G36" fmla="?: G6 G35 G31"/>
                  <a:gd name="G37" fmla="+- 21600 0 G36"/>
                  <a:gd name="G38" fmla="?: G4 0 G33"/>
                  <a:gd name="G39" fmla="?: -974758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4070 w 21600"/>
                  <a:gd name="T15" fmla="*/ 6714 h 21600"/>
                  <a:gd name="T16" fmla="*/ 10800 w 21600"/>
                  <a:gd name="T17" fmla="*/ 5854 h 21600"/>
                  <a:gd name="T18" fmla="*/ 17530 w 21600"/>
                  <a:gd name="T19" fmla="*/ 6714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6572" y="8233"/>
                    </a:moveTo>
                    <a:cubicBezTo>
                      <a:pt x="7469" y="6755"/>
                      <a:pt x="9071" y="5853"/>
                      <a:pt x="10800" y="5854"/>
                    </a:cubicBezTo>
                    <a:cubicBezTo>
                      <a:pt x="12528" y="5854"/>
                      <a:pt x="14130" y="6755"/>
                      <a:pt x="15027" y="8233"/>
                    </a:cubicBezTo>
                    <a:lnTo>
                      <a:pt x="20031" y="5195"/>
                    </a:lnTo>
                    <a:cubicBezTo>
                      <a:pt x="18073" y="1969"/>
                      <a:pt x="14573" y="-1"/>
                      <a:pt x="10799" y="0"/>
                    </a:cubicBezTo>
                    <a:cubicBezTo>
                      <a:pt x="7026" y="0"/>
                      <a:pt x="3526" y="1969"/>
                      <a:pt x="1568" y="519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136" name="AutoShape 104"/>
              <p:cNvSpPr>
                <a:spLocks noChangeArrowheads="1"/>
              </p:cNvSpPr>
              <p:nvPr/>
            </p:nvSpPr>
            <p:spPr bwMode="auto">
              <a:xfrm>
                <a:off x="2666" y="346"/>
                <a:ext cx="29" cy="142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137" name="Group 105"/>
            <p:cNvGrpSpPr>
              <a:grpSpLocks/>
            </p:cNvGrpSpPr>
            <p:nvPr/>
          </p:nvGrpSpPr>
          <p:grpSpPr bwMode="auto">
            <a:xfrm>
              <a:off x="3716" y="317"/>
              <a:ext cx="766" cy="604"/>
              <a:chOff x="2298" y="318"/>
              <a:chExt cx="766" cy="604"/>
            </a:xfrm>
          </p:grpSpPr>
          <p:sp>
            <p:nvSpPr>
              <p:cNvPr id="44138" name="AutoShape 106"/>
              <p:cNvSpPr>
                <a:spLocks noChangeArrowheads="1"/>
              </p:cNvSpPr>
              <p:nvPr/>
            </p:nvSpPr>
            <p:spPr bwMode="auto">
              <a:xfrm>
                <a:off x="2298" y="318"/>
                <a:ext cx="766" cy="604"/>
              </a:xfrm>
              <a:custGeom>
                <a:avLst/>
                <a:gdLst>
                  <a:gd name="G0" fmla="+- 4946 0 0"/>
                  <a:gd name="G1" fmla="+- -9747581 0 0"/>
                  <a:gd name="G2" fmla="+- 0 0 -9747581"/>
                  <a:gd name="T0" fmla="*/ 0 256 1"/>
                  <a:gd name="T1" fmla="*/ 180 256 1"/>
                  <a:gd name="G3" fmla="+- -9747581 T0 T1"/>
                  <a:gd name="T2" fmla="*/ 0 256 1"/>
                  <a:gd name="T3" fmla="*/ 90 256 1"/>
                  <a:gd name="G4" fmla="+- -9747581 T2 T3"/>
                  <a:gd name="G5" fmla="*/ G4 2 1"/>
                  <a:gd name="T4" fmla="*/ 90 256 1"/>
                  <a:gd name="T5" fmla="*/ 0 256 1"/>
                  <a:gd name="G6" fmla="+- -9747581 T4 T5"/>
                  <a:gd name="G7" fmla="*/ G6 2 1"/>
                  <a:gd name="G8" fmla="abs -974758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4946"/>
                  <a:gd name="G18" fmla="*/ 4946 1 2"/>
                  <a:gd name="G19" fmla="+- G18 5400 0"/>
                  <a:gd name="G20" fmla="cos G19 -9747581"/>
                  <a:gd name="G21" fmla="sin G19 -9747581"/>
                  <a:gd name="G22" fmla="+- G20 10800 0"/>
                  <a:gd name="G23" fmla="+- G21 10800 0"/>
                  <a:gd name="G24" fmla="+- 10800 0 G20"/>
                  <a:gd name="G25" fmla="+- 4946 10800 0"/>
                  <a:gd name="G26" fmla="?: G9 G17 G25"/>
                  <a:gd name="G27" fmla="?: G9 0 21600"/>
                  <a:gd name="G28" fmla="cos 10800 -9747581"/>
                  <a:gd name="G29" fmla="sin 10800 -9747581"/>
                  <a:gd name="G30" fmla="sin 4946 -974758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9747581 G34 0"/>
                  <a:gd name="G36" fmla="?: G6 G35 G31"/>
                  <a:gd name="G37" fmla="+- 21600 0 G36"/>
                  <a:gd name="G38" fmla="?: G4 0 G33"/>
                  <a:gd name="G39" fmla="?: -974758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4070 w 21600"/>
                  <a:gd name="T15" fmla="*/ 6714 h 21600"/>
                  <a:gd name="T16" fmla="*/ 10800 w 21600"/>
                  <a:gd name="T17" fmla="*/ 5854 h 21600"/>
                  <a:gd name="T18" fmla="*/ 17530 w 21600"/>
                  <a:gd name="T19" fmla="*/ 6714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6572" y="8233"/>
                    </a:moveTo>
                    <a:cubicBezTo>
                      <a:pt x="7469" y="6755"/>
                      <a:pt x="9071" y="5853"/>
                      <a:pt x="10800" y="5854"/>
                    </a:cubicBezTo>
                    <a:cubicBezTo>
                      <a:pt x="12528" y="5854"/>
                      <a:pt x="14130" y="6755"/>
                      <a:pt x="15027" y="8233"/>
                    </a:cubicBezTo>
                    <a:lnTo>
                      <a:pt x="20031" y="5195"/>
                    </a:lnTo>
                    <a:cubicBezTo>
                      <a:pt x="18073" y="1969"/>
                      <a:pt x="14573" y="-1"/>
                      <a:pt x="10799" y="0"/>
                    </a:cubicBezTo>
                    <a:cubicBezTo>
                      <a:pt x="7026" y="0"/>
                      <a:pt x="3526" y="1969"/>
                      <a:pt x="1568" y="519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139" name="AutoShape 107"/>
              <p:cNvSpPr>
                <a:spLocks noChangeArrowheads="1"/>
              </p:cNvSpPr>
              <p:nvPr/>
            </p:nvSpPr>
            <p:spPr bwMode="auto">
              <a:xfrm>
                <a:off x="2666" y="346"/>
                <a:ext cx="29" cy="142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4155" name="Group 123"/>
          <p:cNvGrpSpPr>
            <a:grpSpLocks/>
          </p:cNvGrpSpPr>
          <p:nvPr/>
        </p:nvGrpSpPr>
        <p:grpSpPr bwMode="auto">
          <a:xfrm>
            <a:off x="7936366" y="1503287"/>
            <a:ext cx="1518784" cy="441401"/>
            <a:chOff x="2270" y="913"/>
            <a:chExt cx="2268" cy="660"/>
          </a:xfrm>
        </p:grpSpPr>
        <p:sp>
          <p:nvSpPr>
            <p:cNvPr id="44140" name="Rectangle 108"/>
            <p:cNvSpPr>
              <a:spLocks noChangeArrowheads="1"/>
            </p:cNvSpPr>
            <p:nvPr/>
          </p:nvSpPr>
          <p:spPr bwMode="auto">
            <a:xfrm>
              <a:off x="2270" y="913"/>
              <a:ext cx="2268" cy="454"/>
            </a:xfrm>
            <a:prstGeom prst="rect">
              <a:avLst/>
            </a:prstGeom>
            <a:solidFill>
              <a:srgbClr val="96969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4141" name="Group 109"/>
            <p:cNvGrpSpPr>
              <a:grpSpLocks/>
            </p:cNvGrpSpPr>
            <p:nvPr/>
          </p:nvGrpSpPr>
          <p:grpSpPr bwMode="auto">
            <a:xfrm>
              <a:off x="2327" y="969"/>
              <a:ext cx="766" cy="604"/>
              <a:chOff x="2298" y="318"/>
              <a:chExt cx="766" cy="604"/>
            </a:xfrm>
          </p:grpSpPr>
          <p:sp>
            <p:nvSpPr>
              <p:cNvPr id="44142" name="AutoShape 110"/>
              <p:cNvSpPr>
                <a:spLocks noChangeArrowheads="1"/>
              </p:cNvSpPr>
              <p:nvPr/>
            </p:nvSpPr>
            <p:spPr bwMode="auto">
              <a:xfrm>
                <a:off x="2298" y="318"/>
                <a:ext cx="766" cy="604"/>
              </a:xfrm>
              <a:custGeom>
                <a:avLst/>
                <a:gdLst>
                  <a:gd name="G0" fmla="+- 4946 0 0"/>
                  <a:gd name="G1" fmla="+- -9747581 0 0"/>
                  <a:gd name="G2" fmla="+- 0 0 -9747581"/>
                  <a:gd name="T0" fmla="*/ 0 256 1"/>
                  <a:gd name="T1" fmla="*/ 180 256 1"/>
                  <a:gd name="G3" fmla="+- -9747581 T0 T1"/>
                  <a:gd name="T2" fmla="*/ 0 256 1"/>
                  <a:gd name="T3" fmla="*/ 90 256 1"/>
                  <a:gd name="G4" fmla="+- -9747581 T2 T3"/>
                  <a:gd name="G5" fmla="*/ G4 2 1"/>
                  <a:gd name="T4" fmla="*/ 90 256 1"/>
                  <a:gd name="T5" fmla="*/ 0 256 1"/>
                  <a:gd name="G6" fmla="+- -9747581 T4 T5"/>
                  <a:gd name="G7" fmla="*/ G6 2 1"/>
                  <a:gd name="G8" fmla="abs -974758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4946"/>
                  <a:gd name="G18" fmla="*/ 4946 1 2"/>
                  <a:gd name="G19" fmla="+- G18 5400 0"/>
                  <a:gd name="G20" fmla="cos G19 -9747581"/>
                  <a:gd name="G21" fmla="sin G19 -9747581"/>
                  <a:gd name="G22" fmla="+- G20 10800 0"/>
                  <a:gd name="G23" fmla="+- G21 10800 0"/>
                  <a:gd name="G24" fmla="+- 10800 0 G20"/>
                  <a:gd name="G25" fmla="+- 4946 10800 0"/>
                  <a:gd name="G26" fmla="?: G9 G17 G25"/>
                  <a:gd name="G27" fmla="?: G9 0 21600"/>
                  <a:gd name="G28" fmla="cos 10800 -9747581"/>
                  <a:gd name="G29" fmla="sin 10800 -9747581"/>
                  <a:gd name="G30" fmla="sin 4946 -974758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9747581 G34 0"/>
                  <a:gd name="G36" fmla="?: G6 G35 G31"/>
                  <a:gd name="G37" fmla="+- 21600 0 G36"/>
                  <a:gd name="G38" fmla="?: G4 0 G33"/>
                  <a:gd name="G39" fmla="?: -974758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4070 w 21600"/>
                  <a:gd name="T15" fmla="*/ 6714 h 21600"/>
                  <a:gd name="T16" fmla="*/ 10800 w 21600"/>
                  <a:gd name="T17" fmla="*/ 5854 h 21600"/>
                  <a:gd name="T18" fmla="*/ 17530 w 21600"/>
                  <a:gd name="T19" fmla="*/ 6714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6572" y="8233"/>
                    </a:moveTo>
                    <a:cubicBezTo>
                      <a:pt x="7469" y="6755"/>
                      <a:pt x="9071" y="5853"/>
                      <a:pt x="10800" y="5854"/>
                    </a:cubicBezTo>
                    <a:cubicBezTo>
                      <a:pt x="12528" y="5854"/>
                      <a:pt x="14130" y="6755"/>
                      <a:pt x="15027" y="8233"/>
                    </a:cubicBezTo>
                    <a:lnTo>
                      <a:pt x="20031" y="5195"/>
                    </a:lnTo>
                    <a:cubicBezTo>
                      <a:pt x="18073" y="1969"/>
                      <a:pt x="14573" y="-1"/>
                      <a:pt x="10799" y="0"/>
                    </a:cubicBezTo>
                    <a:cubicBezTo>
                      <a:pt x="7026" y="0"/>
                      <a:pt x="3526" y="1969"/>
                      <a:pt x="1568" y="519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143" name="AutoShape 111"/>
              <p:cNvSpPr>
                <a:spLocks noChangeArrowheads="1"/>
              </p:cNvSpPr>
              <p:nvPr/>
            </p:nvSpPr>
            <p:spPr bwMode="auto">
              <a:xfrm>
                <a:off x="2666" y="346"/>
                <a:ext cx="29" cy="142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4144" name="Oval 112"/>
            <p:cNvSpPr>
              <a:spLocks noChangeArrowheads="1"/>
            </p:cNvSpPr>
            <p:nvPr/>
          </p:nvSpPr>
          <p:spPr bwMode="auto">
            <a:xfrm>
              <a:off x="3376" y="1253"/>
              <a:ext cx="85" cy="85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45" name="Oval 113"/>
            <p:cNvSpPr>
              <a:spLocks noChangeArrowheads="1"/>
            </p:cNvSpPr>
            <p:nvPr/>
          </p:nvSpPr>
          <p:spPr bwMode="auto">
            <a:xfrm>
              <a:off x="4085" y="1253"/>
              <a:ext cx="85" cy="85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46" name="Oval 114"/>
            <p:cNvSpPr>
              <a:spLocks noChangeArrowheads="1"/>
            </p:cNvSpPr>
            <p:nvPr/>
          </p:nvSpPr>
          <p:spPr bwMode="auto">
            <a:xfrm>
              <a:off x="2667" y="1253"/>
              <a:ext cx="85" cy="85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47" name="AutoShape 115"/>
            <p:cNvSpPr>
              <a:spLocks noChangeArrowheads="1"/>
            </p:cNvSpPr>
            <p:nvPr/>
          </p:nvSpPr>
          <p:spPr bwMode="auto">
            <a:xfrm>
              <a:off x="2298" y="1367"/>
              <a:ext cx="86" cy="5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48" name="AutoShape 116"/>
            <p:cNvSpPr>
              <a:spLocks noChangeArrowheads="1"/>
            </p:cNvSpPr>
            <p:nvPr/>
          </p:nvSpPr>
          <p:spPr bwMode="auto">
            <a:xfrm>
              <a:off x="4396" y="1367"/>
              <a:ext cx="86" cy="5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4149" name="Group 117"/>
            <p:cNvGrpSpPr>
              <a:grpSpLocks/>
            </p:cNvGrpSpPr>
            <p:nvPr/>
          </p:nvGrpSpPr>
          <p:grpSpPr bwMode="auto">
            <a:xfrm>
              <a:off x="3036" y="969"/>
              <a:ext cx="766" cy="604"/>
              <a:chOff x="2298" y="318"/>
              <a:chExt cx="766" cy="604"/>
            </a:xfrm>
          </p:grpSpPr>
          <p:sp>
            <p:nvSpPr>
              <p:cNvPr id="44150" name="AutoShape 118"/>
              <p:cNvSpPr>
                <a:spLocks noChangeArrowheads="1"/>
              </p:cNvSpPr>
              <p:nvPr/>
            </p:nvSpPr>
            <p:spPr bwMode="auto">
              <a:xfrm>
                <a:off x="2298" y="318"/>
                <a:ext cx="766" cy="604"/>
              </a:xfrm>
              <a:custGeom>
                <a:avLst/>
                <a:gdLst>
                  <a:gd name="G0" fmla="+- 4946 0 0"/>
                  <a:gd name="G1" fmla="+- -9747581 0 0"/>
                  <a:gd name="G2" fmla="+- 0 0 -9747581"/>
                  <a:gd name="T0" fmla="*/ 0 256 1"/>
                  <a:gd name="T1" fmla="*/ 180 256 1"/>
                  <a:gd name="G3" fmla="+- -9747581 T0 T1"/>
                  <a:gd name="T2" fmla="*/ 0 256 1"/>
                  <a:gd name="T3" fmla="*/ 90 256 1"/>
                  <a:gd name="G4" fmla="+- -9747581 T2 T3"/>
                  <a:gd name="G5" fmla="*/ G4 2 1"/>
                  <a:gd name="T4" fmla="*/ 90 256 1"/>
                  <a:gd name="T5" fmla="*/ 0 256 1"/>
                  <a:gd name="G6" fmla="+- -9747581 T4 T5"/>
                  <a:gd name="G7" fmla="*/ G6 2 1"/>
                  <a:gd name="G8" fmla="abs -974758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4946"/>
                  <a:gd name="G18" fmla="*/ 4946 1 2"/>
                  <a:gd name="G19" fmla="+- G18 5400 0"/>
                  <a:gd name="G20" fmla="cos G19 -9747581"/>
                  <a:gd name="G21" fmla="sin G19 -9747581"/>
                  <a:gd name="G22" fmla="+- G20 10800 0"/>
                  <a:gd name="G23" fmla="+- G21 10800 0"/>
                  <a:gd name="G24" fmla="+- 10800 0 G20"/>
                  <a:gd name="G25" fmla="+- 4946 10800 0"/>
                  <a:gd name="G26" fmla="?: G9 G17 G25"/>
                  <a:gd name="G27" fmla="?: G9 0 21600"/>
                  <a:gd name="G28" fmla="cos 10800 -9747581"/>
                  <a:gd name="G29" fmla="sin 10800 -9747581"/>
                  <a:gd name="G30" fmla="sin 4946 -974758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9747581 G34 0"/>
                  <a:gd name="G36" fmla="?: G6 G35 G31"/>
                  <a:gd name="G37" fmla="+- 21600 0 G36"/>
                  <a:gd name="G38" fmla="?: G4 0 G33"/>
                  <a:gd name="G39" fmla="?: -974758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4070 w 21600"/>
                  <a:gd name="T15" fmla="*/ 6714 h 21600"/>
                  <a:gd name="T16" fmla="*/ 10800 w 21600"/>
                  <a:gd name="T17" fmla="*/ 5854 h 21600"/>
                  <a:gd name="T18" fmla="*/ 17530 w 21600"/>
                  <a:gd name="T19" fmla="*/ 6714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6572" y="8233"/>
                    </a:moveTo>
                    <a:cubicBezTo>
                      <a:pt x="7469" y="6755"/>
                      <a:pt x="9071" y="5853"/>
                      <a:pt x="10800" y="5854"/>
                    </a:cubicBezTo>
                    <a:cubicBezTo>
                      <a:pt x="12528" y="5854"/>
                      <a:pt x="14130" y="6755"/>
                      <a:pt x="15027" y="8233"/>
                    </a:cubicBezTo>
                    <a:lnTo>
                      <a:pt x="20031" y="5195"/>
                    </a:lnTo>
                    <a:cubicBezTo>
                      <a:pt x="18073" y="1969"/>
                      <a:pt x="14573" y="-1"/>
                      <a:pt x="10799" y="0"/>
                    </a:cubicBezTo>
                    <a:cubicBezTo>
                      <a:pt x="7026" y="0"/>
                      <a:pt x="3526" y="1969"/>
                      <a:pt x="1568" y="519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151" name="AutoShape 119"/>
              <p:cNvSpPr>
                <a:spLocks noChangeArrowheads="1"/>
              </p:cNvSpPr>
              <p:nvPr/>
            </p:nvSpPr>
            <p:spPr bwMode="auto">
              <a:xfrm>
                <a:off x="2666" y="346"/>
                <a:ext cx="29" cy="142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4152" name="Group 120"/>
            <p:cNvGrpSpPr>
              <a:grpSpLocks/>
            </p:cNvGrpSpPr>
            <p:nvPr/>
          </p:nvGrpSpPr>
          <p:grpSpPr bwMode="auto">
            <a:xfrm>
              <a:off x="3745" y="969"/>
              <a:ext cx="766" cy="604"/>
              <a:chOff x="2298" y="318"/>
              <a:chExt cx="766" cy="604"/>
            </a:xfrm>
          </p:grpSpPr>
          <p:sp>
            <p:nvSpPr>
              <p:cNvPr id="44153" name="AutoShape 121"/>
              <p:cNvSpPr>
                <a:spLocks noChangeArrowheads="1"/>
              </p:cNvSpPr>
              <p:nvPr/>
            </p:nvSpPr>
            <p:spPr bwMode="auto">
              <a:xfrm>
                <a:off x="2298" y="318"/>
                <a:ext cx="766" cy="604"/>
              </a:xfrm>
              <a:custGeom>
                <a:avLst/>
                <a:gdLst>
                  <a:gd name="G0" fmla="+- 4946 0 0"/>
                  <a:gd name="G1" fmla="+- -9747581 0 0"/>
                  <a:gd name="G2" fmla="+- 0 0 -9747581"/>
                  <a:gd name="T0" fmla="*/ 0 256 1"/>
                  <a:gd name="T1" fmla="*/ 180 256 1"/>
                  <a:gd name="G3" fmla="+- -9747581 T0 T1"/>
                  <a:gd name="T2" fmla="*/ 0 256 1"/>
                  <a:gd name="T3" fmla="*/ 90 256 1"/>
                  <a:gd name="G4" fmla="+- -9747581 T2 T3"/>
                  <a:gd name="G5" fmla="*/ G4 2 1"/>
                  <a:gd name="T4" fmla="*/ 90 256 1"/>
                  <a:gd name="T5" fmla="*/ 0 256 1"/>
                  <a:gd name="G6" fmla="+- -9747581 T4 T5"/>
                  <a:gd name="G7" fmla="*/ G6 2 1"/>
                  <a:gd name="G8" fmla="abs -974758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4946"/>
                  <a:gd name="G18" fmla="*/ 4946 1 2"/>
                  <a:gd name="G19" fmla="+- G18 5400 0"/>
                  <a:gd name="G20" fmla="cos G19 -9747581"/>
                  <a:gd name="G21" fmla="sin G19 -9747581"/>
                  <a:gd name="G22" fmla="+- G20 10800 0"/>
                  <a:gd name="G23" fmla="+- G21 10800 0"/>
                  <a:gd name="G24" fmla="+- 10800 0 G20"/>
                  <a:gd name="G25" fmla="+- 4946 10800 0"/>
                  <a:gd name="G26" fmla="?: G9 G17 G25"/>
                  <a:gd name="G27" fmla="?: G9 0 21600"/>
                  <a:gd name="G28" fmla="cos 10800 -9747581"/>
                  <a:gd name="G29" fmla="sin 10800 -9747581"/>
                  <a:gd name="G30" fmla="sin 4946 -974758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9747581 G34 0"/>
                  <a:gd name="G36" fmla="?: G6 G35 G31"/>
                  <a:gd name="G37" fmla="+- 21600 0 G36"/>
                  <a:gd name="G38" fmla="?: G4 0 G33"/>
                  <a:gd name="G39" fmla="?: -974758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4070 w 21600"/>
                  <a:gd name="T15" fmla="*/ 6714 h 21600"/>
                  <a:gd name="T16" fmla="*/ 10800 w 21600"/>
                  <a:gd name="T17" fmla="*/ 5854 h 21600"/>
                  <a:gd name="T18" fmla="*/ 17530 w 21600"/>
                  <a:gd name="T19" fmla="*/ 6714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6572" y="8233"/>
                    </a:moveTo>
                    <a:cubicBezTo>
                      <a:pt x="7469" y="6755"/>
                      <a:pt x="9071" y="5853"/>
                      <a:pt x="10800" y="5854"/>
                    </a:cubicBezTo>
                    <a:cubicBezTo>
                      <a:pt x="12528" y="5854"/>
                      <a:pt x="14130" y="6755"/>
                      <a:pt x="15027" y="8233"/>
                    </a:cubicBezTo>
                    <a:lnTo>
                      <a:pt x="20031" y="5195"/>
                    </a:lnTo>
                    <a:cubicBezTo>
                      <a:pt x="18073" y="1969"/>
                      <a:pt x="14573" y="-1"/>
                      <a:pt x="10799" y="0"/>
                    </a:cubicBezTo>
                    <a:cubicBezTo>
                      <a:pt x="7026" y="0"/>
                      <a:pt x="3526" y="1969"/>
                      <a:pt x="1568" y="519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154" name="AutoShape 122"/>
              <p:cNvSpPr>
                <a:spLocks noChangeArrowheads="1"/>
              </p:cNvSpPr>
              <p:nvPr/>
            </p:nvSpPr>
            <p:spPr bwMode="auto">
              <a:xfrm>
                <a:off x="2666" y="346"/>
                <a:ext cx="29" cy="142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3325" name="Group 1101"/>
          <p:cNvGrpSpPr>
            <a:grpSpLocks/>
          </p:cNvGrpSpPr>
          <p:nvPr/>
        </p:nvGrpSpPr>
        <p:grpSpPr bwMode="auto">
          <a:xfrm>
            <a:off x="598842" y="4959170"/>
            <a:ext cx="1258887" cy="1304925"/>
            <a:chOff x="1817" y="1735"/>
            <a:chExt cx="793" cy="822"/>
          </a:xfrm>
        </p:grpSpPr>
        <p:sp>
          <p:nvSpPr>
            <p:cNvPr id="53284" name="Rectangle 1060"/>
            <p:cNvSpPr>
              <a:spLocks noChangeArrowheads="1"/>
            </p:cNvSpPr>
            <p:nvPr/>
          </p:nvSpPr>
          <p:spPr bwMode="auto">
            <a:xfrm flipH="1">
              <a:off x="2185" y="1791"/>
              <a:ext cx="57" cy="170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85" name="AutoShape 1061"/>
            <p:cNvSpPr>
              <a:spLocks noChangeArrowheads="1"/>
            </p:cNvSpPr>
            <p:nvPr/>
          </p:nvSpPr>
          <p:spPr bwMode="auto">
            <a:xfrm flipV="1">
              <a:off x="1817" y="1933"/>
              <a:ext cx="793" cy="624"/>
            </a:xfrm>
            <a:custGeom>
              <a:avLst/>
              <a:gdLst>
                <a:gd name="G0" fmla="+- 3813 0 0"/>
                <a:gd name="G1" fmla="+- 21600 0 3813"/>
                <a:gd name="G2" fmla="*/ 3813 1 2"/>
                <a:gd name="G3" fmla="+- 21600 0 G2"/>
                <a:gd name="G4" fmla="+/ 3813 21600 2"/>
                <a:gd name="G5" fmla="+/ G1 0 2"/>
                <a:gd name="G6" fmla="*/ 21600 21600 3813"/>
                <a:gd name="G7" fmla="*/ G6 1 2"/>
                <a:gd name="G8" fmla="+- 21600 0 G7"/>
                <a:gd name="G9" fmla="*/ 21600 1 2"/>
                <a:gd name="G10" fmla="+- 3813 0 G9"/>
                <a:gd name="G11" fmla="?: G10 G8 0"/>
                <a:gd name="G12" fmla="?: G10 G7 21600"/>
                <a:gd name="T0" fmla="*/ 19693 w 21600"/>
                <a:gd name="T1" fmla="*/ 10800 h 21600"/>
                <a:gd name="T2" fmla="*/ 10800 w 21600"/>
                <a:gd name="T3" fmla="*/ 21600 h 21600"/>
                <a:gd name="T4" fmla="*/ 1907 w 21600"/>
                <a:gd name="T5" fmla="*/ 10800 h 21600"/>
                <a:gd name="T6" fmla="*/ 10800 w 21600"/>
                <a:gd name="T7" fmla="*/ 0 h 21600"/>
                <a:gd name="T8" fmla="*/ 3707 w 21600"/>
                <a:gd name="T9" fmla="*/ 3707 h 21600"/>
                <a:gd name="T10" fmla="*/ 17893 w 21600"/>
                <a:gd name="T11" fmla="*/ 1789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813" y="21600"/>
                  </a:lnTo>
                  <a:lnTo>
                    <a:pt x="1778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86" name="AutoShape 1062"/>
            <p:cNvSpPr>
              <a:spLocks noChangeArrowheads="1"/>
            </p:cNvSpPr>
            <p:nvPr/>
          </p:nvSpPr>
          <p:spPr bwMode="auto">
            <a:xfrm>
              <a:off x="1817" y="1735"/>
              <a:ext cx="793" cy="56"/>
            </a:xfrm>
            <a:custGeom>
              <a:avLst/>
              <a:gdLst>
                <a:gd name="G0" fmla="+- 3813 0 0"/>
                <a:gd name="G1" fmla="+- 21600 0 3813"/>
                <a:gd name="G2" fmla="*/ 3813 1 2"/>
                <a:gd name="G3" fmla="+- 21600 0 G2"/>
                <a:gd name="G4" fmla="+/ 3813 21600 2"/>
                <a:gd name="G5" fmla="+/ G1 0 2"/>
                <a:gd name="G6" fmla="*/ 21600 21600 3813"/>
                <a:gd name="G7" fmla="*/ G6 1 2"/>
                <a:gd name="G8" fmla="+- 21600 0 G7"/>
                <a:gd name="G9" fmla="*/ 21600 1 2"/>
                <a:gd name="G10" fmla="+- 3813 0 G9"/>
                <a:gd name="G11" fmla="?: G10 G8 0"/>
                <a:gd name="G12" fmla="?: G10 G7 21600"/>
                <a:gd name="T0" fmla="*/ 19693 w 21600"/>
                <a:gd name="T1" fmla="*/ 10800 h 21600"/>
                <a:gd name="T2" fmla="*/ 10800 w 21600"/>
                <a:gd name="T3" fmla="*/ 21600 h 21600"/>
                <a:gd name="T4" fmla="*/ 1907 w 21600"/>
                <a:gd name="T5" fmla="*/ 10800 h 21600"/>
                <a:gd name="T6" fmla="*/ 10800 w 21600"/>
                <a:gd name="T7" fmla="*/ 0 h 21600"/>
                <a:gd name="T8" fmla="*/ 3707 w 21600"/>
                <a:gd name="T9" fmla="*/ 3707 h 21600"/>
                <a:gd name="T10" fmla="*/ 17893 w 21600"/>
                <a:gd name="T11" fmla="*/ 1789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813" y="21600"/>
                  </a:lnTo>
                  <a:lnTo>
                    <a:pt x="1778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87" name="Oval 1063"/>
            <p:cNvSpPr>
              <a:spLocks noChangeArrowheads="1"/>
            </p:cNvSpPr>
            <p:nvPr/>
          </p:nvSpPr>
          <p:spPr bwMode="auto">
            <a:xfrm>
              <a:off x="1958" y="1990"/>
              <a:ext cx="511" cy="51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89" name="AutoShape 1065"/>
            <p:cNvSpPr>
              <a:spLocks noChangeArrowheads="1"/>
            </p:cNvSpPr>
            <p:nvPr/>
          </p:nvSpPr>
          <p:spPr bwMode="auto">
            <a:xfrm flipV="1">
              <a:off x="2185" y="2018"/>
              <a:ext cx="57" cy="227"/>
            </a:xfrm>
            <a:custGeom>
              <a:avLst/>
              <a:gdLst>
                <a:gd name="G0" fmla="+- 8715 0 0"/>
                <a:gd name="G1" fmla="+- 21600 0 8715"/>
                <a:gd name="G2" fmla="*/ 8715 1 2"/>
                <a:gd name="G3" fmla="+- 21600 0 G2"/>
                <a:gd name="G4" fmla="+/ 8715 21600 2"/>
                <a:gd name="G5" fmla="+/ G1 0 2"/>
                <a:gd name="G6" fmla="*/ 21600 21600 8715"/>
                <a:gd name="G7" fmla="*/ G6 1 2"/>
                <a:gd name="G8" fmla="+- 21600 0 G7"/>
                <a:gd name="G9" fmla="*/ 21600 1 2"/>
                <a:gd name="G10" fmla="+- 8715 0 G9"/>
                <a:gd name="G11" fmla="?: G10 G8 0"/>
                <a:gd name="G12" fmla="?: G10 G7 21600"/>
                <a:gd name="T0" fmla="*/ 17242 w 21600"/>
                <a:gd name="T1" fmla="*/ 10800 h 21600"/>
                <a:gd name="T2" fmla="*/ 10800 w 21600"/>
                <a:gd name="T3" fmla="*/ 21600 h 21600"/>
                <a:gd name="T4" fmla="*/ 4358 w 21600"/>
                <a:gd name="T5" fmla="*/ 10800 h 21600"/>
                <a:gd name="T6" fmla="*/ 10800 w 21600"/>
                <a:gd name="T7" fmla="*/ 0 h 21600"/>
                <a:gd name="T8" fmla="*/ 6158 w 21600"/>
                <a:gd name="T9" fmla="*/ 6158 h 21600"/>
                <a:gd name="T10" fmla="*/ 15442 w 21600"/>
                <a:gd name="T11" fmla="*/ 1544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715" y="21600"/>
                  </a:lnTo>
                  <a:lnTo>
                    <a:pt x="1288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90" name="Oval 1066"/>
            <p:cNvSpPr>
              <a:spLocks noChangeArrowheads="1"/>
            </p:cNvSpPr>
            <p:nvPr/>
          </p:nvSpPr>
          <p:spPr bwMode="auto">
            <a:xfrm>
              <a:off x="2163" y="2195"/>
              <a:ext cx="100" cy="100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3326" name="Group 1102"/>
          <p:cNvGrpSpPr>
            <a:grpSpLocks/>
          </p:cNvGrpSpPr>
          <p:nvPr/>
        </p:nvGrpSpPr>
        <p:grpSpPr bwMode="auto">
          <a:xfrm>
            <a:off x="2521745" y="4959170"/>
            <a:ext cx="1258887" cy="1304925"/>
            <a:chOff x="2639" y="1735"/>
            <a:chExt cx="793" cy="822"/>
          </a:xfrm>
        </p:grpSpPr>
        <p:sp>
          <p:nvSpPr>
            <p:cNvPr id="53291" name="Rectangle 1067"/>
            <p:cNvSpPr>
              <a:spLocks noChangeArrowheads="1"/>
            </p:cNvSpPr>
            <p:nvPr/>
          </p:nvSpPr>
          <p:spPr bwMode="auto">
            <a:xfrm flipH="1">
              <a:off x="3007" y="1791"/>
              <a:ext cx="57" cy="170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92" name="AutoShape 1068"/>
            <p:cNvSpPr>
              <a:spLocks noChangeArrowheads="1"/>
            </p:cNvSpPr>
            <p:nvPr/>
          </p:nvSpPr>
          <p:spPr bwMode="auto">
            <a:xfrm flipV="1">
              <a:off x="2639" y="1933"/>
              <a:ext cx="793" cy="624"/>
            </a:xfrm>
            <a:custGeom>
              <a:avLst/>
              <a:gdLst>
                <a:gd name="G0" fmla="+- 3813 0 0"/>
                <a:gd name="G1" fmla="+- 21600 0 3813"/>
                <a:gd name="G2" fmla="*/ 3813 1 2"/>
                <a:gd name="G3" fmla="+- 21600 0 G2"/>
                <a:gd name="G4" fmla="+/ 3813 21600 2"/>
                <a:gd name="G5" fmla="+/ G1 0 2"/>
                <a:gd name="G6" fmla="*/ 21600 21600 3813"/>
                <a:gd name="G7" fmla="*/ G6 1 2"/>
                <a:gd name="G8" fmla="+- 21600 0 G7"/>
                <a:gd name="G9" fmla="*/ 21600 1 2"/>
                <a:gd name="G10" fmla="+- 3813 0 G9"/>
                <a:gd name="G11" fmla="?: G10 G8 0"/>
                <a:gd name="G12" fmla="?: G10 G7 21600"/>
                <a:gd name="T0" fmla="*/ 19693 w 21600"/>
                <a:gd name="T1" fmla="*/ 10800 h 21600"/>
                <a:gd name="T2" fmla="*/ 10800 w 21600"/>
                <a:gd name="T3" fmla="*/ 21600 h 21600"/>
                <a:gd name="T4" fmla="*/ 1907 w 21600"/>
                <a:gd name="T5" fmla="*/ 10800 h 21600"/>
                <a:gd name="T6" fmla="*/ 10800 w 21600"/>
                <a:gd name="T7" fmla="*/ 0 h 21600"/>
                <a:gd name="T8" fmla="*/ 3707 w 21600"/>
                <a:gd name="T9" fmla="*/ 3707 h 21600"/>
                <a:gd name="T10" fmla="*/ 17893 w 21600"/>
                <a:gd name="T11" fmla="*/ 1789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813" y="21600"/>
                  </a:lnTo>
                  <a:lnTo>
                    <a:pt x="1778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93" name="AutoShape 1069"/>
            <p:cNvSpPr>
              <a:spLocks noChangeArrowheads="1"/>
            </p:cNvSpPr>
            <p:nvPr/>
          </p:nvSpPr>
          <p:spPr bwMode="auto">
            <a:xfrm>
              <a:off x="2639" y="1735"/>
              <a:ext cx="793" cy="56"/>
            </a:xfrm>
            <a:custGeom>
              <a:avLst/>
              <a:gdLst>
                <a:gd name="G0" fmla="+- 3813 0 0"/>
                <a:gd name="G1" fmla="+- 21600 0 3813"/>
                <a:gd name="G2" fmla="*/ 3813 1 2"/>
                <a:gd name="G3" fmla="+- 21600 0 G2"/>
                <a:gd name="G4" fmla="+/ 3813 21600 2"/>
                <a:gd name="G5" fmla="+/ G1 0 2"/>
                <a:gd name="G6" fmla="*/ 21600 21600 3813"/>
                <a:gd name="G7" fmla="*/ G6 1 2"/>
                <a:gd name="G8" fmla="+- 21600 0 G7"/>
                <a:gd name="G9" fmla="*/ 21600 1 2"/>
                <a:gd name="G10" fmla="+- 3813 0 G9"/>
                <a:gd name="G11" fmla="?: G10 G8 0"/>
                <a:gd name="G12" fmla="?: G10 G7 21600"/>
                <a:gd name="T0" fmla="*/ 19693 w 21600"/>
                <a:gd name="T1" fmla="*/ 10800 h 21600"/>
                <a:gd name="T2" fmla="*/ 10800 w 21600"/>
                <a:gd name="T3" fmla="*/ 21600 h 21600"/>
                <a:gd name="T4" fmla="*/ 1907 w 21600"/>
                <a:gd name="T5" fmla="*/ 10800 h 21600"/>
                <a:gd name="T6" fmla="*/ 10800 w 21600"/>
                <a:gd name="T7" fmla="*/ 0 h 21600"/>
                <a:gd name="T8" fmla="*/ 3707 w 21600"/>
                <a:gd name="T9" fmla="*/ 3707 h 21600"/>
                <a:gd name="T10" fmla="*/ 17893 w 21600"/>
                <a:gd name="T11" fmla="*/ 1789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813" y="21600"/>
                  </a:lnTo>
                  <a:lnTo>
                    <a:pt x="1778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66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94" name="Oval 1070"/>
            <p:cNvSpPr>
              <a:spLocks noChangeArrowheads="1"/>
            </p:cNvSpPr>
            <p:nvPr/>
          </p:nvSpPr>
          <p:spPr bwMode="auto">
            <a:xfrm>
              <a:off x="2780" y="1990"/>
              <a:ext cx="511" cy="51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95" name="AutoShape 1071"/>
            <p:cNvSpPr>
              <a:spLocks noChangeArrowheads="1"/>
            </p:cNvSpPr>
            <p:nvPr/>
          </p:nvSpPr>
          <p:spPr bwMode="auto">
            <a:xfrm flipV="1">
              <a:off x="3007" y="2018"/>
              <a:ext cx="57" cy="227"/>
            </a:xfrm>
            <a:custGeom>
              <a:avLst/>
              <a:gdLst>
                <a:gd name="G0" fmla="+- 8715 0 0"/>
                <a:gd name="G1" fmla="+- 21600 0 8715"/>
                <a:gd name="G2" fmla="*/ 8715 1 2"/>
                <a:gd name="G3" fmla="+- 21600 0 G2"/>
                <a:gd name="G4" fmla="+/ 8715 21600 2"/>
                <a:gd name="G5" fmla="+/ G1 0 2"/>
                <a:gd name="G6" fmla="*/ 21600 21600 8715"/>
                <a:gd name="G7" fmla="*/ G6 1 2"/>
                <a:gd name="G8" fmla="+- 21600 0 G7"/>
                <a:gd name="G9" fmla="*/ 21600 1 2"/>
                <a:gd name="G10" fmla="+- 8715 0 G9"/>
                <a:gd name="G11" fmla="?: G10 G8 0"/>
                <a:gd name="G12" fmla="?: G10 G7 21600"/>
                <a:gd name="T0" fmla="*/ 17242 w 21600"/>
                <a:gd name="T1" fmla="*/ 10800 h 21600"/>
                <a:gd name="T2" fmla="*/ 10800 w 21600"/>
                <a:gd name="T3" fmla="*/ 21600 h 21600"/>
                <a:gd name="T4" fmla="*/ 4358 w 21600"/>
                <a:gd name="T5" fmla="*/ 10800 h 21600"/>
                <a:gd name="T6" fmla="*/ 10800 w 21600"/>
                <a:gd name="T7" fmla="*/ 0 h 21600"/>
                <a:gd name="T8" fmla="*/ 6158 w 21600"/>
                <a:gd name="T9" fmla="*/ 6158 h 21600"/>
                <a:gd name="T10" fmla="*/ 15442 w 21600"/>
                <a:gd name="T11" fmla="*/ 1544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715" y="21600"/>
                  </a:lnTo>
                  <a:lnTo>
                    <a:pt x="1288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96" name="Oval 1072"/>
            <p:cNvSpPr>
              <a:spLocks noChangeArrowheads="1"/>
            </p:cNvSpPr>
            <p:nvPr/>
          </p:nvSpPr>
          <p:spPr bwMode="auto">
            <a:xfrm>
              <a:off x="2985" y="2195"/>
              <a:ext cx="100" cy="100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3327" name="Group 1103"/>
          <p:cNvGrpSpPr>
            <a:grpSpLocks/>
          </p:cNvGrpSpPr>
          <p:nvPr/>
        </p:nvGrpSpPr>
        <p:grpSpPr bwMode="auto">
          <a:xfrm>
            <a:off x="4368006" y="4959170"/>
            <a:ext cx="1258887" cy="1304925"/>
            <a:chOff x="3489" y="1735"/>
            <a:chExt cx="793" cy="822"/>
          </a:xfrm>
        </p:grpSpPr>
        <p:sp>
          <p:nvSpPr>
            <p:cNvPr id="53297" name="Rectangle 1073"/>
            <p:cNvSpPr>
              <a:spLocks noChangeArrowheads="1"/>
            </p:cNvSpPr>
            <p:nvPr/>
          </p:nvSpPr>
          <p:spPr bwMode="auto">
            <a:xfrm flipH="1">
              <a:off x="3857" y="1791"/>
              <a:ext cx="57" cy="170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98" name="AutoShape 1074"/>
            <p:cNvSpPr>
              <a:spLocks noChangeArrowheads="1"/>
            </p:cNvSpPr>
            <p:nvPr/>
          </p:nvSpPr>
          <p:spPr bwMode="auto">
            <a:xfrm flipV="1">
              <a:off x="3489" y="1933"/>
              <a:ext cx="793" cy="624"/>
            </a:xfrm>
            <a:custGeom>
              <a:avLst/>
              <a:gdLst>
                <a:gd name="G0" fmla="+- 3813 0 0"/>
                <a:gd name="G1" fmla="+- 21600 0 3813"/>
                <a:gd name="G2" fmla="*/ 3813 1 2"/>
                <a:gd name="G3" fmla="+- 21600 0 G2"/>
                <a:gd name="G4" fmla="+/ 3813 21600 2"/>
                <a:gd name="G5" fmla="+/ G1 0 2"/>
                <a:gd name="G6" fmla="*/ 21600 21600 3813"/>
                <a:gd name="G7" fmla="*/ G6 1 2"/>
                <a:gd name="G8" fmla="+- 21600 0 G7"/>
                <a:gd name="G9" fmla="*/ 21600 1 2"/>
                <a:gd name="G10" fmla="+- 3813 0 G9"/>
                <a:gd name="G11" fmla="?: G10 G8 0"/>
                <a:gd name="G12" fmla="?: G10 G7 21600"/>
                <a:gd name="T0" fmla="*/ 19693 w 21600"/>
                <a:gd name="T1" fmla="*/ 10800 h 21600"/>
                <a:gd name="T2" fmla="*/ 10800 w 21600"/>
                <a:gd name="T3" fmla="*/ 21600 h 21600"/>
                <a:gd name="T4" fmla="*/ 1907 w 21600"/>
                <a:gd name="T5" fmla="*/ 10800 h 21600"/>
                <a:gd name="T6" fmla="*/ 10800 w 21600"/>
                <a:gd name="T7" fmla="*/ 0 h 21600"/>
                <a:gd name="T8" fmla="*/ 3707 w 21600"/>
                <a:gd name="T9" fmla="*/ 3707 h 21600"/>
                <a:gd name="T10" fmla="*/ 17893 w 21600"/>
                <a:gd name="T11" fmla="*/ 1789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813" y="21600"/>
                  </a:lnTo>
                  <a:lnTo>
                    <a:pt x="1778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99" name="AutoShape 1075"/>
            <p:cNvSpPr>
              <a:spLocks noChangeArrowheads="1"/>
            </p:cNvSpPr>
            <p:nvPr/>
          </p:nvSpPr>
          <p:spPr bwMode="auto">
            <a:xfrm>
              <a:off x="3489" y="1735"/>
              <a:ext cx="793" cy="56"/>
            </a:xfrm>
            <a:custGeom>
              <a:avLst/>
              <a:gdLst>
                <a:gd name="G0" fmla="+- 3813 0 0"/>
                <a:gd name="G1" fmla="+- 21600 0 3813"/>
                <a:gd name="G2" fmla="*/ 3813 1 2"/>
                <a:gd name="G3" fmla="+- 21600 0 G2"/>
                <a:gd name="G4" fmla="+/ 3813 21600 2"/>
                <a:gd name="G5" fmla="+/ G1 0 2"/>
                <a:gd name="G6" fmla="*/ 21600 21600 3813"/>
                <a:gd name="G7" fmla="*/ G6 1 2"/>
                <a:gd name="G8" fmla="+- 21600 0 G7"/>
                <a:gd name="G9" fmla="*/ 21600 1 2"/>
                <a:gd name="G10" fmla="+- 3813 0 G9"/>
                <a:gd name="G11" fmla="?: G10 G8 0"/>
                <a:gd name="G12" fmla="?: G10 G7 21600"/>
                <a:gd name="T0" fmla="*/ 19693 w 21600"/>
                <a:gd name="T1" fmla="*/ 10800 h 21600"/>
                <a:gd name="T2" fmla="*/ 10800 w 21600"/>
                <a:gd name="T3" fmla="*/ 21600 h 21600"/>
                <a:gd name="T4" fmla="*/ 1907 w 21600"/>
                <a:gd name="T5" fmla="*/ 10800 h 21600"/>
                <a:gd name="T6" fmla="*/ 10800 w 21600"/>
                <a:gd name="T7" fmla="*/ 0 h 21600"/>
                <a:gd name="T8" fmla="*/ 3707 w 21600"/>
                <a:gd name="T9" fmla="*/ 3707 h 21600"/>
                <a:gd name="T10" fmla="*/ 17893 w 21600"/>
                <a:gd name="T11" fmla="*/ 1789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813" y="21600"/>
                  </a:lnTo>
                  <a:lnTo>
                    <a:pt x="1778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00" name="Oval 1076"/>
            <p:cNvSpPr>
              <a:spLocks noChangeArrowheads="1"/>
            </p:cNvSpPr>
            <p:nvPr/>
          </p:nvSpPr>
          <p:spPr bwMode="auto">
            <a:xfrm>
              <a:off x="3630" y="1990"/>
              <a:ext cx="511" cy="51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01" name="AutoShape 1077"/>
            <p:cNvSpPr>
              <a:spLocks noChangeArrowheads="1"/>
            </p:cNvSpPr>
            <p:nvPr/>
          </p:nvSpPr>
          <p:spPr bwMode="auto">
            <a:xfrm flipV="1">
              <a:off x="3857" y="2018"/>
              <a:ext cx="57" cy="227"/>
            </a:xfrm>
            <a:custGeom>
              <a:avLst/>
              <a:gdLst>
                <a:gd name="G0" fmla="+- 8715 0 0"/>
                <a:gd name="G1" fmla="+- 21600 0 8715"/>
                <a:gd name="G2" fmla="*/ 8715 1 2"/>
                <a:gd name="G3" fmla="+- 21600 0 G2"/>
                <a:gd name="G4" fmla="+/ 8715 21600 2"/>
                <a:gd name="G5" fmla="+/ G1 0 2"/>
                <a:gd name="G6" fmla="*/ 21600 21600 8715"/>
                <a:gd name="G7" fmla="*/ G6 1 2"/>
                <a:gd name="G8" fmla="+- 21600 0 G7"/>
                <a:gd name="G9" fmla="*/ 21600 1 2"/>
                <a:gd name="G10" fmla="+- 8715 0 G9"/>
                <a:gd name="G11" fmla="?: G10 G8 0"/>
                <a:gd name="G12" fmla="?: G10 G7 21600"/>
                <a:gd name="T0" fmla="*/ 17242 w 21600"/>
                <a:gd name="T1" fmla="*/ 10800 h 21600"/>
                <a:gd name="T2" fmla="*/ 10800 w 21600"/>
                <a:gd name="T3" fmla="*/ 21600 h 21600"/>
                <a:gd name="T4" fmla="*/ 4358 w 21600"/>
                <a:gd name="T5" fmla="*/ 10800 h 21600"/>
                <a:gd name="T6" fmla="*/ 10800 w 21600"/>
                <a:gd name="T7" fmla="*/ 0 h 21600"/>
                <a:gd name="T8" fmla="*/ 6158 w 21600"/>
                <a:gd name="T9" fmla="*/ 6158 h 21600"/>
                <a:gd name="T10" fmla="*/ 15442 w 21600"/>
                <a:gd name="T11" fmla="*/ 1544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715" y="21600"/>
                  </a:lnTo>
                  <a:lnTo>
                    <a:pt x="1288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02" name="Oval 1078"/>
            <p:cNvSpPr>
              <a:spLocks noChangeArrowheads="1"/>
            </p:cNvSpPr>
            <p:nvPr/>
          </p:nvSpPr>
          <p:spPr bwMode="auto">
            <a:xfrm>
              <a:off x="3835" y="2195"/>
              <a:ext cx="100" cy="100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3303" name="Group 1079"/>
          <p:cNvGrpSpPr>
            <a:grpSpLocks/>
          </p:cNvGrpSpPr>
          <p:nvPr/>
        </p:nvGrpSpPr>
        <p:grpSpPr bwMode="auto">
          <a:xfrm>
            <a:off x="4237374" y="1223963"/>
            <a:ext cx="1439862" cy="1049337"/>
            <a:chOff x="2156" y="2245"/>
            <a:chExt cx="907" cy="661"/>
          </a:xfrm>
        </p:grpSpPr>
        <p:sp>
          <p:nvSpPr>
            <p:cNvPr id="53304" name="Rectangle 1080"/>
            <p:cNvSpPr>
              <a:spLocks noChangeArrowheads="1"/>
            </p:cNvSpPr>
            <p:nvPr/>
          </p:nvSpPr>
          <p:spPr bwMode="auto">
            <a:xfrm>
              <a:off x="2156" y="2245"/>
              <a:ext cx="907" cy="454"/>
            </a:xfrm>
            <a:prstGeom prst="rect">
              <a:avLst/>
            </a:prstGeom>
            <a:gradFill rotWithShape="1">
              <a:gsLst>
                <a:gs pos="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05" name="AutoShape 1081"/>
            <p:cNvSpPr>
              <a:spLocks noChangeArrowheads="1"/>
            </p:cNvSpPr>
            <p:nvPr/>
          </p:nvSpPr>
          <p:spPr bwMode="auto">
            <a:xfrm>
              <a:off x="2213" y="2302"/>
              <a:ext cx="766" cy="604"/>
            </a:xfrm>
            <a:custGeom>
              <a:avLst/>
              <a:gdLst>
                <a:gd name="G0" fmla="+- 4946 0 0"/>
                <a:gd name="G1" fmla="+- -9747581 0 0"/>
                <a:gd name="G2" fmla="+- 0 0 -9747581"/>
                <a:gd name="T0" fmla="*/ 0 256 1"/>
                <a:gd name="T1" fmla="*/ 180 256 1"/>
                <a:gd name="G3" fmla="+- -9747581 T0 T1"/>
                <a:gd name="T2" fmla="*/ 0 256 1"/>
                <a:gd name="T3" fmla="*/ 90 256 1"/>
                <a:gd name="G4" fmla="+- -9747581 T2 T3"/>
                <a:gd name="G5" fmla="*/ G4 2 1"/>
                <a:gd name="T4" fmla="*/ 90 256 1"/>
                <a:gd name="T5" fmla="*/ 0 256 1"/>
                <a:gd name="G6" fmla="+- -9747581 T4 T5"/>
                <a:gd name="G7" fmla="*/ G6 2 1"/>
                <a:gd name="G8" fmla="abs -9747581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4946"/>
                <a:gd name="G18" fmla="*/ 4946 1 2"/>
                <a:gd name="G19" fmla="+- G18 5400 0"/>
                <a:gd name="G20" fmla="cos G19 -9747581"/>
                <a:gd name="G21" fmla="sin G19 -9747581"/>
                <a:gd name="G22" fmla="+- G20 10800 0"/>
                <a:gd name="G23" fmla="+- G21 10800 0"/>
                <a:gd name="G24" fmla="+- 10800 0 G20"/>
                <a:gd name="G25" fmla="+- 4946 10800 0"/>
                <a:gd name="G26" fmla="?: G9 G17 G25"/>
                <a:gd name="G27" fmla="?: G9 0 21600"/>
                <a:gd name="G28" fmla="cos 10800 -9747581"/>
                <a:gd name="G29" fmla="sin 10800 -9747581"/>
                <a:gd name="G30" fmla="sin 4946 -9747581"/>
                <a:gd name="G31" fmla="+- G28 10800 0"/>
                <a:gd name="G32" fmla="+- G29 10800 0"/>
                <a:gd name="G33" fmla="+- G30 10800 0"/>
                <a:gd name="G34" fmla="?: G4 0 G31"/>
                <a:gd name="G35" fmla="?: -9747581 G34 0"/>
                <a:gd name="G36" fmla="?: G6 G35 G31"/>
                <a:gd name="G37" fmla="+- 21600 0 G36"/>
                <a:gd name="G38" fmla="?: G4 0 G33"/>
                <a:gd name="G39" fmla="?: -9747581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4070 w 21600"/>
                <a:gd name="T15" fmla="*/ 6714 h 21600"/>
                <a:gd name="T16" fmla="*/ 10800 w 21600"/>
                <a:gd name="T17" fmla="*/ 5854 h 21600"/>
                <a:gd name="T18" fmla="*/ 17530 w 21600"/>
                <a:gd name="T19" fmla="*/ 671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6572" y="8233"/>
                  </a:moveTo>
                  <a:cubicBezTo>
                    <a:pt x="7469" y="6755"/>
                    <a:pt x="9071" y="5853"/>
                    <a:pt x="10800" y="5854"/>
                  </a:cubicBezTo>
                  <a:cubicBezTo>
                    <a:pt x="12528" y="5854"/>
                    <a:pt x="14130" y="6755"/>
                    <a:pt x="15027" y="8233"/>
                  </a:cubicBezTo>
                  <a:lnTo>
                    <a:pt x="20031" y="5195"/>
                  </a:lnTo>
                  <a:cubicBezTo>
                    <a:pt x="18073" y="1969"/>
                    <a:pt x="14573" y="-1"/>
                    <a:pt x="10799" y="0"/>
                  </a:cubicBezTo>
                  <a:cubicBezTo>
                    <a:pt x="7026" y="0"/>
                    <a:pt x="3526" y="1969"/>
                    <a:pt x="1568" y="519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06" name="AutoShape 1082"/>
            <p:cNvSpPr>
              <a:spLocks noChangeArrowheads="1"/>
            </p:cNvSpPr>
            <p:nvPr/>
          </p:nvSpPr>
          <p:spPr bwMode="auto">
            <a:xfrm>
              <a:off x="2581" y="2330"/>
              <a:ext cx="29" cy="142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07" name="Oval 1083"/>
            <p:cNvSpPr>
              <a:spLocks noChangeArrowheads="1"/>
            </p:cNvSpPr>
            <p:nvPr/>
          </p:nvSpPr>
          <p:spPr bwMode="auto">
            <a:xfrm>
              <a:off x="2809" y="2585"/>
              <a:ext cx="85" cy="85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08" name="Oval 1084"/>
            <p:cNvSpPr>
              <a:spLocks noChangeArrowheads="1"/>
            </p:cNvSpPr>
            <p:nvPr/>
          </p:nvSpPr>
          <p:spPr bwMode="auto">
            <a:xfrm>
              <a:off x="2922" y="2585"/>
              <a:ext cx="85" cy="85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09" name="Oval 1085"/>
            <p:cNvSpPr>
              <a:spLocks noChangeArrowheads="1"/>
            </p:cNvSpPr>
            <p:nvPr/>
          </p:nvSpPr>
          <p:spPr bwMode="auto">
            <a:xfrm>
              <a:off x="2213" y="2585"/>
              <a:ext cx="85" cy="85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10" name="Oval 1086"/>
            <p:cNvSpPr>
              <a:spLocks noChangeArrowheads="1"/>
            </p:cNvSpPr>
            <p:nvPr/>
          </p:nvSpPr>
          <p:spPr bwMode="auto">
            <a:xfrm>
              <a:off x="2326" y="2585"/>
              <a:ext cx="85" cy="85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11" name="AutoShape 1087"/>
            <p:cNvSpPr>
              <a:spLocks noChangeArrowheads="1"/>
            </p:cNvSpPr>
            <p:nvPr/>
          </p:nvSpPr>
          <p:spPr bwMode="auto">
            <a:xfrm>
              <a:off x="2184" y="2699"/>
              <a:ext cx="86" cy="5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12" name="AutoShape 1088"/>
            <p:cNvSpPr>
              <a:spLocks noChangeArrowheads="1"/>
            </p:cNvSpPr>
            <p:nvPr/>
          </p:nvSpPr>
          <p:spPr bwMode="auto">
            <a:xfrm>
              <a:off x="2950" y="2699"/>
              <a:ext cx="86" cy="5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3324" name="Group 1100"/>
          <p:cNvGrpSpPr>
            <a:grpSpLocks/>
          </p:cNvGrpSpPr>
          <p:nvPr/>
        </p:nvGrpSpPr>
        <p:grpSpPr bwMode="auto">
          <a:xfrm>
            <a:off x="6397369" y="4779150"/>
            <a:ext cx="865981" cy="1496037"/>
            <a:chOff x="2071" y="2783"/>
            <a:chExt cx="624" cy="1078"/>
          </a:xfrm>
        </p:grpSpPr>
        <p:sp>
          <p:nvSpPr>
            <p:cNvPr id="53317" name="AutoShape 1093"/>
            <p:cNvSpPr>
              <a:spLocks noChangeArrowheads="1"/>
            </p:cNvSpPr>
            <p:nvPr/>
          </p:nvSpPr>
          <p:spPr bwMode="auto">
            <a:xfrm>
              <a:off x="2156" y="3039"/>
              <a:ext cx="454" cy="822"/>
            </a:xfrm>
            <a:prstGeom prst="roundRect">
              <a:avLst>
                <a:gd name="adj" fmla="val 16667"/>
              </a:avLst>
            </a:prstGeom>
            <a:solidFill>
              <a:srgbClr val="969696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16" name="Oval 1092"/>
            <p:cNvSpPr>
              <a:spLocks noChangeArrowheads="1"/>
            </p:cNvSpPr>
            <p:nvPr/>
          </p:nvSpPr>
          <p:spPr bwMode="auto">
            <a:xfrm>
              <a:off x="2071" y="2783"/>
              <a:ext cx="624" cy="624"/>
            </a:xfrm>
            <a:prstGeom prst="ellipse">
              <a:avLst/>
            </a:prstGeom>
            <a:solidFill>
              <a:srgbClr val="96969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13" name="Oval 1089"/>
            <p:cNvSpPr>
              <a:spLocks noChangeArrowheads="1"/>
            </p:cNvSpPr>
            <p:nvPr/>
          </p:nvSpPr>
          <p:spPr bwMode="auto">
            <a:xfrm>
              <a:off x="2128" y="2840"/>
              <a:ext cx="511" cy="51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14" name="AutoShape 1090"/>
            <p:cNvSpPr>
              <a:spLocks noChangeArrowheads="1"/>
            </p:cNvSpPr>
            <p:nvPr/>
          </p:nvSpPr>
          <p:spPr bwMode="auto">
            <a:xfrm flipV="1">
              <a:off x="2355" y="2868"/>
              <a:ext cx="57" cy="227"/>
            </a:xfrm>
            <a:custGeom>
              <a:avLst/>
              <a:gdLst>
                <a:gd name="G0" fmla="+- 8715 0 0"/>
                <a:gd name="G1" fmla="+- 21600 0 8715"/>
                <a:gd name="G2" fmla="*/ 8715 1 2"/>
                <a:gd name="G3" fmla="+- 21600 0 G2"/>
                <a:gd name="G4" fmla="+/ 8715 21600 2"/>
                <a:gd name="G5" fmla="+/ G1 0 2"/>
                <a:gd name="G6" fmla="*/ 21600 21600 8715"/>
                <a:gd name="G7" fmla="*/ G6 1 2"/>
                <a:gd name="G8" fmla="+- 21600 0 G7"/>
                <a:gd name="G9" fmla="*/ 21600 1 2"/>
                <a:gd name="G10" fmla="+- 8715 0 G9"/>
                <a:gd name="G11" fmla="?: G10 G8 0"/>
                <a:gd name="G12" fmla="?: G10 G7 21600"/>
                <a:gd name="T0" fmla="*/ 17242 w 21600"/>
                <a:gd name="T1" fmla="*/ 10800 h 21600"/>
                <a:gd name="T2" fmla="*/ 10800 w 21600"/>
                <a:gd name="T3" fmla="*/ 21600 h 21600"/>
                <a:gd name="T4" fmla="*/ 4358 w 21600"/>
                <a:gd name="T5" fmla="*/ 10800 h 21600"/>
                <a:gd name="T6" fmla="*/ 10800 w 21600"/>
                <a:gd name="T7" fmla="*/ 0 h 21600"/>
                <a:gd name="T8" fmla="*/ 6158 w 21600"/>
                <a:gd name="T9" fmla="*/ 6158 h 21600"/>
                <a:gd name="T10" fmla="*/ 15442 w 21600"/>
                <a:gd name="T11" fmla="*/ 1544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715" y="21600"/>
                  </a:lnTo>
                  <a:lnTo>
                    <a:pt x="1288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15" name="Oval 1091"/>
            <p:cNvSpPr>
              <a:spLocks noChangeArrowheads="1"/>
            </p:cNvSpPr>
            <p:nvPr/>
          </p:nvSpPr>
          <p:spPr bwMode="auto">
            <a:xfrm>
              <a:off x="2333" y="3045"/>
              <a:ext cx="100" cy="100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3323" name="Group 1099"/>
          <p:cNvGrpSpPr>
            <a:grpSpLocks/>
          </p:cNvGrpSpPr>
          <p:nvPr/>
        </p:nvGrpSpPr>
        <p:grpSpPr bwMode="auto">
          <a:xfrm>
            <a:off x="8232449" y="4779150"/>
            <a:ext cx="865981" cy="1496037"/>
            <a:chOff x="2777" y="2783"/>
            <a:chExt cx="624" cy="1078"/>
          </a:xfrm>
        </p:grpSpPr>
        <p:sp>
          <p:nvSpPr>
            <p:cNvPr id="53318" name="AutoShape 1094"/>
            <p:cNvSpPr>
              <a:spLocks noChangeArrowheads="1"/>
            </p:cNvSpPr>
            <p:nvPr/>
          </p:nvSpPr>
          <p:spPr bwMode="auto">
            <a:xfrm>
              <a:off x="2862" y="3039"/>
              <a:ext cx="454" cy="822"/>
            </a:xfrm>
            <a:prstGeom prst="roundRect">
              <a:avLst>
                <a:gd name="adj" fmla="val 16667"/>
              </a:avLst>
            </a:prstGeom>
            <a:solidFill>
              <a:srgbClr val="333333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19" name="Oval 1095"/>
            <p:cNvSpPr>
              <a:spLocks noChangeArrowheads="1"/>
            </p:cNvSpPr>
            <p:nvPr/>
          </p:nvSpPr>
          <p:spPr bwMode="auto">
            <a:xfrm>
              <a:off x="2777" y="2783"/>
              <a:ext cx="624" cy="624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20" name="Oval 1096"/>
            <p:cNvSpPr>
              <a:spLocks noChangeArrowheads="1"/>
            </p:cNvSpPr>
            <p:nvPr/>
          </p:nvSpPr>
          <p:spPr bwMode="auto">
            <a:xfrm>
              <a:off x="2834" y="2840"/>
              <a:ext cx="511" cy="51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21" name="AutoShape 1097"/>
            <p:cNvSpPr>
              <a:spLocks noChangeArrowheads="1"/>
            </p:cNvSpPr>
            <p:nvPr/>
          </p:nvSpPr>
          <p:spPr bwMode="auto">
            <a:xfrm flipV="1">
              <a:off x="3061" y="2868"/>
              <a:ext cx="57" cy="227"/>
            </a:xfrm>
            <a:custGeom>
              <a:avLst/>
              <a:gdLst>
                <a:gd name="G0" fmla="+- 8715 0 0"/>
                <a:gd name="G1" fmla="+- 21600 0 8715"/>
                <a:gd name="G2" fmla="*/ 8715 1 2"/>
                <a:gd name="G3" fmla="+- 21600 0 G2"/>
                <a:gd name="G4" fmla="+/ 8715 21600 2"/>
                <a:gd name="G5" fmla="+/ G1 0 2"/>
                <a:gd name="G6" fmla="*/ 21600 21600 8715"/>
                <a:gd name="G7" fmla="*/ G6 1 2"/>
                <a:gd name="G8" fmla="+- 21600 0 G7"/>
                <a:gd name="G9" fmla="*/ 21600 1 2"/>
                <a:gd name="G10" fmla="+- 8715 0 G9"/>
                <a:gd name="G11" fmla="?: G10 G8 0"/>
                <a:gd name="G12" fmla="?: G10 G7 21600"/>
                <a:gd name="T0" fmla="*/ 17242 w 21600"/>
                <a:gd name="T1" fmla="*/ 10800 h 21600"/>
                <a:gd name="T2" fmla="*/ 10800 w 21600"/>
                <a:gd name="T3" fmla="*/ 21600 h 21600"/>
                <a:gd name="T4" fmla="*/ 4358 w 21600"/>
                <a:gd name="T5" fmla="*/ 10800 h 21600"/>
                <a:gd name="T6" fmla="*/ 10800 w 21600"/>
                <a:gd name="T7" fmla="*/ 0 h 21600"/>
                <a:gd name="T8" fmla="*/ 6158 w 21600"/>
                <a:gd name="T9" fmla="*/ 6158 h 21600"/>
                <a:gd name="T10" fmla="*/ 15442 w 21600"/>
                <a:gd name="T11" fmla="*/ 1544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8715" y="21600"/>
                  </a:lnTo>
                  <a:lnTo>
                    <a:pt x="1288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22" name="Oval 1098"/>
            <p:cNvSpPr>
              <a:spLocks noChangeArrowheads="1"/>
            </p:cNvSpPr>
            <p:nvPr/>
          </p:nvSpPr>
          <p:spPr bwMode="auto">
            <a:xfrm>
              <a:off x="3039" y="3045"/>
              <a:ext cx="100" cy="100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3642" name="Group 1418"/>
          <p:cNvGrpSpPr>
            <a:grpSpLocks/>
          </p:cNvGrpSpPr>
          <p:nvPr/>
        </p:nvGrpSpPr>
        <p:grpSpPr bwMode="auto">
          <a:xfrm>
            <a:off x="6130641" y="3040381"/>
            <a:ext cx="1464718" cy="1047282"/>
            <a:chOff x="257" y="998"/>
            <a:chExt cx="793" cy="567"/>
          </a:xfrm>
        </p:grpSpPr>
        <p:sp>
          <p:nvSpPr>
            <p:cNvPr id="53643" name="AutoShape 1419"/>
            <p:cNvSpPr>
              <a:spLocks noChangeArrowheads="1"/>
            </p:cNvSpPr>
            <p:nvPr/>
          </p:nvSpPr>
          <p:spPr bwMode="auto">
            <a:xfrm>
              <a:off x="257" y="998"/>
              <a:ext cx="793" cy="567"/>
            </a:xfrm>
            <a:prstGeom prst="roundRect">
              <a:avLst>
                <a:gd name="adj" fmla="val 7935"/>
              </a:avLst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644" name="AutoShape 1420"/>
            <p:cNvSpPr>
              <a:spLocks noChangeArrowheads="1"/>
            </p:cNvSpPr>
            <p:nvPr/>
          </p:nvSpPr>
          <p:spPr bwMode="auto">
            <a:xfrm>
              <a:off x="285" y="1026"/>
              <a:ext cx="737" cy="511"/>
            </a:xfrm>
            <a:prstGeom prst="roundRect">
              <a:avLst>
                <a:gd name="adj" fmla="val 5676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2941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645" name="Line 1421"/>
            <p:cNvSpPr>
              <a:spLocks noChangeShapeType="1"/>
            </p:cNvSpPr>
            <p:nvPr/>
          </p:nvSpPr>
          <p:spPr bwMode="auto">
            <a:xfrm>
              <a:off x="313" y="1508"/>
              <a:ext cx="511" cy="0"/>
            </a:xfrm>
            <a:prstGeom prst="line">
              <a:avLst/>
            </a:prstGeom>
            <a:noFill/>
            <a:ln w="9525">
              <a:solidFill>
                <a:srgbClr val="99CC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46" name="Line 1422"/>
            <p:cNvSpPr>
              <a:spLocks noChangeShapeType="1"/>
            </p:cNvSpPr>
            <p:nvPr/>
          </p:nvSpPr>
          <p:spPr bwMode="auto">
            <a:xfrm>
              <a:off x="313" y="1055"/>
              <a:ext cx="511" cy="0"/>
            </a:xfrm>
            <a:prstGeom prst="line">
              <a:avLst/>
            </a:prstGeom>
            <a:noFill/>
            <a:ln w="9525">
              <a:solidFill>
                <a:srgbClr val="99CC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47" name="Line 1423"/>
            <p:cNvSpPr>
              <a:spLocks noChangeShapeType="1"/>
            </p:cNvSpPr>
            <p:nvPr/>
          </p:nvSpPr>
          <p:spPr bwMode="auto">
            <a:xfrm>
              <a:off x="852" y="1055"/>
              <a:ext cx="0" cy="453"/>
            </a:xfrm>
            <a:prstGeom prst="line">
              <a:avLst/>
            </a:prstGeom>
            <a:noFill/>
            <a:ln w="9525">
              <a:solidFill>
                <a:srgbClr val="99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48" name="Freeform 1424"/>
            <p:cNvSpPr>
              <a:spLocks/>
            </p:cNvSpPr>
            <p:nvPr/>
          </p:nvSpPr>
          <p:spPr bwMode="auto">
            <a:xfrm>
              <a:off x="342" y="1159"/>
              <a:ext cx="425" cy="236"/>
            </a:xfrm>
            <a:custGeom>
              <a:avLst/>
              <a:gdLst>
                <a:gd name="T0" fmla="*/ 0 w 425"/>
                <a:gd name="T1" fmla="*/ 236 h 236"/>
                <a:gd name="T2" fmla="*/ 113 w 425"/>
                <a:gd name="T3" fmla="*/ 9 h 236"/>
                <a:gd name="T4" fmla="*/ 255 w 425"/>
                <a:gd name="T5" fmla="*/ 179 h 236"/>
                <a:gd name="T6" fmla="*/ 368 w 425"/>
                <a:gd name="T7" fmla="*/ 38 h 236"/>
                <a:gd name="T8" fmla="*/ 425 w 425"/>
                <a:gd name="T9" fmla="*/ 15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36">
                  <a:moveTo>
                    <a:pt x="0" y="236"/>
                  </a:moveTo>
                  <a:cubicBezTo>
                    <a:pt x="35" y="127"/>
                    <a:pt x="71" y="18"/>
                    <a:pt x="113" y="9"/>
                  </a:cubicBezTo>
                  <a:cubicBezTo>
                    <a:pt x="155" y="0"/>
                    <a:pt x="213" y="174"/>
                    <a:pt x="255" y="179"/>
                  </a:cubicBezTo>
                  <a:cubicBezTo>
                    <a:pt x="297" y="184"/>
                    <a:pt x="340" y="43"/>
                    <a:pt x="368" y="38"/>
                  </a:cubicBezTo>
                  <a:cubicBezTo>
                    <a:pt x="396" y="33"/>
                    <a:pt x="410" y="92"/>
                    <a:pt x="425" y="151"/>
                  </a:cubicBezTo>
                </a:path>
              </a:pathLst>
            </a:custGeom>
            <a:noFill/>
            <a:ln w="9525">
              <a:solidFill>
                <a:srgbClr val="99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49" name="AutoShape 1425"/>
            <p:cNvSpPr>
              <a:spLocks noChangeArrowheads="1"/>
            </p:cNvSpPr>
            <p:nvPr/>
          </p:nvSpPr>
          <p:spPr bwMode="auto">
            <a:xfrm>
              <a:off x="880" y="1168"/>
              <a:ext cx="114" cy="102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650" name="Freeform 1426"/>
            <p:cNvSpPr>
              <a:spLocks/>
            </p:cNvSpPr>
            <p:nvPr/>
          </p:nvSpPr>
          <p:spPr bwMode="auto">
            <a:xfrm>
              <a:off x="941" y="1061"/>
              <a:ext cx="15" cy="38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51" name="Freeform 1427"/>
            <p:cNvSpPr>
              <a:spLocks/>
            </p:cNvSpPr>
            <p:nvPr/>
          </p:nvSpPr>
          <p:spPr bwMode="auto">
            <a:xfrm>
              <a:off x="941" y="1099"/>
              <a:ext cx="15" cy="38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52" name="Freeform 1428"/>
            <p:cNvSpPr>
              <a:spLocks/>
            </p:cNvSpPr>
            <p:nvPr/>
          </p:nvSpPr>
          <p:spPr bwMode="auto">
            <a:xfrm>
              <a:off x="979" y="1099"/>
              <a:ext cx="15" cy="38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53" name="Freeform 1429"/>
            <p:cNvSpPr>
              <a:spLocks/>
            </p:cNvSpPr>
            <p:nvPr/>
          </p:nvSpPr>
          <p:spPr bwMode="auto">
            <a:xfrm rot="5400000">
              <a:off x="960" y="1119"/>
              <a:ext cx="15" cy="37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54" name="Freeform 1430"/>
            <p:cNvSpPr>
              <a:spLocks/>
            </p:cNvSpPr>
            <p:nvPr/>
          </p:nvSpPr>
          <p:spPr bwMode="auto">
            <a:xfrm rot="5400000">
              <a:off x="960" y="1043"/>
              <a:ext cx="15" cy="37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55" name="Freeform 1431"/>
            <p:cNvSpPr>
              <a:spLocks/>
            </p:cNvSpPr>
            <p:nvPr/>
          </p:nvSpPr>
          <p:spPr bwMode="auto">
            <a:xfrm>
              <a:off x="979" y="1061"/>
              <a:ext cx="15" cy="38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3656" name="Group 1432"/>
          <p:cNvGrpSpPr>
            <a:grpSpLocks/>
          </p:cNvGrpSpPr>
          <p:nvPr/>
        </p:nvGrpSpPr>
        <p:grpSpPr bwMode="auto">
          <a:xfrm>
            <a:off x="7973326" y="3040381"/>
            <a:ext cx="1464718" cy="1047282"/>
            <a:chOff x="257" y="1650"/>
            <a:chExt cx="793" cy="567"/>
          </a:xfrm>
        </p:grpSpPr>
        <p:sp>
          <p:nvSpPr>
            <p:cNvPr id="53657" name="AutoShape 1433"/>
            <p:cNvSpPr>
              <a:spLocks noChangeArrowheads="1"/>
            </p:cNvSpPr>
            <p:nvPr/>
          </p:nvSpPr>
          <p:spPr bwMode="auto">
            <a:xfrm>
              <a:off x="257" y="1650"/>
              <a:ext cx="793" cy="567"/>
            </a:xfrm>
            <a:prstGeom prst="roundRect">
              <a:avLst>
                <a:gd name="adj" fmla="val 7935"/>
              </a:avLst>
            </a:prstGeom>
            <a:solidFill>
              <a:srgbClr val="8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658" name="AutoShape 1434"/>
            <p:cNvSpPr>
              <a:spLocks noChangeArrowheads="1"/>
            </p:cNvSpPr>
            <p:nvPr/>
          </p:nvSpPr>
          <p:spPr bwMode="auto">
            <a:xfrm>
              <a:off x="285" y="1678"/>
              <a:ext cx="737" cy="511"/>
            </a:xfrm>
            <a:prstGeom prst="roundRect">
              <a:avLst>
                <a:gd name="adj" fmla="val 5676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2941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3659" name="Group 1435"/>
            <p:cNvGrpSpPr>
              <a:grpSpLocks/>
            </p:cNvGrpSpPr>
            <p:nvPr/>
          </p:nvGrpSpPr>
          <p:grpSpPr bwMode="auto">
            <a:xfrm>
              <a:off x="313" y="1707"/>
              <a:ext cx="511" cy="453"/>
              <a:chOff x="1447" y="1820"/>
              <a:chExt cx="681" cy="453"/>
            </a:xfrm>
          </p:grpSpPr>
          <p:sp>
            <p:nvSpPr>
              <p:cNvPr id="53660" name="Line 1436"/>
              <p:cNvSpPr>
                <a:spLocks noChangeShapeType="1"/>
              </p:cNvSpPr>
              <p:nvPr/>
            </p:nvSpPr>
            <p:spPr bwMode="auto">
              <a:xfrm>
                <a:off x="1447" y="2047"/>
                <a:ext cx="681" cy="0"/>
              </a:xfrm>
              <a:prstGeom prst="line">
                <a:avLst/>
              </a:prstGeom>
              <a:noFill/>
              <a:ln w="9525">
                <a:solidFill>
                  <a:srgbClr val="99CC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661" name="Line 1437"/>
              <p:cNvSpPr>
                <a:spLocks noChangeShapeType="1"/>
              </p:cNvSpPr>
              <p:nvPr/>
            </p:nvSpPr>
            <p:spPr bwMode="auto">
              <a:xfrm>
                <a:off x="1447" y="2273"/>
                <a:ext cx="681" cy="0"/>
              </a:xfrm>
              <a:prstGeom prst="line">
                <a:avLst/>
              </a:prstGeom>
              <a:noFill/>
              <a:ln w="9525">
                <a:solidFill>
                  <a:srgbClr val="99CC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662" name="Line 1438"/>
              <p:cNvSpPr>
                <a:spLocks noChangeShapeType="1"/>
              </p:cNvSpPr>
              <p:nvPr/>
            </p:nvSpPr>
            <p:spPr bwMode="auto">
              <a:xfrm>
                <a:off x="1447" y="1820"/>
                <a:ext cx="681" cy="0"/>
              </a:xfrm>
              <a:prstGeom prst="line">
                <a:avLst/>
              </a:prstGeom>
              <a:noFill/>
              <a:ln w="9525">
                <a:solidFill>
                  <a:srgbClr val="99CC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53663" name="Line 1439"/>
            <p:cNvSpPr>
              <a:spLocks noChangeShapeType="1"/>
            </p:cNvSpPr>
            <p:nvPr/>
          </p:nvSpPr>
          <p:spPr bwMode="auto">
            <a:xfrm>
              <a:off x="852" y="1707"/>
              <a:ext cx="0" cy="453"/>
            </a:xfrm>
            <a:prstGeom prst="line">
              <a:avLst/>
            </a:prstGeom>
            <a:noFill/>
            <a:ln w="9525">
              <a:solidFill>
                <a:srgbClr val="99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64" name="AutoShape 1440"/>
            <p:cNvSpPr>
              <a:spLocks noChangeArrowheads="1"/>
            </p:cNvSpPr>
            <p:nvPr/>
          </p:nvSpPr>
          <p:spPr bwMode="auto">
            <a:xfrm>
              <a:off x="880" y="1820"/>
              <a:ext cx="114" cy="102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665" name="Freeform 1441"/>
            <p:cNvSpPr>
              <a:spLocks/>
            </p:cNvSpPr>
            <p:nvPr/>
          </p:nvSpPr>
          <p:spPr bwMode="auto">
            <a:xfrm>
              <a:off x="881" y="1713"/>
              <a:ext cx="15" cy="38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66" name="Freeform 1442"/>
            <p:cNvSpPr>
              <a:spLocks/>
            </p:cNvSpPr>
            <p:nvPr/>
          </p:nvSpPr>
          <p:spPr bwMode="auto">
            <a:xfrm>
              <a:off x="881" y="1751"/>
              <a:ext cx="15" cy="38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67" name="Freeform 1443"/>
            <p:cNvSpPr>
              <a:spLocks/>
            </p:cNvSpPr>
            <p:nvPr/>
          </p:nvSpPr>
          <p:spPr bwMode="auto">
            <a:xfrm rot="5400000">
              <a:off x="899" y="1733"/>
              <a:ext cx="15" cy="38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68" name="Freeform 1444"/>
            <p:cNvSpPr>
              <a:spLocks/>
            </p:cNvSpPr>
            <p:nvPr/>
          </p:nvSpPr>
          <p:spPr bwMode="auto">
            <a:xfrm>
              <a:off x="919" y="1751"/>
              <a:ext cx="15" cy="38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69" name="Freeform 1445"/>
            <p:cNvSpPr>
              <a:spLocks/>
            </p:cNvSpPr>
            <p:nvPr/>
          </p:nvSpPr>
          <p:spPr bwMode="auto">
            <a:xfrm rot="5400000">
              <a:off x="899" y="1771"/>
              <a:ext cx="15" cy="38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70" name="Freeform 1446"/>
            <p:cNvSpPr>
              <a:spLocks/>
            </p:cNvSpPr>
            <p:nvPr/>
          </p:nvSpPr>
          <p:spPr bwMode="auto">
            <a:xfrm rot="5400000">
              <a:off x="899" y="1695"/>
              <a:ext cx="15" cy="38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71" name="Freeform 1447"/>
            <p:cNvSpPr>
              <a:spLocks/>
            </p:cNvSpPr>
            <p:nvPr/>
          </p:nvSpPr>
          <p:spPr bwMode="auto">
            <a:xfrm>
              <a:off x="941" y="1713"/>
              <a:ext cx="15" cy="38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72" name="Freeform 1448"/>
            <p:cNvSpPr>
              <a:spLocks/>
            </p:cNvSpPr>
            <p:nvPr/>
          </p:nvSpPr>
          <p:spPr bwMode="auto">
            <a:xfrm>
              <a:off x="941" y="1751"/>
              <a:ext cx="15" cy="38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73" name="Freeform 1449"/>
            <p:cNvSpPr>
              <a:spLocks/>
            </p:cNvSpPr>
            <p:nvPr/>
          </p:nvSpPr>
          <p:spPr bwMode="auto">
            <a:xfrm>
              <a:off x="979" y="1751"/>
              <a:ext cx="15" cy="38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74" name="Freeform 1450"/>
            <p:cNvSpPr>
              <a:spLocks/>
            </p:cNvSpPr>
            <p:nvPr/>
          </p:nvSpPr>
          <p:spPr bwMode="auto">
            <a:xfrm rot="5400000">
              <a:off x="960" y="1771"/>
              <a:ext cx="15" cy="37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75" name="Freeform 1451"/>
            <p:cNvSpPr>
              <a:spLocks/>
            </p:cNvSpPr>
            <p:nvPr/>
          </p:nvSpPr>
          <p:spPr bwMode="auto">
            <a:xfrm rot="5400000">
              <a:off x="960" y="1695"/>
              <a:ext cx="15" cy="37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76" name="Freeform 1452"/>
            <p:cNvSpPr>
              <a:spLocks/>
            </p:cNvSpPr>
            <p:nvPr/>
          </p:nvSpPr>
          <p:spPr bwMode="auto">
            <a:xfrm>
              <a:off x="979" y="1713"/>
              <a:ext cx="15" cy="38"/>
            </a:xfrm>
            <a:custGeom>
              <a:avLst/>
              <a:gdLst>
                <a:gd name="T0" fmla="*/ 0 w 57"/>
                <a:gd name="T1" fmla="*/ 29 h 142"/>
                <a:gd name="T2" fmla="*/ 0 w 57"/>
                <a:gd name="T3" fmla="*/ 114 h 142"/>
                <a:gd name="T4" fmla="*/ 28 w 57"/>
                <a:gd name="T5" fmla="*/ 142 h 142"/>
                <a:gd name="T6" fmla="*/ 57 w 57"/>
                <a:gd name="T7" fmla="*/ 114 h 142"/>
                <a:gd name="T8" fmla="*/ 57 w 57"/>
                <a:gd name="T9" fmla="*/ 29 h 142"/>
                <a:gd name="T10" fmla="*/ 28 w 57"/>
                <a:gd name="T11" fmla="*/ 0 h 142"/>
                <a:gd name="T12" fmla="*/ 0 w 57"/>
                <a:gd name="T13" fmla="*/ 2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142">
                  <a:moveTo>
                    <a:pt x="0" y="29"/>
                  </a:moveTo>
                  <a:lnTo>
                    <a:pt x="0" y="114"/>
                  </a:lnTo>
                  <a:lnTo>
                    <a:pt x="28" y="142"/>
                  </a:lnTo>
                  <a:lnTo>
                    <a:pt x="57" y="114"/>
                  </a:lnTo>
                  <a:lnTo>
                    <a:pt x="57" y="29"/>
                  </a:lnTo>
                  <a:lnTo>
                    <a:pt x="28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3705" name="Group 1481"/>
          <p:cNvGrpSpPr>
            <a:grpSpLocks/>
          </p:cNvGrpSpPr>
          <p:nvPr/>
        </p:nvGrpSpPr>
        <p:grpSpPr bwMode="auto">
          <a:xfrm>
            <a:off x="4249299" y="3040381"/>
            <a:ext cx="1464718" cy="1047282"/>
            <a:chOff x="1964" y="998"/>
            <a:chExt cx="793" cy="567"/>
          </a:xfrm>
        </p:grpSpPr>
        <p:sp>
          <p:nvSpPr>
            <p:cNvPr id="53678" name="AutoShape 1454"/>
            <p:cNvSpPr>
              <a:spLocks noChangeArrowheads="1"/>
            </p:cNvSpPr>
            <p:nvPr/>
          </p:nvSpPr>
          <p:spPr bwMode="auto">
            <a:xfrm>
              <a:off x="1964" y="998"/>
              <a:ext cx="793" cy="567"/>
            </a:xfrm>
            <a:prstGeom prst="roundRect">
              <a:avLst>
                <a:gd name="adj" fmla="val 7935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679" name="AutoShape 1455"/>
            <p:cNvSpPr>
              <a:spLocks noChangeArrowheads="1"/>
            </p:cNvSpPr>
            <p:nvPr/>
          </p:nvSpPr>
          <p:spPr bwMode="auto">
            <a:xfrm>
              <a:off x="1992" y="1026"/>
              <a:ext cx="737" cy="511"/>
            </a:xfrm>
            <a:prstGeom prst="roundRect">
              <a:avLst>
                <a:gd name="adj" fmla="val 5676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72941"/>
                    <a:invGamma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3680" name="Group 1456"/>
            <p:cNvGrpSpPr>
              <a:grpSpLocks/>
            </p:cNvGrpSpPr>
            <p:nvPr/>
          </p:nvGrpSpPr>
          <p:grpSpPr bwMode="auto">
            <a:xfrm>
              <a:off x="2020" y="1055"/>
              <a:ext cx="511" cy="453"/>
              <a:chOff x="1447" y="1820"/>
              <a:chExt cx="681" cy="453"/>
            </a:xfrm>
          </p:grpSpPr>
          <p:sp>
            <p:nvSpPr>
              <p:cNvPr id="53681" name="Line 1457"/>
              <p:cNvSpPr>
                <a:spLocks noChangeShapeType="1"/>
              </p:cNvSpPr>
              <p:nvPr/>
            </p:nvSpPr>
            <p:spPr bwMode="auto">
              <a:xfrm>
                <a:off x="1447" y="2047"/>
                <a:ext cx="681" cy="0"/>
              </a:xfrm>
              <a:prstGeom prst="line">
                <a:avLst/>
              </a:prstGeom>
              <a:noFill/>
              <a:ln w="9525">
                <a:solidFill>
                  <a:srgbClr val="99CC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682" name="Line 1458"/>
              <p:cNvSpPr>
                <a:spLocks noChangeShapeType="1"/>
              </p:cNvSpPr>
              <p:nvPr/>
            </p:nvSpPr>
            <p:spPr bwMode="auto">
              <a:xfrm>
                <a:off x="1447" y="2273"/>
                <a:ext cx="681" cy="0"/>
              </a:xfrm>
              <a:prstGeom prst="line">
                <a:avLst/>
              </a:prstGeom>
              <a:noFill/>
              <a:ln w="9525">
                <a:solidFill>
                  <a:srgbClr val="99CC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683" name="Line 1459"/>
              <p:cNvSpPr>
                <a:spLocks noChangeShapeType="1"/>
              </p:cNvSpPr>
              <p:nvPr/>
            </p:nvSpPr>
            <p:spPr bwMode="auto">
              <a:xfrm>
                <a:off x="1447" y="1820"/>
                <a:ext cx="681" cy="0"/>
              </a:xfrm>
              <a:prstGeom prst="line">
                <a:avLst/>
              </a:prstGeom>
              <a:noFill/>
              <a:ln w="9525">
                <a:solidFill>
                  <a:srgbClr val="99CC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53684" name="Line 1460"/>
            <p:cNvSpPr>
              <a:spLocks noChangeShapeType="1"/>
            </p:cNvSpPr>
            <p:nvPr/>
          </p:nvSpPr>
          <p:spPr bwMode="auto">
            <a:xfrm>
              <a:off x="2559" y="1055"/>
              <a:ext cx="0" cy="453"/>
            </a:xfrm>
            <a:prstGeom prst="line">
              <a:avLst/>
            </a:prstGeom>
            <a:noFill/>
            <a:ln w="9525">
              <a:solidFill>
                <a:srgbClr val="99CC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85" name="AutoShape 1461"/>
            <p:cNvSpPr>
              <a:spLocks noChangeArrowheads="1"/>
            </p:cNvSpPr>
            <p:nvPr/>
          </p:nvSpPr>
          <p:spPr bwMode="auto">
            <a:xfrm>
              <a:off x="2587" y="1168"/>
              <a:ext cx="114" cy="102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3704" name="Group 1480"/>
            <p:cNvGrpSpPr>
              <a:grpSpLocks/>
            </p:cNvGrpSpPr>
            <p:nvPr/>
          </p:nvGrpSpPr>
          <p:grpSpPr bwMode="auto">
            <a:xfrm>
              <a:off x="2588" y="1054"/>
              <a:ext cx="122" cy="91"/>
              <a:chOff x="2588" y="1054"/>
              <a:chExt cx="137" cy="91"/>
            </a:xfrm>
          </p:grpSpPr>
          <p:sp>
            <p:nvSpPr>
              <p:cNvPr id="53686" name="Freeform 1462"/>
              <p:cNvSpPr>
                <a:spLocks/>
              </p:cNvSpPr>
              <p:nvPr/>
            </p:nvSpPr>
            <p:spPr bwMode="auto">
              <a:xfrm>
                <a:off x="2588" y="1061"/>
                <a:ext cx="15" cy="38"/>
              </a:xfrm>
              <a:custGeom>
                <a:avLst/>
                <a:gdLst>
                  <a:gd name="T0" fmla="*/ 0 w 57"/>
                  <a:gd name="T1" fmla="*/ 29 h 142"/>
                  <a:gd name="T2" fmla="*/ 0 w 57"/>
                  <a:gd name="T3" fmla="*/ 114 h 142"/>
                  <a:gd name="T4" fmla="*/ 28 w 57"/>
                  <a:gd name="T5" fmla="*/ 142 h 142"/>
                  <a:gd name="T6" fmla="*/ 57 w 57"/>
                  <a:gd name="T7" fmla="*/ 114 h 142"/>
                  <a:gd name="T8" fmla="*/ 57 w 57"/>
                  <a:gd name="T9" fmla="*/ 29 h 142"/>
                  <a:gd name="T10" fmla="*/ 28 w 57"/>
                  <a:gd name="T11" fmla="*/ 0 h 142"/>
                  <a:gd name="T12" fmla="*/ 0 w 57"/>
                  <a:gd name="T13" fmla="*/ 29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142">
                    <a:moveTo>
                      <a:pt x="0" y="29"/>
                    </a:moveTo>
                    <a:lnTo>
                      <a:pt x="0" y="114"/>
                    </a:lnTo>
                    <a:lnTo>
                      <a:pt x="28" y="142"/>
                    </a:lnTo>
                    <a:lnTo>
                      <a:pt x="57" y="114"/>
                    </a:lnTo>
                    <a:lnTo>
                      <a:pt x="57" y="29"/>
                    </a:lnTo>
                    <a:lnTo>
                      <a:pt x="28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687" name="Freeform 1463"/>
              <p:cNvSpPr>
                <a:spLocks/>
              </p:cNvSpPr>
              <p:nvPr/>
            </p:nvSpPr>
            <p:spPr bwMode="auto">
              <a:xfrm>
                <a:off x="2588" y="1099"/>
                <a:ext cx="15" cy="38"/>
              </a:xfrm>
              <a:custGeom>
                <a:avLst/>
                <a:gdLst>
                  <a:gd name="T0" fmla="*/ 0 w 57"/>
                  <a:gd name="T1" fmla="*/ 29 h 142"/>
                  <a:gd name="T2" fmla="*/ 0 w 57"/>
                  <a:gd name="T3" fmla="*/ 114 h 142"/>
                  <a:gd name="T4" fmla="*/ 28 w 57"/>
                  <a:gd name="T5" fmla="*/ 142 h 142"/>
                  <a:gd name="T6" fmla="*/ 57 w 57"/>
                  <a:gd name="T7" fmla="*/ 114 h 142"/>
                  <a:gd name="T8" fmla="*/ 57 w 57"/>
                  <a:gd name="T9" fmla="*/ 29 h 142"/>
                  <a:gd name="T10" fmla="*/ 28 w 57"/>
                  <a:gd name="T11" fmla="*/ 0 h 142"/>
                  <a:gd name="T12" fmla="*/ 0 w 57"/>
                  <a:gd name="T13" fmla="*/ 29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142">
                    <a:moveTo>
                      <a:pt x="0" y="29"/>
                    </a:moveTo>
                    <a:lnTo>
                      <a:pt x="0" y="114"/>
                    </a:lnTo>
                    <a:lnTo>
                      <a:pt x="28" y="142"/>
                    </a:lnTo>
                    <a:lnTo>
                      <a:pt x="57" y="114"/>
                    </a:lnTo>
                    <a:lnTo>
                      <a:pt x="57" y="29"/>
                    </a:lnTo>
                    <a:lnTo>
                      <a:pt x="28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692" name="Freeform 1468"/>
              <p:cNvSpPr>
                <a:spLocks/>
              </p:cNvSpPr>
              <p:nvPr/>
            </p:nvSpPr>
            <p:spPr bwMode="auto">
              <a:xfrm>
                <a:off x="2612" y="1061"/>
                <a:ext cx="15" cy="38"/>
              </a:xfrm>
              <a:custGeom>
                <a:avLst/>
                <a:gdLst>
                  <a:gd name="T0" fmla="*/ 0 w 57"/>
                  <a:gd name="T1" fmla="*/ 29 h 142"/>
                  <a:gd name="T2" fmla="*/ 0 w 57"/>
                  <a:gd name="T3" fmla="*/ 114 h 142"/>
                  <a:gd name="T4" fmla="*/ 28 w 57"/>
                  <a:gd name="T5" fmla="*/ 142 h 142"/>
                  <a:gd name="T6" fmla="*/ 57 w 57"/>
                  <a:gd name="T7" fmla="*/ 114 h 142"/>
                  <a:gd name="T8" fmla="*/ 57 w 57"/>
                  <a:gd name="T9" fmla="*/ 29 h 142"/>
                  <a:gd name="T10" fmla="*/ 28 w 57"/>
                  <a:gd name="T11" fmla="*/ 0 h 142"/>
                  <a:gd name="T12" fmla="*/ 0 w 57"/>
                  <a:gd name="T13" fmla="*/ 29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142">
                    <a:moveTo>
                      <a:pt x="0" y="29"/>
                    </a:moveTo>
                    <a:lnTo>
                      <a:pt x="0" y="114"/>
                    </a:lnTo>
                    <a:lnTo>
                      <a:pt x="28" y="142"/>
                    </a:lnTo>
                    <a:lnTo>
                      <a:pt x="57" y="114"/>
                    </a:lnTo>
                    <a:lnTo>
                      <a:pt x="57" y="29"/>
                    </a:lnTo>
                    <a:lnTo>
                      <a:pt x="28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693" name="Freeform 1469"/>
              <p:cNvSpPr>
                <a:spLocks/>
              </p:cNvSpPr>
              <p:nvPr/>
            </p:nvSpPr>
            <p:spPr bwMode="auto">
              <a:xfrm>
                <a:off x="2612" y="1099"/>
                <a:ext cx="15" cy="38"/>
              </a:xfrm>
              <a:custGeom>
                <a:avLst/>
                <a:gdLst>
                  <a:gd name="T0" fmla="*/ 0 w 57"/>
                  <a:gd name="T1" fmla="*/ 29 h 142"/>
                  <a:gd name="T2" fmla="*/ 0 w 57"/>
                  <a:gd name="T3" fmla="*/ 114 h 142"/>
                  <a:gd name="T4" fmla="*/ 28 w 57"/>
                  <a:gd name="T5" fmla="*/ 142 h 142"/>
                  <a:gd name="T6" fmla="*/ 57 w 57"/>
                  <a:gd name="T7" fmla="*/ 114 h 142"/>
                  <a:gd name="T8" fmla="*/ 57 w 57"/>
                  <a:gd name="T9" fmla="*/ 29 h 142"/>
                  <a:gd name="T10" fmla="*/ 28 w 57"/>
                  <a:gd name="T11" fmla="*/ 0 h 142"/>
                  <a:gd name="T12" fmla="*/ 0 w 57"/>
                  <a:gd name="T13" fmla="*/ 29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142">
                    <a:moveTo>
                      <a:pt x="0" y="29"/>
                    </a:moveTo>
                    <a:lnTo>
                      <a:pt x="0" y="114"/>
                    </a:lnTo>
                    <a:lnTo>
                      <a:pt x="28" y="142"/>
                    </a:lnTo>
                    <a:lnTo>
                      <a:pt x="57" y="114"/>
                    </a:lnTo>
                    <a:lnTo>
                      <a:pt x="57" y="29"/>
                    </a:lnTo>
                    <a:lnTo>
                      <a:pt x="28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694" name="Freeform 1470"/>
              <p:cNvSpPr>
                <a:spLocks/>
              </p:cNvSpPr>
              <p:nvPr/>
            </p:nvSpPr>
            <p:spPr bwMode="auto">
              <a:xfrm>
                <a:off x="2650" y="1099"/>
                <a:ext cx="15" cy="38"/>
              </a:xfrm>
              <a:custGeom>
                <a:avLst/>
                <a:gdLst>
                  <a:gd name="T0" fmla="*/ 0 w 57"/>
                  <a:gd name="T1" fmla="*/ 29 h 142"/>
                  <a:gd name="T2" fmla="*/ 0 w 57"/>
                  <a:gd name="T3" fmla="*/ 114 h 142"/>
                  <a:gd name="T4" fmla="*/ 28 w 57"/>
                  <a:gd name="T5" fmla="*/ 142 h 142"/>
                  <a:gd name="T6" fmla="*/ 57 w 57"/>
                  <a:gd name="T7" fmla="*/ 114 h 142"/>
                  <a:gd name="T8" fmla="*/ 57 w 57"/>
                  <a:gd name="T9" fmla="*/ 29 h 142"/>
                  <a:gd name="T10" fmla="*/ 28 w 57"/>
                  <a:gd name="T11" fmla="*/ 0 h 142"/>
                  <a:gd name="T12" fmla="*/ 0 w 57"/>
                  <a:gd name="T13" fmla="*/ 29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142">
                    <a:moveTo>
                      <a:pt x="0" y="29"/>
                    </a:moveTo>
                    <a:lnTo>
                      <a:pt x="0" y="114"/>
                    </a:lnTo>
                    <a:lnTo>
                      <a:pt x="28" y="142"/>
                    </a:lnTo>
                    <a:lnTo>
                      <a:pt x="57" y="114"/>
                    </a:lnTo>
                    <a:lnTo>
                      <a:pt x="57" y="29"/>
                    </a:lnTo>
                    <a:lnTo>
                      <a:pt x="28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695" name="Freeform 1471"/>
              <p:cNvSpPr>
                <a:spLocks/>
              </p:cNvSpPr>
              <p:nvPr/>
            </p:nvSpPr>
            <p:spPr bwMode="auto">
              <a:xfrm rot="5400000">
                <a:off x="2631" y="1119"/>
                <a:ext cx="15" cy="37"/>
              </a:xfrm>
              <a:custGeom>
                <a:avLst/>
                <a:gdLst>
                  <a:gd name="T0" fmla="*/ 0 w 57"/>
                  <a:gd name="T1" fmla="*/ 29 h 142"/>
                  <a:gd name="T2" fmla="*/ 0 w 57"/>
                  <a:gd name="T3" fmla="*/ 114 h 142"/>
                  <a:gd name="T4" fmla="*/ 28 w 57"/>
                  <a:gd name="T5" fmla="*/ 142 h 142"/>
                  <a:gd name="T6" fmla="*/ 57 w 57"/>
                  <a:gd name="T7" fmla="*/ 114 h 142"/>
                  <a:gd name="T8" fmla="*/ 57 w 57"/>
                  <a:gd name="T9" fmla="*/ 29 h 142"/>
                  <a:gd name="T10" fmla="*/ 28 w 57"/>
                  <a:gd name="T11" fmla="*/ 0 h 142"/>
                  <a:gd name="T12" fmla="*/ 0 w 57"/>
                  <a:gd name="T13" fmla="*/ 29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142">
                    <a:moveTo>
                      <a:pt x="0" y="29"/>
                    </a:moveTo>
                    <a:lnTo>
                      <a:pt x="0" y="114"/>
                    </a:lnTo>
                    <a:lnTo>
                      <a:pt x="28" y="142"/>
                    </a:lnTo>
                    <a:lnTo>
                      <a:pt x="57" y="114"/>
                    </a:lnTo>
                    <a:lnTo>
                      <a:pt x="57" y="29"/>
                    </a:lnTo>
                    <a:lnTo>
                      <a:pt x="28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696" name="Freeform 1472"/>
              <p:cNvSpPr>
                <a:spLocks/>
              </p:cNvSpPr>
              <p:nvPr/>
            </p:nvSpPr>
            <p:spPr bwMode="auto">
              <a:xfrm rot="5400000">
                <a:off x="2631" y="1043"/>
                <a:ext cx="15" cy="37"/>
              </a:xfrm>
              <a:custGeom>
                <a:avLst/>
                <a:gdLst>
                  <a:gd name="T0" fmla="*/ 0 w 57"/>
                  <a:gd name="T1" fmla="*/ 29 h 142"/>
                  <a:gd name="T2" fmla="*/ 0 w 57"/>
                  <a:gd name="T3" fmla="*/ 114 h 142"/>
                  <a:gd name="T4" fmla="*/ 28 w 57"/>
                  <a:gd name="T5" fmla="*/ 142 h 142"/>
                  <a:gd name="T6" fmla="*/ 57 w 57"/>
                  <a:gd name="T7" fmla="*/ 114 h 142"/>
                  <a:gd name="T8" fmla="*/ 57 w 57"/>
                  <a:gd name="T9" fmla="*/ 29 h 142"/>
                  <a:gd name="T10" fmla="*/ 28 w 57"/>
                  <a:gd name="T11" fmla="*/ 0 h 142"/>
                  <a:gd name="T12" fmla="*/ 0 w 57"/>
                  <a:gd name="T13" fmla="*/ 29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142">
                    <a:moveTo>
                      <a:pt x="0" y="29"/>
                    </a:moveTo>
                    <a:lnTo>
                      <a:pt x="0" y="114"/>
                    </a:lnTo>
                    <a:lnTo>
                      <a:pt x="28" y="142"/>
                    </a:lnTo>
                    <a:lnTo>
                      <a:pt x="57" y="114"/>
                    </a:lnTo>
                    <a:lnTo>
                      <a:pt x="57" y="29"/>
                    </a:lnTo>
                    <a:lnTo>
                      <a:pt x="28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697" name="Freeform 1473"/>
              <p:cNvSpPr>
                <a:spLocks/>
              </p:cNvSpPr>
              <p:nvPr/>
            </p:nvSpPr>
            <p:spPr bwMode="auto">
              <a:xfrm>
                <a:off x="2650" y="1061"/>
                <a:ext cx="15" cy="38"/>
              </a:xfrm>
              <a:custGeom>
                <a:avLst/>
                <a:gdLst>
                  <a:gd name="T0" fmla="*/ 0 w 57"/>
                  <a:gd name="T1" fmla="*/ 29 h 142"/>
                  <a:gd name="T2" fmla="*/ 0 w 57"/>
                  <a:gd name="T3" fmla="*/ 114 h 142"/>
                  <a:gd name="T4" fmla="*/ 28 w 57"/>
                  <a:gd name="T5" fmla="*/ 142 h 142"/>
                  <a:gd name="T6" fmla="*/ 57 w 57"/>
                  <a:gd name="T7" fmla="*/ 114 h 142"/>
                  <a:gd name="T8" fmla="*/ 57 w 57"/>
                  <a:gd name="T9" fmla="*/ 29 h 142"/>
                  <a:gd name="T10" fmla="*/ 28 w 57"/>
                  <a:gd name="T11" fmla="*/ 0 h 142"/>
                  <a:gd name="T12" fmla="*/ 0 w 57"/>
                  <a:gd name="T13" fmla="*/ 29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142">
                    <a:moveTo>
                      <a:pt x="0" y="29"/>
                    </a:moveTo>
                    <a:lnTo>
                      <a:pt x="0" y="114"/>
                    </a:lnTo>
                    <a:lnTo>
                      <a:pt x="28" y="142"/>
                    </a:lnTo>
                    <a:lnTo>
                      <a:pt x="57" y="114"/>
                    </a:lnTo>
                    <a:lnTo>
                      <a:pt x="57" y="29"/>
                    </a:lnTo>
                    <a:lnTo>
                      <a:pt x="28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698" name="Freeform 1474"/>
              <p:cNvSpPr>
                <a:spLocks/>
              </p:cNvSpPr>
              <p:nvPr/>
            </p:nvSpPr>
            <p:spPr bwMode="auto">
              <a:xfrm>
                <a:off x="2672" y="1061"/>
                <a:ext cx="15" cy="38"/>
              </a:xfrm>
              <a:custGeom>
                <a:avLst/>
                <a:gdLst>
                  <a:gd name="T0" fmla="*/ 0 w 57"/>
                  <a:gd name="T1" fmla="*/ 29 h 142"/>
                  <a:gd name="T2" fmla="*/ 0 w 57"/>
                  <a:gd name="T3" fmla="*/ 114 h 142"/>
                  <a:gd name="T4" fmla="*/ 28 w 57"/>
                  <a:gd name="T5" fmla="*/ 142 h 142"/>
                  <a:gd name="T6" fmla="*/ 57 w 57"/>
                  <a:gd name="T7" fmla="*/ 114 h 142"/>
                  <a:gd name="T8" fmla="*/ 57 w 57"/>
                  <a:gd name="T9" fmla="*/ 29 h 142"/>
                  <a:gd name="T10" fmla="*/ 28 w 57"/>
                  <a:gd name="T11" fmla="*/ 0 h 142"/>
                  <a:gd name="T12" fmla="*/ 0 w 57"/>
                  <a:gd name="T13" fmla="*/ 29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142">
                    <a:moveTo>
                      <a:pt x="0" y="29"/>
                    </a:moveTo>
                    <a:lnTo>
                      <a:pt x="0" y="114"/>
                    </a:lnTo>
                    <a:lnTo>
                      <a:pt x="28" y="142"/>
                    </a:lnTo>
                    <a:lnTo>
                      <a:pt x="57" y="114"/>
                    </a:lnTo>
                    <a:lnTo>
                      <a:pt x="57" y="29"/>
                    </a:lnTo>
                    <a:lnTo>
                      <a:pt x="28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699" name="Freeform 1475"/>
              <p:cNvSpPr>
                <a:spLocks/>
              </p:cNvSpPr>
              <p:nvPr/>
            </p:nvSpPr>
            <p:spPr bwMode="auto">
              <a:xfrm>
                <a:off x="2672" y="1099"/>
                <a:ext cx="15" cy="38"/>
              </a:xfrm>
              <a:custGeom>
                <a:avLst/>
                <a:gdLst>
                  <a:gd name="T0" fmla="*/ 0 w 57"/>
                  <a:gd name="T1" fmla="*/ 29 h 142"/>
                  <a:gd name="T2" fmla="*/ 0 w 57"/>
                  <a:gd name="T3" fmla="*/ 114 h 142"/>
                  <a:gd name="T4" fmla="*/ 28 w 57"/>
                  <a:gd name="T5" fmla="*/ 142 h 142"/>
                  <a:gd name="T6" fmla="*/ 57 w 57"/>
                  <a:gd name="T7" fmla="*/ 114 h 142"/>
                  <a:gd name="T8" fmla="*/ 57 w 57"/>
                  <a:gd name="T9" fmla="*/ 29 h 142"/>
                  <a:gd name="T10" fmla="*/ 28 w 57"/>
                  <a:gd name="T11" fmla="*/ 0 h 142"/>
                  <a:gd name="T12" fmla="*/ 0 w 57"/>
                  <a:gd name="T13" fmla="*/ 29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142">
                    <a:moveTo>
                      <a:pt x="0" y="29"/>
                    </a:moveTo>
                    <a:lnTo>
                      <a:pt x="0" y="114"/>
                    </a:lnTo>
                    <a:lnTo>
                      <a:pt x="28" y="142"/>
                    </a:lnTo>
                    <a:lnTo>
                      <a:pt x="57" y="114"/>
                    </a:lnTo>
                    <a:lnTo>
                      <a:pt x="57" y="29"/>
                    </a:lnTo>
                    <a:lnTo>
                      <a:pt x="28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700" name="Freeform 1476"/>
              <p:cNvSpPr>
                <a:spLocks/>
              </p:cNvSpPr>
              <p:nvPr/>
            </p:nvSpPr>
            <p:spPr bwMode="auto">
              <a:xfrm>
                <a:off x="2710" y="1099"/>
                <a:ext cx="15" cy="38"/>
              </a:xfrm>
              <a:custGeom>
                <a:avLst/>
                <a:gdLst>
                  <a:gd name="T0" fmla="*/ 0 w 57"/>
                  <a:gd name="T1" fmla="*/ 29 h 142"/>
                  <a:gd name="T2" fmla="*/ 0 w 57"/>
                  <a:gd name="T3" fmla="*/ 114 h 142"/>
                  <a:gd name="T4" fmla="*/ 28 w 57"/>
                  <a:gd name="T5" fmla="*/ 142 h 142"/>
                  <a:gd name="T6" fmla="*/ 57 w 57"/>
                  <a:gd name="T7" fmla="*/ 114 h 142"/>
                  <a:gd name="T8" fmla="*/ 57 w 57"/>
                  <a:gd name="T9" fmla="*/ 29 h 142"/>
                  <a:gd name="T10" fmla="*/ 28 w 57"/>
                  <a:gd name="T11" fmla="*/ 0 h 142"/>
                  <a:gd name="T12" fmla="*/ 0 w 57"/>
                  <a:gd name="T13" fmla="*/ 29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142">
                    <a:moveTo>
                      <a:pt x="0" y="29"/>
                    </a:moveTo>
                    <a:lnTo>
                      <a:pt x="0" y="114"/>
                    </a:lnTo>
                    <a:lnTo>
                      <a:pt x="28" y="142"/>
                    </a:lnTo>
                    <a:lnTo>
                      <a:pt x="57" y="114"/>
                    </a:lnTo>
                    <a:lnTo>
                      <a:pt x="57" y="29"/>
                    </a:lnTo>
                    <a:lnTo>
                      <a:pt x="28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701" name="Freeform 1477"/>
              <p:cNvSpPr>
                <a:spLocks/>
              </p:cNvSpPr>
              <p:nvPr/>
            </p:nvSpPr>
            <p:spPr bwMode="auto">
              <a:xfrm rot="5400000">
                <a:off x="2691" y="1119"/>
                <a:ext cx="15" cy="37"/>
              </a:xfrm>
              <a:custGeom>
                <a:avLst/>
                <a:gdLst>
                  <a:gd name="T0" fmla="*/ 0 w 57"/>
                  <a:gd name="T1" fmla="*/ 29 h 142"/>
                  <a:gd name="T2" fmla="*/ 0 w 57"/>
                  <a:gd name="T3" fmla="*/ 114 h 142"/>
                  <a:gd name="T4" fmla="*/ 28 w 57"/>
                  <a:gd name="T5" fmla="*/ 142 h 142"/>
                  <a:gd name="T6" fmla="*/ 57 w 57"/>
                  <a:gd name="T7" fmla="*/ 114 h 142"/>
                  <a:gd name="T8" fmla="*/ 57 w 57"/>
                  <a:gd name="T9" fmla="*/ 29 h 142"/>
                  <a:gd name="T10" fmla="*/ 28 w 57"/>
                  <a:gd name="T11" fmla="*/ 0 h 142"/>
                  <a:gd name="T12" fmla="*/ 0 w 57"/>
                  <a:gd name="T13" fmla="*/ 29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142">
                    <a:moveTo>
                      <a:pt x="0" y="29"/>
                    </a:moveTo>
                    <a:lnTo>
                      <a:pt x="0" y="114"/>
                    </a:lnTo>
                    <a:lnTo>
                      <a:pt x="28" y="142"/>
                    </a:lnTo>
                    <a:lnTo>
                      <a:pt x="57" y="114"/>
                    </a:lnTo>
                    <a:lnTo>
                      <a:pt x="57" y="29"/>
                    </a:lnTo>
                    <a:lnTo>
                      <a:pt x="28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702" name="Freeform 1478"/>
              <p:cNvSpPr>
                <a:spLocks/>
              </p:cNvSpPr>
              <p:nvPr/>
            </p:nvSpPr>
            <p:spPr bwMode="auto">
              <a:xfrm rot="5400000">
                <a:off x="2691" y="1043"/>
                <a:ext cx="15" cy="37"/>
              </a:xfrm>
              <a:custGeom>
                <a:avLst/>
                <a:gdLst>
                  <a:gd name="T0" fmla="*/ 0 w 57"/>
                  <a:gd name="T1" fmla="*/ 29 h 142"/>
                  <a:gd name="T2" fmla="*/ 0 w 57"/>
                  <a:gd name="T3" fmla="*/ 114 h 142"/>
                  <a:gd name="T4" fmla="*/ 28 w 57"/>
                  <a:gd name="T5" fmla="*/ 142 h 142"/>
                  <a:gd name="T6" fmla="*/ 57 w 57"/>
                  <a:gd name="T7" fmla="*/ 114 h 142"/>
                  <a:gd name="T8" fmla="*/ 57 w 57"/>
                  <a:gd name="T9" fmla="*/ 29 h 142"/>
                  <a:gd name="T10" fmla="*/ 28 w 57"/>
                  <a:gd name="T11" fmla="*/ 0 h 142"/>
                  <a:gd name="T12" fmla="*/ 0 w 57"/>
                  <a:gd name="T13" fmla="*/ 29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142">
                    <a:moveTo>
                      <a:pt x="0" y="29"/>
                    </a:moveTo>
                    <a:lnTo>
                      <a:pt x="0" y="114"/>
                    </a:lnTo>
                    <a:lnTo>
                      <a:pt x="28" y="142"/>
                    </a:lnTo>
                    <a:lnTo>
                      <a:pt x="57" y="114"/>
                    </a:lnTo>
                    <a:lnTo>
                      <a:pt x="57" y="29"/>
                    </a:lnTo>
                    <a:lnTo>
                      <a:pt x="28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703" name="Freeform 1479"/>
              <p:cNvSpPr>
                <a:spLocks/>
              </p:cNvSpPr>
              <p:nvPr/>
            </p:nvSpPr>
            <p:spPr bwMode="auto">
              <a:xfrm>
                <a:off x="2710" y="1061"/>
                <a:ext cx="15" cy="38"/>
              </a:xfrm>
              <a:custGeom>
                <a:avLst/>
                <a:gdLst>
                  <a:gd name="T0" fmla="*/ 0 w 57"/>
                  <a:gd name="T1" fmla="*/ 29 h 142"/>
                  <a:gd name="T2" fmla="*/ 0 w 57"/>
                  <a:gd name="T3" fmla="*/ 114 h 142"/>
                  <a:gd name="T4" fmla="*/ 28 w 57"/>
                  <a:gd name="T5" fmla="*/ 142 h 142"/>
                  <a:gd name="T6" fmla="*/ 57 w 57"/>
                  <a:gd name="T7" fmla="*/ 114 h 142"/>
                  <a:gd name="T8" fmla="*/ 57 w 57"/>
                  <a:gd name="T9" fmla="*/ 29 h 142"/>
                  <a:gd name="T10" fmla="*/ 28 w 57"/>
                  <a:gd name="T11" fmla="*/ 0 h 142"/>
                  <a:gd name="T12" fmla="*/ 0 w 57"/>
                  <a:gd name="T13" fmla="*/ 29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142">
                    <a:moveTo>
                      <a:pt x="0" y="29"/>
                    </a:moveTo>
                    <a:lnTo>
                      <a:pt x="0" y="114"/>
                    </a:lnTo>
                    <a:lnTo>
                      <a:pt x="28" y="142"/>
                    </a:lnTo>
                    <a:lnTo>
                      <a:pt x="57" y="114"/>
                    </a:lnTo>
                    <a:lnTo>
                      <a:pt x="57" y="29"/>
                    </a:lnTo>
                    <a:lnTo>
                      <a:pt x="28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21918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4" name="Group 624"/>
          <p:cNvGrpSpPr>
            <a:grpSpLocks/>
          </p:cNvGrpSpPr>
          <p:nvPr/>
        </p:nvGrpSpPr>
        <p:grpSpPr bwMode="auto">
          <a:xfrm>
            <a:off x="4273503" y="5499230"/>
            <a:ext cx="1349375" cy="809625"/>
            <a:chOff x="285" y="1876"/>
            <a:chExt cx="850" cy="510"/>
          </a:xfrm>
        </p:grpSpPr>
        <p:sp>
          <p:nvSpPr>
            <p:cNvPr id="1735" name="AutoShape 125"/>
            <p:cNvSpPr>
              <a:spLocks noChangeArrowheads="1"/>
            </p:cNvSpPr>
            <p:nvPr/>
          </p:nvSpPr>
          <p:spPr bwMode="auto">
            <a:xfrm>
              <a:off x="285" y="1876"/>
              <a:ext cx="850" cy="454"/>
            </a:xfrm>
            <a:prstGeom prst="roundRect">
              <a:avLst>
                <a:gd name="adj" fmla="val 7306"/>
              </a:avLst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6" name="AutoShape 156"/>
            <p:cNvSpPr>
              <a:spLocks noChangeArrowheads="1"/>
            </p:cNvSpPr>
            <p:nvPr/>
          </p:nvSpPr>
          <p:spPr bwMode="auto">
            <a:xfrm>
              <a:off x="369" y="2330"/>
              <a:ext cx="86" cy="5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6078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7" name="AutoShape 157"/>
            <p:cNvSpPr>
              <a:spLocks noChangeArrowheads="1"/>
            </p:cNvSpPr>
            <p:nvPr/>
          </p:nvSpPr>
          <p:spPr bwMode="auto">
            <a:xfrm>
              <a:off x="965" y="2330"/>
              <a:ext cx="86" cy="5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6078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8" name="Rectangle 158"/>
            <p:cNvSpPr>
              <a:spLocks noChangeArrowheads="1"/>
            </p:cNvSpPr>
            <p:nvPr/>
          </p:nvSpPr>
          <p:spPr bwMode="auto">
            <a:xfrm>
              <a:off x="342" y="1933"/>
              <a:ext cx="340" cy="11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739" name="Group 204"/>
            <p:cNvGrpSpPr>
              <a:grpSpLocks/>
            </p:cNvGrpSpPr>
            <p:nvPr/>
          </p:nvGrpSpPr>
          <p:grpSpPr bwMode="auto">
            <a:xfrm>
              <a:off x="372" y="1944"/>
              <a:ext cx="280" cy="91"/>
              <a:chOff x="1532" y="1933"/>
              <a:chExt cx="280" cy="91"/>
            </a:xfrm>
          </p:grpSpPr>
          <p:grpSp>
            <p:nvGrpSpPr>
              <p:cNvPr id="1851" name="Group 173"/>
              <p:cNvGrpSpPr>
                <a:grpSpLocks/>
              </p:cNvGrpSpPr>
              <p:nvPr/>
            </p:nvGrpSpPr>
            <p:grpSpPr bwMode="auto">
              <a:xfrm>
                <a:off x="1588" y="1933"/>
                <a:ext cx="53" cy="91"/>
                <a:chOff x="2386" y="1592"/>
                <a:chExt cx="53" cy="91"/>
              </a:xfrm>
            </p:grpSpPr>
            <p:sp>
              <p:nvSpPr>
                <p:cNvPr id="1880" name="Freeform 167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1" name="Freeform 168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2" name="Freeform 169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3" name="Freeform 170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4" name="Freeform 171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85" name="Freeform 172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52" name="Group 174"/>
              <p:cNvGrpSpPr>
                <a:grpSpLocks/>
              </p:cNvGrpSpPr>
              <p:nvPr/>
            </p:nvGrpSpPr>
            <p:grpSpPr bwMode="auto">
              <a:xfrm>
                <a:off x="1645" y="1933"/>
                <a:ext cx="53" cy="91"/>
                <a:chOff x="2386" y="1592"/>
                <a:chExt cx="53" cy="91"/>
              </a:xfrm>
            </p:grpSpPr>
            <p:sp>
              <p:nvSpPr>
                <p:cNvPr id="1874" name="Freeform 175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75" name="Freeform 176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76" name="Freeform 177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77" name="Freeform 178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78" name="Freeform 179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79" name="Freeform 180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53" name="Group 181"/>
              <p:cNvGrpSpPr>
                <a:grpSpLocks/>
              </p:cNvGrpSpPr>
              <p:nvPr/>
            </p:nvGrpSpPr>
            <p:grpSpPr bwMode="auto">
              <a:xfrm>
                <a:off x="1702" y="1933"/>
                <a:ext cx="53" cy="91"/>
                <a:chOff x="2386" y="1592"/>
                <a:chExt cx="53" cy="91"/>
              </a:xfrm>
            </p:grpSpPr>
            <p:sp>
              <p:nvSpPr>
                <p:cNvPr id="1868" name="Freeform 182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69" name="Freeform 183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70" name="Freeform 184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71" name="Freeform 185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72" name="Freeform 186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73" name="Freeform 187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54" name="Group 188"/>
              <p:cNvGrpSpPr>
                <a:grpSpLocks/>
              </p:cNvGrpSpPr>
              <p:nvPr/>
            </p:nvGrpSpPr>
            <p:grpSpPr bwMode="auto">
              <a:xfrm>
                <a:off x="1759" y="1933"/>
                <a:ext cx="53" cy="91"/>
                <a:chOff x="2386" y="1592"/>
                <a:chExt cx="53" cy="91"/>
              </a:xfrm>
            </p:grpSpPr>
            <p:sp>
              <p:nvSpPr>
                <p:cNvPr id="1862" name="Freeform 189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63" name="Freeform 190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64" name="Freeform 191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65" name="Freeform 192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66" name="Freeform 193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67" name="Freeform 194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55" name="Group 195"/>
              <p:cNvGrpSpPr>
                <a:grpSpLocks/>
              </p:cNvGrpSpPr>
              <p:nvPr/>
            </p:nvGrpSpPr>
            <p:grpSpPr bwMode="auto">
              <a:xfrm>
                <a:off x="1532" y="1933"/>
                <a:ext cx="53" cy="91"/>
                <a:chOff x="2386" y="1592"/>
                <a:chExt cx="53" cy="91"/>
              </a:xfrm>
            </p:grpSpPr>
            <p:sp>
              <p:nvSpPr>
                <p:cNvPr id="1856" name="Freeform 196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57" name="Freeform 197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58" name="Freeform 198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59" name="Freeform 199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60" name="Freeform 200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61" name="Freeform 201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740" name="Rectangle 205"/>
            <p:cNvSpPr>
              <a:spLocks noChangeArrowheads="1"/>
            </p:cNvSpPr>
            <p:nvPr/>
          </p:nvSpPr>
          <p:spPr bwMode="auto">
            <a:xfrm>
              <a:off x="739" y="1933"/>
              <a:ext cx="340" cy="11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741" name="Group 206"/>
            <p:cNvGrpSpPr>
              <a:grpSpLocks/>
            </p:cNvGrpSpPr>
            <p:nvPr/>
          </p:nvGrpSpPr>
          <p:grpSpPr bwMode="auto">
            <a:xfrm>
              <a:off x="769" y="1944"/>
              <a:ext cx="280" cy="91"/>
              <a:chOff x="1532" y="1933"/>
              <a:chExt cx="280" cy="91"/>
            </a:xfrm>
          </p:grpSpPr>
          <p:grpSp>
            <p:nvGrpSpPr>
              <p:cNvPr id="1816" name="Group 207"/>
              <p:cNvGrpSpPr>
                <a:grpSpLocks/>
              </p:cNvGrpSpPr>
              <p:nvPr/>
            </p:nvGrpSpPr>
            <p:grpSpPr bwMode="auto">
              <a:xfrm>
                <a:off x="1588" y="1933"/>
                <a:ext cx="53" cy="91"/>
                <a:chOff x="2386" y="1592"/>
                <a:chExt cx="53" cy="91"/>
              </a:xfrm>
            </p:grpSpPr>
            <p:sp>
              <p:nvSpPr>
                <p:cNvPr id="1845" name="Freeform 208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46" name="Freeform 209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47" name="Freeform 210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48" name="Freeform 211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49" name="Freeform 212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50" name="Freeform 213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17" name="Group 214"/>
              <p:cNvGrpSpPr>
                <a:grpSpLocks/>
              </p:cNvGrpSpPr>
              <p:nvPr/>
            </p:nvGrpSpPr>
            <p:grpSpPr bwMode="auto">
              <a:xfrm>
                <a:off x="1645" y="1933"/>
                <a:ext cx="53" cy="91"/>
                <a:chOff x="2386" y="1592"/>
                <a:chExt cx="53" cy="91"/>
              </a:xfrm>
            </p:grpSpPr>
            <p:sp>
              <p:nvSpPr>
                <p:cNvPr id="1839" name="Freeform 215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40" name="Freeform 216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41" name="Freeform 217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42" name="Freeform 218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43" name="Freeform 219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44" name="Freeform 220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18" name="Group 221"/>
              <p:cNvGrpSpPr>
                <a:grpSpLocks/>
              </p:cNvGrpSpPr>
              <p:nvPr/>
            </p:nvGrpSpPr>
            <p:grpSpPr bwMode="auto">
              <a:xfrm>
                <a:off x="1702" y="1933"/>
                <a:ext cx="53" cy="91"/>
                <a:chOff x="2386" y="1592"/>
                <a:chExt cx="53" cy="91"/>
              </a:xfrm>
            </p:grpSpPr>
            <p:sp>
              <p:nvSpPr>
                <p:cNvPr id="1833" name="Freeform 222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34" name="Freeform 223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35" name="Freeform 224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36" name="Freeform 225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37" name="Freeform 226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38" name="Freeform 227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19" name="Group 228"/>
              <p:cNvGrpSpPr>
                <a:grpSpLocks/>
              </p:cNvGrpSpPr>
              <p:nvPr/>
            </p:nvGrpSpPr>
            <p:grpSpPr bwMode="auto">
              <a:xfrm>
                <a:off x="1759" y="1933"/>
                <a:ext cx="53" cy="91"/>
                <a:chOff x="2386" y="1592"/>
                <a:chExt cx="53" cy="91"/>
              </a:xfrm>
            </p:grpSpPr>
            <p:sp>
              <p:nvSpPr>
                <p:cNvPr id="1827" name="Freeform 229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28" name="Freeform 230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29" name="Freeform 231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30" name="Freeform 232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31" name="Freeform 233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32" name="Freeform 234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20" name="Group 235"/>
              <p:cNvGrpSpPr>
                <a:grpSpLocks/>
              </p:cNvGrpSpPr>
              <p:nvPr/>
            </p:nvGrpSpPr>
            <p:grpSpPr bwMode="auto">
              <a:xfrm>
                <a:off x="1532" y="1933"/>
                <a:ext cx="53" cy="91"/>
                <a:chOff x="2386" y="1592"/>
                <a:chExt cx="53" cy="91"/>
              </a:xfrm>
            </p:grpSpPr>
            <p:sp>
              <p:nvSpPr>
                <p:cNvPr id="1821" name="Freeform 236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22" name="Freeform 237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23" name="Freeform 238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24" name="Freeform 239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25" name="Freeform 240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26" name="Freeform 241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742" name="Rectangle 242"/>
            <p:cNvSpPr>
              <a:spLocks noChangeArrowheads="1"/>
            </p:cNvSpPr>
            <p:nvPr/>
          </p:nvSpPr>
          <p:spPr bwMode="auto">
            <a:xfrm>
              <a:off x="342" y="2103"/>
              <a:ext cx="340" cy="11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743" name="Group 243"/>
            <p:cNvGrpSpPr>
              <a:grpSpLocks/>
            </p:cNvGrpSpPr>
            <p:nvPr/>
          </p:nvGrpSpPr>
          <p:grpSpPr bwMode="auto">
            <a:xfrm>
              <a:off x="372" y="2114"/>
              <a:ext cx="280" cy="91"/>
              <a:chOff x="1532" y="1933"/>
              <a:chExt cx="280" cy="91"/>
            </a:xfrm>
          </p:grpSpPr>
          <p:grpSp>
            <p:nvGrpSpPr>
              <p:cNvPr id="1781" name="Group 244"/>
              <p:cNvGrpSpPr>
                <a:grpSpLocks/>
              </p:cNvGrpSpPr>
              <p:nvPr/>
            </p:nvGrpSpPr>
            <p:grpSpPr bwMode="auto">
              <a:xfrm>
                <a:off x="1588" y="1933"/>
                <a:ext cx="53" cy="91"/>
                <a:chOff x="2386" y="1592"/>
                <a:chExt cx="53" cy="91"/>
              </a:xfrm>
            </p:grpSpPr>
            <p:sp>
              <p:nvSpPr>
                <p:cNvPr id="1810" name="Freeform 245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11" name="Freeform 246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12" name="Freeform 247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13" name="Freeform 248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14" name="Freeform 249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15" name="Freeform 250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82" name="Group 251"/>
              <p:cNvGrpSpPr>
                <a:grpSpLocks/>
              </p:cNvGrpSpPr>
              <p:nvPr/>
            </p:nvGrpSpPr>
            <p:grpSpPr bwMode="auto">
              <a:xfrm>
                <a:off x="1645" y="1933"/>
                <a:ext cx="53" cy="91"/>
                <a:chOff x="2386" y="1592"/>
                <a:chExt cx="53" cy="91"/>
              </a:xfrm>
            </p:grpSpPr>
            <p:sp>
              <p:nvSpPr>
                <p:cNvPr id="1804" name="Freeform 252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05" name="Freeform 253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06" name="Freeform 254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07" name="Freeform 255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08" name="Freeform 256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09" name="Freeform 257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83" name="Group 258"/>
              <p:cNvGrpSpPr>
                <a:grpSpLocks/>
              </p:cNvGrpSpPr>
              <p:nvPr/>
            </p:nvGrpSpPr>
            <p:grpSpPr bwMode="auto">
              <a:xfrm>
                <a:off x="1702" y="1933"/>
                <a:ext cx="53" cy="91"/>
                <a:chOff x="2386" y="1592"/>
                <a:chExt cx="53" cy="91"/>
              </a:xfrm>
            </p:grpSpPr>
            <p:sp>
              <p:nvSpPr>
                <p:cNvPr id="1798" name="Freeform 259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99" name="Freeform 260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00" name="Freeform 261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01" name="Freeform 262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02" name="Freeform 263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03" name="Freeform 264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84" name="Group 265"/>
              <p:cNvGrpSpPr>
                <a:grpSpLocks/>
              </p:cNvGrpSpPr>
              <p:nvPr/>
            </p:nvGrpSpPr>
            <p:grpSpPr bwMode="auto">
              <a:xfrm>
                <a:off x="1759" y="1933"/>
                <a:ext cx="53" cy="91"/>
                <a:chOff x="2386" y="1592"/>
                <a:chExt cx="53" cy="91"/>
              </a:xfrm>
            </p:grpSpPr>
            <p:sp>
              <p:nvSpPr>
                <p:cNvPr id="1792" name="Freeform 266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93" name="Freeform 267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94" name="Freeform 268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95" name="Freeform 269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96" name="Freeform 270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97" name="Freeform 271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85" name="Group 272"/>
              <p:cNvGrpSpPr>
                <a:grpSpLocks/>
              </p:cNvGrpSpPr>
              <p:nvPr/>
            </p:nvGrpSpPr>
            <p:grpSpPr bwMode="auto">
              <a:xfrm>
                <a:off x="1532" y="1933"/>
                <a:ext cx="53" cy="91"/>
                <a:chOff x="2386" y="1592"/>
                <a:chExt cx="53" cy="91"/>
              </a:xfrm>
            </p:grpSpPr>
            <p:sp>
              <p:nvSpPr>
                <p:cNvPr id="1786" name="Freeform 273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87" name="Freeform 274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88" name="Freeform 275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89" name="Freeform 276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90" name="Freeform 277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91" name="Freeform 278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744" name="Rectangle 279"/>
            <p:cNvSpPr>
              <a:spLocks noChangeArrowheads="1"/>
            </p:cNvSpPr>
            <p:nvPr/>
          </p:nvSpPr>
          <p:spPr bwMode="auto">
            <a:xfrm>
              <a:off x="739" y="2103"/>
              <a:ext cx="340" cy="11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745" name="Group 280"/>
            <p:cNvGrpSpPr>
              <a:grpSpLocks/>
            </p:cNvGrpSpPr>
            <p:nvPr/>
          </p:nvGrpSpPr>
          <p:grpSpPr bwMode="auto">
            <a:xfrm>
              <a:off x="769" y="2114"/>
              <a:ext cx="280" cy="91"/>
              <a:chOff x="1532" y="1933"/>
              <a:chExt cx="280" cy="91"/>
            </a:xfrm>
          </p:grpSpPr>
          <p:grpSp>
            <p:nvGrpSpPr>
              <p:cNvPr id="1746" name="Group 281"/>
              <p:cNvGrpSpPr>
                <a:grpSpLocks/>
              </p:cNvGrpSpPr>
              <p:nvPr/>
            </p:nvGrpSpPr>
            <p:grpSpPr bwMode="auto">
              <a:xfrm>
                <a:off x="1588" y="1933"/>
                <a:ext cx="53" cy="91"/>
                <a:chOff x="2386" y="1592"/>
                <a:chExt cx="53" cy="91"/>
              </a:xfrm>
            </p:grpSpPr>
            <p:sp>
              <p:nvSpPr>
                <p:cNvPr id="1775" name="Freeform 282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76" name="Freeform 283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77" name="Freeform 284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78" name="Freeform 285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79" name="Freeform 286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80" name="Freeform 287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47" name="Group 288"/>
              <p:cNvGrpSpPr>
                <a:grpSpLocks/>
              </p:cNvGrpSpPr>
              <p:nvPr/>
            </p:nvGrpSpPr>
            <p:grpSpPr bwMode="auto">
              <a:xfrm>
                <a:off x="1645" y="1933"/>
                <a:ext cx="53" cy="91"/>
                <a:chOff x="2386" y="1592"/>
                <a:chExt cx="53" cy="91"/>
              </a:xfrm>
            </p:grpSpPr>
            <p:sp>
              <p:nvSpPr>
                <p:cNvPr id="1769" name="Freeform 289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70" name="Freeform 290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71" name="Freeform 291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72" name="Freeform 292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73" name="Freeform 293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74" name="Freeform 294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48" name="Group 295"/>
              <p:cNvGrpSpPr>
                <a:grpSpLocks/>
              </p:cNvGrpSpPr>
              <p:nvPr/>
            </p:nvGrpSpPr>
            <p:grpSpPr bwMode="auto">
              <a:xfrm>
                <a:off x="1702" y="1933"/>
                <a:ext cx="53" cy="91"/>
                <a:chOff x="2386" y="1592"/>
                <a:chExt cx="53" cy="91"/>
              </a:xfrm>
            </p:grpSpPr>
            <p:sp>
              <p:nvSpPr>
                <p:cNvPr id="1763" name="Freeform 296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64" name="Freeform 297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65" name="Freeform 298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66" name="Freeform 299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67" name="Freeform 300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68" name="Freeform 301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49" name="Group 302"/>
              <p:cNvGrpSpPr>
                <a:grpSpLocks/>
              </p:cNvGrpSpPr>
              <p:nvPr/>
            </p:nvGrpSpPr>
            <p:grpSpPr bwMode="auto">
              <a:xfrm>
                <a:off x="1759" y="1933"/>
                <a:ext cx="53" cy="91"/>
                <a:chOff x="2386" y="1592"/>
                <a:chExt cx="53" cy="91"/>
              </a:xfrm>
            </p:grpSpPr>
            <p:sp>
              <p:nvSpPr>
                <p:cNvPr id="1757" name="Freeform 303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58" name="Freeform 304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59" name="Freeform 305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60" name="Freeform 306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61" name="Freeform 307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62" name="Freeform 308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750" name="Group 309"/>
              <p:cNvGrpSpPr>
                <a:grpSpLocks/>
              </p:cNvGrpSpPr>
              <p:nvPr/>
            </p:nvGrpSpPr>
            <p:grpSpPr bwMode="auto">
              <a:xfrm>
                <a:off x="1532" y="1933"/>
                <a:ext cx="53" cy="91"/>
                <a:chOff x="2386" y="1592"/>
                <a:chExt cx="53" cy="91"/>
              </a:xfrm>
            </p:grpSpPr>
            <p:sp>
              <p:nvSpPr>
                <p:cNvPr id="1751" name="Freeform 310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52" name="Freeform 311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53" name="Freeform 312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54" name="Freeform 313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55" name="Freeform 314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56" name="Freeform 315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886" name="Group 1133"/>
          <p:cNvGrpSpPr>
            <a:grpSpLocks/>
          </p:cNvGrpSpPr>
          <p:nvPr/>
        </p:nvGrpSpPr>
        <p:grpSpPr bwMode="auto">
          <a:xfrm>
            <a:off x="628799" y="4737771"/>
            <a:ext cx="1118048" cy="1576387"/>
            <a:chOff x="2036" y="2925"/>
            <a:chExt cx="744" cy="1049"/>
          </a:xfrm>
        </p:grpSpPr>
        <p:sp>
          <p:nvSpPr>
            <p:cNvPr id="1887" name="Rectangle 1111"/>
            <p:cNvSpPr>
              <a:spLocks noChangeArrowheads="1"/>
            </p:cNvSpPr>
            <p:nvPr/>
          </p:nvSpPr>
          <p:spPr bwMode="auto">
            <a:xfrm>
              <a:off x="2156" y="3181"/>
              <a:ext cx="57" cy="680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88" name="Group 1112"/>
            <p:cNvGrpSpPr>
              <a:grpSpLocks/>
            </p:cNvGrpSpPr>
            <p:nvPr/>
          </p:nvGrpSpPr>
          <p:grpSpPr bwMode="auto">
            <a:xfrm>
              <a:off x="2036" y="2925"/>
              <a:ext cx="296" cy="294"/>
              <a:chOff x="2014" y="2925"/>
              <a:chExt cx="624" cy="624"/>
            </a:xfrm>
          </p:grpSpPr>
          <p:sp>
            <p:nvSpPr>
              <p:cNvPr id="1893" name="Oval 1113"/>
              <p:cNvSpPr>
                <a:spLocks noChangeArrowheads="1"/>
              </p:cNvSpPr>
              <p:nvPr/>
            </p:nvSpPr>
            <p:spPr bwMode="auto">
              <a:xfrm>
                <a:off x="2014" y="2925"/>
                <a:ext cx="624" cy="624"/>
              </a:xfrm>
              <a:prstGeom prst="ellipse">
                <a:avLst/>
              </a:prstGeom>
              <a:solidFill>
                <a:srgbClr val="96969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4" name="Oval 1114"/>
              <p:cNvSpPr>
                <a:spLocks noChangeArrowheads="1"/>
              </p:cNvSpPr>
              <p:nvPr/>
            </p:nvSpPr>
            <p:spPr bwMode="auto">
              <a:xfrm>
                <a:off x="2071" y="2982"/>
                <a:ext cx="511" cy="51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5" name="AutoShape 1115"/>
              <p:cNvSpPr>
                <a:spLocks noChangeArrowheads="1"/>
              </p:cNvSpPr>
              <p:nvPr/>
            </p:nvSpPr>
            <p:spPr bwMode="auto">
              <a:xfrm flipV="1">
                <a:off x="2298" y="3010"/>
                <a:ext cx="57" cy="227"/>
              </a:xfrm>
              <a:custGeom>
                <a:avLst/>
                <a:gdLst>
                  <a:gd name="G0" fmla="+- 8715 0 0"/>
                  <a:gd name="G1" fmla="+- 21600 0 8715"/>
                  <a:gd name="G2" fmla="*/ 8715 1 2"/>
                  <a:gd name="G3" fmla="+- 21600 0 G2"/>
                  <a:gd name="G4" fmla="+/ 8715 21600 2"/>
                  <a:gd name="G5" fmla="+/ G1 0 2"/>
                  <a:gd name="G6" fmla="*/ 21600 21600 8715"/>
                  <a:gd name="G7" fmla="*/ G6 1 2"/>
                  <a:gd name="G8" fmla="+- 21600 0 G7"/>
                  <a:gd name="G9" fmla="*/ 21600 1 2"/>
                  <a:gd name="G10" fmla="+- 8715 0 G9"/>
                  <a:gd name="G11" fmla="?: G10 G8 0"/>
                  <a:gd name="G12" fmla="?: G10 G7 21600"/>
                  <a:gd name="T0" fmla="*/ 17242 w 21600"/>
                  <a:gd name="T1" fmla="*/ 10800 h 21600"/>
                  <a:gd name="T2" fmla="*/ 10800 w 21600"/>
                  <a:gd name="T3" fmla="*/ 21600 h 21600"/>
                  <a:gd name="T4" fmla="*/ 4358 w 21600"/>
                  <a:gd name="T5" fmla="*/ 10800 h 21600"/>
                  <a:gd name="T6" fmla="*/ 10800 w 21600"/>
                  <a:gd name="T7" fmla="*/ 0 h 21600"/>
                  <a:gd name="T8" fmla="*/ 6158 w 21600"/>
                  <a:gd name="T9" fmla="*/ 6158 h 21600"/>
                  <a:gd name="T10" fmla="*/ 15442 w 21600"/>
                  <a:gd name="T11" fmla="*/ 15442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8715" y="21600"/>
                    </a:lnTo>
                    <a:lnTo>
                      <a:pt x="12885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96" name="Oval 1116"/>
              <p:cNvSpPr>
                <a:spLocks noChangeArrowheads="1"/>
              </p:cNvSpPr>
              <p:nvPr/>
            </p:nvSpPr>
            <p:spPr bwMode="auto">
              <a:xfrm>
                <a:off x="2276" y="3187"/>
                <a:ext cx="100" cy="100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89" name="Oval 1118"/>
            <p:cNvSpPr>
              <a:spLocks noChangeArrowheads="1"/>
            </p:cNvSpPr>
            <p:nvPr/>
          </p:nvSpPr>
          <p:spPr bwMode="auto">
            <a:xfrm>
              <a:off x="2128" y="3889"/>
              <a:ext cx="85" cy="85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0" name="Oval 1119"/>
            <p:cNvSpPr>
              <a:spLocks noChangeArrowheads="1"/>
            </p:cNvSpPr>
            <p:nvPr/>
          </p:nvSpPr>
          <p:spPr bwMode="auto">
            <a:xfrm>
              <a:off x="2638" y="3889"/>
              <a:ext cx="85" cy="85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1" name="AutoShape 1120"/>
            <p:cNvSpPr>
              <a:spLocks noChangeArrowheads="1"/>
            </p:cNvSpPr>
            <p:nvPr/>
          </p:nvSpPr>
          <p:spPr bwMode="auto">
            <a:xfrm>
              <a:off x="2071" y="3861"/>
              <a:ext cx="709" cy="57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2" name="AutoShape 1121"/>
            <p:cNvSpPr>
              <a:spLocks noChangeArrowheads="1"/>
            </p:cNvSpPr>
            <p:nvPr/>
          </p:nvSpPr>
          <p:spPr bwMode="auto">
            <a:xfrm>
              <a:off x="2213" y="3804"/>
              <a:ext cx="567" cy="57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97" name="Group 1132"/>
          <p:cNvGrpSpPr>
            <a:grpSpLocks/>
          </p:cNvGrpSpPr>
          <p:nvPr/>
        </p:nvGrpSpPr>
        <p:grpSpPr bwMode="auto">
          <a:xfrm>
            <a:off x="2546029" y="4737771"/>
            <a:ext cx="1118048" cy="1576387"/>
            <a:chOff x="2802" y="2925"/>
            <a:chExt cx="744" cy="1049"/>
          </a:xfrm>
        </p:grpSpPr>
        <p:sp>
          <p:nvSpPr>
            <p:cNvPr id="1898" name="Rectangle 1122"/>
            <p:cNvSpPr>
              <a:spLocks noChangeArrowheads="1"/>
            </p:cNvSpPr>
            <p:nvPr/>
          </p:nvSpPr>
          <p:spPr bwMode="auto">
            <a:xfrm>
              <a:off x="2922" y="3181"/>
              <a:ext cx="57" cy="680"/>
            </a:xfrm>
            <a:prstGeom prst="rect">
              <a:avLst/>
            </a:prstGeom>
            <a:solidFill>
              <a:srgbClr val="3333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99" name="Group 1123"/>
            <p:cNvGrpSpPr>
              <a:grpSpLocks/>
            </p:cNvGrpSpPr>
            <p:nvPr/>
          </p:nvGrpSpPr>
          <p:grpSpPr bwMode="auto">
            <a:xfrm>
              <a:off x="2802" y="2925"/>
              <a:ext cx="296" cy="294"/>
              <a:chOff x="2014" y="2925"/>
              <a:chExt cx="624" cy="624"/>
            </a:xfrm>
          </p:grpSpPr>
          <p:sp>
            <p:nvSpPr>
              <p:cNvPr id="1904" name="Oval 1124"/>
              <p:cNvSpPr>
                <a:spLocks noChangeArrowheads="1"/>
              </p:cNvSpPr>
              <p:nvPr/>
            </p:nvSpPr>
            <p:spPr bwMode="auto">
              <a:xfrm>
                <a:off x="2014" y="2925"/>
                <a:ext cx="624" cy="624"/>
              </a:xfrm>
              <a:prstGeom prst="ellipse">
                <a:avLst/>
              </a:prstGeom>
              <a:solidFill>
                <a:srgbClr val="3333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5" name="Oval 1125"/>
              <p:cNvSpPr>
                <a:spLocks noChangeArrowheads="1"/>
              </p:cNvSpPr>
              <p:nvPr/>
            </p:nvSpPr>
            <p:spPr bwMode="auto">
              <a:xfrm>
                <a:off x="2071" y="2982"/>
                <a:ext cx="511" cy="51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6" name="AutoShape 1126"/>
              <p:cNvSpPr>
                <a:spLocks noChangeArrowheads="1"/>
              </p:cNvSpPr>
              <p:nvPr/>
            </p:nvSpPr>
            <p:spPr bwMode="auto">
              <a:xfrm flipV="1">
                <a:off x="2298" y="3010"/>
                <a:ext cx="57" cy="227"/>
              </a:xfrm>
              <a:custGeom>
                <a:avLst/>
                <a:gdLst>
                  <a:gd name="G0" fmla="+- 8715 0 0"/>
                  <a:gd name="G1" fmla="+- 21600 0 8715"/>
                  <a:gd name="G2" fmla="*/ 8715 1 2"/>
                  <a:gd name="G3" fmla="+- 21600 0 G2"/>
                  <a:gd name="G4" fmla="+/ 8715 21600 2"/>
                  <a:gd name="G5" fmla="+/ G1 0 2"/>
                  <a:gd name="G6" fmla="*/ 21600 21600 8715"/>
                  <a:gd name="G7" fmla="*/ G6 1 2"/>
                  <a:gd name="G8" fmla="+- 21600 0 G7"/>
                  <a:gd name="G9" fmla="*/ 21600 1 2"/>
                  <a:gd name="G10" fmla="+- 8715 0 G9"/>
                  <a:gd name="G11" fmla="?: G10 G8 0"/>
                  <a:gd name="G12" fmla="?: G10 G7 21600"/>
                  <a:gd name="T0" fmla="*/ 17242 w 21600"/>
                  <a:gd name="T1" fmla="*/ 10800 h 21600"/>
                  <a:gd name="T2" fmla="*/ 10800 w 21600"/>
                  <a:gd name="T3" fmla="*/ 21600 h 21600"/>
                  <a:gd name="T4" fmla="*/ 4358 w 21600"/>
                  <a:gd name="T5" fmla="*/ 10800 h 21600"/>
                  <a:gd name="T6" fmla="*/ 10800 w 21600"/>
                  <a:gd name="T7" fmla="*/ 0 h 21600"/>
                  <a:gd name="T8" fmla="*/ 6158 w 21600"/>
                  <a:gd name="T9" fmla="*/ 6158 h 21600"/>
                  <a:gd name="T10" fmla="*/ 15442 w 21600"/>
                  <a:gd name="T11" fmla="*/ 15442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8715" y="21600"/>
                    </a:lnTo>
                    <a:lnTo>
                      <a:pt x="12885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7" name="Oval 1127"/>
              <p:cNvSpPr>
                <a:spLocks noChangeArrowheads="1"/>
              </p:cNvSpPr>
              <p:nvPr/>
            </p:nvSpPr>
            <p:spPr bwMode="auto">
              <a:xfrm>
                <a:off x="2276" y="3187"/>
                <a:ext cx="100" cy="100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00" name="Oval 1128"/>
            <p:cNvSpPr>
              <a:spLocks noChangeArrowheads="1"/>
            </p:cNvSpPr>
            <p:nvPr/>
          </p:nvSpPr>
          <p:spPr bwMode="auto">
            <a:xfrm>
              <a:off x="2894" y="3889"/>
              <a:ext cx="85" cy="85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1" name="Oval 1129"/>
            <p:cNvSpPr>
              <a:spLocks noChangeArrowheads="1"/>
            </p:cNvSpPr>
            <p:nvPr/>
          </p:nvSpPr>
          <p:spPr bwMode="auto">
            <a:xfrm>
              <a:off x="3404" y="3889"/>
              <a:ext cx="85" cy="85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2" name="AutoShape 1130"/>
            <p:cNvSpPr>
              <a:spLocks noChangeArrowheads="1"/>
            </p:cNvSpPr>
            <p:nvPr/>
          </p:nvSpPr>
          <p:spPr bwMode="auto">
            <a:xfrm>
              <a:off x="2837" y="3861"/>
              <a:ext cx="709" cy="57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03" name="AutoShape 1131"/>
            <p:cNvSpPr>
              <a:spLocks noChangeArrowheads="1"/>
            </p:cNvSpPr>
            <p:nvPr/>
          </p:nvSpPr>
          <p:spPr bwMode="auto">
            <a:xfrm>
              <a:off x="2979" y="3804"/>
              <a:ext cx="567" cy="57"/>
            </a:xfrm>
            <a:prstGeom prst="roundRect">
              <a:avLst>
                <a:gd name="adj" fmla="val 50000"/>
              </a:avLst>
            </a:prstGeom>
            <a:solidFill>
              <a:srgbClr val="333333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08" name="Group 1919"/>
          <p:cNvGrpSpPr>
            <a:grpSpLocks/>
          </p:cNvGrpSpPr>
          <p:nvPr/>
        </p:nvGrpSpPr>
        <p:grpSpPr bwMode="auto">
          <a:xfrm>
            <a:off x="6161040" y="5514975"/>
            <a:ext cx="1349375" cy="809625"/>
            <a:chOff x="285" y="1876"/>
            <a:chExt cx="850" cy="510"/>
          </a:xfrm>
        </p:grpSpPr>
        <p:sp>
          <p:nvSpPr>
            <p:cNvPr id="1909" name="AutoShape 1920"/>
            <p:cNvSpPr>
              <a:spLocks noChangeArrowheads="1"/>
            </p:cNvSpPr>
            <p:nvPr/>
          </p:nvSpPr>
          <p:spPr bwMode="auto">
            <a:xfrm>
              <a:off x="285" y="1876"/>
              <a:ext cx="850" cy="454"/>
            </a:xfrm>
            <a:prstGeom prst="roundRect">
              <a:avLst>
                <a:gd name="adj" fmla="val 7306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31765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0" name="AutoShape 1921"/>
            <p:cNvSpPr>
              <a:spLocks noChangeArrowheads="1"/>
            </p:cNvSpPr>
            <p:nvPr/>
          </p:nvSpPr>
          <p:spPr bwMode="auto">
            <a:xfrm>
              <a:off x="369" y="2330"/>
              <a:ext cx="86" cy="5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6078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1" name="AutoShape 1922"/>
            <p:cNvSpPr>
              <a:spLocks noChangeArrowheads="1"/>
            </p:cNvSpPr>
            <p:nvPr/>
          </p:nvSpPr>
          <p:spPr bwMode="auto">
            <a:xfrm>
              <a:off x="965" y="2330"/>
              <a:ext cx="86" cy="5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6078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12" name="Rectangle 1923"/>
            <p:cNvSpPr>
              <a:spLocks noChangeArrowheads="1"/>
            </p:cNvSpPr>
            <p:nvPr/>
          </p:nvSpPr>
          <p:spPr bwMode="auto">
            <a:xfrm>
              <a:off x="342" y="1933"/>
              <a:ext cx="340" cy="11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13" name="Group 1924"/>
            <p:cNvGrpSpPr>
              <a:grpSpLocks/>
            </p:cNvGrpSpPr>
            <p:nvPr/>
          </p:nvGrpSpPr>
          <p:grpSpPr bwMode="auto">
            <a:xfrm>
              <a:off x="372" y="1944"/>
              <a:ext cx="280" cy="91"/>
              <a:chOff x="1532" y="1933"/>
              <a:chExt cx="280" cy="91"/>
            </a:xfrm>
          </p:grpSpPr>
          <p:grpSp>
            <p:nvGrpSpPr>
              <p:cNvPr id="2025" name="Group 1925"/>
              <p:cNvGrpSpPr>
                <a:grpSpLocks/>
              </p:cNvGrpSpPr>
              <p:nvPr/>
            </p:nvGrpSpPr>
            <p:grpSpPr bwMode="auto">
              <a:xfrm>
                <a:off x="1588" y="1933"/>
                <a:ext cx="53" cy="91"/>
                <a:chOff x="2386" y="1592"/>
                <a:chExt cx="53" cy="91"/>
              </a:xfrm>
            </p:grpSpPr>
            <p:sp>
              <p:nvSpPr>
                <p:cNvPr id="2054" name="Freeform 1926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55" name="Freeform 1927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56" name="Freeform 1928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57" name="Freeform 1929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58" name="Freeform 1930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59" name="Freeform 1931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26" name="Group 1932"/>
              <p:cNvGrpSpPr>
                <a:grpSpLocks/>
              </p:cNvGrpSpPr>
              <p:nvPr/>
            </p:nvGrpSpPr>
            <p:grpSpPr bwMode="auto">
              <a:xfrm>
                <a:off x="1645" y="1933"/>
                <a:ext cx="53" cy="91"/>
                <a:chOff x="2386" y="1592"/>
                <a:chExt cx="53" cy="91"/>
              </a:xfrm>
            </p:grpSpPr>
            <p:sp>
              <p:nvSpPr>
                <p:cNvPr id="2048" name="Freeform 1933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49" name="Freeform 1934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50" name="Freeform 1935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51" name="Freeform 1936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52" name="Freeform 1937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53" name="Freeform 1938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27" name="Group 1939"/>
              <p:cNvGrpSpPr>
                <a:grpSpLocks/>
              </p:cNvGrpSpPr>
              <p:nvPr/>
            </p:nvGrpSpPr>
            <p:grpSpPr bwMode="auto">
              <a:xfrm>
                <a:off x="1702" y="1933"/>
                <a:ext cx="53" cy="91"/>
                <a:chOff x="2386" y="1592"/>
                <a:chExt cx="53" cy="91"/>
              </a:xfrm>
            </p:grpSpPr>
            <p:sp>
              <p:nvSpPr>
                <p:cNvPr id="2042" name="Freeform 1940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43" name="Freeform 1941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44" name="Freeform 1942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45" name="Freeform 1943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46" name="Freeform 1944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47" name="Freeform 1945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28" name="Group 1946"/>
              <p:cNvGrpSpPr>
                <a:grpSpLocks/>
              </p:cNvGrpSpPr>
              <p:nvPr/>
            </p:nvGrpSpPr>
            <p:grpSpPr bwMode="auto">
              <a:xfrm>
                <a:off x="1759" y="1933"/>
                <a:ext cx="53" cy="91"/>
                <a:chOff x="2386" y="1592"/>
                <a:chExt cx="53" cy="91"/>
              </a:xfrm>
            </p:grpSpPr>
            <p:sp>
              <p:nvSpPr>
                <p:cNvPr id="2036" name="Freeform 1947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37" name="Freeform 1948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38" name="Freeform 1949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39" name="Freeform 1950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40" name="Freeform 1951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41" name="Freeform 1952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29" name="Group 1953"/>
              <p:cNvGrpSpPr>
                <a:grpSpLocks/>
              </p:cNvGrpSpPr>
              <p:nvPr/>
            </p:nvGrpSpPr>
            <p:grpSpPr bwMode="auto">
              <a:xfrm>
                <a:off x="1532" y="1933"/>
                <a:ext cx="53" cy="91"/>
                <a:chOff x="2386" y="1592"/>
                <a:chExt cx="53" cy="91"/>
              </a:xfrm>
            </p:grpSpPr>
            <p:sp>
              <p:nvSpPr>
                <p:cNvPr id="2030" name="Freeform 1954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31" name="Freeform 1955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32" name="Freeform 1956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33" name="Freeform 1957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34" name="Freeform 1958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35" name="Freeform 1959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914" name="Rectangle 1960"/>
            <p:cNvSpPr>
              <a:spLocks noChangeArrowheads="1"/>
            </p:cNvSpPr>
            <p:nvPr/>
          </p:nvSpPr>
          <p:spPr bwMode="auto">
            <a:xfrm>
              <a:off x="739" y="1933"/>
              <a:ext cx="340" cy="11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15" name="Group 1961"/>
            <p:cNvGrpSpPr>
              <a:grpSpLocks/>
            </p:cNvGrpSpPr>
            <p:nvPr/>
          </p:nvGrpSpPr>
          <p:grpSpPr bwMode="auto">
            <a:xfrm>
              <a:off x="769" y="1944"/>
              <a:ext cx="280" cy="91"/>
              <a:chOff x="1532" y="1933"/>
              <a:chExt cx="280" cy="91"/>
            </a:xfrm>
          </p:grpSpPr>
          <p:grpSp>
            <p:nvGrpSpPr>
              <p:cNvPr id="1990" name="Group 1962"/>
              <p:cNvGrpSpPr>
                <a:grpSpLocks/>
              </p:cNvGrpSpPr>
              <p:nvPr/>
            </p:nvGrpSpPr>
            <p:grpSpPr bwMode="auto">
              <a:xfrm>
                <a:off x="1588" y="1933"/>
                <a:ext cx="53" cy="91"/>
                <a:chOff x="2386" y="1592"/>
                <a:chExt cx="53" cy="91"/>
              </a:xfrm>
            </p:grpSpPr>
            <p:sp>
              <p:nvSpPr>
                <p:cNvPr id="2019" name="Freeform 1963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20" name="Freeform 1964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21" name="Freeform 1965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22" name="Freeform 1966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23" name="Freeform 1967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24" name="Freeform 1968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91" name="Group 1969"/>
              <p:cNvGrpSpPr>
                <a:grpSpLocks/>
              </p:cNvGrpSpPr>
              <p:nvPr/>
            </p:nvGrpSpPr>
            <p:grpSpPr bwMode="auto">
              <a:xfrm>
                <a:off x="1645" y="1933"/>
                <a:ext cx="53" cy="91"/>
                <a:chOff x="2386" y="1592"/>
                <a:chExt cx="53" cy="91"/>
              </a:xfrm>
            </p:grpSpPr>
            <p:sp>
              <p:nvSpPr>
                <p:cNvPr id="2013" name="Freeform 1970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14" name="Freeform 1971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15" name="Freeform 1972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16" name="Freeform 1973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17" name="Freeform 1974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18" name="Freeform 1975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92" name="Group 1976"/>
              <p:cNvGrpSpPr>
                <a:grpSpLocks/>
              </p:cNvGrpSpPr>
              <p:nvPr/>
            </p:nvGrpSpPr>
            <p:grpSpPr bwMode="auto">
              <a:xfrm>
                <a:off x="1702" y="1933"/>
                <a:ext cx="53" cy="91"/>
                <a:chOff x="2386" y="1592"/>
                <a:chExt cx="53" cy="91"/>
              </a:xfrm>
            </p:grpSpPr>
            <p:sp>
              <p:nvSpPr>
                <p:cNvPr id="2007" name="Freeform 1977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08" name="Freeform 1978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09" name="Freeform 1979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10" name="Freeform 1980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11" name="Freeform 1981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12" name="Freeform 1982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93" name="Group 1983"/>
              <p:cNvGrpSpPr>
                <a:grpSpLocks/>
              </p:cNvGrpSpPr>
              <p:nvPr/>
            </p:nvGrpSpPr>
            <p:grpSpPr bwMode="auto">
              <a:xfrm>
                <a:off x="1759" y="1933"/>
                <a:ext cx="53" cy="91"/>
                <a:chOff x="2386" y="1592"/>
                <a:chExt cx="53" cy="91"/>
              </a:xfrm>
            </p:grpSpPr>
            <p:sp>
              <p:nvSpPr>
                <p:cNvPr id="2001" name="Freeform 1984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02" name="Freeform 1985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03" name="Freeform 1986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04" name="Freeform 1987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05" name="Freeform 1988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06" name="Freeform 1989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94" name="Group 1990"/>
              <p:cNvGrpSpPr>
                <a:grpSpLocks/>
              </p:cNvGrpSpPr>
              <p:nvPr/>
            </p:nvGrpSpPr>
            <p:grpSpPr bwMode="auto">
              <a:xfrm>
                <a:off x="1532" y="1933"/>
                <a:ext cx="53" cy="91"/>
                <a:chOff x="2386" y="1592"/>
                <a:chExt cx="53" cy="91"/>
              </a:xfrm>
            </p:grpSpPr>
            <p:sp>
              <p:nvSpPr>
                <p:cNvPr id="1995" name="Freeform 1991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96" name="Freeform 1992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97" name="Freeform 1993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98" name="Freeform 1994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99" name="Freeform 1995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00" name="Freeform 1996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916" name="Rectangle 1997"/>
            <p:cNvSpPr>
              <a:spLocks noChangeArrowheads="1"/>
            </p:cNvSpPr>
            <p:nvPr/>
          </p:nvSpPr>
          <p:spPr bwMode="auto">
            <a:xfrm>
              <a:off x="342" y="2103"/>
              <a:ext cx="340" cy="11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17" name="Group 1998"/>
            <p:cNvGrpSpPr>
              <a:grpSpLocks/>
            </p:cNvGrpSpPr>
            <p:nvPr/>
          </p:nvGrpSpPr>
          <p:grpSpPr bwMode="auto">
            <a:xfrm>
              <a:off x="372" y="2114"/>
              <a:ext cx="280" cy="91"/>
              <a:chOff x="1532" y="1933"/>
              <a:chExt cx="280" cy="91"/>
            </a:xfrm>
          </p:grpSpPr>
          <p:grpSp>
            <p:nvGrpSpPr>
              <p:cNvPr id="1955" name="Group 1999"/>
              <p:cNvGrpSpPr>
                <a:grpSpLocks/>
              </p:cNvGrpSpPr>
              <p:nvPr/>
            </p:nvGrpSpPr>
            <p:grpSpPr bwMode="auto">
              <a:xfrm>
                <a:off x="1588" y="1933"/>
                <a:ext cx="53" cy="91"/>
                <a:chOff x="2386" y="1592"/>
                <a:chExt cx="53" cy="91"/>
              </a:xfrm>
            </p:grpSpPr>
            <p:sp>
              <p:nvSpPr>
                <p:cNvPr id="1984" name="Freeform 2000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85" name="Freeform 2001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86" name="Freeform 2002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87" name="Freeform 2003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88" name="Freeform 2004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89" name="Freeform 2005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56" name="Group 2006"/>
              <p:cNvGrpSpPr>
                <a:grpSpLocks/>
              </p:cNvGrpSpPr>
              <p:nvPr/>
            </p:nvGrpSpPr>
            <p:grpSpPr bwMode="auto">
              <a:xfrm>
                <a:off x="1645" y="1933"/>
                <a:ext cx="53" cy="91"/>
                <a:chOff x="2386" y="1592"/>
                <a:chExt cx="53" cy="91"/>
              </a:xfrm>
            </p:grpSpPr>
            <p:sp>
              <p:nvSpPr>
                <p:cNvPr id="1978" name="Freeform 2007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79" name="Freeform 2008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80" name="Freeform 2009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81" name="Freeform 2010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82" name="Freeform 2011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83" name="Freeform 2012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57" name="Group 2013"/>
              <p:cNvGrpSpPr>
                <a:grpSpLocks/>
              </p:cNvGrpSpPr>
              <p:nvPr/>
            </p:nvGrpSpPr>
            <p:grpSpPr bwMode="auto">
              <a:xfrm>
                <a:off x="1702" y="1933"/>
                <a:ext cx="53" cy="91"/>
                <a:chOff x="2386" y="1592"/>
                <a:chExt cx="53" cy="91"/>
              </a:xfrm>
            </p:grpSpPr>
            <p:sp>
              <p:nvSpPr>
                <p:cNvPr id="1972" name="Freeform 2014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73" name="Freeform 2015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74" name="Freeform 2016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75" name="Freeform 2017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76" name="Freeform 2018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77" name="Freeform 2019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58" name="Group 2020"/>
              <p:cNvGrpSpPr>
                <a:grpSpLocks/>
              </p:cNvGrpSpPr>
              <p:nvPr/>
            </p:nvGrpSpPr>
            <p:grpSpPr bwMode="auto">
              <a:xfrm>
                <a:off x="1759" y="1933"/>
                <a:ext cx="53" cy="91"/>
                <a:chOff x="2386" y="1592"/>
                <a:chExt cx="53" cy="91"/>
              </a:xfrm>
            </p:grpSpPr>
            <p:sp>
              <p:nvSpPr>
                <p:cNvPr id="1966" name="Freeform 2021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7" name="Freeform 2022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8" name="Freeform 2023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9" name="Freeform 2024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70" name="Freeform 2025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71" name="Freeform 2026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59" name="Group 2027"/>
              <p:cNvGrpSpPr>
                <a:grpSpLocks/>
              </p:cNvGrpSpPr>
              <p:nvPr/>
            </p:nvGrpSpPr>
            <p:grpSpPr bwMode="auto">
              <a:xfrm>
                <a:off x="1532" y="1933"/>
                <a:ext cx="53" cy="91"/>
                <a:chOff x="2386" y="1592"/>
                <a:chExt cx="53" cy="91"/>
              </a:xfrm>
            </p:grpSpPr>
            <p:sp>
              <p:nvSpPr>
                <p:cNvPr id="1960" name="Freeform 2028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1" name="Freeform 2029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2" name="Freeform 2030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3" name="Freeform 2031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4" name="Freeform 2032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65" name="Freeform 2033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918" name="Rectangle 2034"/>
            <p:cNvSpPr>
              <a:spLocks noChangeArrowheads="1"/>
            </p:cNvSpPr>
            <p:nvPr/>
          </p:nvSpPr>
          <p:spPr bwMode="auto">
            <a:xfrm>
              <a:off x="739" y="2103"/>
              <a:ext cx="340" cy="11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19" name="Group 2035"/>
            <p:cNvGrpSpPr>
              <a:grpSpLocks/>
            </p:cNvGrpSpPr>
            <p:nvPr/>
          </p:nvGrpSpPr>
          <p:grpSpPr bwMode="auto">
            <a:xfrm>
              <a:off x="769" y="2114"/>
              <a:ext cx="280" cy="91"/>
              <a:chOff x="1532" y="1933"/>
              <a:chExt cx="280" cy="91"/>
            </a:xfrm>
          </p:grpSpPr>
          <p:grpSp>
            <p:nvGrpSpPr>
              <p:cNvPr id="1920" name="Group 2036"/>
              <p:cNvGrpSpPr>
                <a:grpSpLocks/>
              </p:cNvGrpSpPr>
              <p:nvPr/>
            </p:nvGrpSpPr>
            <p:grpSpPr bwMode="auto">
              <a:xfrm>
                <a:off x="1588" y="1933"/>
                <a:ext cx="53" cy="91"/>
                <a:chOff x="2386" y="1592"/>
                <a:chExt cx="53" cy="91"/>
              </a:xfrm>
            </p:grpSpPr>
            <p:sp>
              <p:nvSpPr>
                <p:cNvPr id="1949" name="Freeform 2037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50" name="Freeform 2038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51" name="Freeform 2039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52" name="Freeform 2040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53" name="Freeform 2041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54" name="Freeform 2042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21" name="Group 2043"/>
              <p:cNvGrpSpPr>
                <a:grpSpLocks/>
              </p:cNvGrpSpPr>
              <p:nvPr/>
            </p:nvGrpSpPr>
            <p:grpSpPr bwMode="auto">
              <a:xfrm>
                <a:off x="1645" y="1933"/>
                <a:ext cx="53" cy="91"/>
                <a:chOff x="2386" y="1592"/>
                <a:chExt cx="53" cy="91"/>
              </a:xfrm>
            </p:grpSpPr>
            <p:sp>
              <p:nvSpPr>
                <p:cNvPr id="1943" name="Freeform 2044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44" name="Freeform 2045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45" name="Freeform 2046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46" name="Freeform 2047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47" name="Freeform 2048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48" name="Freeform 2049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22" name="Group 2050"/>
              <p:cNvGrpSpPr>
                <a:grpSpLocks/>
              </p:cNvGrpSpPr>
              <p:nvPr/>
            </p:nvGrpSpPr>
            <p:grpSpPr bwMode="auto">
              <a:xfrm>
                <a:off x="1702" y="1933"/>
                <a:ext cx="53" cy="91"/>
                <a:chOff x="2386" y="1592"/>
                <a:chExt cx="53" cy="91"/>
              </a:xfrm>
            </p:grpSpPr>
            <p:sp>
              <p:nvSpPr>
                <p:cNvPr id="1937" name="Freeform 2051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38" name="Freeform 2052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39" name="Freeform 2053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40" name="Freeform 2054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41" name="Freeform 2055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42" name="Freeform 2056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23" name="Group 2057"/>
              <p:cNvGrpSpPr>
                <a:grpSpLocks/>
              </p:cNvGrpSpPr>
              <p:nvPr/>
            </p:nvGrpSpPr>
            <p:grpSpPr bwMode="auto">
              <a:xfrm>
                <a:off x="1759" y="1933"/>
                <a:ext cx="53" cy="91"/>
                <a:chOff x="2386" y="1592"/>
                <a:chExt cx="53" cy="91"/>
              </a:xfrm>
            </p:grpSpPr>
            <p:sp>
              <p:nvSpPr>
                <p:cNvPr id="1931" name="Freeform 2058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32" name="Freeform 2059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33" name="Freeform 2060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34" name="Freeform 2061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35" name="Freeform 2062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36" name="Freeform 2063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24" name="Group 2064"/>
              <p:cNvGrpSpPr>
                <a:grpSpLocks/>
              </p:cNvGrpSpPr>
              <p:nvPr/>
            </p:nvGrpSpPr>
            <p:grpSpPr bwMode="auto">
              <a:xfrm>
                <a:off x="1532" y="1933"/>
                <a:ext cx="53" cy="91"/>
                <a:chOff x="2386" y="1592"/>
                <a:chExt cx="53" cy="91"/>
              </a:xfrm>
            </p:grpSpPr>
            <p:sp>
              <p:nvSpPr>
                <p:cNvPr id="1925" name="Freeform 2065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6" name="Freeform 2066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7" name="Freeform 2067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8" name="Freeform 2068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29" name="Freeform 2069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30" name="Freeform 2070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060" name="Group 2071"/>
          <p:cNvGrpSpPr>
            <a:grpSpLocks/>
          </p:cNvGrpSpPr>
          <p:nvPr/>
        </p:nvGrpSpPr>
        <p:grpSpPr bwMode="auto">
          <a:xfrm>
            <a:off x="8013340" y="5500688"/>
            <a:ext cx="1349375" cy="809625"/>
            <a:chOff x="285" y="1876"/>
            <a:chExt cx="850" cy="510"/>
          </a:xfrm>
        </p:grpSpPr>
        <p:sp>
          <p:nvSpPr>
            <p:cNvPr id="2061" name="AutoShape 2072"/>
            <p:cNvSpPr>
              <a:spLocks noChangeArrowheads="1"/>
            </p:cNvSpPr>
            <p:nvPr/>
          </p:nvSpPr>
          <p:spPr bwMode="auto">
            <a:xfrm>
              <a:off x="285" y="1876"/>
              <a:ext cx="850" cy="454"/>
            </a:xfrm>
            <a:prstGeom prst="roundRect">
              <a:avLst>
                <a:gd name="adj" fmla="val 7306"/>
              </a:avLst>
            </a:prstGeom>
            <a:gradFill rotWithShape="1">
              <a:gsLst>
                <a:gs pos="0">
                  <a:srgbClr val="800000">
                    <a:gamma/>
                    <a:shade val="46275"/>
                    <a:invGamma/>
                  </a:srgbClr>
                </a:gs>
                <a:gs pos="5000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2" name="AutoShape 2073"/>
            <p:cNvSpPr>
              <a:spLocks noChangeArrowheads="1"/>
            </p:cNvSpPr>
            <p:nvPr/>
          </p:nvSpPr>
          <p:spPr bwMode="auto">
            <a:xfrm>
              <a:off x="369" y="2330"/>
              <a:ext cx="86" cy="5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6078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3" name="AutoShape 2074"/>
            <p:cNvSpPr>
              <a:spLocks noChangeArrowheads="1"/>
            </p:cNvSpPr>
            <p:nvPr/>
          </p:nvSpPr>
          <p:spPr bwMode="auto">
            <a:xfrm>
              <a:off x="965" y="2330"/>
              <a:ext cx="86" cy="5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6078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4" name="Rectangle 2075"/>
            <p:cNvSpPr>
              <a:spLocks noChangeArrowheads="1"/>
            </p:cNvSpPr>
            <p:nvPr/>
          </p:nvSpPr>
          <p:spPr bwMode="auto">
            <a:xfrm>
              <a:off x="342" y="1933"/>
              <a:ext cx="340" cy="11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65" name="Group 2076"/>
            <p:cNvGrpSpPr>
              <a:grpSpLocks/>
            </p:cNvGrpSpPr>
            <p:nvPr/>
          </p:nvGrpSpPr>
          <p:grpSpPr bwMode="auto">
            <a:xfrm>
              <a:off x="372" y="1944"/>
              <a:ext cx="280" cy="91"/>
              <a:chOff x="1532" y="1933"/>
              <a:chExt cx="280" cy="91"/>
            </a:xfrm>
          </p:grpSpPr>
          <p:grpSp>
            <p:nvGrpSpPr>
              <p:cNvPr id="2177" name="Group 2077"/>
              <p:cNvGrpSpPr>
                <a:grpSpLocks/>
              </p:cNvGrpSpPr>
              <p:nvPr/>
            </p:nvGrpSpPr>
            <p:grpSpPr bwMode="auto">
              <a:xfrm>
                <a:off x="1588" y="1933"/>
                <a:ext cx="53" cy="91"/>
                <a:chOff x="2386" y="1592"/>
                <a:chExt cx="53" cy="91"/>
              </a:xfrm>
            </p:grpSpPr>
            <p:sp>
              <p:nvSpPr>
                <p:cNvPr id="2206" name="Freeform 2078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07" name="Freeform 2079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08" name="Freeform 2080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09" name="Freeform 2081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10" name="Freeform 2082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11" name="Freeform 2083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78" name="Group 2084"/>
              <p:cNvGrpSpPr>
                <a:grpSpLocks/>
              </p:cNvGrpSpPr>
              <p:nvPr/>
            </p:nvGrpSpPr>
            <p:grpSpPr bwMode="auto">
              <a:xfrm>
                <a:off x="1645" y="1933"/>
                <a:ext cx="53" cy="91"/>
                <a:chOff x="2386" y="1592"/>
                <a:chExt cx="53" cy="91"/>
              </a:xfrm>
            </p:grpSpPr>
            <p:sp>
              <p:nvSpPr>
                <p:cNvPr id="2200" name="Freeform 2085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01" name="Freeform 2086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02" name="Freeform 2087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03" name="Freeform 2088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04" name="Freeform 2089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05" name="Freeform 2090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79" name="Group 2091"/>
              <p:cNvGrpSpPr>
                <a:grpSpLocks/>
              </p:cNvGrpSpPr>
              <p:nvPr/>
            </p:nvGrpSpPr>
            <p:grpSpPr bwMode="auto">
              <a:xfrm>
                <a:off x="1702" y="1933"/>
                <a:ext cx="53" cy="91"/>
                <a:chOff x="2386" y="1592"/>
                <a:chExt cx="53" cy="91"/>
              </a:xfrm>
            </p:grpSpPr>
            <p:sp>
              <p:nvSpPr>
                <p:cNvPr id="2194" name="Freeform 2092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95" name="Freeform 2093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96" name="Freeform 2094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97" name="Freeform 2095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98" name="Freeform 2096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99" name="Freeform 2097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80" name="Group 2098"/>
              <p:cNvGrpSpPr>
                <a:grpSpLocks/>
              </p:cNvGrpSpPr>
              <p:nvPr/>
            </p:nvGrpSpPr>
            <p:grpSpPr bwMode="auto">
              <a:xfrm>
                <a:off x="1759" y="1933"/>
                <a:ext cx="53" cy="91"/>
                <a:chOff x="2386" y="1592"/>
                <a:chExt cx="53" cy="91"/>
              </a:xfrm>
            </p:grpSpPr>
            <p:sp>
              <p:nvSpPr>
                <p:cNvPr id="2188" name="Freeform 2099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89" name="Freeform 2100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90" name="Freeform 2101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91" name="Freeform 2102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92" name="Freeform 2103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93" name="Freeform 2104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81" name="Group 2105"/>
              <p:cNvGrpSpPr>
                <a:grpSpLocks/>
              </p:cNvGrpSpPr>
              <p:nvPr/>
            </p:nvGrpSpPr>
            <p:grpSpPr bwMode="auto">
              <a:xfrm>
                <a:off x="1532" y="1933"/>
                <a:ext cx="53" cy="91"/>
                <a:chOff x="2386" y="1592"/>
                <a:chExt cx="53" cy="91"/>
              </a:xfrm>
            </p:grpSpPr>
            <p:sp>
              <p:nvSpPr>
                <p:cNvPr id="2182" name="Freeform 2106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83" name="Freeform 2107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84" name="Freeform 2108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85" name="Freeform 2109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86" name="Freeform 2110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87" name="Freeform 2111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066" name="Rectangle 2112"/>
            <p:cNvSpPr>
              <a:spLocks noChangeArrowheads="1"/>
            </p:cNvSpPr>
            <p:nvPr/>
          </p:nvSpPr>
          <p:spPr bwMode="auto">
            <a:xfrm>
              <a:off x="739" y="1933"/>
              <a:ext cx="340" cy="11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67" name="Group 2113"/>
            <p:cNvGrpSpPr>
              <a:grpSpLocks/>
            </p:cNvGrpSpPr>
            <p:nvPr/>
          </p:nvGrpSpPr>
          <p:grpSpPr bwMode="auto">
            <a:xfrm>
              <a:off x="769" y="1944"/>
              <a:ext cx="280" cy="91"/>
              <a:chOff x="1532" y="1933"/>
              <a:chExt cx="280" cy="91"/>
            </a:xfrm>
          </p:grpSpPr>
          <p:grpSp>
            <p:nvGrpSpPr>
              <p:cNvPr id="2142" name="Group 2114"/>
              <p:cNvGrpSpPr>
                <a:grpSpLocks/>
              </p:cNvGrpSpPr>
              <p:nvPr/>
            </p:nvGrpSpPr>
            <p:grpSpPr bwMode="auto">
              <a:xfrm>
                <a:off x="1588" y="1933"/>
                <a:ext cx="53" cy="91"/>
                <a:chOff x="2386" y="1592"/>
                <a:chExt cx="53" cy="91"/>
              </a:xfrm>
            </p:grpSpPr>
            <p:sp>
              <p:nvSpPr>
                <p:cNvPr id="2171" name="Freeform 2115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72" name="Freeform 2116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73" name="Freeform 2117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74" name="Freeform 2118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75" name="Freeform 2119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76" name="Freeform 2120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43" name="Group 2121"/>
              <p:cNvGrpSpPr>
                <a:grpSpLocks/>
              </p:cNvGrpSpPr>
              <p:nvPr/>
            </p:nvGrpSpPr>
            <p:grpSpPr bwMode="auto">
              <a:xfrm>
                <a:off x="1645" y="1933"/>
                <a:ext cx="53" cy="91"/>
                <a:chOff x="2386" y="1592"/>
                <a:chExt cx="53" cy="91"/>
              </a:xfrm>
            </p:grpSpPr>
            <p:sp>
              <p:nvSpPr>
                <p:cNvPr id="2165" name="Freeform 2122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66" name="Freeform 2123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67" name="Freeform 2124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68" name="Freeform 2125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69" name="Freeform 2126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70" name="Freeform 2127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44" name="Group 2128"/>
              <p:cNvGrpSpPr>
                <a:grpSpLocks/>
              </p:cNvGrpSpPr>
              <p:nvPr/>
            </p:nvGrpSpPr>
            <p:grpSpPr bwMode="auto">
              <a:xfrm>
                <a:off x="1702" y="1933"/>
                <a:ext cx="53" cy="91"/>
                <a:chOff x="2386" y="1592"/>
                <a:chExt cx="53" cy="91"/>
              </a:xfrm>
            </p:grpSpPr>
            <p:sp>
              <p:nvSpPr>
                <p:cNvPr id="2159" name="Freeform 2129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60" name="Freeform 2130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61" name="Freeform 2131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62" name="Freeform 2132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63" name="Freeform 2133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64" name="Freeform 2134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45" name="Group 2135"/>
              <p:cNvGrpSpPr>
                <a:grpSpLocks/>
              </p:cNvGrpSpPr>
              <p:nvPr/>
            </p:nvGrpSpPr>
            <p:grpSpPr bwMode="auto">
              <a:xfrm>
                <a:off x="1759" y="1933"/>
                <a:ext cx="53" cy="91"/>
                <a:chOff x="2386" y="1592"/>
                <a:chExt cx="53" cy="91"/>
              </a:xfrm>
            </p:grpSpPr>
            <p:sp>
              <p:nvSpPr>
                <p:cNvPr id="2153" name="Freeform 2136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54" name="Freeform 2137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55" name="Freeform 2138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56" name="Freeform 2139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57" name="Freeform 2140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58" name="Freeform 2141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46" name="Group 2142"/>
              <p:cNvGrpSpPr>
                <a:grpSpLocks/>
              </p:cNvGrpSpPr>
              <p:nvPr/>
            </p:nvGrpSpPr>
            <p:grpSpPr bwMode="auto">
              <a:xfrm>
                <a:off x="1532" y="1933"/>
                <a:ext cx="53" cy="91"/>
                <a:chOff x="2386" y="1592"/>
                <a:chExt cx="53" cy="91"/>
              </a:xfrm>
            </p:grpSpPr>
            <p:sp>
              <p:nvSpPr>
                <p:cNvPr id="2147" name="Freeform 2143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48" name="Freeform 2144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49" name="Freeform 2145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50" name="Freeform 2146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51" name="Freeform 2147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52" name="Freeform 2148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068" name="Rectangle 2149"/>
            <p:cNvSpPr>
              <a:spLocks noChangeArrowheads="1"/>
            </p:cNvSpPr>
            <p:nvPr/>
          </p:nvSpPr>
          <p:spPr bwMode="auto">
            <a:xfrm>
              <a:off x="342" y="2103"/>
              <a:ext cx="340" cy="11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69" name="Group 2150"/>
            <p:cNvGrpSpPr>
              <a:grpSpLocks/>
            </p:cNvGrpSpPr>
            <p:nvPr/>
          </p:nvGrpSpPr>
          <p:grpSpPr bwMode="auto">
            <a:xfrm>
              <a:off x="372" y="2114"/>
              <a:ext cx="280" cy="91"/>
              <a:chOff x="1532" y="1933"/>
              <a:chExt cx="280" cy="91"/>
            </a:xfrm>
          </p:grpSpPr>
          <p:grpSp>
            <p:nvGrpSpPr>
              <p:cNvPr id="2107" name="Group 2151"/>
              <p:cNvGrpSpPr>
                <a:grpSpLocks/>
              </p:cNvGrpSpPr>
              <p:nvPr/>
            </p:nvGrpSpPr>
            <p:grpSpPr bwMode="auto">
              <a:xfrm>
                <a:off x="1588" y="1933"/>
                <a:ext cx="53" cy="91"/>
                <a:chOff x="2386" y="1592"/>
                <a:chExt cx="53" cy="91"/>
              </a:xfrm>
            </p:grpSpPr>
            <p:sp>
              <p:nvSpPr>
                <p:cNvPr id="2136" name="Freeform 2152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37" name="Freeform 2153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38" name="Freeform 2154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39" name="Freeform 2155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40" name="Freeform 2156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41" name="Freeform 2157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08" name="Group 2158"/>
              <p:cNvGrpSpPr>
                <a:grpSpLocks/>
              </p:cNvGrpSpPr>
              <p:nvPr/>
            </p:nvGrpSpPr>
            <p:grpSpPr bwMode="auto">
              <a:xfrm>
                <a:off x="1645" y="1933"/>
                <a:ext cx="53" cy="91"/>
                <a:chOff x="2386" y="1592"/>
                <a:chExt cx="53" cy="91"/>
              </a:xfrm>
            </p:grpSpPr>
            <p:sp>
              <p:nvSpPr>
                <p:cNvPr id="2130" name="Freeform 2159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31" name="Freeform 2160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32" name="Freeform 2161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33" name="Freeform 2162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34" name="Freeform 2163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35" name="Freeform 2164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09" name="Group 2165"/>
              <p:cNvGrpSpPr>
                <a:grpSpLocks/>
              </p:cNvGrpSpPr>
              <p:nvPr/>
            </p:nvGrpSpPr>
            <p:grpSpPr bwMode="auto">
              <a:xfrm>
                <a:off x="1702" y="1933"/>
                <a:ext cx="53" cy="91"/>
                <a:chOff x="2386" y="1592"/>
                <a:chExt cx="53" cy="91"/>
              </a:xfrm>
            </p:grpSpPr>
            <p:sp>
              <p:nvSpPr>
                <p:cNvPr id="2124" name="Freeform 2166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25" name="Freeform 2167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26" name="Freeform 2168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27" name="Freeform 2169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28" name="Freeform 2170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29" name="Freeform 2171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10" name="Group 2172"/>
              <p:cNvGrpSpPr>
                <a:grpSpLocks/>
              </p:cNvGrpSpPr>
              <p:nvPr/>
            </p:nvGrpSpPr>
            <p:grpSpPr bwMode="auto">
              <a:xfrm>
                <a:off x="1759" y="1933"/>
                <a:ext cx="53" cy="91"/>
                <a:chOff x="2386" y="1592"/>
                <a:chExt cx="53" cy="91"/>
              </a:xfrm>
            </p:grpSpPr>
            <p:sp>
              <p:nvSpPr>
                <p:cNvPr id="2118" name="Freeform 2173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19" name="Freeform 2174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20" name="Freeform 2175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21" name="Freeform 2176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22" name="Freeform 2177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23" name="Freeform 2178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111" name="Group 2179"/>
              <p:cNvGrpSpPr>
                <a:grpSpLocks/>
              </p:cNvGrpSpPr>
              <p:nvPr/>
            </p:nvGrpSpPr>
            <p:grpSpPr bwMode="auto">
              <a:xfrm>
                <a:off x="1532" y="1933"/>
                <a:ext cx="53" cy="91"/>
                <a:chOff x="2386" y="1592"/>
                <a:chExt cx="53" cy="91"/>
              </a:xfrm>
            </p:grpSpPr>
            <p:sp>
              <p:nvSpPr>
                <p:cNvPr id="2112" name="Freeform 2180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13" name="Freeform 2181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14" name="Freeform 2182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15" name="Freeform 2183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16" name="Freeform 2184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17" name="Freeform 2185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070" name="Rectangle 2186"/>
            <p:cNvSpPr>
              <a:spLocks noChangeArrowheads="1"/>
            </p:cNvSpPr>
            <p:nvPr/>
          </p:nvSpPr>
          <p:spPr bwMode="auto">
            <a:xfrm>
              <a:off x="739" y="2103"/>
              <a:ext cx="340" cy="11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71" name="Group 2187"/>
            <p:cNvGrpSpPr>
              <a:grpSpLocks/>
            </p:cNvGrpSpPr>
            <p:nvPr/>
          </p:nvGrpSpPr>
          <p:grpSpPr bwMode="auto">
            <a:xfrm>
              <a:off x="769" y="2114"/>
              <a:ext cx="280" cy="91"/>
              <a:chOff x="1532" y="1933"/>
              <a:chExt cx="280" cy="91"/>
            </a:xfrm>
          </p:grpSpPr>
          <p:grpSp>
            <p:nvGrpSpPr>
              <p:cNvPr id="2072" name="Group 2188"/>
              <p:cNvGrpSpPr>
                <a:grpSpLocks/>
              </p:cNvGrpSpPr>
              <p:nvPr/>
            </p:nvGrpSpPr>
            <p:grpSpPr bwMode="auto">
              <a:xfrm>
                <a:off x="1588" y="1933"/>
                <a:ext cx="53" cy="91"/>
                <a:chOff x="2386" y="1592"/>
                <a:chExt cx="53" cy="91"/>
              </a:xfrm>
            </p:grpSpPr>
            <p:sp>
              <p:nvSpPr>
                <p:cNvPr id="2101" name="Freeform 2189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02" name="Freeform 2190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03" name="Freeform 2191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04" name="Freeform 2192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05" name="Freeform 2193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06" name="Freeform 2194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73" name="Group 2195"/>
              <p:cNvGrpSpPr>
                <a:grpSpLocks/>
              </p:cNvGrpSpPr>
              <p:nvPr/>
            </p:nvGrpSpPr>
            <p:grpSpPr bwMode="auto">
              <a:xfrm>
                <a:off x="1645" y="1933"/>
                <a:ext cx="53" cy="91"/>
                <a:chOff x="2386" y="1592"/>
                <a:chExt cx="53" cy="91"/>
              </a:xfrm>
            </p:grpSpPr>
            <p:sp>
              <p:nvSpPr>
                <p:cNvPr id="2095" name="Freeform 2196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96" name="Freeform 2197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97" name="Freeform 2198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98" name="Freeform 2199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99" name="Freeform 2200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100" name="Freeform 2201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74" name="Group 2202"/>
              <p:cNvGrpSpPr>
                <a:grpSpLocks/>
              </p:cNvGrpSpPr>
              <p:nvPr/>
            </p:nvGrpSpPr>
            <p:grpSpPr bwMode="auto">
              <a:xfrm>
                <a:off x="1702" y="1933"/>
                <a:ext cx="53" cy="91"/>
                <a:chOff x="2386" y="1592"/>
                <a:chExt cx="53" cy="91"/>
              </a:xfrm>
            </p:grpSpPr>
            <p:sp>
              <p:nvSpPr>
                <p:cNvPr id="2089" name="Freeform 2203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90" name="Freeform 2204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91" name="Freeform 2205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92" name="Freeform 2206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93" name="Freeform 2207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94" name="Freeform 2208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75" name="Group 2209"/>
              <p:cNvGrpSpPr>
                <a:grpSpLocks/>
              </p:cNvGrpSpPr>
              <p:nvPr/>
            </p:nvGrpSpPr>
            <p:grpSpPr bwMode="auto">
              <a:xfrm>
                <a:off x="1759" y="1933"/>
                <a:ext cx="53" cy="91"/>
                <a:chOff x="2386" y="1592"/>
                <a:chExt cx="53" cy="91"/>
              </a:xfrm>
            </p:grpSpPr>
            <p:sp>
              <p:nvSpPr>
                <p:cNvPr id="2083" name="Freeform 2210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84" name="Freeform 2211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85" name="Freeform 2212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86" name="Freeform 2213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87" name="Freeform 2214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88" name="Freeform 2215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76" name="Group 2216"/>
              <p:cNvGrpSpPr>
                <a:grpSpLocks/>
              </p:cNvGrpSpPr>
              <p:nvPr/>
            </p:nvGrpSpPr>
            <p:grpSpPr bwMode="auto">
              <a:xfrm>
                <a:off x="1532" y="1933"/>
                <a:ext cx="53" cy="91"/>
                <a:chOff x="2386" y="1592"/>
                <a:chExt cx="53" cy="91"/>
              </a:xfrm>
            </p:grpSpPr>
            <p:sp>
              <p:nvSpPr>
                <p:cNvPr id="2077" name="Freeform 2217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78" name="Freeform 2218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79" name="Freeform 2219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80" name="Freeform 2220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81" name="Freeform 2221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082" name="Freeform 2222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212" name="Group 625"/>
          <p:cNvGrpSpPr>
            <a:grpSpLocks/>
          </p:cNvGrpSpPr>
          <p:nvPr/>
        </p:nvGrpSpPr>
        <p:grpSpPr bwMode="auto">
          <a:xfrm>
            <a:off x="6166328" y="3519010"/>
            <a:ext cx="1349375" cy="809625"/>
            <a:chOff x="1192" y="1876"/>
            <a:chExt cx="850" cy="510"/>
          </a:xfrm>
        </p:grpSpPr>
        <p:sp>
          <p:nvSpPr>
            <p:cNvPr id="2213" name="AutoShape 316"/>
            <p:cNvSpPr>
              <a:spLocks noChangeArrowheads="1"/>
            </p:cNvSpPr>
            <p:nvPr/>
          </p:nvSpPr>
          <p:spPr bwMode="auto">
            <a:xfrm>
              <a:off x="1192" y="1876"/>
              <a:ext cx="850" cy="454"/>
            </a:xfrm>
            <a:prstGeom prst="roundRect">
              <a:avLst>
                <a:gd name="adj" fmla="val 7306"/>
              </a:avLst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14" name="AutoShape 317"/>
            <p:cNvSpPr>
              <a:spLocks noChangeArrowheads="1"/>
            </p:cNvSpPr>
            <p:nvPr/>
          </p:nvSpPr>
          <p:spPr bwMode="auto">
            <a:xfrm>
              <a:off x="1276" y="2330"/>
              <a:ext cx="86" cy="5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6078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15" name="AutoShape 318"/>
            <p:cNvSpPr>
              <a:spLocks noChangeArrowheads="1"/>
            </p:cNvSpPr>
            <p:nvPr/>
          </p:nvSpPr>
          <p:spPr bwMode="auto">
            <a:xfrm>
              <a:off x="1872" y="2330"/>
              <a:ext cx="86" cy="5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6078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16" name="Rectangle 319"/>
            <p:cNvSpPr>
              <a:spLocks noChangeArrowheads="1"/>
            </p:cNvSpPr>
            <p:nvPr/>
          </p:nvSpPr>
          <p:spPr bwMode="auto">
            <a:xfrm>
              <a:off x="1249" y="1933"/>
              <a:ext cx="340" cy="11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17" name="Group 320"/>
            <p:cNvGrpSpPr>
              <a:grpSpLocks/>
            </p:cNvGrpSpPr>
            <p:nvPr/>
          </p:nvGrpSpPr>
          <p:grpSpPr bwMode="auto">
            <a:xfrm>
              <a:off x="1279" y="1944"/>
              <a:ext cx="280" cy="91"/>
              <a:chOff x="1532" y="1933"/>
              <a:chExt cx="280" cy="91"/>
            </a:xfrm>
          </p:grpSpPr>
          <p:grpSp>
            <p:nvGrpSpPr>
              <p:cNvPr id="2260" name="Group 321"/>
              <p:cNvGrpSpPr>
                <a:grpSpLocks/>
              </p:cNvGrpSpPr>
              <p:nvPr/>
            </p:nvGrpSpPr>
            <p:grpSpPr bwMode="auto">
              <a:xfrm>
                <a:off x="1588" y="1933"/>
                <a:ext cx="53" cy="91"/>
                <a:chOff x="2386" y="1592"/>
                <a:chExt cx="53" cy="91"/>
              </a:xfrm>
            </p:grpSpPr>
            <p:sp>
              <p:nvSpPr>
                <p:cNvPr id="2289" name="Freeform 322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90" name="Freeform 323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91" name="Freeform 324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92" name="Freeform 325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93" name="Freeform 326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94" name="Freeform 327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61" name="Group 328"/>
              <p:cNvGrpSpPr>
                <a:grpSpLocks/>
              </p:cNvGrpSpPr>
              <p:nvPr/>
            </p:nvGrpSpPr>
            <p:grpSpPr bwMode="auto">
              <a:xfrm>
                <a:off x="1645" y="1933"/>
                <a:ext cx="53" cy="91"/>
                <a:chOff x="2386" y="1592"/>
                <a:chExt cx="53" cy="91"/>
              </a:xfrm>
            </p:grpSpPr>
            <p:sp>
              <p:nvSpPr>
                <p:cNvPr id="2283" name="Freeform 329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84" name="Freeform 330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85" name="Freeform 331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86" name="Freeform 332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87" name="Freeform 333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88" name="Freeform 334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62" name="Group 335"/>
              <p:cNvGrpSpPr>
                <a:grpSpLocks/>
              </p:cNvGrpSpPr>
              <p:nvPr/>
            </p:nvGrpSpPr>
            <p:grpSpPr bwMode="auto">
              <a:xfrm>
                <a:off x="1702" y="1933"/>
                <a:ext cx="53" cy="91"/>
                <a:chOff x="2386" y="1592"/>
                <a:chExt cx="53" cy="91"/>
              </a:xfrm>
            </p:grpSpPr>
            <p:sp>
              <p:nvSpPr>
                <p:cNvPr id="2277" name="Freeform 336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78" name="Freeform 337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79" name="Freeform 338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80" name="Freeform 339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81" name="Freeform 340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82" name="Freeform 341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63" name="Group 342"/>
              <p:cNvGrpSpPr>
                <a:grpSpLocks/>
              </p:cNvGrpSpPr>
              <p:nvPr/>
            </p:nvGrpSpPr>
            <p:grpSpPr bwMode="auto">
              <a:xfrm>
                <a:off x="1759" y="1933"/>
                <a:ext cx="53" cy="91"/>
                <a:chOff x="2386" y="1592"/>
                <a:chExt cx="53" cy="91"/>
              </a:xfrm>
            </p:grpSpPr>
            <p:sp>
              <p:nvSpPr>
                <p:cNvPr id="2271" name="Freeform 343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72" name="Freeform 344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73" name="Freeform 345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74" name="Freeform 346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75" name="Freeform 347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76" name="Freeform 348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64" name="Group 349"/>
              <p:cNvGrpSpPr>
                <a:grpSpLocks/>
              </p:cNvGrpSpPr>
              <p:nvPr/>
            </p:nvGrpSpPr>
            <p:grpSpPr bwMode="auto">
              <a:xfrm>
                <a:off x="1532" y="1933"/>
                <a:ext cx="53" cy="91"/>
                <a:chOff x="2386" y="1592"/>
                <a:chExt cx="53" cy="91"/>
              </a:xfrm>
            </p:grpSpPr>
            <p:sp>
              <p:nvSpPr>
                <p:cNvPr id="2265" name="Freeform 350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66" name="Freeform 351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67" name="Freeform 352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68" name="Freeform 353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69" name="Freeform 354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70" name="Freeform 355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218" name="Rectangle 356"/>
            <p:cNvSpPr>
              <a:spLocks noChangeArrowheads="1"/>
            </p:cNvSpPr>
            <p:nvPr/>
          </p:nvSpPr>
          <p:spPr bwMode="auto">
            <a:xfrm>
              <a:off x="1646" y="1933"/>
              <a:ext cx="340" cy="11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19" name="Group 357"/>
            <p:cNvGrpSpPr>
              <a:grpSpLocks/>
            </p:cNvGrpSpPr>
            <p:nvPr/>
          </p:nvGrpSpPr>
          <p:grpSpPr bwMode="auto">
            <a:xfrm>
              <a:off x="1676" y="1944"/>
              <a:ext cx="280" cy="91"/>
              <a:chOff x="1532" y="1933"/>
              <a:chExt cx="280" cy="91"/>
            </a:xfrm>
          </p:grpSpPr>
          <p:grpSp>
            <p:nvGrpSpPr>
              <p:cNvPr id="2225" name="Group 358"/>
              <p:cNvGrpSpPr>
                <a:grpSpLocks/>
              </p:cNvGrpSpPr>
              <p:nvPr/>
            </p:nvGrpSpPr>
            <p:grpSpPr bwMode="auto">
              <a:xfrm>
                <a:off x="1588" y="1933"/>
                <a:ext cx="53" cy="91"/>
                <a:chOff x="2386" y="1592"/>
                <a:chExt cx="53" cy="91"/>
              </a:xfrm>
            </p:grpSpPr>
            <p:sp>
              <p:nvSpPr>
                <p:cNvPr id="2254" name="Freeform 359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55" name="Freeform 360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56" name="Freeform 361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57" name="Freeform 362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58" name="Freeform 363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59" name="Freeform 364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26" name="Group 365"/>
              <p:cNvGrpSpPr>
                <a:grpSpLocks/>
              </p:cNvGrpSpPr>
              <p:nvPr/>
            </p:nvGrpSpPr>
            <p:grpSpPr bwMode="auto">
              <a:xfrm>
                <a:off x="1645" y="1933"/>
                <a:ext cx="53" cy="91"/>
                <a:chOff x="2386" y="1592"/>
                <a:chExt cx="53" cy="91"/>
              </a:xfrm>
            </p:grpSpPr>
            <p:sp>
              <p:nvSpPr>
                <p:cNvPr id="2248" name="Freeform 366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49" name="Freeform 367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50" name="Freeform 368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51" name="Freeform 369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52" name="Freeform 370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53" name="Freeform 371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27" name="Group 372"/>
              <p:cNvGrpSpPr>
                <a:grpSpLocks/>
              </p:cNvGrpSpPr>
              <p:nvPr/>
            </p:nvGrpSpPr>
            <p:grpSpPr bwMode="auto">
              <a:xfrm>
                <a:off x="1702" y="1933"/>
                <a:ext cx="53" cy="91"/>
                <a:chOff x="2386" y="1592"/>
                <a:chExt cx="53" cy="91"/>
              </a:xfrm>
            </p:grpSpPr>
            <p:sp>
              <p:nvSpPr>
                <p:cNvPr id="2242" name="Freeform 373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43" name="Freeform 374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44" name="Freeform 375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45" name="Freeform 376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46" name="Freeform 377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47" name="Freeform 378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28" name="Group 379"/>
              <p:cNvGrpSpPr>
                <a:grpSpLocks/>
              </p:cNvGrpSpPr>
              <p:nvPr/>
            </p:nvGrpSpPr>
            <p:grpSpPr bwMode="auto">
              <a:xfrm>
                <a:off x="1759" y="1933"/>
                <a:ext cx="53" cy="91"/>
                <a:chOff x="2386" y="1592"/>
                <a:chExt cx="53" cy="91"/>
              </a:xfrm>
            </p:grpSpPr>
            <p:sp>
              <p:nvSpPr>
                <p:cNvPr id="2236" name="Freeform 380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37" name="Freeform 381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38" name="Freeform 382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39" name="Freeform 383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40" name="Freeform 384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41" name="Freeform 385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229" name="Group 386"/>
              <p:cNvGrpSpPr>
                <a:grpSpLocks/>
              </p:cNvGrpSpPr>
              <p:nvPr/>
            </p:nvGrpSpPr>
            <p:grpSpPr bwMode="auto">
              <a:xfrm>
                <a:off x="1532" y="1933"/>
                <a:ext cx="53" cy="91"/>
                <a:chOff x="2386" y="1592"/>
                <a:chExt cx="53" cy="91"/>
              </a:xfrm>
            </p:grpSpPr>
            <p:sp>
              <p:nvSpPr>
                <p:cNvPr id="2230" name="Freeform 387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31" name="Freeform 388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32" name="Freeform 389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33" name="Freeform 390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34" name="Freeform 391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35" name="Freeform 392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220" name="Oval 544"/>
            <p:cNvSpPr>
              <a:spLocks noChangeArrowheads="1"/>
            </p:cNvSpPr>
            <p:nvPr/>
          </p:nvSpPr>
          <p:spPr bwMode="auto">
            <a:xfrm>
              <a:off x="1249" y="2160"/>
              <a:ext cx="113" cy="113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21" name="Oval 545"/>
            <p:cNvSpPr>
              <a:spLocks noChangeArrowheads="1"/>
            </p:cNvSpPr>
            <p:nvPr/>
          </p:nvSpPr>
          <p:spPr bwMode="auto">
            <a:xfrm>
              <a:off x="1405" y="2160"/>
              <a:ext cx="113" cy="113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22" name="Oval 546"/>
            <p:cNvSpPr>
              <a:spLocks noChangeArrowheads="1"/>
            </p:cNvSpPr>
            <p:nvPr/>
          </p:nvSpPr>
          <p:spPr bwMode="auto">
            <a:xfrm>
              <a:off x="1561" y="2160"/>
              <a:ext cx="113" cy="113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23" name="Oval 547"/>
            <p:cNvSpPr>
              <a:spLocks noChangeArrowheads="1"/>
            </p:cNvSpPr>
            <p:nvPr/>
          </p:nvSpPr>
          <p:spPr bwMode="auto">
            <a:xfrm>
              <a:off x="1717" y="2160"/>
              <a:ext cx="113" cy="113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24" name="Oval 548"/>
            <p:cNvSpPr>
              <a:spLocks noChangeArrowheads="1"/>
            </p:cNvSpPr>
            <p:nvPr/>
          </p:nvSpPr>
          <p:spPr bwMode="auto">
            <a:xfrm>
              <a:off x="1873" y="2160"/>
              <a:ext cx="113" cy="113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95" name="Group 1564"/>
          <p:cNvGrpSpPr>
            <a:grpSpLocks/>
          </p:cNvGrpSpPr>
          <p:nvPr/>
        </p:nvGrpSpPr>
        <p:grpSpPr bwMode="auto">
          <a:xfrm>
            <a:off x="482284" y="3428523"/>
            <a:ext cx="1484313" cy="809625"/>
            <a:chOff x="1816" y="2897"/>
            <a:chExt cx="935" cy="510"/>
          </a:xfrm>
        </p:grpSpPr>
        <p:sp>
          <p:nvSpPr>
            <p:cNvPr id="2296" name="Rectangle 1135"/>
            <p:cNvSpPr>
              <a:spLocks noChangeArrowheads="1"/>
            </p:cNvSpPr>
            <p:nvPr/>
          </p:nvSpPr>
          <p:spPr bwMode="auto">
            <a:xfrm>
              <a:off x="1816" y="2982"/>
              <a:ext cx="935" cy="341"/>
            </a:xfrm>
            <a:prstGeom prst="rect">
              <a:avLst/>
            </a:prstGeom>
            <a:solidFill>
              <a:srgbClr val="969696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7" name="Oval 1138"/>
            <p:cNvSpPr>
              <a:spLocks noChangeArrowheads="1"/>
            </p:cNvSpPr>
            <p:nvPr/>
          </p:nvSpPr>
          <p:spPr bwMode="auto">
            <a:xfrm>
              <a:off x="2014" y="3181"/>
              <a:ext cx="85" cy="85"/>
            </a:xfrm>
            <a:prstGeom prst="ellipse">
              <a:avLst/>
            </a:prstGeom>
            <a:solidFill>
              <a:srgbClr val="C0C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8" name="Oval 1139"/>
            <p:cNvSpPr>
              <a:spLocks noChangeArrowheads="1"/>
            </p:cNvSpPr>
            <p:nvPr/>
          </p:nvSpPr>
          <p:spPr bwMode="auto">
            <a:xfrm>
              <a:off x="2468" y="3181"/>
              <a:ext cx="85" cy="85"/>
            </a:xfrm>
            <a:prstGeom prst="ellipse">
              <a:avLst/>
            </a:prstGeom>
            <a:solidFill>
              <a:srgbClr val="C0C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99" name="Group 1296"/>
            <p:cNvGrpSpPr>
              <a:grpSpLocks/>
            </p:cNvGrpSpPr>
            <p:nvPr/>
          </p:nvGrpSpPr>
          <p:grpSpPr bwMode="auto">
            <a:xfrm>
              <a:off x="1873" y="3019"/>
              <a:ext cx="396" cy="133"/>
              <a:chOff x="3631" y="3039"/>
              <a:chExt cx="340" cy="114"/>
            </a:xfrm>
          </p:grpSpPr>
          <p:sp>
            <p:nvSpPr>
              <p:cNvPr id="2340" name="Rectangle 1185"/>
              <p:cNvSpPr>
                <a:spLocks noChangeArrowheads="1"/>
              </p:cNvSpPr>
              <p:nvPr/>
            </p:nvSpPr>
            <p:spPr bwMode="auto">
              <a:xfrm>
                <a:off x="3631" y="3039"/>
                <a:ext cx="340" cy="114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341" name="Group 1186"/>
              <p:cNvGrpSpPr>
                <a:grpSpLocks/>
              </p:cNvGrpSpPr>
              <p:nvPr/>
            </p:nvGrpSpPr>
            <p:grpSpPr bwMode="auto">
              <a:xfrm>
                <a:off x="3661" y="3050"/>
                <a:ext cx="280" cy="91"/>
                <a:chOff x="1532" y="1933"/>
                <a:chExt cx="280" cy="91"/>
              </a:xfrm>
            </p:grpSpPr>
            <p:grpSp>
              <p:nvGrpSpPr>
                <p:cNvPr id="2342" name="Group 1187"/>
                <p:cNvGrpSpPr>
                  <a:grpSpLocks/>
                </p:cNvGrpSpPr>
                <p:nvPr/>
              </p:nvGrpSpPr>
              <p:grpSpPr bwMode="auto">
                <a:xfrm>
                  <a:off x="1588" y="1933"/>
                  <a:ext cx="53" cy="91"/>
                  <a:chOff x="2386" y="1592"/>
                  <a:chExt cx="53" cy="91"/>
                </a:xfrm>
              </p:grpSpPr>
              <p:sp>
                <p:nvSpPr>
                  <p:cNvPr id="2371" name="Freeform 1188"/>
                  <p:cNvSpPr>
                    <a:spLocks/>
                  </p:cNvSpPr>
                  <p:nvPr/>
                </p:nvSpPr>
                <p:spPr bwMode="auto">
                  <a:xfrm>
                    <a:off x="2386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72" name="Freeform 1189"/>
                  <p:cNvSpPr>
                    <a:spLocks/>
                  </p:cNvSpPr>
                  <p:nvPr/>
                </p:nvSpPr>
                <p:spPr bwMode="auto">
                  <a:xfrm>
                    <a:off x="2386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73" name="Freeform 1190"/>
                  <p:cNvSpPr>
                    <a:spLocks/>
                  </p:cNvSpPr>
                  <p:nvPr/>
                </p:nvSpPr>
                <p:spPr bwMode="auto">
                  <a:xfrm>
                    <a:off x="2424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74" name="Freeform 1191"/>
                  <p:cNvSpPr>
                    <a:spLocks/>
                  </p:cNvSpPr>
                  <p:nvPr/>
                </p:nvSpPr>
                <p:spPr bwMode="auto">
                  <a:xfrm rot="5400000">
                    <a:off x="2405" y="1657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75" name="Freeform 1192"/>
                  <p:cNvSpPr>
                    <a:spLocks/>
                  </p:cNvSpPr>
                  <p:nvPr/>
                </p:nvSpPr>
                <p:spPr bwMode="auto">
                  <a:xfrm rot="5400000">
                    <a:off x="2405" y="1581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76" name="Freeform 1193"/>
                  <p:cNvSpPr>
                    <a:spLocks/>
                  </p:cNvSpPr>
                  <p:nvPr/>
                </p:nvSpPr>
                <p:spPr bwMode="auto">
                  <a:xfrm>
                    <a:off x="2424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343" name="Group 1194"/>
                <p:cNvGrpSpPr>
                  <a:grpSpLocks/>
                </p:cNvGrpSpPr>
                <p:nvPr/>
              </p:nvGrpSpPr>
              <p:grpSpPr bwMode="auto">
                <a:xfrm>
                  <a:off x="1645" y="1933"/>
                  <a:ext cx="53" cy="91"/>
                  <a:chOff x="2386" y="1592"/>
                  <a:chExt cx="53" cy="91"/>
                </a:xfrm>
              </p:grpSpPr>
              <p:sp>
                <p:nvSpPr>
                  <p:cNvPr id="2365" name="Freeform 1195"/>
                  <p:cNvSpPr>
                    <a:spLocks/>
                  </p:cNvSpPr>
                  <p:nvPr/>
                </p:nvSpPr>
                <p:spPr bwMode="auto">
                  <a:xfrm>
                    <a:off x="2386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66" name="Freeform 1196"/>
                  <p:cNvSpPr>
                    <a:spLocks/>
                  </p:cNvSpPr>
                  <p:nvPr/>
                </p:nvSpPr>
                <p:spPr bwMode="auto">
                  <a:xfrm>
                    <a:off x="2386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67" name="Freeform 1197"/>
                  <p:cNvSpPr>
                    <a:spLocks/>
                  </p:cNvSpPr>
                  <p:nvPr/>
                </p:nvSpPr>
                <p:spPr bwMode="auto">
                  <a:xfrm>
                    <a:off x="2424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68" name="Freeform 1198"/>
                  <p:cNvSpPr>
                    <a:spLocks/>
                  </p:cNvSpPr>
                  <p:nvPr/>
                </p:nvSpPr>
                <p:spPr bwMode="auto">
                  <a:xfrm rot="5400000">
                    <a:off x="2405" y="1657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69" name="Freeform 1199"/>
                  <p:cNvSpPr>
                    <a:spLocks/>
                  </p:cNvSpPr>
                  <p:nvPr/>
                </p:nvSpPr>
                <p:spPr bwMode="auto">
                  <a:xfrm rot="5400000">
                    <a:off x="2405" y="1581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70" name="Freeform 1200"/>
                  <p:cNvSpPr>
                    <a:spLocks/>
                  </p:cNvSpPr>
                  <p:nvPr/>
                </p:nvSpPr>
                <p:spPr bwMode="auto">
                  <a:xfrm>
                    <a:off x="2424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344" name="Group 1201"/>
                <p:cNvGrpSpPr>
                  <a:grpSpLocks/>
                </p:cNvGrpSpPr>
                <p:nvPr/>
              </p:nvGrpSpPr>
              <p:grpSpPr bwMode="auto">
                <a:xfrm>
                  <a:off x="1702" y="1933"/>
                  <a:ext cx="53" cy="91"/>
                  <a:chOff x="2386" y="1592"/>
                  <a:chExt cx="53" cy="91"/>
                </a:xfrm>
              </p:grpSpPr>
              <p:sp>
                <p:nvSpPr>
                  <p:cNvPr id="2359" name="Freeform 1202"/>
                  <p:cNvSpPr>
                    <a:spLocks/>
                  </p:cNvSpPr>
                  <p:nvPr/>
                </p:nvSpPr>
                <p:spPr bwMode="auto">
                  <a:xfrm>
                    <a:off x="2386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60" name="Freeform 1203"/>
                  <p:cNvSpPr>
                    <a:spLocks/>
                  </p:cNvSpPr>
                  <p:nvPr/>
                </p:nvSpPr>
                <p:spPr bwMode="auto">
                  <a:xfrm>
                    <a:off x="2386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61" name="Freeform 1204"/>
                  <p:cNvSpPr>
                    <a:spLocks/>
                  </p:cNvSpPr>
                  <p:nvPr/>
                </p:nvSpPr>
                <p:spPr bwMode="auto">
                  <a:xfrm>
                    <a:off x="2424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62" name="Freeform 1205"/>
                  <p:cNvSpPr>
                    <a:spLocks/>
                  </p:cNvSpPr>
                  <p:nvPr/>
                </p:nvSpPr>
                <p:spPr bwMode="auto">
                  <a:xfrm rot="5400000">
                    <a:off x="2405" y="1657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63" name="Freeform 1206"/>
                  <p:cNvSpPr>
                    <a:spLocks/>
                  </p:cNvSpPr>
                  <p:nvPr/>
                </p:nvSpPr>
                <p:spPr bwMode="auto">
                  <a:xfrm rot="5400000">
                    <a:off x="2405" y="1581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64" name="Freeform 1207"/>
                  <p:cNvSpPr>
                    <a:spLocks/>
                  </p:cNvSpPr>
                  <p:nvPr/>
                </p:nvSpPr>
                <p:spPr bwMode="auto">
                  <a:xfrm>
                    <a:off x="2424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345" name="Group 1208"/>
                <p:cNvGrpSpPr>
                  <a:grpSpLocks/>
                </p:cNvGrpSpPr>
                <p:nvPr/>
              </p:nvGrpSpPr>
              <p:grpSpPr bwMode="auto">
                <a:xfrm>
                  <a:off x="1759" y="1933"/>
                  <a:ext cx="53" cy="91"/>
                  <a:chOff x="2386" y="1592"/>
                  <a:chExt cx="53" cy="91"/>
                </a:xfrm>
              </p:grpSpPr>
              <p:sp>
                <p:nvSpPr>
                  <p:cNvPr id="2353" name="Freeform 1209"/>
                  <p:cNvSpPr>
                    <a:spLocks/>
                  </p:cNvSpPr>
                  <p:nvPr/>
                </p:nvSpPr>
                <p:spPr bwMode="auto">
                  <a:xfrm>
                    <a:off x="2386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54" name="Freeform 1210"/>
                  <p:cNvSpPr>
                    <a:spLocks/>
                  </p:cNvSpPr>
                  <p:nvPr/>
                </p:nvSpPr>
                <p:spPr bwMode="auto">
                  <a:xfrm>
                    <a:off x="2386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55" name="Freeform 1211"/>
                  <p:cNvSpPr>
                    <a:spLocks/>
                  </p:cNvSpPr>
                  <p:nvPr/>
                </p:nvSpPr>
                <p:spPr bwMode="auto">
                  <a:xfrm>
                    <a:off x="2424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56" name="Freeform 1212"/>
                  <p:cNvSpPr>
                    <a:spLocks/>
                  </p:cNvSpPr>
                  <p:nvPr/>
                </p:nvSpPr>
                <p:spPr bwMode="auto">
                  <a:xfrm rot="5400000">
                    <a:off x="2405" y="1657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57" name="Freeform 1213"/>
                  <p:cNvSpPr>
                    <a:spLocks/>
                  </p:cNvSpPr>
                  <p:nvPr/>
                </p:nvSpPr>
                <p:spPr bwMode="auto">
                  <a:xfrm rot="5400000">
                    <a:off x="2405" y="1581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58" name="Freeform 1214"/>
                  <p:cNvSpPr>
                    <a:spLocks/>
                  </p:cNvSpPr>
                  <p:nvPr/>
                </p:nvSpPr>
                <p:spPr bwMode="auto">
                  <a:xfrm>
                    <a:off x="2424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346" name="Group 1215"/>
                <p:cNvGrpSpPr>
                  <a:grpSpLocks/>
                </p:cNvGrpSpPr>
                <p:nvPr/>
              </p:nvGrpSpPr>
              <p:grpSpPr bwMode="auto">
                <a:xfrm>
                  <a:off x="1532" y="1933"/>
                  <a:ext cx="53" cy="91"/>
                  <a:chOff x="2386" y="1592"/>
                  <a:chExt cx="53" cy="91"/>
                </a:xfrm>
              </p:grpSpPr>
              <p:sp>
                <p:nvSpPr>
                  <p:cNvPr id="2347" name="Freeform 1216"/>
                  <p:cNvSpPr>
                    <a:spLocks/>
                  </p:cNvSpPr>
                  <p:nvPr/>
                </p:nvSpPr>
                <p:spPr bwMode="auto">
                  <a:xfrm>
                    <a:off x="2386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48" name="Freeform 1217"/>
                  <p:cNvSpPr>
                    <a:spLocks/>
                  </p:cNvSpPr>
                  <p:nvPr/>
                </p:nvSpPr>
                <p:spPr bwMode="auto">
                  <a:xfrm>
                    <a:off x="2386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49" name="Freeform 1218"/>
                  <p:cNvSpPr>
                    <a:spLocks/>
                  </p:cNvSpPr>
                  <p:nvPr/>
                </p:nvSpPr>
                <p:spPr bwMode="auto">
                  <a:xfrm>
                    <a:off x="2424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50" name="Freeform 1219"/>
                  <p:cNvSpPr>
                    <a:spLocks/>
                  </p:cNvSpPr>
                  <p:nvPr/>
                </p:nvSpPr>
                <p:spPr bwMode="auto">
                  <a:xfrm rot="5400000">
                    <a:off x="2405" y="1657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51" name="Freeform 1220"/>
                  <p:cNvSpPr>
                    <a:spLocks/>
                  </p:cNvSpPr>
                  <p:nvPr/>
                </p:nvSpPr>
                <p:spPr bwMode="auto">
                  <a:xfrm rot="5400000">
                    <a:off x="2405" y="1581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52" name="Freeform 1221"/>
                  <p:cNvSpPr>
                    <a:spLocks/>
                  </p:cNvSpPr>
                  <p:nvPr/>
                </p:nvSpPr>
                <p:spPr bwMode="auto">
                  <a:xfrm>
                    <a:off x="2424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2300" name="Group 1297"/>
            <p:cNvGrpSpPr>
              <a:grpSpLocks/>
            </p:cNvGrpSpPr>
            <p:nvPr/>
          </p:nvGrpSpPr>
          <p:grpSpPr bwMode="auto">
            <a:xfrm>
              <a:off x="2298" y="3019"/>
              <a:ext cx="396" cy="133"/>
              <a:chOff x="3631" y="3039"/>
              <a:chExt cx="340" cy="114"/>
            </a:xfrm>
          </p:grpSpPr>
          <p:sp>
            <p:nvSpPr>
              <p:cNvPr id="2303" name="Rectangle 1298"/>
              <p:cNvSpPr>
                <a:spLocks noChangeArrowheads="1"/>
              </p:cNvSpPr>
              <p:nvPr/>
            </p:nvSpPr>
            <p:spPr bwMode="auto">
              <a:xfrm>
                <a:off x="3631" y="3039"/>
                <a:ext cx="340" cy="114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304" name="Group 1299"/>
              <p:cNvGrpSpPr>
                <a:grpSpLocks/>
              </p:cNvGrpSpPr>
              <p:nvPr/>
            </p:nvGrpSpPr>
            <p:grpSpPr bwMode="auto">
              <a:xfrm>
                <a:off x="3661" y="3050"/>
                <a:ext cx="280" cy="91"/>
                <a:chOff x="1532" y="1933"/>
                <a:chExt cx="280" cy="91"/>
              </a:xfrm>
            </p:grpSpPr>
            <p:grpSp>
              <p:nvGrpSpPr>
                <p:cNvPr id="2305" name="Group 1300"/>
                <p:cNvGrpSpPr>
                  <a:grpSpLocks/>
                </p:cNvGrpSpPr>
                <p:nvPr/>
              </p:nvGrpSpPr>
              <p:grpSpPr bwMode="auto">
                <a:xfrm>
                  <a:off x="1588" y="1933"/>
                  <a:ext cx="53" cy="91"/>
                  <a:chOff x="2386" y="1592"/>
                  <a:chExt cx="53" cy="91"/>
                </a:xfrm>
              </p:grpSpPr>
              <p:sp>
                <p:nvSpPr>
                  <p:cNvPr id="2334" name="Freeform 1301"/>
                  <p:cNvSpPr>
                    <a:spLocks/>
                  </p:cNvSpPr>
                  <p:nvPr/>
                </p:nvSpPr>
                <p:spPr bwMode="auto">
                  <a:xfrm>
                    <a:off x="2386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35" name="Freeform 1302"/>
                  <p:cNvSpPr>
                    <a:spLocks/>
                  </p:cNvSpPr>
                  <p:nvPr/>
                </p:nvSpPr>
                <p:spPr bwMode="auto">
                  <a:xfrm>
                    <a:off x="2386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36" name="Freeform 1303"/>
                  <p:cNvSpPr>
                    <a:spLocks/>
                  </p:cNvSpPr>
                  <p:nvPr/>
                </p:nvSpPr>
                <p:spPr bwMode="auto">
                  <a:xfrm>
                    <a:off x="2424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37" name="Freeform 1304"/>
                  <p:cNvSpPr>
                    <a:spLocks/>
                  </p:cNvSpPr>
                  <p:nvPr/>
                </p:nvSpPr>
                <p:spPr bwMode="auto">
                  <a:xfrm rot="5400000">
                    <a:off x="2405" y="1657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38" name="Freeform 1305"/>
                  <p:cNvSpPr>
                    <a:spLocks/>
                  </p:cNvSpPr>
                  <p:nvPr/>
                </p:nvSpPr>
                <p:spPr bwMode="auto">
                  <a:xfrm rot="5400000">
                    <a:off x="2405" y="1581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39" name="Freeform 1306"/>
                  <p:cNvSpPr>
                    <a:spLocks/>
                  </p:cNvSpPr>
                  <p:nvPr/>
                </p:nvSpPr>
                <p:spPr bwMode="auto">
                  <a:xfrm>
                    <a:off x="2424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306" name="Group 1307"/>
                <p:cNvGrpSpPr>
                  <a:grpSpLocks/>
                </p:cNvGrpSpPr>
                <p:nvPr/>
              </p:nvGrpSpPr>
              <p:grpSpPr bwMode="auto">
                <a:xfrm>
                  <a:off x="1645" y="1933"/>
                  <a:ext cx="53" cy="91"/>
                  <a:chOff x="2386" y="1592"/>
                  <a:chExt cx="53" cy="91"/>
                </a:xfrm>
              </p:grpSpPr>
              <p:sp>
                <p:nvSpPr>
                  <p:cNvPr id="2328" name="Freeform 1308"/>
                  <p:cNvSpPr>
                    <a:spLocks/>
                  </p:cNvSpPr>
                  <p:nvPr/>
                </p:nvSpPr>
                <p:spPr bwMode="auto">
                  <a:xfrm>
                    <a:off x="2386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29" name="Freeform 1309"/>
                  <p:cNvSpPr>
                    <a:spLocks/>
                  </p:cNvSpPr>
                  <p:nvPr/>
                </p:nvSpPr>
                <p:spPr bwMode="auto">
                  <a:xfrm>
                    <a:off x="2386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30" name="Freeform 1310"/>
                  <p:cNvSpPr>
                    <a:spLocks/>
                  </p:cNvSpPr>
                  <p:nvPr/>
                </p:nvSpPr>
                <p:spPr bwMode="auto">
                  <a:xfrm>
                    <a:off x="2424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31" name="Freeform 1311"/>
                  <p:cNvSpPr>
                    <a:spLocks/>
                  </p:cNvSpPr>
                  <p:nvPr/>
                </p:nvSpPr>
                <p:spPr bwMode="auto">
                  <a:xfrm rot="5400000">
                    <a:off x="2405" y="1657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32" name="Freeform 1312"/>
                  <p:cNvSpPr>
                    <a:spLocks/>
                  </p:cNvSpPr>
                  <p:nvPr/>
                </p:nvSpPr>
                <p:spPr bwMode="auto">
                  <a:xfrm rot="5400000">
                    <a:off x="2405" y="1581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33" name="Freeform 1313"/>
                  <p:cNvSpPr>
                    <a:spLocks/>
                  </p:cNvSpPr>
                  <p:nvPr/>
                </p:nvSpPr>
                <p:spPr bwMode="auto">
                  <a:xfrm>
                    <a:off x="2424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307" name="Group 1314"/>
                <p:cNvGrpSpPr>
                  <a:grpSpLocks/>
                </p:cNvGrpSpPr>
                <p:nvPr/>
              </p:nvGrpSpPr>
              <p:grpSpPr bwMode="auto">
                <a:xfrm>
                  <a:off x="1702" y="1933"/>
                  <a:ext cx="53" cy="91"/>
                  <a:chOff x="2386" y="1592"/>
                  <a:chExt cx="53" cy="91"/>
                </a:xfrm>
              </p:grpSpPr>
              <p:sp>
                <p:nvSpPr>
                  <p:cNvPr id="2322" name="Freeform 1315"/>
                  <p:cNvSpPr>
                    <a:spLocks/>
                  </p:cNvSpPr>
                  <p:nvPr/>
                </p:nvSpPr>
                <p:spPr bwMode="auto">
                  <a:xfrm>
                    <a:off x="2386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23" name="Freeform 1316"/>
                  <p:cNvSpPr>
                    <a:spLocks/>
                  </p:cNvSpPr>
                  <p:nvPr/>
                </p:nvSpPr>
                <p:spPr bwMode="auto">
                  <a:xfrm>
                    <a:off x="2386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24" name="Freeform 1317"/>
                  <p:cNvSpPr>
                    <a:spLocks/>
                  </p:cNvSpPr>
                  <p:nvPr/>
                </p:nvSpPr>
                <p:spPr bwMode="auto">
                  <a:xfrm>
                    <a:off x="2424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25" name="Freeform 1318"/>
                  <p:cNvSpPr>
                    <a:spLocks/>
                  </p:cNvSpPr>
                  <p:nvPr/>
                </p:nvSpPr>
                <p:spPr bwMode="auto">
                  <a:xfrm rot="5400000">
                    <a:off x="2405" y="1657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26" name="Freeform 1319"/>
                  <p:cNvSpPr>
                    <a:spLocks/>
                  </p:cNvSpPr>
                  <p:nvPr/>
                </p:nvSpPr>
                <p:spPr bwMode="auto">
                  <a:xfrm rot="5400000">
                    <a:off x="2405" y="1581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27" name="Freeform 1320"/>
                  <p:cNvSpPr>
                    <a:spLocks/>
                  </p:cNvSpPr>
                  <p:nvPr/>
                </p:nvSpPr>
                <p:spPr bwMode="auto">
                  <a:xfrm>
                    <a:off x="2424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308" name="Group 1321"/>
                <p:cNvGrpSpPr>
                  <a:grpSpLocks/>
                </p:cNvGrpSpPr>
                <p:nvPr/>
              </p:nvGrpSpPr>
              <p:grpSpPr bwMode="auto">
                <a:xfrm>
                  <a:off x="1759" y="1933"/>
                  <a:ext cx="53" cy="91"/>
                  <a:chOff x="2386" y="1592"/>
                  <a:chExt cx="53" cy="91"/>
                </a:xfrm>
              </p:grpSpPr>
              <p:sp>
                <p:nvSpPr>
                  <p:cNvPr id="2316" name="Freeform 1322"/>
                  <p:cNvSpPr>
                    <a:spLocks/>
                  </p:cNvSpPr>
                  <p:nvPr/>
                </p:nvSpPr>
                <p:spPr bwMode="auto">
                  <a:xfrm>
                    <a:off x="2386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17" name="Freeform 1323"/>
                  <p:cNvSpPr>
                    <a:spLocks/>
                  </p:cNvSpPr>
                  <p:nvPr/>
                </p:nvSpPr>
                <p:spPr bwMode="auto">
                  <a:xfrm>
                    <a:off x="2386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18" name="Freeform 1324"/>
                  <p:cNvSpPr>
                    <a:spLocks/>
                  </p:cNvSpPr>
                  <p:nvPr/>
                </p:nvSpPr>
                <p:spPr bwMode="auto">
                  <a:xfrm>
                    <a:off x="2424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19" name="Freeform 1325"/>
                  <p:cNvSpPr>
                    <a:spLocks/>
                  </p:cNvSpPr>
                  <p:nvPr/>
                </p:nvSpPr>
                <p:spPr bwMode="auto">
                  <a:xfrm rot="5400000">
                    <a:off x="2405" y="1657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20" name="Freeform 1326"/>
                  <p:cNvSpPr>
                    <a:spLocks/>
                  </p:cNvSpPr>
                  <p:nvPr/>
                </p:nvSpPr>
                <p:spPr bwMode="auto">
                  <a:xfrm rot="5400000">
                    <a:off x="2405" y="1581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21" name="Freeform 1327"/>
                  <p:cNvSpPr>
                    <a:spLocks/>
                  </p:cNvSpPr>
                  <p:nvPr/>
                </p:nvSpPr>
                <p:spPr bwMode="auto">
                  <a:xfrm>
                    <a:off x="2424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309" name="Group 1328"/>
                <p:cNvGrpSpPr>
                  <a:grpSpLocks/>
                </p:cNvGrpSpPr>
                <p:nvPr/>
              </p:nvGrpSpPr>
              <p:grpSpPr bwMode="auto">
                <a:xfrm>
                  <a:off x="1532" y="1933"/>
                  <a:ext cx="53" cy="91"/>
                  <a:chOff x="2386" y="1592"/>
                  <a:chExt cx="53" cy="91"/>
                </a:xfrm>
              </p:grpSpPr>
              <p:sp>
                <p:nvSpPr>
                  <p:cNvPr id="2310" name="Freeform 1329"/>
                  <p:cNvSpPr>
                    <a:spLocks/>
                  </p:cNvSpPr>
                  <p:nvPr/>
                </p:nvSpPr>
                <p:spPr bwMode="auto">
                  <a:xfrm>
                    <a:off x="2386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11" name="Freeform 1330"/>
                  <p:cNvSpPr>
                    <a:spLocks/>
                  </p:cNvSpPr>
                  <p:nvPr/>
                </p:nvSpPr>
                <p:spPr bwMode="auto">
                  <a:xfrm>
                    <a:off x="2386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12" name="Freeform 1331"/>
                  <p:cNvSpPr>
                    <a:spLocks/>
                  </p:cNvSpPr>
                  <p:nvPr/>
                </p:nvSpPr>
                <p:spPr bwMode="auto">
                  <a:xfrm>
                    <a:off x="2424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13" name="Freeform 1332"/>
                  <p:cNvSpPr>
                    <a:spLocks/>
                  </p:cNvSpPr>
                  <p:nvPr/>
                </p:nvSpPr>
                <p:spPr bwMode="auto">
                  <a:xfrm rot="5400000">
                    <a:off x="2405" y="1657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14" name="Freeform 1333"/>
                  <p:cNvSpPr>
                    <a:spLocks/>
                  </p:cNvSpPr>
                  <p:nvPr/>
                </p:nvSpPr>
                <p:spPr bwMode="auto">
                  <a:xfrm rot="5400000">
                    <a:off x="2405" y="1581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15" name="Freeform 1334"/>
                  <p:cNvSpPr>
                    <a:spLocks/>
                  </p:cNvSpPr>
                  <p:nvPr/>
                </p:nvSpPr>
                <p:spPr bwMode="auto">
                  <a:xfrm>
                    <a:off x="2424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2301" name="AutoShape 1335"/>
            <p:cNvSpPr>
              <a:spLocks noChangeArrowheads="1"/>
            </p:cNvSpPr>
            <p:nvPr/>
          </p:nvSpPr>
          <p:spPr bwMode="auto">
            <a:xfrm flipV="1">
              <a:off x="1816" y="2897"/>
              <a:ext cx="935" cy="85"/>
            </a:xfrm>
            <a:custGeom>
              <a:avLst/>
              <a:gdLst>
                <a:gd name="G0" fmla="+- 3280 0 0"/>
                <a:gd name="G1" fmla="+- 21600 0 3280"/>
                <a:gd name="G2" fmla="*/ 3280 1 2"/>
                <a:gd name="G3" fmla="+- 21600 0 G2"/>
                <a:gd name="G4" fmla="+/ 3280 21600 2"/>
                <a:gd name="G5" fmla="+/ G1 0 2"/>
                <a:gd name="G6" fmla="*/ 21600 21600 3280"/>
                <a:gd name="G7" fmla="*/ G6 1 2"/>
                <a:gd name="G8" fmla="+- 21600 0 G7"/>
                <a:gd name="G9" fmla="*/ 21600 1 2"/>
                <a:gd name="G10" fmla="+- 3280 0 G9"/>
                <a:gd name="G11" fmla="?: G10 G8 0"/>
                <a:gd name="G12" fmla="?: G10 G7 21600"/>
                <a:gd name="T0" fmla="*/ 19960 w 21600"/>
                <a:gd name="T1" fmla="*/ 10800 h 21600"/>
                <a:gd name="T2" fmla="*/ 10800 w 21600"/>
                <a:gd name="T3" fmla="*/ 21600 h 21600"/>
                <a:gd name="T4" fmla="*/ 1640 w 21600"/>
                <a:gd name="T5" fmla="*/ 10800 h 21600"/>
                <a:gd name="T6" fmla="*/ 10800 w 21600"/>
                <a:gd name="T7" fmla="*/ 0 h 21600"/>
                <a:gd name="T8" fmla="*/ 3440 w 21600"/>
                <a:gd name="T9" fmla="*/ 3440 h 21600"/>
                <a:gd name="T10" fmla="*/ 18160 w 21600"/>
                <a:gd name="T11" fmla="*/ 1816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280" y="21600"/>
                  </a:lnTo>
                  <a:lnTo>
                    <a:pt x="1832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2" name="Rectangle 1336"/>
            <p:cNvSpPr>
              <a:spLocks noChangeArrowheads="1"/>
            </p:cNvSpPr>
            <p:nvPr/>
          </p:nvSpPr>
          <p:spPr bwMode="auto">
            <a:xfrm>
              <a:off x="1816" y="3322"/>
              <a:ext cx="935" cy="85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77" name="Group 1567"/>
          <p:cNvGrpSpPr>
            <a:grpSpLocks/>
          </p:cNvGrpSpPr>
          <p:nvPr/>
        </p:nvGrpSpPr>
        <p:grpSpPr bwMode="auto">
          <a:xfrm>
            <a:off x="2334317" y="3428523"/>
            <a:ext cx="1484313" cy="809625"/>
            <a:chOff x="2808" y="2897"/>
            <a:chExt cx="935" cy="510"/>
          </a:xfrm>
        </p:grpSpPr>
        <p:sp>
          <p:nvSpPr>
            <p:cNvPr id="2378" name="AutoShape 1416"/>
            <p:cNvSpPr>
              <a:spLocks noChangeArrowheads="1"/>
            </p:cNvSpPr>
            <p:nvPr/>
          </p:nvSpPr>
          <p:spPr bwMode="auto">
            <a:xfrm flipV="1">
              <a:off x="2808" y="2897"/>
              <a:ext cx="935" cy="85"/>
            </a:xfrm>
            <a:custGeom>
              <a:avLst/>
              <a:gdLst>
                <a:gd name="G0" fmla="+- 3280 0 0"/>
                <a:gd name="G1" fmla="+- 21600 0 3280"/>
                <a:gd name="G2" fmla="*/ 3280 1 2"/>
                <a:gd name="G3" fmla="+- 21600 0 G2"/>
                <a:gd name="G4" fmla="+/ 3280 21600 2"/>
                <a:gd name="G5" fmla="+/ G1 0 2"/>
                <a:gd name="G6" fmla="*/ 21600 21600 3280"/>
                <a:gd name="G7" fmla="*/ G6 1 2"/>
                <a:gd name="G8" fmla="+- 21600 0 G7"/>
                <a:gd name="G9" fmla="*/ 21600 1 2"/>
                <a:gd name="G10" fmla="+- 3280 0 G9"/>
                <a:gd name="G11" fmla="?: G10 G8 0"/>
                <a:gd name="G12" fmla="?: G10 G7 21600"/>
                <a:gd name="T0" fmla="*/ 19960 w 21600"/>
                <a:gd name="T1" fmla="*/ 10800 h 21600"/>
                <a:gd name="T2" fmla="*/ 10800 w 21600"/>
                <a:gd name="T3" fmla="*/ 21600 h 21600"/>
                <a:gd name="T4" fmla="*/ 1640 w 21600"/>
                <a:gd name="T5" fmla="*/ 10800 h 21600"/>
                <a:gd name="T6" fmla="*/ 10800 w 21600"/>
                <a:gd name="T7" fmla="*/ 0 h 21600"/>
                <a:gd name="T8" fmla="*/ 3440 w 21600"/>
                <a:gd name="T9" fmla="*/ 3440 h 21600"/>
                <a:gd name="T10" fmla="*/ 18160 w 21600"/>
                <a:gd name="T11" fmla="*/ 1816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280" y="21600"/>
                  </a:lnTo>
                  <a:lnTo>
                    <a:pt x="1832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333333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379" name="Group 1565"/>
            <p:cNvGrpSpPr>
              <a:grpSpLocks/>
            </p:cNvGrpSpPr>
            <p:nvPr/>
          </p:nvGrpSpPr>
          <p:grpSpPr bwMode="auto">
            <a:xfrm>
              <a:off x="2808" y="2982"/>
              <a:ext cx="935" cy="425"/>
              <a:chOff x="2808" y="2982"/>
              <a:chExt cx="935" cy="425"/>
            </a:xfrm>
          </p:grpSpPr>
          <p:sp>
            <p:nvSpPr>
              <p:cNvPr id="2380" name="Rectangle 1337"/>
              <p:cNvSpPr>
                <a:spLocks noChangeArrowheads="1"/>
              </p:cNvSpPr>
              <p:nvPr/>
            </p:nvSpPr>
            <p:spPr bwMode="auto">
              <a:xfrm>
                <a:off x="2808" y="2982"/>
                <a:ext cx="935" cy="341"/>
              </a:xfrm>
              <a:prstGeom prst="rect">
                <a:avLst/>
              </a:prstGeom>
              <a:solidFill>
                <a:srgbClr val="333333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1" name="Oval 1338"/>
              <p:cNvSpPr>
                <a:spLocks noChangeArrowheads="1"/>
              </p:cNvSpPr>
              <p:nvPr/>
            </p:nvSpPr>
            <p:spPr bwMode="auto">
              <a:xfrm>
                <a:off x="3006" y="3181"/>
                <a:ext cx="85" cy="85"/>
              </a:xfrm>
              <a:prstGeom prst="ellipse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2" name="Oval 1339"/>
              <p:cNvSpPr>
                <a:spLocks noChangeArrowheads="1"/>
              </p:cNvSpPr>
              <p:nvPr/>
            </p:nvSpPr>
            <p:spPr bwMode="auto">
              <a:xfrm>
                <a:off x="3460" y="3181"/>
                <a:ext cx="85" cy="85"/>
              </a:xfrm>
              <a:prstGeom prst="ellipse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383" name="Group 1340"/>
              <p:cNvGrpSpPr>
                <a:grpSpLocks/>
              </p:cNvGrpSpPr>
              <p:nvPr/>
            </p:nvGrpSpPr>
            <p:grpSpPr bwMode="auto">
              <a:xfrm>
                <a:off x="2865" y="3019"/>
                <a:ext cx="396" cy="133"/>
                <a:chOff x="3631" y="3039"/>
                <a:chExt cx="340" cy="114"/>
              </a:xfrm>
            </p:grpSpPr>
            <p:sp>
              <p:nvSpPr>
                <p:cNvPr id="2423" name="Rectangle 1341"/>
                <p:cNvSpPr>
                  <a:spLocks noChangeArrowheads="1"/>
                </p:cNvSpPr>
                <p:nvPr/>
              </p:nvSpPr>
              <p:spPr bwMode="auto">
                <a:xfrm>
                  <a:off x="3631" y="3039"/>
                  <a:ext cx="340" cy="114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424" name="Group 1342"/>
                <p:cNvGrpSpPr>
                  <a:grpSpLocks/>
                </p:cNvGrpSpPr>
                <p:nvPr/>
              </p:nvGrpSpPr>
              <p:grpSpPr bwMode="auto">
                <a:xfrm>
                  <a:off x="3661" y="3050"/>
                  <a:ext cx="280" cy="91"/>
                  <a:chOff x="1532" y="1933"/>
                  <a:chExt cx="280" cy="91"/>
                </a:xfrm>
              </p:grpSpPr>
              <p:grpSp>
                <p:nvGrpSpPr>
                  <p:cNvPr id="2425" name="Group 1343"/>
                  <p:cNvGrpSpPr>
                    <a:grpSpLocks/>
                  </p:cNvGrpSpPr>
                  <p:nvPr/>
                </p:nvGrpSpPr>
                <p:grpSpPr bwMode="auto">
                  <a:xfrm>
                    <a:off x="1588" y="1933"/>
                    <a:ext cx="53" cy="91"/>
                    <a:chOff x="2386" y="1592"/>
                    <a:chExt cx="53" cy="91"/>
                  </a:xfrm>
                </p:grpSpPr>
                <p:sp>
                  <p:nvSpPr>
                    <p:cNvPr id="2454" name="Freeform 1344"/>
                    <p:cNvSpPr>
                      <a:spLocks/>
                    </p:cNvSpPr>
                    <p:nvPr/>
                  </p:nvSpPr>
                  <p:spPr bwMode="auto">
                    <a:xfrm>
                      <a:off x="2386" y="1599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55" name="Freeform 1345"/>
                    <p:cNvSpPr>
                      <a:spLocks/>
                    </p:cNvSpPr>
                    <p:nvPr/>
                  </p:nvSpPr>
                  <p:spPr bwMode="auto">
                    <a:xfrm>
                      <a:off x="2386" y="1637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56" name="Freeform 1346"/>
                    <p:cNvSpPr>
                      <a:spLocks/>
                    </p:cNvSpPr>
                    <p:nvPr/>
                  </p:nvSpPr>
                  <p:spPr bwMode="auto">
                    <a:xfrm>
                      <a:off x="2424" y="1637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57" name="Freeform 1347"/>
                    <p:cNvSpPr>
                      <a:spLocks/>
                    </p:cNvSpPr>
                    <p:nvPr/>
                  </p:nvSpPr>
                  <p:spPr bwMode="auto">
                    <a:xfrm rot="5400000">
                      <a:off x="2405" y="1657"/>
                      <a:ext cx="15" cy="37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58" name="Freeform 1348"/>
                    <p:cNvSpPr>
                      <a:spLocks/>
                    </p:cNvSpPr>
                    <p:nvPr/>
                  </p:nvSpPr>
                  <p:spPr bwMode="auto">
                    <a:xfrm rot="5400000">
                      <a:off x="2405" y="1581"/>
                      <a:ext cx="15" cy="37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59" name="Freeform 1349"/>
                    <p:cNvSpPr>
                      <a:spLocks/>
                    </p:cNvSpPr>
                    <p:nvPr/>
                  </p:nvSpPr>
                  <p:spPr bwMode="auto">
                    <a:xfrm>
                      <a:off x="2424" y="1599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26" name="Group 1350"/>
                  <p:cNvGrpSpPr>
                    <a:grpSpLocks/>
                  </p:cNvGrpSpPr>
                  <p:nvPr/>
                </p:nvGrpSpPr>
                <p:grpSpPr bwMode="auto">
                  <a:xfrm>
                    <a:off x="1645" y="1933"/>
                    <a:ext cx="53" cy="91"/>
                    <a:chOff x="2386" y="1592"/>
                    <a:chExt cx="53" cy="91"/>
                  </a:xfrm>
                </p:grpSpPr>
                <p:sp>
                  <p:nvSpPr>
                    <p:cNvPr id="2448" name="Freeform 1351"/>
                    <p:cNvSpPr>
                      <a:spLocks/>
                    </p:cNvSpPr>
                    <p:nvPr/>
                  </p:nvSpPr>
                  <p:spPr bwMode="auto">
                    <a:xfrm>
                      <a:off x="2386" y="1599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49" name="Freeform 1352"/>
                    <p:cNvSpPr>
                      <a:spLocks/>
                    </p:cNvSpPr>
                    <p:nvPr/>
                  </p:nvSpPr>
                  <p:spPr bwMode="auto">
                    <a:xfrm>
                      <a:off x="2386" y="1637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50" name="Freeform 1353"/>
                    <p:cNvSpPr>
                      <a:spLocks/>
                    </p:cNvSpPr>
                    <p:nvPr/>
                  </p:nvSpPr>
                  <p:spPr bwMode="auto">
                    <a:xfrm>
                      <a:off x="2424" y="1637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51" name="Freeform 1354"/>
                    <p:cNvSpPr>
                      <a:spLocks/>
                    </p:cNvSpPr>
                    <p:nvPr/>
                  </p:nvSpPr>
                  <p:spPr bwMode="auto">
                    <a:xfrm rot="5400000">
                      <a:off x="2405" y="1657"/>
                      <a:ext cx="15" cy="37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52" name="Freeform 1355"/>
                    <p:cNvSpPr>
                      <a:spLocks/>
                    </p:cNvSpPr>
                    <p:nvPr/>
                  </p:nvSpPr>
                  <p:spPr bwMode="auto">
                    <a:xfrm rot="5400000">
                      <a:off x="2405" y="1581"/>
                      <a:ext cx="15" cy="37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53" name="Freeform 1356"/>
                    <p:cNvSpPr>
                      <a:spLocks/>
                    </p:cNvSpPr>
                    <p:nvPr/>
                  </p:nvSpPr>
                  <p:spPr bwMode="auto">
                    <a:xfrm>
                      <a:off x="2424" y="1599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27" name="Group 1357"/>
                  <p:cNvGrpSpPr>
                    <a:grpSpLocks/>
                  </p:cNvGrpSpPr>
                  <p:nvPr/>
                </p:nvGrpSpPr>
                <p:grpSpPr bwMode="auto">
                  <a:xfrm>
                    <a:off x="1702" y="1933"/>
                    <a:ext cx="53" cy="91"/>
                    <a:chOff x="2386" y="1592"/>
                    <a:chExt cx="53" cy="91"/>
                  </a:xfrm>
                </p:grpSpPr>
                <p:sp>
                  <p:nvSpPr>
                    <p:cNvPr id="2442" name="Freeform 1358"/>
                    <p:cNvSpPr>
                      <a:spLocks/>
                    </p:cNvSpPr>
                    <p:nvPr/>
                  </p:nvSpPr>
                  <p:spPr bwMode="auto">
                    <a:xfrm>
                      <a:off x="2386" y="1599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43" name="Freeform 1359"/>
                    <p:cNvSpPr>
                      <a:spLocks/>
                    </p:cNvSpPr>
                    <p:nvPr/>
                  </p:nvSpPr>
                  <p:spPr bwMode="auto">
                    <a:xfrm>
                      <a:off x="2386" y="1637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44" name="Freeform 1360"/>
                    <p:cNvSpPr>
                      <a:spLocks/>
                    </p:cNvSpPr>
                    <p:nvPr/>
                  </p:nvSpPr>
                  <p:spPr bwMode="auto">
                    <a:xfrm>
                      <a:off x="2424" y="1637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45" name="Freeform 1361"/>
                    <p:cNvSpPr>
                      <a:spLocks/>
                    </p:cNvSpPr>
                    <p:nvPr/>
                  </p:nvSpPr>
                  <p:spPr bwMode="auto">
                    <a:xfrm rot="5400000">
                      <a:off x="2405" y="1657"/>
                      <a:ext cx="15" cy="37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46" name="Freeform 1362"/>
                    <p:cNvSpPr>
                      <a:spLocks/>
                    </p:cNvSpPr>
                    <p:nvPr/>
                  </p:nvSpPr>
                  <p:spPr bwMode="auto">
                    <a:xfrm rot="5400000">
                      <a:off x="2405" y="1581"/>
                      <a:ext cx="15" cy="37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47" name="Freeform 1363"/>
                    <p:cNvSpPr>
                      <a:spLocks/>
                    </p:cNvSpPr>
                    <p:nvPr/>
                  </p:nvSpPr>
                  <p:spPr bwMode="auto">
                    <a:xfrm>
                      <a:off x="2424" y="1599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28" name="Group 1364"/>
                  <p:cNvGrpSpPr>
                    <a:grpSpLocks/>
                  </p:cNvGrpSpPr>
                  <p:nvPr/>
                </p:nvGrpSpPr>
                <p:grpSpPr bwMode="auto">
                  <a:xfrm>
                    <a:off x="1759" y="1933"/>
                    <a:ext cx="53" cy="91"/>
                    <a:chOff x="2386" y="1592"/>
                    <a:chExt cx="53" cy="91"/>
                  </a:xfrm>
                </p:grpSpPr>
                <p:sp>
                  <p:nvSpPr>
                    <p:cNvPr id="2436" name="Freeform 1365"/>
                    <p:cNvSpPr>
                      <a:spLocks/>
                    </p:cNvSpPr>
                    <p:nvPr/>
                  </p:nvSpPr>
                  <p:spPr bwMode="auto">
                    <a:xfrm>
                      <a:off x="2386" y="1599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37" name="Freeform 1366"/>
                    <p:cNvSpPr>
                      <a:spLocks/>
                    </p:cNvSpPr>
                    <p:nvPr/>
                  </p:nvSpPr>
                  <p:spPr bwMode="auto">
                    <a:xfrm>
                      <a:off x="2386" y="1637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38" name="Freeform 1367"/>
                    <p:cNvSpPr>
                      <a:spLocks/>
                    </p:cNvSpPr>
                    <p:nvPr/>
                  </p:nvSpPr>
                  <p:spPr bwMode="auto">
                    <a:xfrm>
                      <a:off x="2424" y="1637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39" name="Freeform 1368"/>
                    <p:cNvSpPr>
                      <a:spLocks/>
                    </p:cNvSpPr>
                    <p:nvPr/>
                  </p:nvSpPr>
                  <p:spPr bwMode="auto">
                    <a:xfrm rot="5400000">
                      <a:off x="2405" y="1657"/>
                      <a:ext cx="15" cy="37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40" name="Freeform 1369"/>
                    <p:cNvSpPr>
                      <a:spLocks/>
                    </p:cNvSpPr>
                    <p:nvPr/>
                  </p:nvSpPr>
                  <p:spPr bwMode="auto">
                    <a:xfrm rot="5400000">
                      <a:off x="2405" y="1581"/>
                      <a:ext cx="15" cy="37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41" name="Freeform 1370"/>
                    <p:cNvSpPr>
                      <a:spLocks/>
                    </p:cNvSpPr>
                    <p:nvPr/>
                  </p:nvSpPr>
                  <p:spPr bwMode="auto">
                    <a:xfrm>
                      <a:off x="2424" y="1599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429" name="Group 1371"/>
                  <p:cNvGrpSpPr>
                    <a:grpSpLocks/>
                  </p:cNvGrpSpPr>
                  <p:nvPr/>
                </p:nvGrpSpPr>
                <p:grpSpPr bwMode="auto">
                  <a:xfrm>
                    <a:off x="1532" y="1933"/>
                    <a:ext cx="53" cy="91"/>
                    <a:chOff x="2386" y="1592"/>
                    <a:chExt cx="53" cy="91"/>
                  </a:xfrm>
                </p:grpSpPr>
                <p:sp>
                  <p:nvSpPr>
                    <p:cNvPr id="2430" name="Freeform 1372"/>
                    <p:cNvSpPr>
                      <a:spLocks/>
                    </p:cNvSpPr>
                    <p:nvPr/>
                  </p:nvSpPr>
                  <p:spPr bwMode="auto">
                    <a:xfrm>
                      <a:off x="2386" y="1599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31" name="Freeform 1373"/>
                    <p:cNvSpPr>
                      <a:spLocks/>
                    </p:cNvSpPr>
                    <p:nvPr/>
                  </p:nvSpPr>
                  <p:spPr bwMode="auto">
                    <a:xfrm>
                      <a:off x="2386" y="1637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32" name="Freeform 1374"/>
                    <p:cNvSpPr>
                      <a:spLocks/>
                    </p:cNvSpPr>
                    <p:nvPr/>
                  </p:nvSpPr>
                  <p:spPr bwMode="auto">
                    <a:xfrm>
                      <a:off x="2424" y="1637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33" name="Freeform 1375"/>
                    <p:cNvSpPr>
                      <a:spLocks/>
                    </p:cNvSpPr>
                    <p:nvPr/>
                  </p:nvSpPr>
                  <p:spPr bwMode="auto">
                    <a:xfrm rot="5400000">
                      <a:off x="2405" y="1657"/>
                      <a:ext cx="15" cy="37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34" name="Freeform 1376"/>
                    <p:cNvSpPr>
                      <a:spLocks/>
                    </p:cNvSpPr>
                    <p:nvPr/>
                  </p:nvSpPr>
                  <p:spPr bwMode="auto">
                    <a:xfrm rot="5400000">
                      <a:off x="2405" y="1581"/>
                      <a:ext cx="15" cy="37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35" name="Freeform 1377"/>
                    <p:cNvSpPr>
                      <a:spLocks/>
                    </p:cNvSpPr>
                    <p:nvPr/>
                  </p:nvSpPr>
                  <p:spPr bwMode="auto">
                    <a:xfrm>
                      <a:off x="2424" y="1599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384" name="Group 1378"/>
              <p:cNvGrpSpPr>
                <a:grpSpLocks/>
              </p:cNvGrpSpPr>
              <p:nvPr/>
            </p:nvGrpSpPr>
            <p:grpSpPr bwMode="auto">
              <a:xfrm>
                <a:off x="3290" y="3019"/>
                <a:ext cx="396" cy="133"/>
                <a:chOff x="3631" y="3039"/>
                <a:chExt cx="340" cy="114"/>
              </a:xfrm>
            </p:grpSpPr>
            <p:sp>
              <p:nvSpPr>
                <p:cNvPr id="2386" name="Rectangle 1379"/>
                <p:cNvSpPr>
                  <a:spLocks noChangeArrowheads="1"/>
                </p:cNvSpPr>
                <p:nvPr/>
              </p:nvSpPr>
              <p:spPr bwMode="auto">
                <a:xfrm>
                  <a:off x="3631" y="3039"/>
                  <a:ext cx="340" cy="114"/>
                </a:xfrm>
                <a:prstGeom prst="rect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387" name="Group 1380"/>
                <p:cNvGrpSpPr>
                  <a:grpSpLocks/>
                </p:cNvGrpSpPr>
                <p:nvPr/>
              </p:nvGrpSpPr>
              <p:grpSpPr bwMode="auto">
                <a:xfrm>
                  <a:off x="3661" y="3050"/>
                  <a:ext cx="280" cy="91"/>
                  <a:chOff x="1532" y="1933"/>
                  <a:chExt cx="280" cy="91"/>
                </a:xfrm>
              </p:grpSpPr>
              <p:grpSp>
                <p:nvGrpSpPr>
                  <p:cNvPr id="2388" name="Group 1381"/>
                  <p:cNvGrpSpPr>
                    <a:grpSpLocks/>
                  </p:cNvGrpSpPr>
                  <p:nvPr/>
                </p:nvGrpSpPr>
                <p:grpSpPr bwMode="auto">
                  <a:xfrm>
                    <a:off x="1588" y="1933"/>
                    <a:ext cx="53" cy="91"/>
                    <a:chOff x="2386" y="1592"/>
                    <a:chExt cx="53" cy="91"/>
                  </a:xfrm>
                </p:grpSpPr>
                <p:sp>
                  <p:nvSpPr>
                    <p:cNvPr id="2417" name="Freeform 1382"/>
                    <p:cNvSpPr>
                      <a:spLocks/>
                    </p:cNvSpPr>
                    <p:nvPr/>
                  </p:nvSpPr>
                  <p:spPr bwMode="auto">
                    <a:xfrm>
                      <a:off x="2386" y="1599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18" name="Freeform 1383"/>
                    <p:cNvSpPr>
                      <a:spLocks/>
                    </p:cNvSpPr>
                    <p:nvPr/>
                  </p:nvSpPr>
                  <p:spPr bwMode="auto">
                    <a:xfrm>
                      <a:off x="2386" y="1637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19" name="Freeform 1384"/>
                    <p:cNvSpPr>
                      <a:spLocks/>
                    </p:cNvSpPr>
                    <p:nvPr/>
                  </p:nvSpPr>
                  <p:spPr bwMode="auto">
                    <a:xfrm>
                      <a:off x="2424" y="1637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20" name="Freeform 1385"/>
                    <p:cNvSpPr>
                      <a:spLocks/>
                    </p:cNvSpPr>
                    <p:nvPr/>
                  </p:nvSpPr>
                  <p:spPr bwMode="auto">
                    <a:xfrm rot="5400000">
                      <a:off x="2405" y="1657"/>
                      <a:ext cx="15" cy="37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21" name="Freeform 1386"/>
                    <p:cNvSpPr>
                      <a:spLocks/>
                    </p:cNvSpPr>
                    <p:nvPr/>
                  </p:nvSpPr>
                  <p:spPr bwMode="auto">
                    <a:xfrm rot="5400000">
                      <a:off x="2405" y="1581"/>
                      <a:ext cx="15" cy="37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22" name="Freeform 1387"/>
                    <p:cNvSpPr>
                      <a:spLocks/>
                    </p:cNvSpPr>
                    <p:nvPr/>
                  </p:nvSpPr>
                  <p:spPr bwMode="auto">
                    <a:xfrm>
                      <a:off x="2424" y="1599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89" name="Group 1388"/>
                  <p:cNvGrpSpPr>
                    <a:grpSpLocks/>
                  </p:cNvGrpSpPr>
                  <p:nvPr/>
                </p:nvGrpSpPr>
                <p:grpSpPr bwMode="auto">
                  <a:xfrm>
                    <a:off x="1645" y="1933"/>
                    <a:ext cx="53" cy="91"/>
                    <a:chOff x="2386" y="1592"/>
                    <a:chExt cx="53" cy="91"/>
                  </a:xfrm>
                </p:grpSpPr>
                <p:sp>
                  <p:nvSpPr>
                    <p:cNvPr id="2411" name="Freeform 1389"/>
                    <p:cNvSpPr>
                      <a:spLocks/>
                    </p:cNvSpPr>
                    <p:nvPr/>
                  </p:nvSpPr>
                  <p:spPr bwMode="auto">
                    <a:xfrm>
                      <a:off x="2386" y="1599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12" name="Freeform 1390"/>
                    <p:cNvSpPr>
                      <a:spLocks/>
                    </p:cNvSpPr>
                    <p:nvPr/>
                  </p:nvSpPr>
                  <p:spPr bwMode="auto">
                    <a:xfrm>
                      <a:off x="2386" y="1637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13" name="Freeform 1391"/>
                    <p:cNvSpPr>
                      <a:spLocks/>
                    </p:cNvSpPr>
                    <p:nvPr/>
                  </p:nvSpPr>
                  <p:spPr bwMode="auto">
                    <a:xfrm>
                      <a:off x="2424" y="1637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14" name="Freeform 1392"/>
                    <p:cNvSpPr>
                      <a:spLocks/>
                    </p:cNvSpPr>
                    <p:nvPr/>
                  </p:nvSpPr>
                  <p:spPr bwMode="auto">
                    <a:xfrm rot="5400000">
                      <a:off x="2405" y="1657"/>
                      <a:ext cx="15" cy="37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15" name="Freeform 1393"/>
                    <p:cNvSpPr>
                      <a:spLocks/>
                    </p:cNvSpPr>
                    <p:nvPr/>
                  </p:nvSpPr>
                  <p:spPr bwMode="auto">
                    <a:xfrm rot="5400000">
                      <a:off x="2405" y="1581"/>
                      <a:ext cx="15" cy="37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16" name="Freeform 1394"/>
                    <p:cNvSpPr>
                      <a:spLocks/>
                    </p:cNvSpPr>
                    <p:nvPr/>
                  </p:nvSpPr>
                  <p:spPr bwMode="auto">
                    <a:xfrm>
                      <a:off x="2424" y="1599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90" name="Group 1395"/>
                  <p:cNvGrpSpPr>
                    <a:grpSpLocks/>
                  </p:cNvGrpSpPr>
                  <p:nvPr/>
                </p:nvGrpSpPr>
                <p:grpSpPr bwMode="auto">
                  <a:xfrm>
                    <a:off x="1702" y="1933"/>
                    <a:ext cx="53" cy="91"/>
                    <a:chOff x="2386" y="1592"/>
                    <a:chExt cx="53" cy="91"/>
                  </a:xfrm>
                </p:grpSpPr>
                <p:sp>
                  <p:nvSpPr>
                    <p:cNvPr id="2405" name="Freeform 1396"/>
                    <p:cNvSpPr>
                      <a:spLocks/>
                    </p:cNvSpPr>
                    <p:nvPr/>
                  </p:nvSpPr>
                  <p:spPr bwMode="auto">
                    <a:xfrm>
                      <a:off x="2386" y="1599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06" name="Freeform 1397"/>
                    <p:cNvSpPr>
                      <a:spLocks/>
                    </p:cNvSpPr>
                    <p:nvPr/>
                  </p:nvSpPr>
                  <p:spPr bwMode="auto">
                    <a:xfrm>
                      <a:off x="2386" y="1637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07" name="Freeform 1398"/>
                    <p:cNvSpPr>
                      <a:spLocks/>
                    </p:cNvSpPr>
                    <p:nvPr/>
                  </p:nvSpPr>
                  <p:spPr bwMode="auto">
                    <a:xfrm>
                      <a:off x="2424" y="1637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08" name="Freeform 1399"/>
                    <p:cNvSpPr>
                      <a:spLocks/>
                    </p:cNvSpPr>
                    <p:nvPr/>
                  </p:nvSpPr>
                  <p:spPr bwMode="auto">
                    <a:xfrm rot="5400000">
                      <a:off x="2405" y="1657"/>
                      <a:ext cx="15" cy="37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09" name="Freeform 1400"/>
                    <p:cNvSpPr>
                      <a:spLocks/>
                    </p:cNvSpPr>
                    <p:nvPr/>
                  </p:nvSpPr>
                  <p:spPr bwMode="auto">
                    <a:xfrm rot="5400000">
                      <a:off x="2405" y="1581"/>
                      <a:ext cx="15" cy="37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10" name="Freeform 1401"/>
                    <p:cNvSpPr>
                      <a:spLocks/>
                    </p:cNvSpPr>
                    <p:nvPr/>
                  </p:nvSpPr>
                  <p:spPr bwMode="auto">
                    <a:xfrm>
                      <a:off x="2424" y="1599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91" name="Group 1402"/>
                  <p:cNvGrpSpPr>
                    <a:grpSpLocks/>
                  </p:cNvGrpSpPr>
                  <p:nvPr/>
                </p:nvGrpSpPr>
                <p:grpSpPr bwMode="auto">
                  <a:xfrm>
                    <a:off x="1759" y="1933"/>
                    <a:ext cx="53" cy="91"/>
                    <a:chOff x="2386" y="1592"/>
                    <a:chExt cx="53" cy="91"/>
                  </a:xfrm>
                </p:grpSpPr>
                <p:sp>
                  <p:nvSpPr>
                    <p:cNvPr id="2399" name="Freeform 1403"/>
                    <p:cNvSpPr>
                      <a:spLocks/>
                    </p:cNvSpPr>
                    <p:nvPr/>
                  </p:nvSpPr>
                  <p:spPr bwMode="auto">
                    <a:xfrm>
                      <a:off x="2386" y="1599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00" name="Freeform 1404"/>
                    <p:cNvSpPr>
                      <a:spLocks/>
                    </p:cNvSpPr>
                    <p:nvPr/>
                  </p:nvSpPr>
                  <p:spPr bwMode="auto">
                    <a:xfrm>
                      <a:off x="2386" y="1637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01" name="Freeform 1405"/>
                    <p:cNvSpPr>
                      <a:spLocks/>
                    </p:cNvSpPr>
                    <p:nvPr/>
                  </p:nvSpPr>
                  <p:spPr bwMode="auto">
                    <a:xfrm>
                      <a:off x="2424" y="1637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02" name="Freeform 1406"/>
                    <p:cNvSpPr>
                      <a:spLocks/>
                    </p:cNvSpPr>
                    <p:nvPr/>
                  </p:nvSpPr>
                  <p:spPr bwMode="auto">
                    <a:xfrm rot="5400000">
                      <a:off x="2405" y="1657"/>
                      <a:ext cx="15" cy="37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03" name="Freeform 1407"/>
                    <p:cNvSpPr>
                      <a:spLocks/>
                    </p:cNvSpPr>
                    <p:nvPr/>
                  </p:nvSpPr>
                  <p:spPr bwMode="auto">
                    <a:xfrm rot="5400000">
                      <a:off x="2405" y="1581"/>
                      <a:ext cx="15" cy="37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04" name="Freeform 1408"/>
                    <p:cNvSpPr>
                      <a:spLocks/>
                    </p:cNvSpPr>
                    <p:nvPr/>
                  </p:nvSpPr>
                  <p:spPr bwMode="auto">
                    <a:xfrm>
                      <a:off x="2424" y="1599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2392" name="Group 1409"/>
                  <p:cNvGrpSpPr>
                    <a:grpSpLocks/>
                  </p:cNvGrpSpPr>
                  <p:nvPr/>
                </p:nvGrpSpPr>
                <p:grpSpPr bwMode="auto">
                  <a:xfrm>
                    <a:off x="1532" y="1933"/>
                    <a:ext cx="53" cy="91"/>
                    <a:chOff x="2386" y="1592"/>
                    <a:chExt cx="53" cy="91"/>
                  </a:xfrm>
                </p:grpSpPr>
                <p:sp>
                  <p:nvSpPr>
                    <p:cNvPr id="2393" name="Freeform 1410"/>
                    <p:cNvSpPr>
                      <a:spLocks/>
                    </p:cNvSpPr>
                    <p:nvPr/>
                  </p:nvSpPr>
                  <p:spPr bwMode="auto">
                    <a:xfrm>
                      <a:off x="2386" y="1599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94" name="Freeform 1411"/>
                    <p:cNvSpPr>
                      <a:spLocks/>
                    </p:cNvSpPr>
                    <p:nvPr/>
                  </p:nvSpPr>
                  <p:spPr bwMode="auto">
                    <a:xfrm>
                      <a:off x="2386" y="1637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95" name="Freeform 1412"/>
                    <p:cNvSpPr>
                      <a:spLocks/>
                    </p:cNvSpPr>
                    <p:nvPr/>
                  </p:nvSpPr>
                  <p:spPr bwMode="auto">
                    <a:xfrm>
                      <a:off x="2424" y="1637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96" name="Freeform 1413"/>
                    <p:cNvSpPr>
                      <a:spLocks/>
                    </p:cNvSpPr>
                    <p:nvPr/>
                  </p:nvSpPr>
                  <p:spPr bwMode="auto">
                    <a:xfrm rot="5400000">
                      <a:off x="2405" y="1657"/>
                      <a:ext cx="15" cy="37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97" name="Freeform 1414"/>
                    <p:cNvSpPr>
                      <a:spLocks/>
                    </p:cNvSpPr>
                    <p:nvPr/>
                  </p:nvSpPr>
                  <p:spPr bwMode="auto">
                    <a:xfrm rot="5400000">
                      <a:off x="2405" y="1581"/>
                      <a:ext cx="15" cy="37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98" name="Freeform 1415"/>
                    <p:cNvSpPr>
                      <a:spLocks/>
                    </p:cNvSpPr>
                    <p:nvPr/>
                  </p:nvSpPr>
                  <p:spPr bwMode="auto">
                    <a:xfrm>
                      <a:off x="2424" y="1599"/>
                      <a:ext cx="15" cy="38"/>
                    </a:xfrm>
                    <a:custGeom>
                      <a:avLst/>
                      <a:gdLst>
                        <a:gd name="T0" fmla="*/ 0 w 57"/>
                        <a:gd name="T1" fmla="*/ 29 h 142"/>
                        <a:gd name="T2" fmla="*/ 0 w 57"/>
                        <a:gd name="T3" fmla="*/ 114 h 142"/>
                        <a:gd name="T4" fmla="*/ 28 w 57"/>
                        <a:gd name="T5" fmla="*/ 142 h 142"/>
                        <a:gd name="T6" fmla="*/ 57 w 57"/>
                        <a:gd name="T7" fmla="*/ 114 h 142"/>
                        <a:gd name="T8" fmla="*/ 57 w 57"/>
                        <a:gd name="T9" fmla="*/ 29 h 142"/>
                        <a:gd name="T10" fmla="*/ 28 w 57"/>
                        <a:gd name="T11" fmla="*/ 0 h 142"/>
                        <a:gd name="T12" fmla="*/ 0 w 57"/>
                        <a:gd name="T13" fmla="*/ 29 h 14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57" h="142">
                          <a:moveTo>
                            <a:pt x="0" y="29"/>
                          </a:moveTo>
                          <a:lnTo>
                            <a:pt x="0" y="114"/>
                          </a:lnTo>
                          <a:lnTo>
                            <a:pt x="28" y="142"/>
                          </a:lnTo>
                          <a:lnTo>
                            <a:pt x="57" y="114"/>
                          </a:lnTo>
                          <a:lnTo>
                            <a:pt x="57" y="29"/>
                          </a:lnTo>
                          <a:lnTo>
                            <a:pt x="28" y="0"/>
                          </a:lnTo>
                          <a:lnTo>
                            <a:pt x="0" y="29"/>
                          </a:lnTo>
                          <a:close/>
                        </a:path>
                      </a:pathLst>
                    </a:custGeom>
                    <a:solidFill>
                      <a:srgbClr val="99CC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>
                          <a:solidFill>
                            <a:srgbClr val="333333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2385" name="Rectangle 1417"/>
              <p:cNvSpPr>
                <a:spLocks noChangeArrowheads="1"/>
              </p:cNvSpPr>
              <p:nvPr/>
            </p:nvSpPr>
            <p:spPr bwMode="auto">
              <a:xfrm>
                <a:off x="2808" y="3322"/>
                <a:ext cx="935" cy="85"/>
              </a:xfrm>
              <a:prstGeom prst="rect">
                <a:avLst/>
              </a:prstGeom>
              <a:solidFill>
                <a:srgbClr val="0000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460" name="Group 1566"/>
          <p:cNvGrpSpPr>
            <a:grpSpLocks/>
          </p:cNvGrpSpPr>
          <p:nvPr/>
        </p:nvGrpSpPr>
        <p:grpSpPr bwMode="auto">
          <a:xfrm>
            <a:off x="4190088" y="3428523"/>
            <a:ext cx="1484313" cy="809625"/>
            <a:chOff x="3806" y="2897"/>
            <a:chExt cx="935" cy="510"/>
          </a:xfrm>
        </p:grpSpPr>
        <p:sp>
          <p:nvSpPr>
            <p:cNvPr id="2461" name="Rectangle 1483"/>
            <p:cNvSpPr>
              <a:spLocks noChangeArrowheads="1"/>
            </p:cNvSpPr>
            <p:nvPr/>
          </p:nvSpPr>
          <p:spPr bwMode="auto">
            <a:xfrm>
              <a:off x="3806" y="2982"/>
              <a:ext cx="935" cy="341"/>
            </a:xfrm>
            <a:prstGeom prst="rect">
              <a:avLst/>
            </a:prstGeom>
            <a:solidFill>
              <a:srgbClr val="8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2" name="Oval 1484"/>
            <p:cNvSpPr>
              <a:spLocks noChangeArrowheads="1"/>
            </p:cNvSpPr>
            <p:nvPr/>
          </p:nvSpPr>
          <p:spPr bwMode="auto">
            <a:xfrm>
              <a:off x="4004" y="3181"/>
              <a:ext cx="85" cy="85"/>
            </a:xfrm>
            <a:prstGeom prst="ellipse">
              <a:avLst/>
            </a:prstGeom>
            <a:solidFill>
              <a:srgbClr val="C0C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3" name="Oval 1485"/>
            <p:cNvSpPr>
              <a:spLocks noChangeArrowheads="1"/>
            </p:cNvSpPr>
            <p:nvPr/>
          </p:nvSpPr>
          <p:spPr bwMode="auto">
            <a:xfrm>
              <a:off x="4458" y="3181"/>
              <a:ext cx="85" cy="85"/>
            </a:xfrm>
            <a:prstGeom prst="ellipse">
              <a:avLst/>
            </a:prstGeom>
            <a:solidFill>
              <a:srgbClr val="C0C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64" name="Group 1486"/>
            <p:cNvGrpSpPr>
              <a:grpSpLocks/>
            </p:cNvGrpSpPr>
            <p:nvPr/>
          </p:nvGrpSpPr>
          <p:grpSpPr bwMode="auto">
            <a:xfrm>
              <a:off x="3863" y="3019"/>
              <a:ext cx="396" cy="133"/>
              <a:chOff x="3631" y="3039"/>
              <a:chExt cx="340" cy="114"/>
            </a:xfrm>
          </p:grpSpPr>
          <p:sp>
            <p:nvSpPr>
              <p:cNvPr id="2505" name="Rectangle 1487"/>
              <p:cNvSpPr>
                <a:spLocks noChangeArrowheads="1"/>
              </p:cNvSpPr>
              <p:nvPr/>
            </p:nvSpPr>
            <p:spPr bwMode="auto">
              <a:xfrm>
                <a:off x="3631" y="3039"/>
                <a:ext cx="340" cy="114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506" name="Group 1488"/>
              <p:cNvGrpSpPr>
                <a:grpSpLocks/>
              </p:cNvGrpSpPr>
              <p:nvPr/>
            </p:nvGrpSpPr>
            <p:grpSpPr bwMode="auto">
              <a:xfrm>
                <a:off x="3661" y="3050"/>
                <a:ext cx="280" cy="91"/>
                <a:chOff x="1532" y="1933"/>
                <a:chExt cx="280" cy="91"/>
              </a:xfrm>
            </p:grpSpPr>
            <p:grpSp>
              <p:nvGrpSpPr>
                <p:cNvPr id="2507" name="Group 1489"/>
                <p:cNvGrpSpPr>
                  <a:grpSpLocks/>
                </p:cNvGrpSpPr>
                <p:nvPr/>
              </p:nvGrpSpPr>
              <p:grpSpPr bwMode="auto">
                <a:xfrm>
                  <a:off x="1588" y="1933"/>
                  <a:ext cx="53" cy="91"/>
                  <a:chOff x="2386" y="1592"/>
                  <a:chExt cx="53" cy="91"/>
                </a:xfrm>
              </p:grpSpPr>
              <p:sp>
                <p:nvSpPr>
                  <p:cNvPr id="2536" name="Freeform 1490"/>
                  <p:cNvSpPr>
                    <a:spLocks/>
                  </p:cNvSpPr>
                  <p:nvPr/>
                </p:nvSpPr>
                <p:spPr bwMode="auto">
                  <a:xfrm>
                    <a:off x="2386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37" name="Freeform 1491"/>
                  <p:cNvSpPr>
                    <a:spLocks/>
                  </p:cNvSpPr>
                  <p:nvPr/>
                </p:nvSpPr>
                <p:spPr bwMode="auto">
                  <a:xfrm>
                    <a:off x="2386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38" name="Freeform 1492"/>
                  <p:cNvSpPr>
                    <a:spLocks/>
                  </p:cNvSpPr>
                  <p:nvPr/>
                </p:nvSpPr>
                <p:spPr bwMode="auto">
                  <a:xfrm>
                    <a:off x="2424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39" name="Freeform 1493"/>
                  <p:cNvSpPr>
                    <a:spLocks/>
                  </p:cNvSpPr>
                  <p:nvPr/>
                </p:nvSpPr>
                <p:spPr bwMode="auto">
                  <a:xfrm rot="5400000">
                    <a:off x="2405" y="1657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40" name="Freeform 1494"/>
                  <p:cNvSpPr>
                    <a:spLocks/>
                  </p:cNvSpPr>
                  <p:nvPr/>
                </p:nvSpPr>
                <p:spPr bwMode="auto">
                  <a:xfrm rot="5400000">
                    <a:off x="2405" y="1581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41" name="Freeform 1495"/>
                  <p:cNvSpPr>
                    <a:spLocks/>
                  </p:cNvSpPr>
                  <p:nvPr/>
                </p:nvSpPr>
                <p:spPr bwMode="auto">
                  <a:xfrm>
                    <a:off x="2424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508" name="Group 1496"/>
                <p:cNvGrpSpPr>
                  <a:grpSpLocks/>
                </p:cNvGrpSpPr>
                <p:nvPr/>
              </p:nvGrpSpPr>
              <p:grpSpPr bwMode="auto">
                <a:xfrm>
                  <a:off x="1645" y="1933"/>
                  <a:ext cx="53" cy="91"/>
                  <a:chOff x="2386" y="1592"/>
                  <a:chExt cx="53" cy="91"/>
                </a:xfrm>
              </p:grpSpPr>
              <p:sp>
                <p:nvSpPr>
                  <p:cNvPr id="2530" name="Freeform 1497"/>
                  <p:cNvSpPr>
                    <a:spLocks/>
                  </p:cNvSpPr>
                  <p:nvPr/>
                </p:nvSpPr>
                <p:spPr bwMode="auto">
                  <a:xfrm>
                    <a:off x="2386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31" name="Freeform 1498"/>
                  <p:cNvSpPr>
                    <a:spLocks/>
                  </p:cNvSpPr>
                  <p:nvPr/>
                </p:nvSpPr>
                <p:spPr bwMode="auto">
                  <a:xfrm>
                    <a:off x="2386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32" name="Freeform 1499"/>
                  <p:cNvSpPr>
                    <a:spLocks/>
                  </p:cNvSpPr>
                  <p:nvPr/>
                </p:nvSpPr>
                <p:spPr bwMode="auto">
                  <a:xfrm>
                    <a:off x="2424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33" name="Freeform 1500"/>
                  <p:cNvSpPr>
                    <a:spLocks/>
                  </p:cNvSpPr>
                  <p:nvPr/>
                </p:nvSpPr>
                <p:spPr bwMode="auto">
                  <a:xfrm rot="5400000">
                    <a:off x="2405" y="1657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34" name="Freeform 1501"/>
                  <p:cNvSpPr>
                    <a:spLocks/>
                  </p:cNvSpPr>
                  <p:nvPr/>
                </p:nvSpPr>
                <p:spPr bwMode="auto">
                  <a:xfrm rot="5400000">
                    <a:off x="2405" y="1581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35" name="Freeform 1502"/>
                  <p:cNvSpPr>
                    <a:spLocks/>
                  </p:cNvSpPr>
                  <p:nvPr/>
                </p:nvSpPr>
                <p:spPr bwMode="auto">
                  <a:xfrm>
                    <a:off x="2424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509" name="Group 1503"/>
                <p:cNvGrpSpPr>
                  <a:grpSpLocks/>
                </p:cNvGrpSpPr>
                <p:nvPr/>
              </p:nvGrpSpPr>
              <p:grpSpPr bwMode="auto">
                <a:xfrm>
                  <a:off x="1702" y="1933"/>
                  <a:ext cx="53" cy="91"/>
                  <a:chOff x="2386" y="1592"/>
                  <a:chExt cx="53" cy="91"/>
                </a:xfrm>
              </p:grpSpPr>
              <p:sp>
                <p:nvSpPr>
                  <p:cNvPr id="2524" name="Freeform 1504"/>
                  <p:cNvSpPr>
                    <a:spLocks/>
                  </p:cNvSpPr>
                  <p:nvPr/>
                </p:nvSpPr>
                <p:spPr bwMode="auto">
                  <a:xfrm>
                    <a:off x="2386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25" name="Freeform 1505"/>
                  <p:cNvSpPr>
                    <a:spLocks/>
                  </p:cNvSpPr>
                  <p:nvPr/>
                </p:nvSpPr>
                <p:spPr bwMode="auto">
                  <a:xfrm>
                    <a:off x="2386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26" name="Freeform 1506"/>
                  <p:cNvSpPr>
                    <a:spLocks/>
                  </p:cNvSpPr>
                  <p:nvPr/>
                </p:nvSpPr>
                <p:spPr bwMode="auto">
                  <a:xfrm>
                    <a:off x="2424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27" name="Freeform 1507"/>
                  <p:cNvSpPr>
                    <a:spLocks/>
                  </p:cNvSpPr>
                  <p:nvPr/>
                </p:nvSpPr>
                <p:spPr bwMode="auto">
                  <a:xfrm rot="5400000">
                    <a:off x="2405" y="1657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28" name="Freeform 1508"/>
                  <p:cNvSpPr>
                    <a:spLocks/>
                  </p:cNvSpPr>
                  <p:nvPr/>
                </p:nvSpPr>
                <p:spPr bwMode="auto">
                  <a:xfrm rot="5400000">
                    <a:off x="2405" y="1581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29" name="Freeform 1509"/>
                  <p:cNvSpPr>
                    <a:spLocks/>
                  </p:cNvSpPr>
                  <p:nvPr/>
                </p:nvSpPr>
                <p:spPr bwMode="auto">
                  <a:xfrm>
                    <a:off x="2424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510" name="Group 1510"/>
                <p:cNvGrpSpPr>
                  <a:grpSpLocks/>
                </p:cNvGrpSpPr>
                <p:nvPr/>
              </p:nvGrpSpPr>
              <p:grpSpPr bwMode="auto">
                <a:xfrm>
                  <a:off x="1759" y="1933"/>
                  <a:ext cx="53" cy="91"/>
                  <a:chOff x="2386" y="1592"/>
                  <a:chExt cx="53" cy="91"/>
                </a:xfrm>
              </p:grpSpPr>
              <p:sp>
                <p:nvSpPr>
                  <p:cNvPr id="2518" name="Freeform 1511"/>
                  <p:cNvSpPr>
                    <a:spLocks/>
                  </p:cNvSpPr>
                  <p:nvPr/>
                </p:nvSpPr>
                <p:spPr bwMode="auto">
                  <a:xfrm>
                    <a:off x="2386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19" name="Freeform 1512"/>
                  <p:cNvSpPr>
                    <a:spLocks/>
                  </p:cNvSpPr>
                  <p:nvPr/>
                </p:nvSpPr>
                <p:spPr bwMode="auto">
                  <a:xfrm>
                    <a:off x="2386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20" name="Freeform 1513"/>
                  <p:cNvSpPr>
                    <a:spLocks/>
                  </p:cNvSpPr>
                  <p:nvPr/>
                </p:nvSpPr>
                <p:spPr bwMode="auto">
                  <a:xfrm>
                    <a:off x="2424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21" name="Freeform 1514"/>
                  <p:cNvSpPr>
                    <a:spLocks/>
                  </p:cNvSpPr>
                  <p:nvPr/>
                </p:nvSpPr>
                <p:spPr bwMode="auto">
                  <a:xfrm rot="5400000">
                    <a:off x="2405" y="1657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22" name="Freeform 1515"/>
                  <p:cNvSpPr>
                    <a:spLocks/>
                  </p:cNvSpPr>
                  <p:nvPr/>
                </p:nvSpPr>
                <p:spPr bwMode="auto">
                  <a:xfrm rot="5400000">
                    <a:off x="2405" y="1581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23" name="Freeform 1516"/>
                  <p:cNvSpPr>
                    <a:spLocks/>
                  </p:cNvSpPr>
                  <p:nvPr/>
                </p:nvSpPr>
                <p:spPr bwMode="auto">
                  <a:xfrm>
                    <a:off x="2424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511" name="Group 1517"/>
                <p:cNvGrpSpPr>
                  <a:grpSpLocks/>
                </p:cNvGrpSpPr>
                <p:nvPr/>
              </p:nvGrpSpPr>
              <p:grpSpPr bwMode="auto">
                <a:xfrm>
                  <a:off x="1532" y="1933"/>
                  <a:ext cx="53" cy="91"/>
                  <a:chOff x="2386" y="1592"/>
                  <a:chExt cx="53" cy="91"/>
                </a:xfrm>
              </p:grpSpPr>
              <p:sp>
                <p:nvSpPr>
                  <p:cNvPr id="2512" name="Freeform 1518"/>
                  <p:cNvSpPr>
                    <a:spLocks/>
                  </p:cNvSpPr>
                  <p:nvPr/>
                </p:nvSpPr>
                <p:spPr bwMode="auto">
                  <a:xfrm>
                    <a:off x="2386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13" name="Freeform 1519"/>
                  <p:cNvSpPr>
                    <a:spLocks/>
                  </p:cNvSpPr>
                  <p:nvPr/>
                </p:nvSpPr>
                <p:spPr bwMode="auto">
                  <a:xfrm>
                    <a:off x="2386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14" name="Freeform 1520"/>
                  <p:cNvSpPr>
                    <a:spLocks/>
                  </p:cNvSpPr>
                  <p:nvPr/>
                </p:nvSpPr>
                <p:spPr bwMode="auto">
                  <a:xfrm>
                    <a:off x="2424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15" name="Freeform 1521"/>
                  <p:cNvSpPr>
                    <a:spLocks/>
                  </p:cNvSpPr>
                  <p:nvPr/>
                </p:nvSpPr>
                <p:spPr bwMode="auto">
                  <a:xfrm rot="5400000">
                    <a:off x="2405" y="1657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16" name="Freeform 1522"/>
                  <p:cNvSpPr>
                    <a:spLocks/>
                  </p:cNvSpPr>
                  <p:nvPr/>
                </p:nvSpPr>
                <p:spPr bwMode="auto">
                  <a:xfrm rot="5400000">
                    <a:off x="2405" y="1581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17" name="Freeform 1523"/>
                  <p:cNvSpPr>
                    <a:spLocks/>
                  </p:cNvSpPr>
                  <p:nvPr/>
                </p:nvSpPr>
                <p:spPr bwMode="auto">
                  <a:xfrm>
                    <a:off x="2424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2465" name="Group 1524"/>
            <p:cNvGrpSpPr>
              <a:grpSpLocks/>
            </p:cNvGrpSpPr>
            <p:nvPr/>
          </p:nvGrpSpPr>
          <p:grpSpPr bwMode="auto">
            <a:xfrm>
              <a:off x="4288" y="3019"/>
              <a:ext cx="396" cy="133"/>
              <a:chOff x="3631" y="3039"/>
              <a:chExt cx="340" cy="114"/>
            </a:xfrm>
          </p:grpSpPr>
          <p:sp>
            <p:nvSpPr>
              <p:cNvPr id="2468" name="Rectangle 1525"/>
              <p:cNvSpPr>
                <a:spLocks noChangeArrowheads="1"/>
              </p:cNvSpPr>
              <p:nvPr/>
            </p:nvSpPr>
            <p:spPr bwMode="auto">
              <a:xfrm>
                <a:off x="3631" y="3039"/>
                <a:ext cx="340" cy="114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469" name="Group 1526"/>
              <p:cNvGrpSpPr>
                <a:grpSpLocks/>
              </p:cNvGrpSpPr>
              <p:nvPr/>
            </p:nvGrpSpPr>
            <p:grpSpPr bwMode="auto">
              <a:xfrm>
                <a:off x="3661" y="3050"/>
                <a:ext cx="280" cy="91"/>
                <a:chOff x="1532" y="1933"/>
                <a:chExt cx="280" cy="91"/>
              </a:xfrm>
            </p:grpSpPr>
            <p:grpSp>
              <p:nvGrpSpPr>
                <p:cNvPr id="2470" name="Group 1527"/>
                <p:cNvGrpSpPr>
                  <a:grpSpLocks/>
                </p:cNvGrpSpPr>
                <p:nvPr/>
              </p:nvGrpSpPr>
              <p:grpSpPr bwMode="auto">
                <a:xfrm>
                  <a:off x="1588" y="1933"/>
                  <a:ext cx="53" cy="91"/>
                  <a:chOff x="2386" y="1592"/>
                  <a:chExt cx="53" cy="91"/>
                </a:xfrm>
              </p:grpSpPr>
              <p:sp>
                <p:nvSpPr>
                  <p:cNvPr id="2499" name="Freeform 1528"/>
                  <p:cNvSpPr>
                    <a:spLocks/>
                  </p:cNvSpPr>
                  <p:nvPr/>
                </p:nvSpPr>
                <p:spPr bwMode="auto">
                  <a:xfrm>
                    <a:off x="2386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00" name="Freeform 1529"/>
                  <p:cNvSpPr>
                    <a:spLocks/>
                  </p:cNvSpPr>
                  <p:nvPr/>
                </p:nvSpPr>
                <p:spPr bwMode="auto">
                  <a:xfrm>
                    <a:off x="2386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01" name="Freeform 1530"/>
                  <p:cNvSpPr>
                    <a:spLocks/>
                  </p:cNvSpPr>
                  <p:nvPr/>
                </p:nvSpPr>
                <p:spPr bwMode="auto">
                  <a:xfrm>
                    <a:off x="2424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02" name="Freeform 1531"/>
                  <p:cNvSpPr>
                    <a:spLocks/>
                  </p:cNvSpPr>
                  <p:nvPr/>
                </p:nvSpPr>
                <p:spPr bwMode="auto">
                  <a:xfrm rot="5400000">
                    <a:off x="2405" y="1657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03" name="Freeform 1532"/>
                  <p:cNvSpPr>
                    <a:spLocks/>
                  </p:cNvSpPr>
                  <p:nvPr/>
                </p:nvSpPr>
                <p:spPr bwMode="auto">
                  <a:xfrm rot="5400000">
                    <a:off x="2405" y="1581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04" name="Freeform 1533"/>
                  <p:cNvSpPr>
                    <a:spLocks/>
                  </p:cNvSpPr>
                  <p:nvPr/>
                </p:nvSpPr>
                <p:spPr bwMode="auto">
                  <a:xfrm>
                    <a:off x="2424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471" name="Group 1534"/>
                <p:cNvGrpSpPr>
                  <a:grpSpLocks/>
                </p:cNvGrpSpPr>
                <p:nvPr/>
              </p:nvGrpSpPr>
              <p:grpSpPr bwMode="auto">
                <a:xfrm>
                  <a:off x="1645" y="1933"/>
                  <a:ext cx="53" cy="91"/>
                  <a:chOff x="2386" y="1592"/>
                  <a:chExt cx="53" cy="91"/>
                </a:xfrm>
              </p:grpSpPr>
              <p:sp>
                <p:nvSpPr>
                  <p:cNvPr id="2493" name="Freeform 1535"/>
                  <p:cNvSpPr>
                    <a:spLocks/>
                  </p:cNvSpPr>
                  <p:nvPr/>
                </p:nvSpPr>
                <p:spPr bwMode="auto">
                  <a:xfrm>
                    <a:off x="2386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94" name="Freeform 1536"/>
                  <p:cNvSpPr>
                    <a:spLocks/>
                  </p:cNvSpPr>
                  <p:nvPr/>
                </p:nvSpPr>
                <p:spPr bwMode="auto">
                  <a:xfrm>
                    <a:off x="2386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95" name="Freeform 1537"/>
                  <p:cNvSpPr>
                    <a:spLocks/>
                  </p:cNvSpPr>
                  <p:nvPr/>
                </p:nvSpPr>
                <p:spPr bwMode="auto">
                  <a:xfrm>
                    <a:off x="2424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96" name="Freeform 1538"/>
                  <p:cNvSpPr>
                    <a:spLocks/>
                  </p:cNvSpPr>
                  <p:nvPr/>
                </p:nvSpPr>
                <p:spPr bwMode="auto">
                  <a:xfrm rot="5400000">
                    <a:off x="2405" y="1657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97" name="Freeform 1539"/>
                  <p:cNvSpPr>
                    <a:spLocks/>
                  </p:cNvSpPr>
                  <p:nvPr/>
                </p:nvSpPr>
                <p:spPr bwMode="auto">
                  <a:xfrm rot="5400000">
                    <a:off x="2405" y="1581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98" name="Freeform 1540"/>
                  <p:cNvSpPr>
                    <a:spLocks/>
                  </p:cNvSpPr>
                  <p:nvPr/>
                </p:nvSpPr>
                <p:spPr bwMode="auto">
                  <a:xfrm>
                    <a:off x="2424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472" name="Group 1541"/>
                <p:cNvGrpSpPr>
                  <a:grpSpLocks/>
                </p:cNvGrpSpPr>
                <p:nvPr/>
              </p:nvGrpSpPr>
              <p:grpSpPr bwMode="auto">
                <a:xfrm>
                  <a:off x="1702" y="1933"/>
                  <a:ext cx="53" cy="91"/>
                  <a:chOff x="2386" y="1592"/>
                  <a:chExt cx="53" cy="91"/>
                </a:xfrm>
              </p:grpSpPr>
              <p:sp>
                <p:nvSpPr>
                  <p:cNvPr id="2487" name="Freeform 1542"/>
                  <p:cNvSpPr>
                    <a:spLocks/>
                  </p:cNvSpPr>
                  <p:nvPr/>
                </p:nvSpPr>
                <p:spPr bwMode="auto">
                  <a:xfrm>
                    <a:off x="2386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88" name="Freeform 1543"/>
                  <p:cNvSpPr>
                    <a:spLocks/>
                  </p:cNvSpPr>
                  <p:nvPr/>
                </p:nvSpPr>
                <p:spPr bwMode="auto">
                  <a:xfrm>
                    <a:off x="2386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89" name="Freeform 1544"/>
                  <p:cNvSpPr>
                    <a:spLocks/>
                  </p:cNvSpPr>
                  <p:nvPr/>
                </p:nvSpPr>
                <p:spPr bwMode="auto">
                  <a:xfrm>
                    <a:off x="2424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90" name="Freeform 1545"/>
                  <p:cNvSpPr>
                    <a:spLocks/>
                  </p:cNvSpPr>
                  <p:nvPr/>
                </p:nvSpPr>
                <p:spPr bwMode="auto">
                  <a:xfrm rot="5400000">
                    <a:off x="2405" y="1657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91" name="Freeform 1546"/>
                  <p:cNvSpPr>
                    <a:spLocks/>
                  </p:cNvSpPr>
                  <p:nvPr/>
                </p:nvSpPr>
                <p:spPr bwMode="auto">
                  <a:xfrm rot="5400000">
                    <a:off x="2405" y="1581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92" name="Freeform 1547"/>
                  <p:cNvSpPr>
                    <a:spLocks/>
                  </p:cNvSpPr>
                  <p:nvPr/>
                </p:nvSpPr>
                <p:spPr bwMode="auto">
                  <a:xfrm>
                    <a:off x="2424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473" name="Group 1548"/>
                <p:cNvGrpSpPr>
                  <a:grpSpLocks/>
                </p:cNvGrpSpPr>
                <p:nvPr/>
              </p:nvGrpSpPr>
              <p:grpSpPr bwMode="auto">
                <a:xfrm>
                  <a:off x="1759" y="1933"/>
                  <a:ext cx="53" cy="91"/>
                  <a:chOff x="2386" y="1592"/>
                  <a:chExt cx="53" cy="91"/>
                </a:xfrm>
              </p:grpSpPr>
              <p:sp>
                <p:nvSpPr>
                  <p:cNvPr id="2481" name="Freeform 1549"/>
                  <p:cNvSpPr>
                    <a:spLocks/>
                  </p:cNvSpPr>
                  <p:nvPr/>
                </p:nvSpPr>
                <p:spPr bwMode="auto">
                  <a:xfrm>
                    <a:off x="2386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82" name="Freeform 1550"/>
                  <p:cNvSpPr>
                    <a:spLocks/>
                  </p:cNvSpPr>
                  <p:nvPr/>
                </p:nvSpPr>
                <p:spPr bwMode="auto">
                  <a:xfrm>
                    <a:off x="2386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83" name="Freeform 1551"/>
                  <p:cNvSpPr>
                    <a:spLocks/>
                  </p:cNvSpPr>
                  <p:nvPr/>
                </p:nvSpPr>
                <p:spPr bwMode="auto">
                  <a:xfrm>
                    <a:off x="2424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84" name="Freeform 1552"/>
                  <p:cNvSpPr>
                    <a:spLocks/>
                  </p:cNvSpPr>
                  <p:nvPr/>
                </p:nvSpPr>
                <p:spPr bwMode="auto">
                  <a:xfrm rot="5400000">
                    <a:off x="2405" y="1657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85" name="Freeform 1553"/>
                  <p:cNvSpPr>
                    <a:spLocks/>
                  </p:cNvSpPr>
                  <p:nvPr/>
                </p:nvSpPr>
                <p:spPr bwMode="auto">
                  <a:xfrm rot="5400000">
                    <a:off x="2405" y="1581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86" name="Freeform 1554"/>
                  <p:cNvSpPr>
                    <a:spLocks/>
                  </p:cNvSpPr>
                  <p:nvPr/>
                </p:nvSpPr>
                <p:spPr bwMode="auto">
                  <a:xfrm>
                    <a:off x="2424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474" name="Group 1555"/>
                <p:cNvGrpSpPr>
                  <a:grpSpLocks/>
                </p:cNvGrpSpPr>
                <p:nvPr/>
              </p:nvGrpSpPr>
              <p:grpSpPr bwMode="auto">
                <a:xfrm>
                  <a:off x="1532" y="1933"/>
                  <a:ext cx="53" cy="91"/>
                  <a:chOff x="2386" y="1592"/>
                  <a:chExt cx="53" cy="91"/>
                </a:xfrm>
              </p:grpSpPr>
              <p:sp>
                <p:nvSpPr>
                  <p:cNvPr id="2475" name="Freeform 1556"/>
                  <p:cNvSpPr>
                    <a:spLocks/>
                  </p:cNvSpPr>
                  <p:nvPr/>
                </p:nvSpPr>
                <p:spPr bwMode="auto">
                  <a:xfrm>
                    <a:off x="2386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76" name="Freeform 1557"/>
                  <p:cNvSpPr>
                    <a:spLocks/>
                  </p:cNvSpPr>
                  <p:nvPr/>
                </p:nvSpPr>
                <p:spPr bwMode="auto">
                  <a:xfrm>
                    <a:off x="2386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77" name="Freeform 1558"/>
                  <p:cNvSpPr>
                    <a:spLocks/>
                  </p:cNvSpPr>
                  <p:nvPr/>
                </p:nvSpPr>
                <p:spPr bwMode="auto">
                  <a:xfrm>
                    <a:off x="2424" y="1637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78" name="Freeform 1559"/>
                  <p:cNvSpPr>
                    <a:spLocks/>
                  </p:cNvSpPr>
                  <p:nvPr/>
                </p:nvSpPr>
                <p:spPr bwMode="auto">
                  <a:xfrm rot="5400000">
                    <a:off x="2405" y="1657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79" name="Freeform 1560"/>
                  <p:cNvSpPr>
                    <a:spLocks/>
                  </p:cNvSpPr>
                  <p:nvPr/>
                </p:nvSpPr>
                <p:spPr bwMode="auto">
                  <a:xfrm rot="5400000">
                    <a:off x="2405" y="1581"/>
                    <a:ext cx="15" cy="37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80" name="Freeform 1561"/>
                  <p:cNvSpPr>
                    <a:spLocks/>
                  </p:cNvSpPr>
                  <p:nvPr/>
                </p:nvSpPr>
                <p:spPr bwMode="auto">
                  <a:xfrm>
                    <a:off x="2424" y="1599"/>
                    <a:ext cx="15" cy="38"/>
                  </a:xfrm>
                  <a:custGeom>
                    <a:avLst/>
                    <a:gdLst>
                      <a:gd name="T0" fmla="*/ 0 w 57"/>
                      <a:gd name="T1" fmla="*/ 29 h 142"/>
                      <a:gd name="T2" fmla="*/ 0 w 57"/>
                      <a:gd name="T3" fmla="*/ 114 h 142"/>
                      <a:gd name="T4" fmla="*/ 28 w 57"/>
                      <a:gd name="T5" fmla="*/ 142 h 142"/>
                      <a:gd name="T6" fmla="*/ 57 w 57"/>
                      <a:gd name="T7" fmla="*/ 114 h 142"/>
                      <a:gd name="T8" fmla="*/ 57 w 57"/>
                      <a:gd name="T9" fmla="*/ 29 h 142"/>
                      <a:gd name="T10" fmla="*/ 28 w 57"/>
                      <a:gd name="T11" fmla="*/ 0 h 142"/>
                      <a:gd name="T12" fmla="*/ 0 w 57"/>
                      <a:gd name="T13" fmla="*/ 29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7" h="142">
                        <a:moveTo>
                          <a:pt x="0" y="29"/>
                        </a:moveTo>
                        <a:lnTo>
                          <a:pt x="0" y="114"/>
                        </a:lnTo>
                        <a:lnTo>
                          <a:pt x="28" y="142"/>
                        </a:lnTo>
                        <a:lnTo>
                          <a:pt x="57" y="114"/>
                        </a:lnTo>
                        <a:lnTo>
                          <a:pt x="57" y="29"/>
                        </a:lnTo>
                        <a:lnTo>
                          <a:pt x="28" y="0"/>
                        </a:lnTo>
                        <a:lnTo>
                          <a:pt x="0" y="29"/>
                        </a:lnTo>
                        <a:close/>
                      </a:path>
                    </a:pathLst>
                  </a:custGeom>
                  <a:solidFill>
                    <a:srgbClr val="99CC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2466" name="AutoShape 1562"/>
            <p:cNvSpPr>
              <a:spLocks noChangeArrowheads="1"/>
            </p:cNvSpPr>
            <p:nvPr/>
          </p:nvSpPr>
          <p:spPr bwMode="auto">
            <a:xfrm flipV="1">
              <a:off x="3806" y="2897"/>
              <a:ext cx="935" cy="85"/>
            </a:xfrm>
            <a:custGeom>
              <a:avLst/>
              <a:gdLst>
                <a:gd name="G0" fmla="+- 3280 0 0"/>
                <a:gd name="G1" fmla="+- 21600 0 3280"/>
                <a:gd name="G2" fmla="*/ 3280 1 2"/>
                <a:gd name="G3" fmla="+- 21600 0 G2"/>
                <a:gd name="G4" fmla="+/ 3280 21600 2"/>
                <a:gd name="G5" fmla="+/ G1 0 2"/>
                <a:gd name="G6" fmla="*/ 21600 21600 3280"/>
                <a:gd name="G7" fmla="*/ G6 1 2"/>
                <a:gd name="G8" fmla="+- 21600 0 G7"/>
                <a:gd name="G9" fmla="*/ 21600 1 2"/>
                <a:gd name="G10" fmla="+- 3280 0 G9"/>
                <a:gd name="G11" fmla="?: G10 G8 0"/>
                <a:gd name="G12" fmla="?: G10 G7 21600"/>
                <a:gd name="T0" fmla="*/ 19960 w 21600"/>
                <a:gd name="T1" fmla="*/ 10800 h 21600"/>
                <a:gd name="T2" fmla="*/ 10800 w 21600"/>
                <a:gd name="T3" fmla="*/ 21600 h 21600"/>
                <a:gd name="T4" fmla="*/ 1640 w 21600"/>
                <a:gd name="T5" fmla="*/ 10800 h 21600"/>
                <a:gd name="T6" fmla="*/ 10800 w 21600"/>
                <a:gd name="T7" fmla="*/ 0 h 21600"/>
                <a:gd name="T8" fmla="*/ 3440 w 21600"/>
                <a:gd name="T9" fmla="*/ 3440 h 21600"/>
                <a:gd name="T10" fmla="*/ 18160 w 21600"/>
                <a:gd name="T11" fmla="*/ 1816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280" y="21600"/>
                  </a:lnTo>
                  <a:lnTo>
                    <a:pt x="1832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7" name="Rectangle 1563"/>
            <p:cNvSpPr>
              <a:spLocks noChangeArrowheads="1"/>
            </p:cNvSpPr>
            <p:nvPr/>
          </p:nvSpPr>
          <p:spPr bwMode="auto">
            <a:xfrm>
              <a:off x="3806" y="3322"/>
              <a:ext cx="935" cy="85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42" name="Group 1568"/>
          <p:cNvGrpSpPr>
            <a:grpSpLocks/>
          </p:cNvGrpSpPr>
          <p:nvPr/>
        </p:nvGrpSpPr>
        <p:grpSpPr bwMode="auto">
          <a:xfrm>
            <a:off x="8018105" y="3519010"/>
            <a:ext cx="1349375" cy="809625"/>
            <a:chOff x="1192" y="1876"/>
            <a:chExt cx="850" cy="510"/>
          </a:xfrm>
        </p:grpSpPr>
        <p:sp>
          <p:nvSpPr>
            <p:cNvPr id="2543" name="AutoShape 1569"/>
            <p:cNvSpPr>
              <a:spLocks noChangeArrowheads="1"/>
            </p:cNvSpPr>
            <p:nvPr/>
          </p:nvSpPr>
          <p:spPr bwMode="auto">
            <a:xfrm>
              <a:off x="1192" y="1876"/>
              <a:ext cx="850" cy="454"/>
            </a:xfrm>
            <a:prstGeom prst="roundRect">
              <a:avLst>
                <a:gd name="adj" fmla="val 7306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72941"/>
                    <a:invGamma/>
                  </a:srgbClr>
                </a:gs>
                <a:gs pos="100000">
                  <a:srgbClr val="B2B2B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4" name="AutoShape 1570"/>
            <p:cNvSpPr>
              <a:spLocks noChangeArrowheads="1"/>
            </p:cNvSpPr>
            <p:nvPr/>
          </p:nvSpPr>
          <p:spPr bwMode="auto">
            <a:xfrm>
              <a:off x="1276" y="2330"/>
              <a:ext cx="86" cy="5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6078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5" name="AutoShape 1571"/>
            <p:cNvSpPr>
              <a:spLocks noChangeArrowheads="1"/>
            </p:cNvSpPr>
            <p:nvPr/>
          </p:nvSpPr>
          <p:spPr bwMode="auto">
            <a:xfrm>
              <a:off x="1872" y="2330"/>
              <a:ext cx="86" cy="5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6078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6" name="Rectangle 1572"/>
            <p:cNvSpPr>
              <a:spLocks noChangeArrowheads="1"/>
            </p:cNvSpPr>
            <p:nvPr/>
          </p:nvSpPr>
          <p:spPr bwMode="auto">
            <a:xfrm>
              <a:off x="1249" y="1933"/>
              <a:ext cx="340" cy="11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47" name="Group 1573"/>
            <p:cNvGrpSpPr>
              <a:grpSpLocks/>
            </p:cNvGrpSpPr>
            <p:nvPr/>
          </p:nvGrpSpPr>
          <p:grpSpPr bwMode="auto">
            <a:xfrm>
              <a:off x="1279" y="1944"/>
              <a:ext cx="280" cy="91"/>
              <a:chOff x="1532" y="1933"/>
              <a:chExt cx="280" cy="91"/>
            </a:xfrm>
          </p:grpSpPr>
          <p:grpSp>
            <p:nvGrpSpPr>
              <p:cNvPr id="2590" name="Group 1574"/>
              <p:cNvGrpSpPr>
                <a:grpSpLocks/>
              </p:cNvGrpSpPr>
              <p:nvPr/>
            </p:nvGrpSpPr>
            <p:grpSpPr bwMode="auto">
              <a:xfrm>
                <a:off x="1588" y="1933"/>
                <a:ext cx="53" cy="91"/>
                <a:chOff x="2386" y="1592"/>
                <a:chExt cx="53" cy="91"/>
              </a:xfrm>
            </p:grpSpPr>
            <p:sp>
              <p:nvSpPr>
                <p:cNvPr id="2619" name="Freeform 1575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20" name="Freeform 1576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21" name="Freeform 1577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22" name="Freeform 1578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23" name="Freeform 1579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24" name="Freeform 1580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91" name="Group 1581"/>
              <p:cNvGrpSpPr>
                <a:grpSpLocks/>
              </p:cNvGrpSpPr>
              <p:nvPr/>
            </p:nvGrpSpPr>
            <p:grpSpPr bwMode="auto">
              <a:xfrm>
                <a:off x="1645" y="1933"/>
                <a:ext cx="53" cy="91"/>
                <a:chOff x="2386" y="1592"/>
                <a:chExt cx="53" cy="91"/>
              </a:xfrm>
            </p:grpSpPr>
            <p:sp>
              <p:nvSpPr>
                <p:cNvPr id="2613" name="Freeform 1582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14" name="Freeform 1583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15" name="Freeform 1584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16" name="Freeform 1585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17" name="Freeform 1586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18" name="Freeform 1587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92" name="Group 1588"/>
              <p:cNvGrpSpPr>
                <a:grpSpLocks/>
              </p:cNvGrpSpPr>
              <p:nvPr/>
            </p:nvGrpSpPr>
            <p:grpSpPr bwMode="auto">
              <a:xfrm>
                <a:off x="1702" y="1933"/>
                <a:ext cx="53" cy="91"/>
                <a:chOff x="2386" y="1592"/>
                <a:chExt cx="53" cy="91"/>
              </a:xfrm>
            </p:grpSpPr>
            <p:sp>
              <p:nvSpPr>
                <p:cNvPr id="2607" name="Freeform 1589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08" name="Freeform 1590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09" name="Freeform 1591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10" name="Freeform 1592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11" name="Freeform 1593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12" name="Freeform 1594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93" name="Group 1595"/>
              <p:cNvGrpSpPr>
                <a:grpSpLocks/>
              </p:cNvGrpSpPr>
              <p:nvPr/>
            </p:nvGrpSpPr>
            <p:grpSpPr bwMode="auto">
              <a:xfrm>
                <a:off x="1759" y="1933"/>
                <a:ext cx="53" cy="91"/>
                <a:chOff x="2386" y="1592"/>
                <a:chExt cx="53" cy="91"/>
              </a:xfrm>
            </p:grpSpPr>
            <p:sp>
              <p:nvSpPr>
                <p:cNvPr id="2601" name="Freeform 1596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02" name="Freeform 1597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03" name="Freeform 1598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04" name="Freeform 1599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05" name="Freeform 1600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06" name="Freeform 1601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94" name="Group 1602"/>
              <p:cNvGrpSpPr>
                <a:grpSpLocks/>
              </p:cNvGrpSpPr>
              <p:nvPr/>
            </p:nvGrpSpPr>
            <p:grpSpPr bwMode="auto">
              <a:xfrm>
                <a:off x="1532" y="1933"/>
                <a:ext cx="53" cy="91"/>
                <a:chOff x="2386" y="1592"/>
                <a:chExt cx="53" cy="91"/>
              </a:xfrm>
            </p:grpSpPr>
            <p:sp>
              <p:nvSpPr>
                <p:cNvPr id="2595" name="Freeform 1603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96" name="Freeform 1604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97" name="Freeform 1605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98" name="Freeform 1606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99" name="Freeform 1607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00" name="Freeform 1608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548" name="Rectangle 1609"/>
            <p:cNvSpPr>
              <a:spLocks noChangeArrowheads="1"/>
            </p:cNvSpPr>
            <p:nvPr/>
          </p:nvSpPr>
          <p:spPr bwMode="auto">
            <a:xfrm>
              <a:off x="1646" y="1933"/>
              <a:ext cx="340" cy="11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49" name="Group 1610"/>
            <p:cNvGrpSpPr>
              <a:grpSpLocks/>
            </p:cNvGrpSpPr>
            <p:nvPr/>
          </p:nvGrpSpPr>
          <p:grpSpPr bwMode="auto">
            <a:xfrm>
              <a:off x="1676" y="1944"/>
              <a:ext cx="280" cy="91"/>
              <a:chOff x="1532" y="1933"/>
              <a:chExt cx="280" cy="91"/>
            </a:xfrm>
          </p:grpSpPr>
          <p:grpSp>
            <p:nvGrpSpPr>
              <p:cNvPr id="2555" name="Group 1611"/>
              <p:cNvGrpSpPr>
                <a:grpSpLocks/>
              </p:cNvGrpSpPr>
              <p:nvPr/>
            </p:nvGrpSpPr>
            <p:grpSpPr bwMode="auto">
              <a:xfrm>
                <a:off x="1588" y="1933"/>
                <a:ext cx="53" cy="91"/>
                <a:chOff x="2386" y="1592"/>
                <a:chExt cx="53" cy="91"/>
              </a:xfrm>
            </p:grpSpPr>
            <p:sp>
              <p:nvSpPr>
                <p:cNvPr id="2584" name="Freeform 1612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85" name="Freeform 1613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86" name="Freeform 1614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87" name="Freeform 1615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88" name="Freeform 1616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89" name="Freeform 1617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56" name="Group 1618"/>
              <p:cNvGrpSpPr>
                <a:grpSpLocks/>
              </p:cNvGrpSpPr>
              <p:nvPr/>
            </p:nvGrpSpPr>
            <p:grpSpPr bwMode="auto">
              <a:xfrm>
                <a:off x="1645" y="1933"/>
                <a:ext cx="53" cy="91"/>
                <a:chOff x="2386" y="1592"/>
                <a:chExt cx="53" cy="91"/>
              </a:xfrm>
            </p:grpSpPr>
            <p:sp>
              <p:nvSpPr>
                <p:cNvPr id="2578" name="Freeform 1619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79" name="Freeform 1620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80" name="Freeform 1621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81" name="Freeform 1622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82" name="Freeform 1623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83" name="Freeform 1624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57" name="Group 1625"/>
              <p:cNvGrpSpPr>
                <a:grpSpLocks/>
              </p:cNvGrpSpPr>
              <p:nvPr/>
            </p:nvGrpSpPr>
            <p:grpSpPr bwMode="auto">
              <a:xfrm>
                <a:off x="1702" y="1933"/>
                <a:ext cx="53" cy="91"/>
                <a:chOff x="2386" y="1592"/>
                <a:chExt cx="53" cy="91"/>
              </a:xfrm>
            </p:grpSpPr>
            <p:sp>
              <p:nvSpPr>
                <p:cNvPr id="2572" name="Freeform 1626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73" name="Freeform 1627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74" name="Freeform 1628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75" name="Freeform 1629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76" name="Freeform 1630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77" name="Freeform 1631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58" name="Group 1632"/>
              <p:cNvGrpSpPr>
                <a:grpSpLocks/>
              </p:cNvGrpSpPr>
              <p:nvPr/>
            </p:nvGrpSpPr>
            <p:grpSpPr bwMode="auto">
              <a:xfrm>
                <a:off x="1759" y="1933"/>
                <a:ext cx="53" cy="91"/>
                <a:chOff x="2386" y="1592"/>
                <a:chExt cx="53" cy="91"/>
              </a:xfrm>
            </p:grpSpPr>
            <p:sp>
              <p:nvSpPr>
                <p:cNvPr id="2566" name="Freeform 1633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67" name="Freeform 1634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68" name="Freeform 1635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69" name="Freeform 1636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70" name="Freeform 1637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71" name="Freeform 1638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559" name="Group 1639"/>
              <p:cNvGrpSpPr>
                <a:grpSpLocks/>
              </p:cNvGrpSpPr>
              <p:nvPr/>
            </p:nvGrpSpPr>
            <p:grpSpPr bwMode="auto">
              <a:xfrm>
                <a:off x="1532" y="1933"/>
                <a:ext cx="53" cy="91"/>
                <a:chOff x="2386" y="1592"/>
                <a:chExt cx="53" cy="91"/>
              </a:xfrm>
            </p:grpSpPr>
            <p:sp>
              <p:nvSpPr>
                <p:cNvPr id="2560" name="Freeform 1640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61" name="Freeform 1641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62" name="Freeform 1642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63" name="Freeform 1643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64" name="Freeform 1644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565" name="Freeform 1645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550" name="Oval 1646"/>
            <p:cNvSpPr>
              <a:spLocks noChangeArrowheads="1"/>
            </p:cNvSpPr>
            <p:nvPr/>
          </p:nvSpPr>
          <p:spPr bwMode="auto">
            <a:xfrm>
              <a:off x="1249" y="2160"/>
              <a:ext cx="113" cy="113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51" name="Oval 1647"/>
            <p:cNvSpPr>
              <a:spLocks noChangeArrowheads="1"/>
            </p:cNvSpPr>
            <p:nvPr/>
          </p:nvSpPr>
          <p:spPr bwMode="auto">
            <a:xfrm>
              <a:off x="1405" y="2160"/>
              <a:ext cx="113" cy="113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52" name="Oval 1648"/>
            <p:cNvSpPr>
              <a:spLocks noChangeArrowheads="1"/>
            </p:cNvSpPr>
            <p:nvPr/>
          </p:nvSpPr>
          <p:spPr bwMode="auto">
            <a:xfrm>
              <a:off x="1561" y="2160"/>
              <a:ext cx="113" cy="113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53" name="Oval 1649"/>
            <p:cNvSpPr>
              <a:spLocks noChangeArrowheads="1"/>
            </p:cNvSpPr>
            <p:nvPr/>
          </p:nvSpPr>
          <p:spPr bwMode="auto">
            <a:xfrm>
              <a:off x="1717" y="2160"/>
              <a:ext cx="113" cy="113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54" name="Oval 1650"/>
            <p:cNvSpPr>
              <a:spLocks noChangeArrowheads="1"/>
            </p:cNvSpPr>
            <p:nvPr/>
          </p:nvSpPr>
          <p:spPr bwMode="auto">
            <a:xfrm>
              <a:off x="1873" y="2160"/>
              <a:ext cx="113" cy="113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625" name="Group 623"/>
          <p:cNvGrpSpPr>
            <a:grpSpLocks/>
          </p:cNvGrpSpPr>
          <p:nvPr/>
        </p:nvGrpSpPr>
        <p:grpSpPr bwMode="auto">
          <a:xfrm>
            <a:off x="6074562" y="2130841"/>
            <a:ext cx="1522330" cy="262056"/>
            <a:chOff x="1192" y="2500"/>
            <a:chExt cx="1644" cy="283"/>
          </a:xfrm>
        </p:grpSpPr>
        <p:sp>
          <p:nvSpPr>
            <p:cNvPr id="2626" name="AutoShape 467"/>
            <p:cNvSpPr>
              <a:spLocks noChangeArrowheads="1"/>
            </p:cNvSpPr>
            <p:nvPr/>
          </p:nvSpPr>
          <p:spPr bwMode="auto">
            <a:xfrm>
              <a:off x="1192" y="2500"/>
              <a:ext cx="1644" cy="227"/>
            </a:xfrm>
            <a:prstGeom prst="roundRect">
              <a:avLst>
                <a:gd name="adj" fmla="val 7306"/>
              </a:avLst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7" name="AutoShape 468"/>
            <p:cNvSpPr>
              <a:spLocks noChangeArrowheads="1"/>
            </p:cNvSpPr>
            <p:nvPr/>
          </p:nvSpPr>
          <p:spPr bwMode="auto">
            <a:xfrm>
              <a:off x="1249" y="2727"/>
              <a:ext cx="86" cy="5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6078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8" name="AutoShape 469"/>
            <p:cNvSpPr>
              <a:spLocks noChangeArrowheads="1"/>
            </p:cNvSpPr>
            <p:nvPr/>
          </p:nvSpPr>
          <p:spPr bwMode="auto">
            <a:xfrm>
              <a:off x="2723" y="2727"/>
              <a:ext cx="86" cy="5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6078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9" name="Rectangle 470"/>
            <p:cNvSpPr>
              <a:spLocks noChangeArrowheads="1"/>
            </p:cNvSpPr>
            <p:nvPr/>
          </p:nvSpPr>
          <p:spPr bwMode="auto">
            <a:xfrm>
              <a:off x="1249" y="2557"/>
              <a:ext cx="340" cy="11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630" name="Group 471"/>
            <p:cNvGrpSpPr>
              <a:grpSpLocks/>
            </p:cNvGrpSpPr>
            <p:nvPr/>
          </p:nvGrpSpPr>
          <p:grpSpPr bwMode="auto">
            <a:xfrm>
              <a:off x="1279" y="2568"/>
              <a:ext cx="280" cy="91"/>
              <a:chOff x="1532" y="1933"/>
              <a:chExt cx="280" cy="91"/>
            </a:xfrm>
          </p:grpSpPr>
          <p:grpSp>
            <p:nvGrpSpPr>
              <p:cNvPr id="2742" name="Group 472"/>
              <p:cNvGrpSpPr>
                <a:grpSpLocks/>
              </p:cNvGrpSpPr>
              <p:nvPr/>
            </p:nvGrpSpPr>
            <p:grpSpPr bwMode="auto">
              <a:xfrm>
                <a:off x="1588" y="1933"/>
                <a:ext cx="53" cy="91"/>
                <a:chOff x="2386" y="1592"/>
                <a:chExt cx="53" cy="91"/>
              </a:xfrm>
            </p:grpSpPr>
            <p:sp>
              <p:nvSpPr>
                <p:cNvPr id="2771" name="Freeform 473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72" name="Freeform 474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73" name="Freeform 475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74" name="Freeform 476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75" name="Freeform 477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76" name="Freeform 478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43" name="Group 479"/>
              <p:cNvGrpSpPr>
                <a:grpSpLocks/>
              </p:cNvGrpSpPr>
              <p:nvPr/>
            </p:nvGrpSpPr>
            <p:grpSpPr bwMode="auto">
              <a:xfrm>
                <a:off x="1645" y="1933"/>
                <a:ext cx="53" cy="91"/>
                <a:chOff x="2386" y="1592"/>
                <a:chExt cx="53" cy="91"/>
              </a:xfrm>
            </p:grpSpPr>
            <p:sp>
              <p:nvSpPr>
                <p:cNvPr id="2765" name="Freeform 480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66" name="Freeform 481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67" name="Freeform 482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68" name="Freeform 483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69" name="Freeform 484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70" name="Freeform 485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44" name="Group 486"/>
              <p:cNvGrpSpPr>
                <a:grpSpLocks/>
              </p:cNvGrpSpPr>
              <p:nvPr/>
            </p:nvGrpSpPr>
            <p:grpSpPr bwMode="auto">
              <a:xfrm>
                <a:off x="1702" y="1933"/>
                <a:ext cx="53" cy="91"/>
                <a:chOff x="2386" y="1592"/>
                <a:chExt cx="53" cy="91"/>
              </a:xfrm>
            </p:grpSpPr>
            <p:sp>
              <p:nvSpPr>
                <p:cNvPr id="2759" name="Freeform 487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60" name="Freeform 488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61" name="Freeform 489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62" name="Freeform 490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63" name="Freeform 491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64" name="Freeform 492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45" name="Group 493"/>
              <p:cNvGrpSpPr>
                <a:grpSpLocks/>
              </p:cNvGrpSpPr>
              <p:nvPr/>
            </p:nvGrpSpPr>
            <p:grpSpPr bwMode="auto">
              <a:xfrm>
                <a:off x="1759" y="1933"/>
                <a:ext cx="53" cy="91"/>
                <a:chOff x="2386" y="1592"/>
                <a:chExt cx="53" cy="91"/>
              </a:xfrm>
            </p:grpSpPr>
            <p:sp>
              <p:nvSpPr>
                <p:cNvPr id="2753" name="Freeform 494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54" name="Freeform 495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55" name="Freeform 496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56" name="Freeform 497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57" name="Freeform 498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58" name="Freeform 499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46" name="Group 500"/>
              <p:cNvGrpSpPr>
                <a:grpSpLocks/>
              </p:cNvGrpSpPr>
              <p:nvPr/>
            </p:nvGrpSpPr>
            <p:grpSpPr bwMode="auto">
              <a:xfrm>
                <a:off x="1532" y="1933"/>
                <a:ext cx="53" cy="91"/>
                <a:chOff x="2386" y="1592"/>
                <a:chExt cx="53" cy="91"/>
              </a:xfrm>
            </p:grpSpPr>
            <p:sp>
              <p:nvSpPr>
                <p:cNvPr id="2747" name="Freeform 501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48" name="Freeform 502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49" name="Freeform 503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50" name="Freeform 504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51" name="Freeform 505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52" name="Freeform 506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631" name="Rectangle 507"/>
            <p:cNvSpPr>
              <a:spLocks noChangeArrowheads="1"/>
            </p:cNvSpPr>
            <p:nvPr/>
          </p:nvSpPr>
          <p:spPr bwMode="auto">
            <a:xfrm>
              <a:off x="1646" y="2557"/>
              <a:ext cx="340" cy="11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632" name="Group 508"/>
            <p:cNvGrpSpPr>
              <a:grpSpLocks/>
            </p:cNvGrpSpPr>
            <p:nvPr/>
          </p:nvGrpSpPr>
          <p:grpSpPr bwMode="auto">
            <a:xfrm>
              <a:off x="1676" y="2568"/>
              <a:ext cx="280" cy="91"/>
              <a:chOff x="1532" y="1933"/>
              <a:chExt cx="280" cy="91"/>
            </a:xfrm>
          </p:grpSpPr>
          <p:grpSp>
            <p:nvGrpSpPr>
              <p:cNvPr id="2707" name="Group 509"/>
              <p:cNvGrpSpPr>
                <a:grpSpLocks/>
              </p:cNvGrpSpPr>
              <p:nvPr/>
            </p:nvGrpSpPr>
            <p:grpSpPr bwMode="auto">
              <a:xfrm>
                <a:off x="1588" y="1933"/>
                <a:ext cx="53" cy="91"/>
                <a:chOff x="2386" y="1592"/>
                <a:chExt cx="53" cy="91"/>
              </a:xfrm>
            </p:grpSpPr>
            <p:sp>
              <p:nvSpPr>
                <p:cNvPr id="2736" name="Freeform 510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37" name="Freeform 511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38" name="Freeform 512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39" name="Freeform 513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40" name="Freeform 514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41" name="Freeform 515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08" name="Group 516"/>
              <p:cNvGrpSpPr>
                <a:grpSpLocks/>
              </p:cNvGrpSpPr>
              <p:nvPr/>
            </p:nvGrpSpPr>
            <p:grpSpPr bwMode="auto">
              <a:xfrm>
                <a:off x="1645" y="1933"/>
                <a:ext cx="53" cy="91"/>
                <a:chOff x="2386" y="1592"/>
                <a:chExt cx="53" cy="91"/>
              </a:xfrm>
            </p:grpSpPr>
            <p:sp>
              <p:nvSpPr>
                <p:cNvPr id="2730" name="Freeform 517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31" name="Freeform 518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32" name="Freeform 519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33" name="Freeform 520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34" name="Freeform 521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35" name="Freeform 522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09" name="Group 523"/>
              <p:cNvGrpSpPr>
                <a:grpSpLocks/>
              </p:cNvGrpSpPr>
              <p:nvPr/>
            </p:nvGrpSpPr>
            <p:grpSpPr bwMode="auto">
              <a:xfrm>
                <a:off x="1702" y="1933"/>
                <a:ext cx="53" cy="91"/>
                <a:chOff x="2386" y="1592"/>
                <a:chExt cx="53" cy="91"/>
              </a:xfrm>
            </p:grpSpPr>
            <p:sp>
              <p:nvSpPr>
                <p:cNvPr id="2724" name="Freeform 524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25" name="Freeform 525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26" name="Freeform 526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27" name="Freeform 527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28" name="Freeform 528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29" name="Freeform 529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10" name="Group 530"/>
              <p:cNvGrpSpPr>
                <a:grpSpLocks/>
              </p:cNvGrpSpPr>
              <p:nvPr/>
            </p:nvGrpSpPr>
            <p:grpSpPr bwMode="auto">
              <a:xfrm>
                <a:off x="1759" y="1933"/>
                <a:ext cx="53" cy="91"/>
                <a:chOff x="2386" y="1592"/>
                <a:chExt cx="53" cy="91"/>
              </a:xfrm>
            </p:grpSpPr>
            <p:sp>
              <p:nvSpPr>
                <p:cNvPr id="2718" name="Freeform 531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19" name="Freeform 532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20" name="Freeform 533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21" name="Freeform 534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22" name="Freeform 535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23" name="Freeform 536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11" name="Group 537"/>
              <p:cNvGrpSpPr>
                <a:grpSpLocks/>
              </p:cNvGrpSpPr>
              <p:nvPr/>
            </p:nvGrpSpPr>
            <p:grpSpPr bwMode="auto">
              <a:xfrm>
                <a:off x="1532" y="1933"/>
                <a:ext cx="53" cy="91"/>
                <a:chOff x="2386" y="1592"/>
                <a:chExt cx="53" cy="91"/>
              </a:xfrm>
            </p:grpSpPr>
            <p:sp>
              <p:nvSpPr>
                <p:cNvPr id="2712" name="Freeform 538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13" name="Freeform 539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14" name="Freeform 540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15" name="Freeform 541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16" name="Freeform 542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17" name="Freeform 543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633" name="Rectangle 549"/>
            <p:cNvSpPr>
              <a:spLocks noChangeArrowheads="1"/>
            </p:cNvSpPr>
            <p:nvPr/>
          </p:nvSpPr>
          <p:spPr bwMode="auto">
            <a:xfrm>
              <a:off x="2043" y="2557"/>
              <a:ext cx="340" cy="11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634" name="Group 550"/>
            <p:cNvGrpSpPr>
              <a:grpSpLocks/>
            </p:cNvGrpSpPr>
            <p:nvPr/>
          </p:nvGrpSpPr>
          <p:grpSpPr bwMode="auto">
            <a:xfrm>
              <a:off x="2073" y="2568"/>
              <a:ext cx="280" cy="91"/>
              <a:chOff x="1532" y="1933"/>
              <a:chExt cx="280" cy="91"/>
            </a:xfrm>
          </p:grpSpPr>
          <p:grpSp>
            <p:nvGrpSpPr>
              <p:cNvPr id="2672" name="Group 551"/>
              <p:cNvGrpSpPr>
                <a:grpSpLocks/>
              </p:cNvGrpSpPr>
              <p:nvPr/>
            </p:nvGrpSpPr>
            <p:grpSpPr bwMode="auto">
              <a:xfrm>
                <a:off x="1588" y="1933"/>
                <a:ext cx="53" cy="91"/>
                <a:chOff x="2386" y="1592"/>
                <a:chExt cx="53" cy="91"/>
              </a:xfrm>
            </p:grpSpPr>
            <p:sp>
              <p:nvSpPr>
                <p:cNvPr id="2701" name="Freeform 552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02" name="Freeform 553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03" name="Freeform 554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04" name="Freeform 555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05" name="Freeform 556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06" name="Freeform 557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73" name="Group 558"/>
              <p:cNvGrpSpPr>
                <a:grpSpLocks/>
              </p:cNvGrpSpPr>
              <p:nvPr/>
            </p:nvGrpSpPr>
            <p:grpSpPr bwMode="auto">
              <a:xfrm>
                <a:off x="1645" y="1933"/>
                <a:ext cx="53" cy="91"/>
                <a:chOff x="2386" y="1592"/>
                <a:chExt cx="53" cy="91"/>
              </a:xfrm>
            </p:grpSpPr>
            <p:sp>
              <p:nvSpPr>
                <p:cNvPr id="2695" name="Freeform 559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96" name="Freeform 560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97" name="Freeform 561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98" name="Freeform 562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99" name="Freeform 563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00" name="Freeform 564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74" name="Group 565"/>
              <p:cNvGrpSpPr>
                <a:grpSpLocks/>
              </p:cNvGrpSpPr>
              <p:nvPr/>
            </p:nvGrpSpPr>
            <p:grpSpPr bwMode="auto">
              <a:xfrm>
                <a:off x="1702" y="1933"/>
                <a:ext cx="53" cy="91"/>
                <a:chOff x="2386" y="1592"/>
                <a:chExt cx="53" cy="91"/>
              </a:xfrm>
            </p:grpSpPr>
            <p:sp>
              <p:nvSpPr>
                <p:cNvPr id="2689" name="Freeform 566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90" name="Freeform 567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91" name="Freeform 568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92" name="Freeform 569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93" name="Freeform 570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94" name="Freeform 571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75" name="Group 572"/>
              <p:cNvGrpSpPr>
                <a:grpSpLocks/>
              </p:cNvGrpSpPr>
              <p:nvPr/>
            </p:nvGrpSpPr>
            <p:grpSpPr bwMode="auto">
              <a:xfrm>
                <a:off x="1759" y="1933"/>
                <a:ext cx="53" cy="91"/>
                <a:chOff x="2386" y="1592"/>
                <a:chExt cx="53" cy="91"/>
              </a:xfrm>
            </p:grpSpPr>
            <p:sp>
              <p:nvSpPr>
                <p:cNvPr id="2683" name="Freeform 573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84" name="Freeform 574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85" name="Freeform 575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86" name="Freeform 576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87" name="Freeform 577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88" name="Freeform 578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76" name="Group 579"/>
              <p:cNvGrpSpPr>
                <a:grpSpLocks/>
              </p:cNvGrpSpPr>
              <p:nvPr/>
            </p:nvGrpSpPr>
            <p:grpSpPr bwMode="auto">
              <a:xfrm>
                <a:off x="1532" y="1933"/>
                <a:ext cx="53" cy="91"/>
                <a:chOff x="2386" y="1592"/>
                <a:chExt cx="53" cy="91"/>
              </a:xfrm>
            </p:grpSpPr>
            <p:sp>
              <p:nvSpPr>
                <p:cNvPr id="2677" name="Freeform 580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78" name="Freeform 581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79" name="Freeform 582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80" name="Freeform 583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81" name="Freeform 584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82" name="Freeform 585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635" name="Rectangle 586"/>
            <p:cNvSpPr>
              <a:spLocks noChangeArrowheads="1"/>
            </p:cNvSpPr>
            <p:nvPr/>
          </p:nvSpPr>
          <p:spPr bwMode="auto">
            <a:xfrm>
              <a:off x="2440" y="2557"/>
              <a:ext cx="340" cy="11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636" name="Group 587"/>
            <p:cNvGrpSpPr>
              <a:grpSpLocks/>
            </p:cNvGrpSpPr>
            <p:nvPr/>
          </p:nvGrpSpPr>
          <p:grpSpPr bwMode="auto">
            <a:xfrm>
              <a:off x="2470" y="2568"/>
              <a:ext cx="280" cy="91"/>
              <a:chOff x="1532" y="1933"/>
              <a:chExt cx="280" cy="91"/>
            </a:xfrm>
          </p:grpSpPr>
          <p:grpSp>
            <p:nvGrpSpPr>
              <p:cNvPr id="2637" name="Group 588"/>
              <p:cNvGrpSpPr>
                <a:grpSpLocks/>
              </p:cNvGrpSpPr>
              <p:nvPr/>
            </p:nvGrpSpPr>
            <p:grpSpPr bwMode="auto">
              <a:xfrm>
                <a:off x="1588" y="1933"/>
                <a:ext cx="53" cy="91"/>
                <a:chOff x="2386" y="1592"/>
                <a:chExt cx="53" cy="91"/>
              </a:xfrm>
            </p:grpSpPr>
            <p:sp>
              <p:nvSpPr>
                <p:cNvPr id="2666" name="Freeform 589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67" name="Freeform 590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68" name="Freeform 591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69" name="Freeform 592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70" name="Freeform 593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71" name="Freeform 594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38" name="Group 595"/>
              <p:cNvGrpSpPr>
                <a:grpSpLocks/>
              </p:cNvGrpSpPr>
              <p:nvPr/>
            </p:nvGrpSpPr>
            <p:grpSpPr bwMode="auto">
              <a:xfrm>
                <a:off x="1645" y="1933"/>
                <a:ext cx="53" cy="91"/>
                <a:chOff x="2386" y="1592"/>
                <a:chExt cx="53" cy="91"/>
              </a:xfrm>
            </p:grpSpPr>
            <p:sp>
              <p:nvSpPr>
                <p:cNvPr id="2660" name="Freeform 596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61" name="Freeform 597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62" name="Freeform 598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63" name="Freeform 599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64" name="Freeform 600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65" name="Freeform 601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39" name="Group 602"/>
              <p:cNvGrpSpPr>
                <a:grpSpLocks/>
              </p:cNvGrpSpPr>
              <p:nvPr/>
            </p:nvGrpSpPr>
            <p:grpSpPr bwMode="auto">
              <a:xfrm>
                <a:off x="1702" y="1933"/>
                <a:ext cx="53" cy="91"/>
                <a:chOff x="2386" y="1592"/>
                <a:chExt cx="53" cy="91"/>
              </a:xfrm>
            </p:grpSpPr>
            <p:sp>
              <p:nvSpPr>
                <p:cNvPr id="2654" name="Freeform 603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55" name="Freeform 604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56" name="Freeform 605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57" name="Freeform 606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58" name="Freeform 607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59" name="Freeform 608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40" name="Group 609"/>
              <p:cNvGrpSpPr>
                <a:grpSpLocks/>
              </p:cNvGrpSpPr>
              <p:nvPr/>
            </p:nvGrpSpPr>
            <p:grpSpPr bwMode="auto">
              <a:xfrm>
                <a:off x="1759" y="1933"/>
                <a:ext cx="53" cy="91"/>
                <a:chOff x="2386" y="1592"/>
                <a:chExt cx="53" cy="91"/>
              </a:xfrm>
            </p:grpSpPr>
            <p:sp>
              <p:nvSpPr>
                <p:cNvPr id="2648" name="Freeform 610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49" name="Freeform 611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50" name="Freeform 612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51" name="Freeform 613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52" name="Freeform 614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53" name="Freeform 615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641" name="Group 616"/>
              <p:cNvGrpSpPr>
                <a:grpSpLocks/>
              </p:cNvGrpSpPr>
              <p:nvPr/>
            </p:nvGrpSpPr>
            <p:grpSpPr bwMode="auto">
              <a:xfrm>
                <a:off x="1532" y="1933"/>
                <a:ext cx="53" cy="91"/>
                <a:chOff x="2386" y="1592"/>
                <a:chExt cx="53" cy="91"/>
              </a:xfrm>
            </p:grpSpPr>
            <p:sp>
              <p:nvSpPr>
                <p:cNvPr id="2642" name="Freeform 617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43" name="Freeform 618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44" name="Freeform 619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45" name="Freeform 620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46" name="Freeform 621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647" name="Freeform 622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2777" name="Group 1057"/>
          <p:cNvGrpSpPr>
            <a:grpSpLocks/>
          </p:cNvGrpSpPr>
          <p:nvPr/>
        </p:nvGrpSpPr>
        <p:grpSpPr bwMode="auto">
          <a:xfrm>
            <a:off x="796609" y="887517"/>
            <a:ext cx="785014" cy="1506535"/>
            <a:chOff x="1589" y="2840"/>
            <a:chExt cx="680" cy="1305"/>
          </a:xfrm>
        </p:grpSpPr>
        <p:sp>
          <p:nvSpPr>
            <p:cNvPr id="2778" name="AutoShape 627"/>
            <p:cNvSpPr>
              <a:spLocks noChangeArrowheads="1"/>
            </p:cNvSpPr>
            <p:nvPr/>
          </p:nvSpPr>
          <p:spPr bwMode="auto">
            <a:xfrm>
              <a:off x="1702" y="3294"/>
              <a:ext cx="454" cy="85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9" name="AutoShape 628"/>
            <p:cNvSpPr>
              <a:spLocks noChangeArrowheads="1"/>
            </p:cNvSpPr>
            <p:nvPr/>
          </p:nvSpPr>
          <p:spPr bwMode="auto">
            <a:xfrm>
              <a:off x="1589" y="2840"/>
              <a:ext cx="680" cy="567"/>
            </a:xfrm>
            <a:prstGeom prst="roundRect">
              <a:avLst>
                <a:gd name="adj" fmla="val 8644"/>
              </a:avLst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0" name="AutoShape 629"/>
            <p:cNvSpPr>
              <a:spLocks noChangeArrowheads="1"/>
            </p:cNvSpPr>
            <p:nvPr/>
          </p:nvSpPr>
          <p:spPr bwMode="auto">
            <a:xfrm rot="10800000">
              <a:off x="1646" y="2897"/>
              <a:ext cx="567" cy="454"/>
            </a:xfrm>
            <a:prstGeom prst="bevel">
              <a:avLst>
                <a:gd name="adj" fmla="val 3306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1" name="Oval 711"/>
            <p:cNvSpPr>
              <a:spLocks noChangeArrowheads="1"/>
            </p:cNvSpPr>
            <p:nvPr/>
          </p:nvSpPr>
          <p:spPr bwMode="auto">
            <a:xfrm>
              <a:off x="1759" y="3804"/>
              <a:ext cx="113" cy="113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2" name="Oval 713"/>
            <p:cNvSpPr>
              <a:spLocks noChangeArrowheads="1"/>
            </p:cNvSpPr>
            <p:nvPr/>
          </p:nvSpPr>
          <p:spPr bwMode="auto">
            <a:xfrm rot="10800000">
              <a:off x="1759" y="3464"/>
              <a:ext cx="327" cy="327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3" name="Oval 714"/>
            <p:cNvSpPr>
              <a:spLocks noChangeArrowheads="1"/>
            </p:cNvSpPr>
            <p:nvPr/>
          </p:nvSpPr>
          <p:spPr bwMode="auto">
            <a:xfrm>
              <a:off x="1780" y="3485"/>
              <a:ext cx="284" cy="28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4" name="Oval 715"/>
            <p:cNvSpPr>
              <a:spLocks noChangeArrowheads="1"/>
            </p:cNvSpPr>
            <p:nvPr/>
          </p:nvSpPr>
          <p:spPr bwMode="auto">
            <a:xfrm>
              <a:off x="1986" y="3804"/>
              <a:ext cx="113" cy="113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785" name="Group 832"/>
            <p:cNvGrpSpPr>
              <a:grpSpLocks/>
            </p:cNvGrpSpPr>
            <p:nvPr/>
          </p:nvGrpSpPr>
          <p:grpSpPr bwMode="auto">
            <a:xfrm>
              <a:off x="1702" y="2954"/>
              <a:ext cx="454" cy="148"/>
              <a:chOff x="1532" y="1933"/>
              <a:chExt cx="280" cy="91"/>
            </a:xfrm>
          </p:grpSpPr>
          <p:grpSp>
            <p:nvGrpSpPr>
              <p:cNvPr id="2858" name="Group 833"/>
              <p:cNvGrpSpPr>
                <a:grpSpLocks/>
              </p:cNvGrpSpPr>
              <p:nvPr/>
            </p:nvGrpSpPr>
            <p:grpSpPr bwMode="auto">
              <a:xfrm>
                <a:off x="1588" y="1933"/>
                <a:ext cx="53" cy="91"/>
                <a:chOff x="2386" y="1592"/>
                <a:chExt cx="53" cy="91"/>
              </a:xfrm>
            </p:grpSpPr>
            <p:sp>
              <p:nvSpPr>
                <p:cNvPr id="2887" name="Freeform 834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88" name="Freeform 835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89" name="Freeform 836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90" name="Freeform 837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91" name="Freeform 838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92" name="Freeform 839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59" name="Group 840"/>
              <p:cNvGrpSpPr>
                <a:grpSpLocks/>
              </p:cNvGrpSpPr>
              <p:nvPr/>
            </p:nvGrpSpPr>
            <p:grpSpPr bwMode="auto">
              <a:xfrm>
                <a:off x="1645" y="1933"/>
                <a:ext cx="53" cy="91"/>
                <a:chOff x="2386" y="1592"/>
                <a:chExt cx="53" cy="91"/>
              </a:xfrm>
            </p:grpSpPr>
            <p:sp>
              <p:nvSpPr>
                <p:cNvPr id="2881" name="Freeform 841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82" name="Freeform 842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83" name="Freeform 843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84" name="Freeform 844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85" name="Freeform 845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86" name="Freeform 846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60" name="Group 847"/>
              <p:cNvGrpSpPr>
                <a:grpSpLocks/>
              </p:cNvGrpSpPr>
              <p:nvPr/>
            </p:nvGrpSpPr>
            <p:grpSpPr bwMode="auto">
              <a:xfrm>
                <a:off x="1702" y="1933"/>
                <a:ext cx="53" cy="91"/>
                <a:chOff x="2386" y="1592"/>
                <a:chExt cx="53" cy="91"/>
              </a:xfrm>
            </p:grpSpPr>
            <p:sp>
              <p:nvSpPr>
                <p:cNvPr id="2875" name="Freeform 848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76" name="Freeform 849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77" name="Freeform 850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78" name="Freeform 851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79" name="Freeform 852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80" name="Freeform 853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61" name="Group 854"/>
              <p:cNvGrpSpPr>
                <a:grpSpLocks/>
              </p:cNvGrpSpPr>
              <p:nvPr/>
            </p:nvGrpSpPr>
            <p:grpSpPr bwMode="auto">
              <a:xfrm>
                <a:off x="1759" y="1933"/>
                <a:ext cx="53" cy="91"/>
                <a:chOff x="2386" y="1592"/>
                <a:chExt cx="53" cy="91"/>
              </a:xfrm>
            </p:grpSpPr>
            <p:sp>
              <p:nvSpPr>
                <p:cNvPr id="2869" name="Freeform 855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70" name="Freeform 856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71" name="Freeform 857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72" name="Freeform 858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73" name="Freeform 859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74" name="Freeform 860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62" name="Group 861"/>
              <p:cNvGrpSpPr>
                <a:grpSpLocks/>
              </p:cNvGrpSpPr>
              <p:nvPr/>
            </p:nvGrpSpPr>
            <p:grpSpPr bwMode="auto">
              <a:xfrm>
                <a:off x="1532" y="1933"/>
                <a:ext cx="53" cy="91"/>
                <a:chOff x="2386" y="1592"/>
                <a:chExt cx="53" cy="91"/>
              </a:xfrm>
            </p:grpSpPr>
            <p:sp>
              <p:nvSpPr>
                <p:cNvPr id="2863" name="Freeform 862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64" name="Freeform 863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65" name="Freeform 864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66" name="Freeform 865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67" name="Freeform 866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68" name="Freeform 867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786" name="Group 940"/>
            <p:cNvGrpSpPr>
              <a:grpSpLocks/>
            </p:cNvGrpSpPr>
            <p:nvPr/>
          </p:nvGrpSpPr>
          <p:grpSpPr bwMode="auto">
            <a:xfrm>
              <a:off x="1702" y="3181"/>
              <a:ext cx="454" cy="74"/>
              <a:chOff x="2326" y="3181"/>
              <a:chExt cx="497" cy="74"/>
            </a:xfrm>
          </p:grpSpPr>
          <p:grpSp>
            <p:nvGrpSpPr>
              <p:cNvPr id="2788" name="Group 869"/>
              <p:cNvGrpSpPr>
                <a:grpSpLocks/>
              </p:cNvGrpSpPr>
              <p:nvPr/>
            </p:nvGrpSpPr>
            <p:grpSpPr bwMode="auto">
              <a:xfrm>
                <a:off x="2376" y="3181"/>
                <a:ext cx="43" cy="74"/>
                <a:chOff x="2386" y="1592"/>
                <a:chExt cx="53" cy="91"/>
              </a:xfrm>
            </p:grpSpPr>
            <p:sp>
              <p:nvSpPr>
                <p:cNvPr id="2852" name="Freeform 870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53" name="Freeform 871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54" name="Freeform 872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55" name="Freeform 873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56" name="Freeform 874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57" name="Freeform 875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89" name="Group 876"/>
              <p:cNvGrpSpPr>
                <a:grpSpLocks/>
              </p:cNvGrpSpPr>
              <p:nvPr/>
            </p:nvGrpSpPr>
            <p:grpSpPr bwMode="auto">
              <a:xfrm>
                <a:off x="2426" y="3181"/>
                <a:ext cx="43" cy="74"/>
                <a:chOff x="2386" y="1592"/>
                <a:chExt cx="53" cy="91"/>
              </a:xfrm>
            </p:grpSpPr>
            <p:sp>
              <p:nvSpPr>
                <p:cNvPr id="2846" name="Freeform 877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47" name="Freeform 878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48" name="Freeform 879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49" name="Freeform 880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50" name="Freeform 881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51" name="Freeform 882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90" name="Group 883"/>
              <p:cNvGrpSpPr>
                <a:grpSpLocks/>
              </p:cNvGrpSpPr>
              <p:nvPr/>
            </p:nvGrpSpPr>
            <p:grpSpPr bwMode="auto">
              <a:xfrm>
                <a:off x="2476" y="3181"/>
                <a:ext cx="44" cy="74"/>
                <a:chOff x="2386" y="1592"/>
                <a:chExt cx="53" cy="91"/>
              </a:xfrm>
            </p:grpSpPr>
            <p:sp>
              <p:nvSpPr>
                <p:cNvPr id="2840" name="Freeform 884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41" name="Freeform 885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42" name="Freeform 886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43" name="Freeform 887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44" name="Freeform 888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45" name="Freeform 889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91" name="Group 890"/>
              <p:cNvGrpSpPr>
                <a:grpSpLocks/>
              </p:cNvGrpSpPr>
              <p:nvPr/>
            </p:nvGrpSpPr>
            <p:grpSpPr bwMode="auto">
              <a:xfrm>
                <a:off x="2527" y="3181"/>
                <a:ext cx="43" cy="74"/>
                <a:chOff x="2386" y="1592"/>
                <a:chExt cx="53" cy="91"/>
              </a:xfrm>
            </p:grpSpPr>
            <p:sp>
              <p:nvSpPr>
                <p:cNvPr id="2834" name="Freeform 891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35" name="Freeform 892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36" name="Freeform 893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37" name="Freeform 894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38" name="Freeform 895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39" name="Freeform 896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92" name="Group 897"/>
              <p:cNvGrpSpPr>
                <a:grpSpLocks/>
              </p:cNvGrpSpPr>
              <p:nvPr/>
            </p:nvGrpSpPr>
            <p:grpSpPr bwMode="auto">
              <a:xfrm>
                <a:off x="2326" y="3181"/>
                <a:ext cx="43" cy="74"/>
                <a:chOff x="2386" y="1592"/>
                <a:chExt cx="53" cy="91"/>
              </a:xfrm>
            </p:grpSpPr>
            <p:sp>
              <p:nvSpPr>
                <p:cNvPr id="2828" name="Freeform 898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29" name="Freeform 899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30" name="Freeform 900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31" name="Freeform 901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32" name="Freeform 902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33" name="Freeform 903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93" name="Group 905"/>
              <p:cNvGrpSpPr>
                <a:grpSpLocks/>
              </p:cNvGrpSpPr>
              <p:nvPr/>
            </p:nvGrpSpPr>
            <p:grpSpPr bwMode="auto">
              <a:xfrm>
                <a:off x="2628" y="3181"/>
                <a:ext cx="43" cy="74"/>
                <a:chOff x="2386" y="1592"/>
                <a:chExt cx="53" cy="91"/>
              </a:xfrm>
            </p:grpSpPr>
            <p:sp>
              <p:nvSpPr>
                <p:cNvPr id="2822" name="Freeform 906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23" name="Freeform 907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24" name="Freeform 908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25" name="Freeform 909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26" name="Freeform 910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27" name="Freeform 911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94" name="Group 912"/>
              <p:cNvGrpSpPr>
                <a:grpSpLocks/>
              </p:cNvGrpSpPr>
              <p:nvPr/>
            </p:nvGrpSpPr>
            <p:grpSpPr bwMode="auto">
              <a:xfrm>
                <a:off x="2678" y="3181"/>
                <a:ext cx="43" cy="74"/>
                <a:chOff x="2386" y="1592"/>
                <a:chExt cx="53" cy="91"/>
              </a:xfrm>
            </p:grpSpPr>
            <p:sp>
              <p:nvSpPr>
                <p:cNvPr id="2816" name="Freeform 913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17" name="Freeform 914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18" name="Freeform 915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19" name="Freeform 916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20" name="Freeform 917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21" name="Freeform 918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95" name="Group 919"/>
              <p:cNvGrpSpPr>
                <a:grpSpLocks/>
              </p:cNvGrpSpPr>
              <p:nvPr/>
            </p:nvGrpSpPr>
            <p:grpSpPr bwMode="auto">
              <a:xfrm>
                <a:off x="2728" y="3181"/>
                <a:ext cx="44" cy="74"/>
                <a:chOff x="2386" y="1592"/>
                <a:chExt cx="53" cy="91"/>
              </a:xfrm>
            </p:grpSpPr>
            <p:sp>
              <p:nvSpPr>
                <p:cNvPr id="2810" name="Freeform 920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11" name="Freeform 921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12" name="Freeform 922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13" name="Freeform 923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14" name="Freeform 924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15" name="Freeform 925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96" name="Group 926"/>
              <p:cNvGrpSpPr>
                <a:grpSpLocks/>
              </p:cNvGrpSpPr>
              <p:nvPr/>
            </p:nvGrpSpPr>
            <p:grpSpPr bwMode="auto">
              <a:xfrm>
                <a:off x="2780" y="3181"/>
                <a:ext cx="43" cy="74"/>
                <a:chOff x="2386" y="1592"/>
                <a:chExt cx="53" cy="91"/>
              </a:xfrm>
            </p:grpSpPr>
            <p:sp>
              <p:nvSpPr>
                <p:cNvPr id="2804" name="Freeform 927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05" name="Freeform 928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06" name="Freeform 929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07" name="Freeform 930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08" name="Freeform 931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09" name="Freeform 932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97" name="Group 933"/>
              <p:cNvGrpSpPr>
                <a:grpSpLocks/>
              </p:cNvGrpSpPr>
              <p:nvPr/>
            </p:nvGrpSpPr>
            <p:grpSpPr bwMode="auto">
              <a:xfrm>
                <a:off x="2578" y="3181"/>
                <a:ext cx="43" cy="74"/>
                <a:chOff x="2386" y="1592"/>
                <a:chExt cx="53" cy="91"/>
              </a:xfrm>
            </p:grpSpPr>
            <p:sp>
              <p:nvSpPr>
                <p:cNvPr id="2798" name="Freeform 934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799" name="Freeform 935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00" name="Freeform 936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01" name="Freeform 937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02" name="Freeform 938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803" name="Freeform 939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787" name="Line 941"/>
            <p:cNvSpPr>
              <a:spLocks noChangeShapeType="1"/>
            </p:cNvSpPr>
            <p:nvPr/>
          </p:nvSpPr>
          <p:spPr bwMode="auto">
            <a:xfrm>
              <a:off x="1702" y="3124"/>
              <a:ext cx="454" cy="0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893" name="Group 1058"/>
          <p:cNvGrpSpPr>
            <a:grpSpLocks/>
          </p:cNvGrpSpPr>
          <p:nvPr/>
        </p:nvGrpSpPr>
        <p:grpSpPr bwMode="auto">
          <a:xfrm>
            <a:off x="2684282" y="887517"/>
            <a:ext cx="785014" cy="1506535"/>
            <a:chOff x="2326" y="2840"/>
            <a:chExt cx="680" cy="1305"/>
          </a:xfrm>
        </p:grpSpPr>
        <p:sp>
          <p:nvSpPr>
            <p:cNvPr id="2894" name="AutoShape 942"/>
            <p:cNvSpPr>
              <a:spLocks noChangeArrowheads="1"/>
            </p:cNvSpPr>
            <p:nvPr/>
          </p:nvSpPr>
          <p:spPr bwMode="auto">
            <a:xfrm>
              <a:off x="2439" y="3294"/>
              <a:ext cx="454" cy="85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4431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5" name="AutoShape 943"/>
            <p:cNvSpPr>
              <a:spLocks noChangeArrowheads="1"/>
            </p:cNvSpPr>
            <p:nvPr/>
          </p:nvSpPr>
          <p:spPr bwMode="auto">
            <a:xfrm>
              <a:off x="2326" y="2840"/>
              <a:ext cx="680" cy="567"/>
            </a:xfrm>
            <a:prstGeom prst="roundRect">
              <a:avLst>
                <a:gd name="adj" fmla="val 8644"/>
              </a:avLst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4431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6" name="AutoShape 944"/>
            <p:cNvSpPr>
              <a:spLocks noChangeArrowheads="1"/>
            </p:cNvSpPr>
            <p:nvPr/>
          </p:nvSpPr>
          <p:spPr bwMode="auto">
            <a:xfrm rot="10800000">
              <a:off x="2383" y="2897"/>
              <a:ext cx="567" cy="454"/>
            </a:xfrm>
            <a:prstGeom prst="bevel">
              <a:avLst>
                <a:gd name="adj" fmla="val 3306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7" name="Oval 945"/>
            <p:cNvSpPr>
              <a:spLocks noChangeArrowheads="1"/>
            </p:cNvSpPr>
            <p:nvPr/>
          </p:nvSpPr>
          <p:spPr bwMode="auto">
            <a:xfrm>
              <a:off x="2496" y="3804"/>
              <a:ext cx="113" cy="113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8" name="Oval 946"/>
            <p:cNvSpPr>
              <a:spLocks noChangeArrowheads="1"/>
            </p:cNvSpPr>
            <p:nvPr/>
          </p:nvSpPr>
          <p:spPr bwMode="auto">
            <a:xfrm rot="10800000">
              <a:off x="2496" y="3464"/>
              <a:ext cx="327" cy="327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99" name="Oval 947"/>
            <p:cNvSpPr>
              <a:spLocks noChangeArrowheads="1"/>
            </p:cNvSpPr>
            <p:nvPr/>
          </p:nvSpPr>
          <p:spPr bwMode="auto">
            <a:xfrm>
              <a:off x="2517" y="3485"/>
              <a:ext cx="284" cy="284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tint val="5725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00" name="Oval 948"/>
            <p:cNvSpPr>
              <a:spLocks noChangeArrowheads="1"/>
            </p:cNvSpPr>
            <p:nvPr/>
          </p:nvSpPr>
          <p:spPr bwMode="auto">
            <a:xfrm>
              <a:off x="2723" y="3804"/>
              <a:ext cx="113" cy="113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901" name="Group 949"/>
            <p:cNvGrpSpPr>
              <a:grpSpLocks/>
            </p:cNvGrpSpPr>
            <p:nvPr/>
          </p:nvGrpSpPr>
          <p:grpSpPr bwMode="auto">
            <a:xfrm>
              <a:off x="2439" y="2954"/>
              <a:ext cx="454" cy="148"/>
              <a:chOff x="1532" y="1933"/>
              <a:chExt cx="280" cy="91"/>
            </a:xfrm>
          </p:grpSpPr>
          <p:grpSp>
            <p:nvGrpSpPr>
              <p:cNvPr id="2974" name="Group 950"/>
              <p:cNvGrpSpPr>
                <a:grpSpLocks/>
              </p:cNvGrpSpPr>
              <p:nvPr/>
            </p:nvGrpSpPr>
            <p:grpSpPr bwMode="auto">
              <a:xfrm>
                <a:off x="1588" y="1933"/>
                <a:ext cx="53" cy="91"/>
                <a:chOff x="2386" y="1592"/>
                <a:chExt cx="53" cy="91"/>
              </a:xfrm>
            </p:grpSpPr>
            <p:sp>
              <p:nvSpPr>
                <p:cNvPr id="3003" name="Freeform 951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04" name="Freeform 952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05" name="Freeform 953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06" name="Freeform 954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07" name="Freeform 955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08" name="Freeform 956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5" name="Group 957"/>
              <p:cNvGrpSpPr>
                <a:grpSpLocks/>
              </p:cNvGrpSpPr>
              <p:nvPr/>
            </p:nvGrpSpPr>
            <p:grpSpPr bwMode="auto">
              <a:xfrm>
                <a:off x="1645" y="1933"/>
                <a:ext cx="53" cy="91"/>
                <a:chOff x="2386" y="1592"/>
                <a:chExt cx="53" cy="91"/>
              </a:xfrm>
            </p:grpSpPr>
            <p:sp>
              <p:nvSpPr>
                <p:cNvPr id="2997" name="Freeform 958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98" name="Freeform 959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99" name="Freeform 960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00" name="Freeform 961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01" name="Freeform 962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02" name="Freeform 963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6" name="Group 964"/>
              <p:cNvGrpSpPr>
                <a:grpSpLocks/>
              </p:cNvGrpSpPr>
              <p:nvPr/>
            </p:nvGrpSpPr>
            <p:grpSpPr bwMode="auto">
              <a:xfrm>
                <a:off x="1702" y="1933"/>
                <a:ext cx="53" cy="91"/>
                <a:chOff x="2386" y="1592"/>
                <a:chExt cx="53" cy="91"/>
              </a:xfrm>
            </p:grpSpPr>
            <p:sp>
              <p:nvSpPr>
                <p:cNvPr id="2991" name="Freeform 965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92" name="Freeform 966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93" name="Freeform 967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94" name="Freeform 968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95" name="Freeform 969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96" name="Freeform 970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7" name="Group 971"/>
              <p:cNvGrpSpPr>
                <a:grpSpLocks/>
              </p:cNvGrpSpPr>
              <p:nvPr/>
            </p:nvGrpSpPr>
            <p:grpSpPr bwMode="auto">
              <a:xfrm>
                <a:off x="1759" y="1933"/>
                <a:ext cx="53" cy="91"/>
                <a:chOff x="2386" y="1592"/>
                <a:chExt cx="53" cy="91"/>
              </a:xfrm>
            </p:grpSpPr>
            <p:sp>
              <p:nvSpPr>
                <p:cNvPr id="2985" name="Freeform 972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86" name="Freeform 973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87" name="Freeform 974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88" name="Freeform 975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89" name="Freeform 976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90" name="Freeform 977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78" name="Group 978"/>
              <p:cNvGrpSpPr>
                <a:grpSpLocks/>
              </p:cNvGrpSpPr>
              <p:nvPr/>
            </p:nvGrpSpPr>
            <p:grpSpPr bwMode="auto">
              <a:xfrm>
                <a:off x="1532" y="1933"/>
                <a:ext cx="53" cy="91"/>
                <a:chOff x="2386" y="1592"/>
                <a:chExt cx="53" cy="91"/>
              </a:xfrm>
            </p:grpSpPr>
            <p:sp>
              <p:nvSpPr>
                <p:cNvPr id="2979" name="Freeform 979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80" name="Freeform 980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81" name="Freeform 981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82" name="Freeform 982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83" name="Freeform 983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84" name="Freeform 984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902" name="Group 985"/>
            <p:cNvGrpSpPr>
              <a:grpSpLocks/>
            </p:cNvGrpSpPr>
            <p:nvPr/>
          </p:nvGrpSpPr>
          <p:grpSpPr bwMode="auto">
            <a:xfrm>
              <a:off x="2439" y="3181"/>
              <a:ext cx="454" cy="74"/>
              <a:chOff x="2326" y="3181"/>
              <a:chExt cx="497" cy="74"/>
            </a:xfrm>
          </p:grpSpPr>
          <p:grpSp>
            <p:nvGrpSpPr>
              <p:cNvPr id="2904" name="Group 986"/>
              <p:cNvGrpSpPr>
                <a:grpSpLocks/>
              </p:cNvGrpSpPr>
              <p:nvPr/>
            </p:nvGrpSpPr>
            <p:grpSpPr bwMode="auto">
              <a:xfrm>
                <a:off x="2376" y="3181"/>
                <a:ext cx="43" cy="74"/>
                <a:chOff x="2386" y="1592"/>
                <a:chExt cx="53" cy="91"/>
              </a:xfrm>
            </p:grpSpPr>
            <p:sp>
              <p:nvSpPr>
                <p:cNvPr id="2968" name="Freeform 987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9" name="Freeform 988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0" name="Freeform 989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1" name="Freeform 990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2" name="Freeform 991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73" name="Freeform 992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05" name="Group 993"/>
              <p:cNvGrpSpPr>
                <a:grpSpLocks/>
              </p:cNvGrpSpPr>
              <p:nvPr/>
            </p:nvGrpSpPr>
            <p:grpSpPr bwMode="auto">
              <a:xfrm>
                <a:off x="2426" y="3181"/>
                <a:ext cx="43" cy="74"/>
                <a:chOff x="2386" y="1592"/>
                <a:chExt cx="53" cy="91"/>
              </a:xfrm>
            </p:grpSpPr>
            <p:sp>
              <p:nvSpPr>
                <p:cNvPr id="2962" name="Freeform 994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3" name="Freeform 995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4" name="Freeform 996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5" name="Freeform 997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6" name="Freeform 998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7" name="Freeform 999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06" name="Group 1000"/>
              <p:cNvGrpSpPr>
                <a:grpSpLocks/>
              </p:cNvGrpSpPr>
              <p:nvPr/>
            </p:nvGrpSpPr>
            <p:grpSpPr bwMode="auto">
              <a:xfrm>
                <a:off x="2476" y="3181"/>
                <a:ext cx="44" cy="74"/>
                <a:chOff x="2386" y="1592"/>
                <a:chExt cx="53" cy="91"/>
              </a:xfrm>
            </p:grpSpPr>
            <p:sp>
              <p:nvSpPr>
                <p:cNvPr id="2956" name="Freeform 1001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7" name="Freeform 1002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8" name="Freeform 1003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9" name="Freeform 1004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0" name="Freeform 1005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61" name="Freeform 1006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07" name="Group 1007"/>
              <p:cNvGrpSpPr>
                <a:grpSpLocks/>
              </p:cNvGrpSpPr>
              <p:nvPr/>
            </p:nvGrpSpPr>
            <p:grpSpPr bwMode="auto">
              <a:xfrm>
                <a:off x="2527" y="3181"/>
                <a:ext cx="43" cy="74"/>
                <a:chOff x="2386" y="1592"/>
                <a:chExt cx="53" cy="91"/>
              </a:xfrm>
            </p:grpSpPr>
            <p:sp>
              <p:nvSpPr>
                <p:cNvPr id="2950" name="Freeform 1008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1" name="Freeform 1009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2" name="Freeform 1010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3" name="Freeform 1011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4" name="Freeform 1012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55" name="Freeform 1013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08" name="Group 1014"/>
              <p:cNvGrpSpPr>
                <a:grpSpLocks/>
              </p:cNvGrpSpPr>
              <p:nvPr/>
            </p:nvGrpSpPr>
            <p:grpSpPr bwMode="auto">
              <a:xfrm>
                <a:off x="2326" y="3181"/>
                <a:ext cx="43" cy="74"/>
                <a:chOff x="2386" y="1592"/>
                <a:chExt cx="53" cy="91"/>
              </a:xfrm>
            </p:grpSpPr>
            <p:sp>
              <p:nvSpPr>
                <p:cNvPr id="2944" name="Freeform 1015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5" name="Freeform 1016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6" name="Freeform 1017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7" name="Freeform 1018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8" name="Freeform 1019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9" name="Freeform 1020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09" name="Group 1021"/>
              <p:cNvGrpSpPr>
                <a:grpSpLocks/>
              </p:cNvGrpSpPr>
              <p:nvPr/>
            </p:nvGrpSpPr>
            <p:grpSpPr bwMode="auto">
              <a:xfrm>
                <a:off x="2628" y="3181"/>
                <a:ext cx="43" cy="74"/>
                <a:chOff x="2386" y="1592"/>
                <a:chExt cx="53" cy="91"/>
              </a:xfrm>
            </p:grpSpPr>
            <p:sp>
              <p:nvSpPr>
                <p:cNvPr id="2938" name="Freeform 1022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9" name="Freeform 1023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0" name="Freeform 1024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1" name="Freeform 1025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2" name="Freeform 1026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43" name="Freeform 1027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10" name="Group 1028"/>
              <p:cNvGrpSpPr>
                <a:grpSpLocks/>
              </p:cNvGrpSpPr>
              <p:nvPr/>
            </p:nvGrpSpPr>
            <p:grpSpPr bwMode="auto">
              <a:xfrm>
                <a:off x="2678" y="3181"/>
                <a:ext cx="43" cy="74"/>
                <a:chOff x="2386" y="1592"/>
                <a:chExt cx="53" cy="91"/>
              </a:xfrm>
            </p:grpSpPr>
            <p:sp>
              <p:nvSpPr>
                <p:cNvPr id="2932" name="Freeform 1029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3" name="Freeform 1030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4" name="Freeform 1031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5" name="Freeform 1032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6" name="Freeform 1033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7" name="Freeform 1034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11" name="Group 1035"/>
              <p:cNvGrpSpPr>
                <a:grpSpLocks/>
              </p:cNvGrpSpPr>
              <p:nvPr/>
            </p:nvGrpSpPr>
            <p:grpSpPr bwMode="auto">
              <a:xfrm>
                <a:off x="2728" y="3181"/>
                <a:ext cx="44" cy="74"/>
                <a:chOff x="2386" y="1592"/>
                <a:chExt cx="53" cy="91"/>
              </a:xfrm>
            </p:grpSpPr>
            <p:sp>
              <p:nvSpPr>
                <p:cNvPr id="2926" name="Freeform 1036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7" name="Freeform 1037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8" name="Freeform 1038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9" name="Freeform 1039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0" name="Freeform 1040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31" name="Freeform 1041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12" name="Group 1042"/>
              <p:cNvGrpSpPr>
                <a:grpSpLocks/>
              </p:cNvGrpSpPr>
              <p:nvPr/>
            </p:nvGrpSpPr>
            <p:grpSpPr bwMode="auto">
              <a:xfrm>
                <a:off x="2780" y="3181"/>
                <a:ext cx="43" cy="74"/>
                <a:chOff x="2386" y="1592"/>
                <a:chExt cx="53" cy="91"/>
              </a:xfrm>
            </p:grpSpPr>
            <p:sp>
              <p:nvSpPr>
                <p:cNvPr id="2920" name="Freeform 1043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1" name="Freeform 1044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2" name="Freeform 1045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3" name="Freeform 1046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4" name="Freeform 1047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25" name="Freeform 1048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13" name="Group 1049"/>
              <p:cNvGrpSpPr>
                <a:grpSpLocks/>
              </p:cNvGrpSpPr>
              <p:nvPr/>
            </p:nvGrpSpPr>
            <p:grpSpPr bwMode="auto">
              <a:xfrm>
                <a:off x="2578" y="3181"/>
                <a:ext cx="43" cy="74"/>
                <a:chOff x="2386" y="1592"/>
                <a:chExt cx="53" cy="91"/>
              </a:xfrm>
            </p:grpSpPr>
            <p:sp>
              <p:nvSpPr>
                <p:cNvPr id="2914" name="Freeform 1050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15" name="Freeform 1051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16" name="Freeform 1052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17" name="Freeform 1053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18" name="Freeform 1054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19" name="Freeform 1055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03" name="Line 1056"/>
            <p:cNvSpPr>
              <a:spLocks noChangeShapeType="1"/>
            </p:cNvSpPr>
            <p:nvPr/>
          </p:nvSpPr>
          <p:spPr bwMode="auto">
            <a:xfrm>
              <a:off x="2439" y="3124"/>
              <a:ext cx="454" cy="0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009" name="Group 1651"/>
          <p:cNvGrpSpPr>
            <a:grpSpLocks/>
          </p:cNvGrpSpPr>
          <p:nvPr/>
        </p:nvGrpSpPr>
        <p:grpSpPr bwMode="auto">
          <a:xfrm>
            <a:off x="4567989" y="887517"/>
            <a:ext cx="785014" cy="1506535"/>
            <a:chOff x="1589" y="2840"/>
            <a:chExt cx="680" cy="1305"/>
          </a:xfrm>
        </p:grpSpPr>
        <p:sp>
          <p:nvSpPr>
            <p:cNvPr id="3010" name="AutoShape 1652"/>
            <p:cNvSpPr>
              <a:spLocks noChangeArrowheads="1"/>
            </p:cNvSpPr>
            <p:nvPr/>
          </p:nvSpPr>
          <p:spPr bwMode="auto">
            <a:xfrm>
              <a:off x="1702" y="3294"/>
              <a:ext cx="454" cy="85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800000">
                    <a:gamma/>
                    <a:shade val="46275"/>
                    <a:invGamma/>
                  </a:srgbClr>
                </a:gs>
                <a:gs pos="5000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11" name="AutoShape 1653"/>
            <p:cNvSpPr>
              <a:spLocks noChangeArrowheads="1"/>
            </p:cNvSpPr>
            <p:nvPr/>
          </p:nvSpPr>
          <p:spPr bwMode="auto">
            <a:xfrm>
              <a:off x="1589" y="2840"/>
              <a:ext cx="680" cy="567"/>
            </a:xfrm>
            <a:prstGeom prst="roundRect">
              <a:avLst>
                <a:gd name="adj" fmla="val 8644"/>
              </a:avLst>
            </a:prstGeom>
            <a:gradFill rotWithShape="1">
              <a:gsLst>
                <a:gs pos="0">
                  <a:srgbClr val="800000">
                    <a:gamma/>
                    <a:shade val="46275"/>
                    <a:invGamma/>
                  </a:srgbClr>
                </a:gs>
                <a:gs pos="5000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12" name="AutoShape 1654"/>
            <p:cNvSpPr>
              <a:spLocks noChangeArrowheads="1"/>
            </p:cNvSpPr>
            <p:nvPr/>
          </p:nvSpPr>
          <p:spPr bwMode="auto">
            <a:xfrm rot="10800000">
              <a:off x="1646" y="2897"/>
              <a:ext cx="567" cy="454"/>
            </a:xfrm>
            <a:prstGeom prst="bevel">
              <a:avLst>
                <a:gd name="adj" fmla="val 3306"/>
              </a:avLst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13" name="Oval 1655"/>
            <p:cNvSpPr>
              <a:spLocks noChangeArrowheads="1"/>
            </p:cNvSpPr>
            <p:nvPr/>
          </p:nvSpPr>
          <p:spPr bwMode="auto">
            <a:xfrm>
              <a:off x="1759" y="3804"/>
              <a:ext cx="113" cy="113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14" name="Oval 1656"/>
            <p:cNvSpPr>
              <a:spLocks noChangeArrowheads="1"/>
            </p:cNvSpPr>
            <p:nvPr/>
          </p:nvSpPr>
          <p:spPr bwMode="auto">
            <a:xfrm rot="10800000">
              <a:off x="1759" y="3464"/>
              <a:ext cx="327" cy="327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15" name="Oval 1657"/>
            <p:cNvSpPr>
              <a:spLocks noChangeArrowheads="1"/>
            </p:cNvSpPr>
            <p:nvPr/>
          </p:nvSpPr>
          <p:spPr bwMode="auto">
            <a:xfrm>
              <a:off x="1780" y="3485"/>
              <a:ext cx="284" cy="28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16" name="Oval 1658"/>
            <p:cNvSpPr>
              <a:spLocks noChangeArrowheads="1"/>
            </p:cNvSpPr>
            <p:nvPr/>
          </p:nvSpPr>
          <p:spPr bwMode="auto">
            <a:xfrm>
              <a:off x="1986" y="3804"/>
              <a:ext cx="113" cy="113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017" name="Group 1659"/>
            <p:cNvGrpSpPr>
              <a:grpSpLocks/>
            </p:cNvGrpSpPr>
            <p:nvPr/>
          </p:nvGrpSpPr>
          <p:grpSpPr bwMode="auto">
            <a:xfrm>
              <a:off x="1702" y="2954"/>
              <a:ext cx="454" cy="148"/>
              <a:chOff x="1532" y="1933"/>
              <a:chExt cx="280" cy="91"/>
            </a:xfrm>
          </p:grpSpPr>
          <p:grpSp>
            <p:nvGrpSpPr>
              <p:cNvPr id="3090" name="Group 1660"/>
              <p:cNvGrpSpPr>
                <a:grpSpLocks/>
              </p:cNvGrpSpPr>
              <p:nvPr/>
            </p:nvGrpSpPr>
            <p:grpSpPr bwMode="auto">
              <a:xfrm>
                <a:off x="1588" y="1933"/>
                <a:ext cx="53" cy="91"/>
                <a:chOff x="2386" y="1592"/>
                <a:chExt cx="53" cy="91"/>
              </a:xfrm>
            </p:grpSpPr>
            <p:sp>
              <p:nvSpPr>
                <p:cNvPr id="3119" name="Freeform 1661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20" name="Freeform 1662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21" name="Freeform 1663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22" name="Freeform 1664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23" name="Freeform 1665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24" name="Freeform 1666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91" name="Group 1667"/>
              <p:cNvGrpSpPr>
                <a:grpSpLocks/>
              </p:cNvGrpSpPr>
              <p:nvPr/>
            </p:nvGrpSpPr>
            <p:grpSpPr bwMode="auto">
              <a:xfrm>
                <a:off x="1645" y="1933"/>
                <a:ext cx="53" cy="91"/>
                <a:chOff x="2386" y="1592"/>
                <a:chExt cx="53" cy="91"/>
              </a:xfrm>
            </p:grpSpPr>
            <p:sp>
              <p:nvSpPr>
                <p:cNvPr id="3113" name="Freeform 1668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14" name="Freeform 1669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15" name="Freeform 1670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16" name="Freeform 1671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17" name="Freeform 1672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18" name="Freeform 1673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92" name="Group 1674"/>
              <p:cNvGrpSpPr>
                <a:grpSpLocks/>
              </p:cNvGrpSpPr>
              <p:nvPr/>
            </p:nvGrpSpPr>
            <p:grpSpPr bwMode="auto">
              <a:xfrm>
                <a:off x="1702" y="1933"/>
                <a:ext cx="53" cy="91"/>
                <a:chOff x="2386" y="1592"/>
                <a:chExt cx="53" cy="91"/>
              </a:xfrm>
            </p:grpSpPr>
            <p:sp>
              <p:nvSpPr>
                <p:cNvPr id="3107" name="Freeform 1675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08" name="Freeform 1676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09" name="Freeform 1677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10" name="Freeform 1678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11" name="Freeform 1679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12" name="Freeform 1680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93" name="Group 1681"/>
              <p:cNvGrpSpPr>
                <a:grpSpLocks/>
              </p:cNvGrpSpPr>
              <p:nvPr/>
            </p:nvGrpSpPr>
            <p:grpSpPr bwMode="auto">
              <a:xfrm>
                <a:off x="1759" y="1933"/>
                <a:ext cx="53" cy="91"/>
                <a:chOff x="2386" y="1592"/>
                <a:chExt cx="53" cy="91"/>
              </a:xfrm>
            </p:grpSpPr>
            <p:sp>
              <p:nvSpPr>
                <p:cNvPr id="3101" name="Freeform 1682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02" name="Freeform 1683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03" name="Freeform 1684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04" name="Freeform 1685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05" name="Freeform 1686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06" name="Freeform 1687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94" name="Group 1688"/>
              <p:cNvGrpSpPr>
                <a:grpSpLocks/>
              </p:cNvGrpSpPr>
              <p:nvPr/>
            </p:nvGrpSpPr>
            <p:grpSpPr bwMode="auto">
              <a:xfrm>
                <a:off x="1532" y="1933"/>
                <a:ext cx="53" cy="91"/>
                <a:chOff x="2386" y="1592"/>
                <a:chExt cx="53" cy="91"/>
              </a:xfrm>
            </p:grpSpPr>
            <p:sp>
              <p:nvSpPr>
                <p:cNvPr id="3095" name="Freeform 1689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96" name="Freeform 1690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97" name="Freeform 1691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98" name="Freeform 1692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99" name="Freeform 1693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00" name="Freeform 1694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018" name="Group 1695"/>
            <p:cNvGrpSpPr>
              <a:grpSpLocks/>
            </p:cNvGrpSpPr>
            <p:nvPr/>
          </p:nvGrpSpPr>
          <p:grpSpPr bwMode="auto">
            <a:xfrm>
              <a:off x="1702" y="3181"/>
              <a:ext cx="454" cy="74"/>
              <a:chOff x="2326" y="3181"/>
              <a:chExt cx="497" cy="74"/>
            </a:xfrm>
          </p:grpSpPr>
          <p:grpSp>
            <p:nvGrpSpPr>
              <p:cNvPr id="3020" name="Group 1696"/>
              <p:cNvGrpSpPr>
                <a:grpSpLocks/>
              </p:cNvGrpSpPr>
              <p:nvPr/>
            </p:nvGrpSpPr>
            <p:grpSpPr bwMode="auto">
              <a:xfrm>
                <a:off x="2376" y="3181"/>
                <a:ext cx="43" cy="74"/>
                <a:chOff x="2386" y="1592"/>
                <a:chExt cx="53" cy="91"/>
              </a:xfrm>
            </p:grpSpPr>
            <p:sp>
              <p:nvSpPr>
                <p:cNvPr id="3084" name="Freeform 1697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85" name="Freeform 1698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86" name="Freeform 1699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87" name="Freeform 1700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88" name="Freeform 1701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89" name="Freeform 1702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21" name="Group 1703"/>
              <p:cNvGrpSpPr>
                <a:grpSpLocks/>
              </p:cNvGrpSpPr>
              <p:nvPr/>
            </p:nvGrpSpPr>
            <p:grpSpPr bwMode="auto">
              <a:xfrm>
                <a:off x="2426" y="3181"/>
                <a:ext cx="43" cy="74"/>
                <a:chOff x="2386" y="1592"/>
                <a:chExt cx="53" cy="91"/>
              </a:xfrm>
            </p:grpSpPr>
            <p:sp>
              <p:nvSpPr>
                <p:cNvPr id="3078" name="Freeform 1704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79" name="Freeform 1705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80" name="Freeform 1706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81" name="Freeform 1707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82" name="Freeform 1708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83" name="Freeform 1709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22" name="Group 1710"/>
              <p:cNvGrpSpPr>
                <a:grpSpLocks/>
              </p:cNvGrpSpPr>
              <p:nvPr/>
            </p:nvGrpSpPr>
            <p:grpSpPr bwMode="auto">
              <a:xfrm>
                <a:off x="2476" y="3181"/>
                <a:ext cx="44" cy="74"/>
                <a:chOff x="2386" y="1592"/>
                <a:chExt cx="53" cy="91"/>
              </a:xfrm>
            </p:grpSpPr>
            <p:sp>
              <p:nvSpPr>
                <p:cNvPr id="3072" name="Freeform 1711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73" name="Freeform 1712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74" name="Freeform 1713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75" name="Freeform 1714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76" name="Freeform 1715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77" name="Freeform 1716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23" name="Group 1717"/>
              <p:cNvGrpSpPr>
                <a:grpSpLocks/>
              </p:cNvGrpSpPr>
              <p:nvPr/>
            </p:nvGrpSpPr>
            <p:grpSpPr bwMode="auto">
              <a:xfrm>
                <a:off x="2527" y="3181"/>
                <a:ext cx="43" cy="74"/>
                <a:chOff x="2386" y="1592"/>
                <a:chExt cx="53" cy="91"/>
              </a:xfrm>
            </p:grpSpPr>
            <p:sp>
              <p:nvSpPr>
                <p:cNvPr id="3066" name="Freeform 1718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67" name="Freeform 1719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68" name="Freeform 1720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69" name="Freeform 1721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70" name="Freeform 1722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71" name="Freeform 1723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24" name="Group 1724"/>
              <p:cNvGrpSpPr>
                <a:grpSpLocks/>
              </p:cNvGrpSpPr>
              <p:nvPr/>
            </p:nvGrpSpPr>
            <p:grpSpPr bwMode="auto">
              <a:xfrm>
                <a:off x="2326" y="3181"/>
                <a:ext cx="43" cy="74"/>
                <a:chOff x="2386" y="1592"/>
                <a:chExt cx="53" cy="91"/>
              </a:xfrm>
            </p:grpSpPr>
            <p:sp>
              <p:nvSpPr>
                <p:cNvPr id="3060" name="Freeform 1725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61" name="Freeform 1726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62" name="Freeform 1727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63" name="Freeform 1728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64" name="Freeform 1729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65" name="Freeform 1730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25" name="Group 1731"/>
              <p:cNvGrpSpPr>
                <a:grpSpLocks/>
              </p:cNvGrpSpPr>
              <p:nvPr/>
            </p:nvGrpSpPr>
            <p:grpSpPr bwMode="auto">
              <a:xfrm>
                <a:off x="2628" y="3181"/>
                <a:ext cx="43" cy="74"/>
                <a:chOff x="2386" y="1592"/>
                <a:chExt cx="53" cy="91"/>
              </a:xfrm>
            </p:grpSpPr>
            <p:sp>
              <p:nvSpPr>
                <p:cNvPr id="3054" name="Freeform 1732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55" name="Freeform 1733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56" name="Freeform 1734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57" name="Freeform 1735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58" name="Freeform 1736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59" name="Freeform 1737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26" name="Group 1738"/>
              <p:cNvGrpSpPr>
                <a:grpSpLocks/>
              </p:cNvGrpSpPr>
              <p:nvPr/>
            </p:nvGrpSpPr>
            <p:grpSpPr bwMode="auto">
              <a:xfrm>
                <a:off x="2678" y="3181"/>
                <a:ext cx="43" cy="74"/>
                <a:chOff x="2386" y="1592"/>
                <a:chExt cx="53" cy="91"/>
              </a:xfrm>
            </p:grpSpPr>
            <p:sp>
              <p:nvSpPr>
                <p:cNvPr id="3048" name="Freeform 1739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49" name="Freeform 1740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50" name="Freeform 1741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51" name="Freeform 1742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52" name="Freeform 1743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53" name="Freeform 1744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27" name="Group 1745"/>
              <p:cNvGrpSpPr>
                <a:grpSpLocks/>
              </p:cNvGrpSpPr>
              <p:nvPr/>
            </p:nvGrpSpPr>
            <p:grpSpPr bwMode="auto">
              <a:xfrm>
                <a:off x="2728" y="3181"/>
                <a:ext cx="44" cy="74"/>
                <a:chOff x="2386" y="1592"/>
                <a:chExt cx="53" cy="91"/>
              </a:xfrm>
            </p:grpSpPr>
            <p:sp>
              <p:nvSpPr>
                <p:cNvPr id="3042" name="Freeform 1746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43" name="Freeform 1747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44" name="Freeform 1748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45" name="Freeform 1749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46" name="Freeform 1750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47" name="Freeform 1751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28" name="Group 1752"/>
              <p:cNvGrpSpPr>
                <a:grpSpLocks/>
              </p:cNvGrpSpPr>
              <p:nvPr/>
            </p:nvGrpSpPr>
            <p:grpSpPr bwMode="auto">
              <a:xfrm>
                <a:off x="2780" y="3181"/>
                <a:ext cx="43" cy="74"/>
                <a:chOff x="2386" y="1592"/>
                <a:chExt cx="53" cy="91"/>
              </a:xfrm>
            </p:grpSpPr>
            <p:sp>
              <p:nvSpPr>
                <p:cNvPr id="3036" name="Freeform 1753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37" name="Freeform 1754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38" name="Freeform 1755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39" name="Freeform 1756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40" name="Freeform 1757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41" name="Freeform 1758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29" name="Group 1759"/>
              <p:cNvGrpSpPr>
                <a:grpSpLocks/>
              </p:cNvGrpSpPr>
              <p:nvPr/>
            </p:nvGrpSpPr>
            <p:grpSpPr bwMode="auto">
              <a:xfrm>
                <a:off x="2578" y="3181"/>
                <a:ext cx="43" cy="74"/>
                <a:chOff x="2386" y="1592"/>
                <a:chExt cx="53" cy="91"/>
              </a:xfrm>
            </p:grpSpPr>
            <p:sp>
              <p:nvSpPr>
                <p:cNvPr id="3030" name="Freeform 1760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31" name="Freeform 1761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32" name="Freeform 1762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33" name="Freeform 1763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34" name="Freeform 1764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35" name="Freeform 1765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019" name="Line 1766"/>
            <p:cNvSpPr>
              <a:spLocks noChangeShapeType="1"/>
            </p:cNvSpPr>
            <p:nvPr/>
          </p:nvSpPr>
          <p:spPr bwMode="auto">
            <a:xfrm>
              <a:off x="1702" y="3124"/>
              <a:ext cx="454" cy="0"/>
            </a:xfrm>
            <a:prstGeom prst="line">
              <a:avLst/>
            </a:prstGeom>
            <a:noFill/>
            <a:ln w="127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25" name="Group 1767"/>
          <p:cNvGrpSpPr>
            <a:grpSpLocks/>
          </p:cNvGrpSpPr>
          <p:nvPr/>
        </p:nvGrpSpPr>
        <p:grpSpPr bwMode="auto">
          <a:xfrm>
            <a:off x="7931711" y="2130841"/>
            <a:ext cx="1522330" cy="262056"/>
            <a:chOff x="1192" y="2500"/>
            <a:chExt cx="1644" cy="283"/>
          </a:xfrm>
        </p:grpSpPr>
        <p:sp>
          <p:nvSpPr>
            <p:cNvPr id="3126" name="AutoShape 1768"/>
            <p:cNvSpPr>
              <a:spLocks noChangeArrowheads="1"/>
            </p:cNvSpPr>
            <p:nvPr/>
          </p:nvSpPr>
          <p:spPr bwMode="auto">
            <a:xfrm>
              <a:off x="1192" y="2500"/>
              <a:ext cx="1644" cy="227"/>
            </a:xfrm>
            <a:prstGeom prst="roundRect">
              <a:avLst>
                <a:gd name="adj" fmla="val 7306"/>
              </a:avLst>
            </a:prstGeom>
            <a:gradFill rotWithShape="1">
              <a:gsLst>
                <a:gs pos="0">
                  <a:srgbClr val="DDDDDD">
                    <a:gamma/>
                    <a:shade val="79216"/>
                    <a:invGamma/>
                  </a:srgbClr>
                </a:gs>
                <a:gs pos="50000">
                  <a:srgbClr val="DDDDDD"/>
                </a:gs>
                <a:gs pos="100000">
                  <a:srgbClr val="DDDDDD">
                    <a:gamma/>
                    <a:shade val="7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7" name="AutoShape 1769"/>
            <p:cNvSpPr>
              <a:spLocks noChangeArrowheads="1"/>
            </p:cNvSpPr>
            <p:nvPr/>
          </p:nvSpPr>
          <p:spPr bwMode="auto">
            <a:xfrm>
              <a:off x="1249" y="2727"/>
              <a:ext cx="86" cy="5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6078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8" name="AutoShape 1770"/>
            <p:cNvSpPr>
              <a:spLocks noChangeArrowheads="1"/>
            </p:cNvSpPr>
            <p:nvPr/>
          </p:nvSpPr>
          <p:spPr bwMode="auto">
            <a:xfrm>
              <a:off x="2723" y="2727"/>
              <a:ext cx="86" cy="5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76078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9" name="Rectangle 1771"/>
            <p:cNvSpPr>
              <a:spLocks noChangeArrowheads="1"/>
            </p:cNvSpPr>
            <p:nvPr/>
          </p:nvSpPr>
          <p:spPr bwMode="auto">
            <a:xfrm>
              <a:off x="1249" y="2557"/>
              <a:ext cx="340" cy="11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130" name="Group 1772"/>
            <p:cNvGrpSpPr>
              <a:grpSpLocks/>
            </p:cNvGrpSpPr>
            <p:nvPr/>
          </p:nvGrpSpPr>
          <p:grpSpPr bwMode="auto">
            <a:xfrm>
              <a:off x="1279" y="2568"/>
              <a:ext cx="280" cy="91"/>
              <a:chOff x="1532" y="1933"/>
              <a:chExt cx="280" cy="91"/>
            </a:xfrm>
          </p:grpSpPr>
          <p:grpSp>
            <p:nvGrpSpPr>
              <p:cNvPr id="3242" name="Group 1773"/>
              <p:cNvGrpSpPr>
                <a:grpSpLocks/>
              </p:cNvGrpSpPr>
              <p:nvPr/>
            </p:nvGrpSpPr>
            <p:grpSpPr bwMode="auto">
              <a:xfrm>
                <a:off x="1588" y="1933"/>
                <a:ext cx="53" cy="91"/>
                <a:chOff x="2386" y="1592"/>
                <a:chExt cx="53" cy="91"/>
              </a:xfrm>
            </p:grpSpPr>
            <p:sp>
              <p:nvSpPr>
                <p:cNvPr id="3271" name="Freeform 1774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72" name="Freeform 1775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73" name="Freeform 1776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74" name="Freeform 1777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75" name="Freeform 1778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76" name="Freeform 1779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43" name="Group 1780"/>
              <p:cNvGrpSpPr>
                <a:grpSpLocks/>
              </p:cNvGrpSpPr>
              <p:nvPr/>
            </p:nvGrpSpPr>
            <p:grpSpPr bwMode="auto">
              <a:xfrm>
                <a:off x="1645" y="1933"/>
                <a:ext cx="53" cy="91"/>
                <a:chOff x="2386" y="1592"/>
                <a:chExt cx="53" cy="91"/>
              </a:xfrm>
            </p:grpSpPr>
            <p:sp>
              <p:nvSpPr>
                <p:cNvPr id="3265" name="Freeform 1781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66" name="Freeform 1782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67" name="Freeform 1783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68" name="Freeform 1784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69" name="Freeform 1785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70" name="Freeform 1786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44" name="Group 1787"/>
              <p:cNvGrpSpPr>
                <a:grpSpLocks/>
              </p:cNvGrpSpPr>
              <p:nvPr/>
            </p:nvGrpSpPr>
            <p:grpSpPr bwMode="auto">
              <a:xfrm>
                <a:off x="1702" y="1933"/>
                <a:ext cx="53" cy="91"/>
                <a:chOff x="2386" y="1592"/>
                <a:chExt cx="53" cy="91"/>
              </a:xfrm>
            </p:grpSpPr>
            <p:sp>
              <p:nvSpPr>
                <p:cNvPr id="3259" name="Freeform 1788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60" name="Freeform 1789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61" name="Freeform 1790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62" name="Freeform 1791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63" name="Freeform 1792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64" name="Freeform 1793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45" name="Group 1794"/>
              <p:cNvGrpSpPr>
                <a:grpSpLocks/>
              </p:cNvGrpSpPr>
              <p:nvPr/>
            </p:nvGrpSpPr>
            <p:grpSpPr bwMode="auto">
              <a:xfrm>
                <a:off x="1759" y="1933"/>
                <a:ext cx="53" cy="91"/>
                <a:chOff x="2386" y="1592"/>
                <a:chExt cx="53" cy="91"/>
              </a:xfrm>
            </p:grpSpPr>
            <p:sp>
              <p:nvSpPr>
                <p:cNvPr id="3253" name="Freeform 1795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54" name="Freeform 1796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55" name="Freeform 1797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56" name="Freeform 1798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57" name="Freeform 1799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58" name="Freeform 1800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46" name="Group 1801"/>
              <p:cNvGrpSpPr>
                <a:grpSpLocks/>
              </p:cNvGrpSpPr>
              <p:nvPr/>
            </p:nvGrpSpPr>
            <p:grpSpPr bwMode="auto">
              <a:xfrm>
                <a:off x="1532" y="1933"/>
                <a:ext cx="53" cy="91"/>
                <a:chOff x="2386" y="1592"/>
                <a:chExt cx="53" cy="91"/>
              </a:xfrm>
            </p:grpSpPr>
            <p:sp>
              <p:nvSpPr>
                <p:cNvPr id="3247" name="Freeform 1802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48" name="Freeform 1803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49" name="Freeform 1804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50" name="Freeform 1805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51" name="Freeform 1806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52" name="Freeform 1807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131" name="Rectangle 1808"/>
            <p:cNvSpPr>
              <a:spLocks noChangeArrowheads="1"/>
            </p:cNvSpPr>
            <p:nvPr/>
          </p:nvSpPr>
          <p:spPr bwMode="auto">
            <a:xfrm>
              <a:off x="1646" y="2557"/>
              <a:ext cx="340" cy="11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132" name="Group 1809"/>
            <p:cNvGrpSpPr>
              <a:grpSpLocks/>
            </p:cNvGrpSpPr>
            <p:nvPr/>
          </p:nvGrpSpPr>
          <p:grpSpPr bwMode="auto">
            <a:xfrm>
              <a:off x="1676" y="2568"/>
              <a:ext cx="280" cy="91"/>
              <a:chOff x="1532" y="1933"/>
              <a:chExt cx="280" cy="91"/>
            </a:xfrm>
          </p:grpSpPr>
          <p:grpSp>
            <p:nvGrpSpPr>
              <p:cNvPr id="3207" name="Group 1810"/>
              <p:cNvGrpSpPr>
                <a:grpSpLocks/>
              </p:cNvGrpSpPr>
              <p:nvPr/>
            </p:nvGrpSpPr>
            <p:grpSpPr bwMode="auto">
              <a:xfrm>
                <a:off x="1588" y="1933"/>
                <a:ext cx="53" cy="91"/>
                <a:chOff x="2386" y="1592"/>
                <a:chExt cx="53" cy="91"/>
              </a:xfrm>
            </p:grpSpPr>
            <p:sp>
              <p:nvSpPr>
                <p:cNvPr id="3236" name="Freeform 1811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37" name="Freeform 1812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38" name="Freeform 1813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39" name="Freeform 1814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40" name="Freeform 1815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41" name="Freeform 1816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08" name="Group 1817"/>
              <p:cNvGrpSpPr>
                <a:grpSpLocks/>
              </p:cNvGrpSpPr>
              <p:nvPr/>
            </p:nvGrpSpPr>
            <p:grpSpPr bwMode="auto">
              <a:xfrm>
                <a:off x="1645" y="1933"/>
                <a:ext cx="53" cy="91"/>
                <a:chOff x="2386" y="1592"/>
                <a:chExt cx="53" cy="91"/>
              </a:xfrm>
            </p:grpSpPr>
            <p:sp>
              <p:nvSpPr>
                <p:cNvPr id="3230" name="Freeform 1818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31" name="Freeform 1819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32" name="Freeform 1820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33" name="Freeform 1821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34" name="Freeform 1822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35" name="Freeform 1823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09" name="Group 1824"/>
              <p:cNvGrpSpPr>
                <a:grpSpLocks/>
              </p:cNvGrpSpPr>
              <p:nvPr/>
            </p:nvGrpSpPr>
            <p:grpSpPr bwMode="auto">
              <a:xfrm>
                <a:off x="1702" y="1933"/>
                <a:ext cx="53" cy="91"/>
                <a:chOff x="2386" y="1592"/>
                <a:chExt cx="53" cy="91"/>
              </a:xfrm>
            </p:grpSpPr>
            <p:sp>
              <p:nvSpPr>
                <p:cNvPr id="3224" name="Freeform 1825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5" name="Freeform 1826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6" name="Freeform 1827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7" name="Freeform 1828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8" name="Freeform 1829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9" name="Freeform 1830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10" name="Group 1831"/>
              <p:cNvGrpSpPr>
                <a:grpSpLocks/>
              </p:cNvGrpSpPr>
              <p:nvPr/>
            </p:nvGrpSpPr>
            <p:grpSpPr bwMode="auto">
              <a:xfrm>
                <a:off x="1759" y="1933"/>
                <a:ext cx="53" cy="91"/>
                <a:chOff x="2386" y="1592"/>
                <a:chExt cx="53" cy="91"/>
              </a:xfrm>
            </p:grpSpPr>
            <p:sp>
              <p:nvSpPr>
                <p:cNvPr id="3218" name="Freeform 1832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9" name="Freeform 1833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0" name="Freeform 1834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1" name="Freeform 1835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2" name="Freeform 1836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23" name="Freeform 1837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11" name="Group 1838"/>
              <p:cNvGrpSpPr>
                <a:grpSpLocks/>
              </p:cNvGrpSpPr>
              <p:nvPr/>
            </p:nvGrpSpPr>
            <p:grpSpPr bwMode="auto">
              <a:xfrm>
                <a:off x="1532" y="1933"/>
                <a:ext cx="53" cy="91"/>
                <a:chOff x="2386" y="1592"/>
                <a:chExt cx="53" cy="91"/>
              </a:xfrm>
            </p:grpSpPr>
            <p:sp>
              <p:nvSpPr>
                <p:cNvPr id="3212" name="Freeform 1839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3" name="Freeform 1840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4" name="Freeform 1841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5" name="Freeform 1842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6" name="Freeform 1843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17" name="Freeform 1844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133" name="Rectangle 1845"/>
            <p:cNvSpPr>
              <a:spLocks noChangeArrowheads="1"/>
            </p:cNvSpPr>
            <p:nvPr/>
          </p:nvSpPr>
          <p:spPr bwMode="auto">
            <a:xfrm>
              <a:off x="2043" y="2557"/>
              <a:ext cx="340" cy="11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134" name="Group 1846"/>
            <p:cNvGrpSpPr>
              <a:grpSpLocks/>
            </p:cNvGrpSpPr>
            <p:nvPr/>
          </p:nvGrpSpPr>
          <p:grpSpPr bwMode="auto">
            <a:xfrm>
              <a:off x="2073" y="2568"/>
              <a:ext cx="280" cy="91"/>
              <a:chOff x="1532" y="1933"/>
              <a:chExt cx="280" cy="91"/>
            </a:xfrm>
          </p:grpSpPr>
          <p:grpSp>
            <p:nvGrpSpPr>
              <p:cNvPr id="3172" name="Group 1847"/>
              <p:cNvGrpSpPr>
                <a:grpSpLocks/>
              </p:cNvGrpSpPr>
              <p:nvPr/>
            </p:nvGrpSpPr>
            <p:grpSpPr bwMode="auto">
              <a:xfrm>
                <a:off x="1588" y="1933"/>
                <a:ext cx="53" cy="91"/>
                <a:chOff x="2386" y="1592"/>
                <a:chExt cx="53" cy="91"/>
              </a:xfrm>
            </p:grpSpPr>
            <p:sp>
              <p:nvSpPr>
                <p:cNvPr id="3201" name="Freeform 1848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02" name="Freeform 1849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03" name="Freeform 1850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04" name="Freeform 1851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05" name="Freeform 1852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06" name="Freeform 1853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73" name="Group 1854"/>
              <p:cNvGrpSpPr>
                <a:grpSpLocks/>
              </p:cNvGrpSpPr>
              <p:nvPr/>
            </p:nvGrpSpPr>
            <p:grpSpPr bwMode="auto">
              <a:xfrm>
                <a:off x="1645" y="1933"/>
                <a:ext cx="53" cy="91"/>
                <a:chOff x="2386" y="1592"/>
                <a:chExt cx="53" cy="91"/>
              </a:xfrm>
            </p:grpSpPr>
            <p:sp>
              <p:nvSpPr>
                <p:cNvPr id="3195" name="Freeform 1855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96" name="Freeform 1856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97" name="Freeform 1857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98" name="Freeform 1858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99" name="Freeform 1859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00" name="Freeform 1860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74" name="Group 1861"/>
              <p:cNvGrpSpPr>
                <a:grpSpLocks/>
              </p:cNvGrpSpPr>
              <p:nvPr/>
            </p:nvGrpSpPr>
            <p:grpSpPr bwMode="auto">
              <a:xfrm>
                <a:off x="1702" y="1933"/>
                <a:ext cx="53" cy="91"/>
                <a:chOff x="2386" y="1592"/>
                <a:chExt cx="53" cy="91"/>
              </a:xfrm>
            </p:grpSpPr>
            <p:sp>
              <p:nvSpPr>
                <p:cNvPr id="3189" name="Freeform 1862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90" name="Freeform 1863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91" name="Freeform 1864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92" name="Freeform 1865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93" name="Freeform 1866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94" name="Freeform 1867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75" name="Group 1868"/>
              <p:cNvGrpSpPr>
                <a:grpSpLocks/>
              </p:cNvGrpSpPr>
              <p:nvPr/>
            </p:nvGrpSpPr>
            <p:grpSpPr bwMode="auto">
              <a:xfrm>
                <a:off x="1759" y="1933"/>
                <a:ext cx="53" cy="91"/>
                <a:chOff x="2386" y="1592"/>
                <a:chExt cx="53" cy="91"/>
              </a:xfrm>
            </p:grpSpPr>
            <p:sp>
              <p:nvSpPr>
                <p:cNvPr id="3183" name="Freeform 1869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84" name="Freeform 1870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85" name="Freeform 1871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86" name="Freeform 1872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87" name="Freeform 1873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88" name="Freeform 1874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76" name="Group 1875"/>
              <p:cNvGrpSpPr>
                <a:grpSpLocks/>
              </p:cNvGrpSpPr>
              <p:nvPr/>
            </p:nvGrpSpPr>
            <p:grpSpPr bwMode="auto">
              <a:xfrm>
                <a:off x="1532" y="1933"/>
                <a:ext cx="53" cy="91"/>
                <a:chOff x="2386" y="1592"/>
                <a:chExt cx="53" cy="91"/>
              </a:xfrm>
            </p:grpSpPr>
            <p:sp>
              <p:nvSpPr>
                <p:cNvPr id="3177" name="Freeform 1876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78" name="Freeform 1877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79" name="Freeform 1878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80" name="Freeform 1879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81" name="Freeform 1880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82" name="Freeform 1881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135" name="Rectangle 1882"/>
            <p:cNvSpPr>
              <a:spLocks noChangeArrowheads="1"/>
            </p:cNvSpPr>
            <p:nvPr/>
          </p:nvSpPr>
          <p:spPr bwMode="auto">
            <a:xfrm>
              <a:off x="2440" y="2557"/>
              <a:ext cx="340" cy="114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136" name="Group 1883"/>
            <p:cNvGrpSpPr>
              <a:grpSpLocks/>
            </p:cNvGrpSpPr>
            <p:nvPr/>
          </p:nvGrpSpPr>
          <p:grpSpPr bwMode="auto">
            <a:xfrm>
              <a:off x="2470" y="2568"/>
              <a:ext cx="280" cy="91"/>
              <a:chOff x="1532" y="1933"/>
              <a:chExt cx="280" cy="91"/>
            </a:xfrm>
          </p:grpSpPr>
          <p:grpSp>
            <p:nvGrpSpPr>
              <p:cNvPr id="3137" name="Group 1884"/>
              <p:cNvGrpSpPr>
                <a:grpSpLocks/>
              </p:cNvGrpSpPr>
              <p:nvPr/>
            </p:nvGrpSpPr>
            <p:grpSpPr bwMode="auto">
              <a:xfrm>
                <a:off x="1588" y="1933"/>
                <a:ext cx="53" cy="91"/>
                <a:chOff x="2386" y="1592"/>
                <a:chExt cx="53" cy="91"/>
              </a:xfrm>
            </p:grpSpPr>
            <p:sp>
              <p:nvSpPr>
                <p:cNvPr id="3166" name="Freeform 1885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67" name="Freeform 1886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68" name="Freeform 1887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69" name="Freeform 1888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70" name="Freeform 1889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71" name="Freeform 1890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38" name="Group 1891"/>
              <p:cNvGrpSpPr>
                <a:grpSpLocks/>
              </p:cNvGrpSpPr>
              <p:nvPr/>
            </p:nvGrpSpPr>
            <p:grpSpPr bwMode="auto">
              <a:xfrm>
                <a:off x="1645" y="1933"/>
                <a:ext cx="53" cy="91"/>
                <a:chOff x="2386" y="1592"/>
                <a:chExt cx="53" cy="91"/>
              </a:xfrm>
            </p:grpSpPr>
            <p:sp>
              <p:nvSpPr>
                <p:cNvPr id="3160" name="Freeform 1892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61" name="Freeform 1893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62" name="Freeform 1894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63" name="Freeform 1895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64" name="Freeform 1896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65" name="Freeform 1897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39" name="Group 1898"/>
              <p:cNvGrpSpPr>
                <a:grpSpLocks/>
              </p:cNvGrpSpPr>
              <p:nvPr/>
            </p:nvGrpSpPr>
            <p:grpSpPr bwMode="auto">
              <a:xfrm>
                <a:off x="1702" y="1933"/>
                <a:ext cx="53" cy="91"/>
                <a:chOff x="2386" y="1592"/>
                <a:chExt cx="53" cy="91"/>
              </a:xfrm>
            </p:grpSpPr>
            <p:sp>
              <p:nvSpPr>
                <p:cNvPr id="3154" name="Freeform 1899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55" name="Freeform 1900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56" name="Freeform 1901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57" name="Freeform 1902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58" name="Freeform 1903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59" name="Freeform 1904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40" name="Group 1905"/>
              <p:cNvGrpSpPr>
                <a:grpSpLocks/>
              </p:cNvGrpSpPr>
              <p:nvPr/>
            </p:nvGrpSpPr>
            <p:grpSpPr bwMode="auto">
              <a:xfrm>
                <a:off x="1759" y="1933"/>
                <a:ext cx="53" cy="91"/>
                <a:chOff x="2386" y="1592"/>
                <a:chExt cx="53" cy="91"/>
              </a:xfrm>
            </p:grpSpPr>
            <p:sp>
              <p:nvSpPr>
                <p:cNvPr id="3148" name="Freeform 1906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49" name="Freeform 1907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50" name="Freeform 1908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51" name="Freeform 1909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52" name="Freeform 1910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53" name="Freeform 1911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41" name="Group 1912"/>
              <p:cNvGrpSpPr>
                <a:grpSpLocks/>
              </p:cNvGrpSpPr>
              <p:nvPr/>
            </p:nvGrpSpPr>
            <p:grpSpPr bwMode="auto">
              <a:xfrm>
                <a:off x="1532" y="1933"/>
                <a:ext cx="53" cy="91"/>
                <a:chOff x="2386" y="1592"/>
                <a:chExt cx="53" cy="91"/>
              </a:xfrm>
            </p:grpSpPr>
            <p:sp>
              <p:nvSpPr>
                <p:cNvPr id="3142" name="Freeform 1913"/>
                <p:cNvSpPr>
                  <a:spLocks/>
                </p:cNvSpPr>
                <p:nvPr/>
              </p:nvSpPr>
              <p:spPr bwMode="auto">
                <a:xfrm>
                  <a:off x="2386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43" name="Freeform 1914"/>
                <p:cNvSpPr>
                  <a:spLocks/>
                </p:cNvSpPr>
                <p:nvPr/>
              </p:nvSpPr>
              <p:spPr bwMode="auto">
                <a:xfrm>
                  <a:off x="2386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44" name="Freeform 1915"/>
                <p:cNvSpPr>
                  <a:spLocks/>
                </p:cNvSpPr>
                <p:nvPr/>
              </p:nvSpPr>
              <p:spPr bwMode="auto">
                <a:xfrm>
                  <a:off x="2424" y="1637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45" name="Freeform 1916"/>
                <p:cNvSpPr>
                  <a:spLocks/>
                </p:cNvSpPr>
                <p:nvPr/>
              </p:nvSpPr>
              <p:spPr bwMode="auto">
                <a:xfrm rot="5400000">
                  <a:off x="2405" y="1657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46" name="Freeform 1917"/>
                <p:cNvSpPr>
                  <a:spLocks/>
                </p:cNvSpPr>
                <p:nvPr/>
              </p:nvSpPr>
              <p:spPr bwMode="auto">
                <a:xfrm rot="5400000">
                  <a:off x="2405" y="1581"/>
                  <a:ext cx="15" cy="37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47" name="Freeform 1918"/>
                <p:cNvSpPr>
                  <a:spLocks/>
                </p:cNvSpPr>
                <p:nvPr/>
              </p:nvSpPr>
              <p:spPr bwMode="auto">
                <a:xfrm>
                  <a:off x="2424" y="1599"/>
                  <a:ext cx="15" cy="38"/>
                </a:xfrm>
                <a:custGeom>
                  <a:avLst/>
                  <a:gdLst>
                    <a:gd name="T0" fmla="*/ 0 w 57"/>
                    <a:gd name="T1" fmla="*/ 29 h 142"/>
                    <a:gd name="T2" fmla="*/ 0 w 57"/>
                    <a:gd name="T3" fmla="*/ 114 h 142"/>
                    <a:gd name="T4" fmla="*/ 28 w 57"/>
                    <a:gd name="T5" fmla="*/ 142 h 142"/>
                    <a:gd name="T6" fmla="*/ 57 w 57"/>
                    <a:gd name="T7" fmla="*/ 114 h 142"/>
                    <a:gd name="T8" fmla="*/ 57 w 57"/>
                    <a:gd name="T9" fmla="*/ 29 h 142"/>
                    <a:gd name="T10" fmla="*/ 28 w 57"/>
                    <a:gd name="T11" fmla="*/ 0 h 142"/>
                    <a:gd name="T12" fmla="*/ 0 w 57"/>
                    <a:gd name="T13" fmla="*/ 2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7" h="142">
                      <a:moveTo>
                        <a:pt x="0" y="29"/>
                      </a:moveTo>
                      <a:lnTo>
                        <a:pt x="0" y="114"/>
                      </a:lnTo>
                      <a:lnTo>
                        <a:pt x="28" y="142"/>
                      </a:lnTo>
                      <a:lnTo>
                        <a:pt x="57" y="114"/>
                      </a:lnTo>
                      <a:lnTo>
                        <a:pt x="57" y="29"/>
                      </a:lnTo>
                      <a:lnTo>
                        <a:pt x="28" y="0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02191802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lastModifiedBy/>
  <cp:revision>1</cp:revision>
  <dcterms:created xsi:type="dcterms:W3CDTF">2013-11-12T05:29:55Z</dcterms:created>
  <dcterms:modified xsi:type="dcterms:W3CDTF">2013-11-12T05:29:57Z</dcterms:modified>
  <cp:category/>
  <cp:version/>
</cp:coreProperties>
</file>