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1" r:id="rId3"/>
    <p:sldId id="273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FF99"/>
    <a:srgbClr val="663300"/>
    <a:srgbClr val="CC9900"/>
    <a:srgbClr val="FF9933"/>
    <a:srgbClr val="FFCC00"/>
    <a:srgbClr val="99CCFF"/>
    <a:srgbClr val="CCCCFF"/>
    <a:srgbClr val="FFCCFF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3"/>
          <p:cNvGrpSpPr>
            <a:grpSpLocks/>
          </p:cNvGrpSpPr>
          <p:nvPr/>
        </p:nvGrpSpPr>
        <p:grpSpPr bwMode="auto">
          <a:xfrm>
            <a:off x="407495" y="1041400"/>
            <a:ext cx="1643063" cy="1220787"/>
            <a:chOff x="287338" y="439738"/>
            <a:chExt cx="1643062" cy="1220787"/>
          </a:xfrm>
        </p:grpSpPr>
        <p:grpSp>
          <p:nvGrpSpPr>
            <p:cNvPr id="3" name="グループ化 1"/>
            <p:cNvGrpSpPr>
              <a:grpSpLocks/>
            </p:cNvGrpSpPr>
            <p:nvPr/>
          </p:nvGrpSpPr>
          <p:grpSpPr bwMode="auto">
            <a:xfrm>
              <a:off x="720725" y="439738"/>
              <a:ext cx="1008063" cy="792162"/>
              <a:chOff x="720725" y="439738"/>
              <a:chExt cx="1008063" cy="792162"/>
            </a:xfrm>
          </p:grpSpPr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243"/>
            <p:cNvGrpSpPr>
              <a:grpSpLocks/>
            </p:cNvGrpSpPr>
            <p:nvPr/>
          </p:nvGrpSpPr>
          <p:grpSpPr bwMode="auto">
            <a:xfrm>
              <a:off x="287338" y="831850"/>
              <a:ext cx="1009650" cy="792163"/>
              <a:chOff x="720725" y="439738"/>
              <a:chExt cx="1008063" cy="792162"/>
            </a:xfrm>
          </p:grpSpPr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250"/>
            <p:cNvGrpSpPr>
              <a:grpSpLocks/>
            </p:cNvGrpSpPr>
            <p:nvPr/>
          </p:nvGrpSpPr>
          <p:grpSpPr bwMode="auto">
            <a:xfrm rot="9294366">
              <a:off x="922338" y="868363"/>
              <a:ext cx="1008062" cy="792162"/>
              <a:chOff x="720725" y="439738"/>
              <a:chExt cx="1008063" cy="792162"/>
            </a:xfrm>
          </p:grpSpPr>
          <p:sp>
            <p:nvSpPr>
              <p:cNvPr id="6" name="Freeform 15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" name="Freeform 10"/>
              <p:cNvSpPr>
                <a:spLocks/>
              </p:cNvSpPr>
              <p:nvPr/>
            </p:nvSpPr>
            <p:spPr bwMode="auto">
              <a:xfrm>
                <a:off x="720725" y="439738"/>
                <a:ext cx="1008063" cy="792162"/>
              </a:xfrm>
              <a:custGeom>
                <a:avLst/>
                <a:gdLst>
                  <a:gd name="T0" fmla="*/ 2147483647 w 635"/>
                  <a:gd name="T1" fmla="*/ 0 h 499"/>
                  <a:gd name="T2" fmla="*/ 2147483647 w 635"/>
                  <a:gd name="T3" fmla="*/ 2147483647 h 499"/>
                  <a:gd name="T4" fmla="*/ 0 w 635"/>
                  <a:gd name="T5" fmla="*/ 2147483647 h 499"/>
                  <a:gd name="T6" fmla="*/ 2147483647 w 635"/>
                  <a:gd name="T7" fmla="*/ 2147483647 h 499"/>
                  <a:gd name="T8" fmla="*/ 2147483647 w 635"/>
                  <a:gd name="T9" fmla="*/ 2147483647 h 499"/>
                  <a:gd name="T10" fmla="*/ 2147483647 w 635"/>
                  <a:gd name="T11" fmla="*/ 2147483647 h 499"/>
                  <a:gd name="T12" fmla="*/ 2147483647 w 635"/>
                  <a:gd name="T13" fmla="*/ 2147483647 h 499"/>
                  <a:gd name="T14" fmla="*/ 2147483647 w 635"/>
                  <a:gd name="T15" fmla="*/ 2147483647 h 499"/>
                  <a:gd name="T16" fmla="*/ 2147483647 w 635"/>
                  <a:gd name="T17" fmla="*/ 2147483647 h 499"/>
                  <a:gd name="T18" fmla="*/ 2147483647 w 635"/>
                  <a:gd name="T19" fmla="*/ 2147483647 h 499"/>
                  <a:gd name="T20" fmla="*/ 2147483647 w 635"/>
                  <a:gd name="T21" fmla="*/ 2147483647 h 499"/>
                  <a:gd name="T22" fmla="*/ 2147483647 w 635"/>
                  <a:gd name="T23" fmla="*/ 2147483647 h 499"/>
                  <a:gd name="T24" fmla="*/ 2147483647 w 635"/>
                  <a:gd name="T25" fmla="*/ 2147483647 h 499"/>
                  <a:gd name="T26" fmla="*/ 2147483647 w 635"/>
                  <a:gd name="T27" fmla="*/ 2147483647 h 499"/>
                  <a:gd name="T28" fmla="*/ 2147483647 w 635"/>
                  <a:gd name="T29" fmla="*/ 2147483647 h 499"/>
                  <a:gd name="T30" fmla="*/ 2147483647 w 635"/>
                  <a:gd name="T31" fmla="*/ 2147483647 h 499"/>
                  <a:gd name="T32" fmla="*/ 2147483647 w 635"/>
                  <a:gd name="T33" fmla="*/ 2147483647 h 499"/>
                  <a:gd name="T34" fmla="*/ 2147483647 w 635"/>
                  <a:gd name="T35" fmla="*/ 0 h 499"/>
                  <a:gd name="T36" fmla="*/ 2147483647 w 635"/>
                  <a:gd name="T37" fmla="*/ 2147483647 h 499"/>
                  <a:gd name="T38" fmla="*/ 2147483647 w 635"/>
                  <a:gd name="T39" fmla="*/ 0 h 499"/>
                  <a:gd name="T40" fmla="*/ 2147483647 w 635"/>
                  <a:gd name="T41" fmla="*/ 2147483647 h 499"/>
                  <a:gd name="T42" fmla="*/ 2147483647 w 635"/>
                  <a:gd name="T43" fmla="*/ 0 h 49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35" h="499">
                    <a:moveTo>
                      <a:pt x="181" y="0"/>
                    </a:moveTo>
                    <a:lnTo>
                      <a:pt x="136" y="137"/>
                    </a:lnTo>
                    <a:lnTo>
                      <a:pt x="0" y="182"/>
                    </a:lnTo>
                    <a:lnTo>
                      <a:pt x="90" y="318"/>
                    </a:lnTo>
                    <a:lnTo>
                      <a:pt x="45" y="409"/>
                    </a:lnTo>
                    <a:lnTo>
                      <a:pt x="181" y="454"/>
                    </a:lnTo>
                    <a:lnTo>
                      <a:pt x="181" y="499"/>
                    </a:lnTo>
                    <a:lnTo>
                      <a:pt x="317" y="454"/>
                    </a:lnTo>
                    <a:lnTo>
                      <a:pt x="408" y="499"/>
                    </a:lnTo>
                    <a:lnTo>
                      <a:pt x="498" y="454"/>
                    </a:lnTo>
                    <a:lnTo>
                      <a:pt x="544" y="454"/>
                    </a:lnTo>
                    <a:lnTo>
                      <a:pt x="635" y="363"/>
                    </a:lnTo>
                    <a:lnTo>
                      <a:pt x="544" y="318"/>
                    </a:lnTo>
                    <a:lnTo>
                      <a:pt x="635" y="227"/>
                    </a:lnTo>
                    <a:lnTo>
                      <a:pt x="544" y="182"/>
                    </a:lnTo>
                    <a:lnTo>
                      <a:pt x="544" y="46"/>
                    </a:lnTo>
                    <a:lnTo>
                      <a:pt x="453" y="91"/>
                    </a:lnTo>
                    <a:lnTo>
                      <a:pt x="362" y="0"/>
                    </a:lnTo>
                    <a:lnTo>
                      <a:pt x="317" y="46"/>
                    </a:lnTo>
                    <a:lnTo>
                      <a:pt x="272" y="0"/>
                    </a:lnTo>
                    <a:lnTo>
                      <a:pt x="226" y="4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Freeform 11"/>
              <p:cNvSpPr>
                <a:spLocks/>
              </p:cNvSpPr>
              <p:nvPr/>
            </p:nvSpPr>
            <p:spPr bwMode="auto">
              <a:xfrm>
                <a:off x="792163" y="944563"/>
                <a:ext cx="936625" cy="287337"/>
              </a:xfrm>
              <a:custGeom>
                <a:avLst/>
                <a:gdLst>
                  <a:gd name="T0" fmla="*/ 2147483647 w 590"/>
                  <a:gd name="T1" fmla="*/ 0 h 181"/>
                  <a:gd name="T2" fmla="*/ 0 w 590"/>
                  <a:gd name="T3" fmla="*/ 2147483647 h 181"/>
                  <a:gd name="T4" fmla="*/ 2147483647 w 590"/>
                  <a:gd name="T5" fmla="*/ 2147483647 h 181"/>
                  <a:gd name="T6" fmla="*/ 2147483647 w 590"/>
                  <a:gd name="T7" fmla="*/ 2147483647 h 181"/>
                  <a:gd name="T8" fmla="*/ 2147483647 w 590"/>
                  <a:gd name="T9" fmla="*/ 2147483647 h 181"/>
                  <a:gd name="T10" fmla="*/ 2147483647 w 590"/>
                  <a:gd name="T11" fmla="*/ 2147483647 h 181"/>
                  <a:gd name="T12" fmla="*/ 2147483647 w 590"/>
                  <a:gd name="T13" fmla="*/ 2147483647 h 181"/>
                  <a:gd name="T14" fmla="*/ 2147483647 w 590"/>
                  <a:gd name="T15" fmla="*/ 2147483647 h 181"/>
                  <a:gd name="T16" fmla="*/ 2147483647 w 590"/>
                  <a:gd name="T17" fmla="*/ 2147483647 h 181"/>
                  <a:gd name="T18" fmla="*/ 2147483647 w 590"/>
                  <a:gd name="T19" fmla="*/ 2147483647 h 181"/>
                  <a:gd name="T20" fmla="*/ 2147483647 w 590"/>
                  <a:gd name="T21" fmla="*/ 2147483647 h 181"/>
                  <a:gd name="T22" fmla="*/ 2147483647 w 590"/>
                  <a:gd name="T23" fmla="*/ 2147483647 h 181"/>
                  <a:gd name="T24" fmla="*/ 2147483647 w 590"/>
                  <a:gd name="T25" fmla="*/ 2147483647 h 181"/>
                  <a:gd name="T26" fmla="*/ 2147483647 w 590"/>
                  <a:gd name="T27" fmla="*/ 2147483647 h 181"/>
                  <a:gd name="T28" fmla="*/ 2147483647 w 590"/>
                  <a:gd name="T29" fmla="*/ 2147483647 h 181"/>
                  <a:gd name="T30" fmla="*/ 2147483647 w 590"/>
                  <a:gd name="T31" fmla="*/ 2147483647 h 181"/>
                  <a:gd name="T32" fmla="*/ 2147483647 w 59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90" h="181">
                    <a:moveTo>
                      <a:pt x="45" y="0"/>
                    </a:moveTo>
                    <a:lnTo>
                      <a:pt x="0" y="91"/>
                    </a:lnTo>
                    <a:lnTo>
                      <a:pt x="136" y="136"/>
                    </a:lnTo>
                    <a:lnTo>
                      <a:pt x="136" y="181"/>
                    </a:lnTo>
                    <a:lnTo>
                      <a:pt x="272" y="136"/>
                    </a:lnTo>
                    <a:lnTo>
                      <a:pt x="363" y="181"/>
                    </a:lnTo>
                    <a:lnTo>
                      <a:pt x="453" y="136"/>
                    </a:lnTo>
                    <a:lnTo>
                      <a:pt x="499" y="136"/>
                    </a:lnTo>
                    <a:lnTo>
                      <a:pt x="590" y="45"/>
                    </a:lnTo>
                    <a:lnTo>
                      <a:pt x="499" y="91"/>
                    </a:lnTo>
                    <a:lnTo>
                      <a:pt x="453" y="91"/>
                    </a:lnTo>
                    <a:lnTo>
                      <a:pt x="363" y="136"/>
                    </a:lnTo>
                    <a:lnTo>
                      <a:pt x="272" y="91"/>
                    </a:lnTo>
                    <a:lnTo>
                      <a:pt x="181" y="136"/>
                    </a:lnTo>
                    <a:lnTo>
                      <a:pt x="136" y="45"/>
                    </a:lnTo>
                    <a:lnTo>
                      <a:pt x="45" y="4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" name="Freeform 12"/>
              <p:cNvSpPr>
                <a:spLocks/>
              </p:cNvSpPr>
              <p:nvPr/>
            </p:nvSpPr>
            <p:spPr bwMode="auto">
              <a:xfrm>
                <a:off x="863600" y="512763"/>
                <a:ext cx="720725" cy="647700"/>
              </a:xfrm>
              <a:custGeom>
                <a:avLst/>
                <a:gdLst>
                  <a:gd name="T0" fmla="*/ 2147483647 w 454"/>
                  <a:gd name="T1" fmla="*/ 2147483647 h 408"/>
                  <a:gd name="T2" fmla="*/ 2147483647 w 454"/>
                  <a:gd name="T3" fmla="*/ 2147483647 h 408"/>
                  <a:gd name="T4" fmla="*/ 0 w 454"/>
                  <a:gd name="T5" fmla="*/ 2147483647 h 408"/>
                  <a:gd name="T6" fmla="*/ 2147483647 w 454"/>
                  <a:gd name="T7" fmla="*/ 2147483647 h 408"/>
                  <a:gd name="T8" fmla="*/ 2147483647 w 454"/>
                  <a:gd name="T9" fmla="*/ 2147483647 h 408"/>
                  <a:gd name="T10" fmla="*/ 2147483647 w 454"/>
                  <a:gd name="T11" fmla="*/ 2147483647 h 408"/>
                  <a:gd name="T12" fmla="*/ 2147483647 w 454"/>
                  <a:gd name="T13" fmla="*/ 2147483647 h 408"/>
                  <a:gd name="T14" fmla="*/ 2147483647 w 454"/>
                  <a:gd name="T15" fmla="*/ 2147483647 h 408"/>
                  <a:gd name="T16" fmla="*/ 2147483647 w 454"/>
                  <a:gd name="T17" fmla="*/ 2147483647 h 408"/>
                  <a:gd name="T18" fmla="*/ 2147483647 w 454"/>
                  <a:gd name="T19" fmla="*/ 2147483647 h 408"/>
                  <a:gd name="T20" fmla="*/ 2147483647 w 454"/>
                  <a:gd name="T21" fmla="*/ 2147483647 h 408"/>
                  <a:gd name="T22" fmla="*/ 2147483647 w 454"/>
                  <a:gd name="T23" fmla="*/ 2147483647 h 408"/>
                  <a:gd name="T24" fmla="*/ 2147483647 w 454"/>
                  <a:gd name="T25" fmla="*/ 2147483647 h 408"/>
                  <a:gd name="T26" fmla="*/ 2147483647 w 454"/>
                  <a:gd name="T27" fmla="*/ 0 h 408"/>
                  <a:gd name="T28" fmla="*/ 2147483647 w 454"/>
                  <a:gd name="T29" fmla="*/ 2147483647 h 408"/>
                  <a:gd name="T30" fmla="*/ 2147483647 w 454"/>
                  <a:gd name="T31" fmla="*/ 2147483647 h 40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54" h="408">
                    <a:moveTo>
                      <a:pt x="136" y="91"/>
                    </a:moveTo>
                    <a:lnTo>
                      <a:pt x="91" y="181"/>
                    </a:lnTo>
                    <a:lnTo>
                      <a:pt x="0" y="181"/>
                    </a:lnTo>
                    <a:lnTo>
                      <a:pt x="91" y="317"/>
                    </a:lnTo>
                    <a:lnTo>
                      <a:pt x="136" y="408"/>
                    </a:lnTo>
                    <a:lnTo>
                      <a:pt x="227" y="363"/>
                    </a:lnTo>
                    <a:lnTo>
                      <a:pt x="318" y="408"/>
                    </a:lnTo>
                    <a:lnTo>
                      <a:pt x="408" y="363"/>
                    </a:lnTo>
                    <a:lnTo>
                      <a:pt x="454" y="363"/>
                    </a:lnTo>
                    <a:lnTo>
                      <a:pt x="363" y="272"/>
                    </a:lnTo>
                    <a:lnTo>
                      <a:pt x="454" y="136"/>
                    </a:lnTo>
                    <a:lnTo>
                      <a:pt x="408" y="45"/>
                    </a:lnTo>
                    <a:lnTo>
                      <a:pt x="272" y="91"/>
                    </a:lnTo>
                    <a:lnTo>
                      <a:pt x="227" y="0"/>
                    </a:lnTo>
                    <a:lnTo>
                      <a:pt x="182" y="136"/>
                    </a:lnTo>
                    <a:lnTo>
                      <a:pt x="136" y="91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" name="Freeform 13"/>
              <p:cNvSpPr>
                <a:spLocks/>
              </p:cNvSpPr>
              <p:nvPr/>
            </p:nvSpPr>
            <p:spPr bwMode="auto">
              <a:xfrm>
                <a:off x="1008063" y="657225"/>
                <a:ext cx="503237" cy="431800"/>
              </a:xfrm>
              <a:custGeom>
                <a:avLst/>
                <a:gdLst>
                  <a:gd name="T0" fmla="*/ 2147483647 w 317"/>
                  <a:gd name="T1" fmla="*/ 2147483647 h 272"/>
                  <a:gd name="T2" fmla="*/ 2147483647 w 317"/>
                  <a:gd name="T3" fmla="*/ 2147483647 h 272"/>
                  <a:gd name="T4" fmla="*/ 0 w 317"/>
                  <a:gd name="T5" fmla="*/ 2147483647 h 272"/>
                  <a:gd name="T6" fmla="*/ 2147483647 w 317"/>
                  <a:gd name="T7" fmla="*/ 2147483647 h 272"/>
                  <a:gd name="T8" fmla="*/ 2147483647 w 317"/>
                  <a:gd name="T9" fmla="*/ 2147483647 h 272"/>
                  <a:gd name="T10" fmla="*/ 2147483647 w 317"/>
                  <a:gd name="T11" fmla="*/ 2147483647 h 272"/>
                  <a:gd name="T12" fmla="*/ 2147483647 w 317"/>
                  <a:gd name="T13" fmla="*/ 2147483647 h 272"/>
                  <a:gd name="T14" fmla="*/ 2147483647 w 317"/>
                  <a:gd name="T15" fmla="*/ 2147483647 h 272"/>
                  <a:gd name="T16" fmla="*/ 2147483647 w 317"/>
                  <a:gd name="T17" fmla="*/ 2147483647 h 272"/>
                  <a:gd name="T18" fmla="*/ 2147483647 w 317"/>
                  <a:gd name="T19" fmla="*/ 2147483647 h 272"/>
                  <a:gd name="T20" fmla="*/ 2147483647 w 317"/>
                  <a:gd name="T21" fmla="*/ 0 h 272"/>
                  <a:gd name="T22" fmla="*/ 2147483647 w 317"/>
                  <a:gd name="T23" fmla="*/ 2147483647 h 272"/>
                  <a:gd name="T24" fmla="*/ 2147483647 w 317"/>
                  <a:gd name="T25" fmla="*/ 2147483647 h 2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7" h="272">
                    <a:moveTo>
                      <a:pt x="91" y="45"/>
                    </a:moveTo>
                    <a:lnTo>
                      <a:pt x="91" y="136"/>
                    </a:lnTo>
                    <a:lnTo>
                      <a:pt x="0" y="90"/>
                    </a:lnTo>
                    <a:lnTo>
                      <a:pt x="91" y="181"/>
                    </a:lnTo>
                    <a:lnTo>
                      <a:pt x="45" y="272"/>
                    </a:lnTo>
                    <a:lnTo>
                      <a:pt x="136" y="226"/>
                    </a:lnTo>
                    <a:lnTo>
                      <a:pt x="136" y="272"/>
                    </a:lnTo>
                    <a:lnTo>
                      <a:pt x="317" y="272"/>
                    </a:lnTo>
                    <a:lnTo>
                      <a:pt x="272" y="181"/>
                    </a:lnTo>
                    <a:lnTo>
                      <a:pt x="227" y="181"/>
                    </a:lnTo>
                    <a:lnTo>
                      <a:pt x="181" y="0"/>
                    </a:lnTo>
                    <a:lnTo>
                      <a:pt x="136" y="90"/>
                    </a:lnTo>
                    <a:lnTo>
                      <a:pt x="91" y="45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Freeform 14"/>
              <p:cNvSpPr>
                <a:spLocks/>
              </p:cNvSpPr>
              <p:nvPr/>
            </p:nvSpPr>
            <p:spPr bwMode="auto">
              <a:xfrm>
                <a:off x="1152525" y="800100"/>
                <a:ext cx="215900" cy="215900"/>
              </a:xfrm>
              <a:custGeom>
                <a:avLst/>
                <a:gdLst>
                  <a:gd name="T0" fmla="*/ 2147483647 w 136"/>
                  <a:gd name="T1" fmla="*/ 0 h 136"/>
                  <a:gd name="T2" fmla="*/ 0 w 136"/>
                  <a:gd name="T3" fmla="*/ 2147483647 h 136"/>
                  <a:gd name="T4" fmla="*/ 2147483647 w 136"/>
                  <a:gd name="T5" fmla="*/ 2147483647 h 136"/>
                  <a:gd name="T6" fmla="*/ 2147483647 w 136"/>
                  <a:gd name="T7" fmla="*/ 2147483647 h 136"/>
                  <a:gd name="T8" fmla="*/ 2147483647 w 136"/>
                  <a:gd name="T9" fmla="*/ 2147483647 h 136"/>
                  <a:gd name="T10" fmla="*/ 2147483647 w 136"/>
                  <a:gd name="T11" fmla="*/ 0 h 1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36" h="136">
                    <a:moveTo>
                      <a:pt x="45" y="0"/>
                    </a:moveTo>
                    <a:lnTo>
                      <a:pt x="0" y="46"/>
                    </a:lnTo>
                    <a:lnTo>
                      <a:pt x="45" y="136"/>
                    </a:lnTo>
                    <a:lnTo>
                      <a:pt x="136" y="91"/>
                    </a:lnTo>
                    <a:lnTo>
                      <a:pt x="45" y="46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333333">
                  <a:alpha val="2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4" name="グループ化 7"/>
          <p:cNvGrpSpPr>
            <a:grpSpLocks/>
          </p:cNvGrpSpPr>
          <p:nvPr/>
        </p:nvGrpSpPr>
        <p:grpSpPr bwMode="auto">
          <a:xfrm>
            <a:off x="2297705" y="1200165"/>
            <a:ext cx="1530170" cy="1146953"/>
            <a:chOff x="2208213" y="3833813"/>
            <a:chExt cx="900112" cy="674687"/>
          </a:xfrm>
        </p:grpSpPr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2297113" y="3833813"/>
              <a:ext cx="676274" cy="495299"/>
            </a:xfrm>
            <a:custGeom>
              <a:avLst/>
              <a:gdLst>
                <a:gd name="T0" fmla="*/ 2147483647 w 426"/>
                <a:gd name="T1" fmla="*/ 0 h 312"/>
                <a:gd name="T2" fmla="*/ 2147483647 w 426"/>
                <a:gd name="T3" fmla="*/ 2147483647 h 312"/>
                <a:gd name="T4" fmla="*/ 2147483647 w 426"/>
                <a:gd name="T5" fmla="*/ 2147483647 h 312"/>
                <a:gd name="T6" fmla="*/ 0 w 426"/>
                <a:gd name="T7" fmla="*/ 2147483647 h 312"/>
                <a:gd name="T8" fmla="*/ 2147483647 w 426"/>
                <a:gd name="T9" fmla="*/ 2147483647 h 312"/>
                <a:gd name="T10" fmla="*/ 2147483647 w 426"/>
                <a:gd name="T11" fmla="*/ 2147483647 h 312"/>
                <a:gd name="T12" fmla="*/ 2147483647 w 426"/>
                <a:gd name="T13" fmla="*/ 2147483647 h 312"/>
                <a:gd name="T14" fmla="*/ 2147483647 w 426"/>
                <a:gd name="T15" fmla="*/ 2147483647 h 312"/>
                <a:gd name="T16" fmla="*/ 2147483647 w 426"/>
                <a:gd name="T17" fmla="*/ 2147483647 h 312"/>
                <a:gd name="T18" fmla="*/ 2147483647 w 426"/>
                <a:gd name="T19" fmla="*/ 2147483647 h 312"/>
                <a:gd name="T20" fmla="*/ 2147483647 w 426"/>
                <a:gd name="T21" fmla="*/ 2147483647 h 312"/>
                <a:gd name="T22" fmla="*/ 2147483647 w 426"/>
                <a:gd name="T23" fmla="*/ 2147483647 h 312"/>
                <a:gd name="T24" fmla="*/ 2147483647 w 426"/>
                <a:gd name="T25" fmla="*/ 2147483647 h 312"/>
                <a:gd name="T26" fmla="*/ 2147483647 w 426"/>
                <a:gd name="T27" fmla="*/ 0 h 312"/>
                <a:gd name="T28" fmla="*/ 2147483647 w 426"/>
                <a:gd name="T29" fmla="*/ 2147483647 h 312"/>
                <a:gd name="T30" fmla="*/ 2147483647 w 426"/>
                <a:gd name="T31" fmla="*/ 0 h 3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26" h="312">
                  <a:moveTo>
                    <a:pt x="170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85" y="255"/>
                  </a:lnTo>
                  <a:lnTo>
                    <a:pt x="85" y="312"/>
                  </a:lnTo>
                  <a:lnTo>
                    <a:pt x="170" y="255"/>
                  </a:lnTo>
                  <a:lnTo>
                    <a:pt x="199" y="312"/>
                  </a:lnTo>
                  <a:lnTo>
                    <a:pt x="256" y="255"/>
                  </a:lnTo>
                  <a:lnTo>
                    <a:pt x="369" y="255"/>
                  </a:lnTo>
                  <a:lnTo>
                    <a:pt x="312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2657476" y="4059238"/>
              <a:ext cx="450849" cy="360362"/>
            </a:xfrm>
            <a:custGeom>
              <a:avLst/>
              <a:gdLst>
                <a:gd name="T0" fmla="*/ 2147483647 w 284"/>
                <a:gd name="T1" fmla="*/ 2147483647 h 227"/>
                <a:gd name="T2" fmla="*/ 0 w 284"/>
                <a:gd name="T3" fmla="*/ 2147483647 h 227"/>
                <a:gd name="T4" fmla="*/ 2147483647 w 284"/>
                <a:gd name="T5" fmla="*/ 2147483647 h 227"/>
                <a:gd name="T6" fmla="*/ 2147483647 w 284"/>
                <a:gd name="T7" fmla="*/ 0 h 227"/>
                <a:gd name="T8" fmla="*/ 2147483647 w 284"/>
                <a:gd name="T9" fmla="*/ 2147483647 h 227"/>
                <a:gd name="T10" fmla="*/ 2147483647 w 284"/>
                <a:gd name="T11" fmla="*/ 0 h 227"/>
                <a:gd name="T12" fmla="*/ 2147483647 w 284"/>
                <a:gd name="T13" fmla="*/ 2147483647 h 227"/>
                <a:gd name="T14" fmla="*/ 2147483647 w 284"/>
                <a:gd name="T15" fmla="*/ 2147483647 h 227"/>
                <a:gd name="T16" fmla="*/ 2147483647 w 284"/>
                <a:gd name="T17" fmla="*/ 2147483647 h 227"/>
                <a:gd name="T18" fmla="*/ 2147483647 w 284"/>
                <a:gd name="T19" fmla="*/ 2147483647 h 227"/>
                <a:gd name="T20" fmla="*/ 2147483647 w 284"/>
                <a:gd name="T21" fmla="*/ 2147483647 h 227"/>
                <a:gd name="T22" fmla="*/ 2147483647 w 284"/>
                <a:gd name="T23" fmla="*/ 2147483647 h 227"/>
                <a:gd name="T24" fmla="*/ 2147483647 w 284"/>
                <a:gd name="T25" fmla="*/ 2147483647 h 22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4" h="227">
                  <a:moveTo>
                    <a:pt x="29" y="198"/>
                  </a:moveTo>
                  <a:lnTo>
                    <a:pt x="0" y="57"/>
                  </a:lnTo>
                  <a:lnTo>
                    <a:pt x="57" y="85"/>
                  </a:lnTo>
                  <a:lnTo>
                    <a:pt x="85" y="0"/>
                  </a:lnTo>
                  <a:lnTo>
                    <a:pt x="170" y="28"/>
                  </a:lnTo>
                  <a:lnTo>
                    <a:pt x="255" y="0"/>
                  </a:lnTo>
                  <a:lnTo>
                    <a:pt x="227" y="85"/>
                  </a:lnTo>
                  <a:lnTo>
                    <a:pt x="284" y="142"/>
                  </a:lnTo>
                  <a:lnTo>
                    <a:pt x="199" y="198"/>
                  </a:lnTo>
                  <a:lnTo>
                    <a:pt x="170" y="170"/>
                  </a:lnTo>
                  <a:lnTo>
                    <a:pt x="114" y="227"/>
                  </a:lnTo>
                  <a:lnTo>
                    <a:pt x="85" y="170"/>
                  </a:lnTo>
                  <a:lnTo>
                    <a:pt x="29" y="1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2208213" y="4059238"/>
              <a:ext cx="449263" cy="360362"/>
            </a:xfrm>
            <a:custGeom>
              <a:avLst/>
              <a:gdLst>
                <a:gd name="T0" fmla="*/ 0 w 283"/>
                <a:gd name="T1" fmla="*/ 2147483647 h 227"/>
                <a:gd name="T2" fmla="*/ 2147483647 w 283"/>
                <a:gd name="T3" fmla="*/ 2147483647 h 227"/>
                <a:gd name="T4" fmla="*/ 0 w 283"/>
                <a:gd name="T5" fmla="*/ 2147483647 h 227"/>
                <a:gd name="T6" fmla="*/ 2147483647 w 283"/>
                <a:gd name="T7" fmla="*/ 2147483647 h 227"/>
                <a:gd name="T8" fmla="*/ 2147483647 w 283"/>
                <a:gd name="T9" fmla="*/ 0 h 227"/>
                <a:gd name="T10" fmla="*/ 2147483647 w 283"/>
                <a:gd name="T11" fmla="*/ 2147483647 h 227"/>
                <a:gd name="T12" fmla="*/ 2147483647 w 283"/>
                <a:gd name="T13" fmla="*/ 2147483647 h 227"/>
                <a:gd name="T14" fmla="*/ 2147483647 w 283"/>
                <a:gd name="T15" fmla="*/ 2147483647 h 227"/>
                <a:gd name="T16" fmla="*/ 2147483647 w 283"/>
                <a:gd name="T17" fmla="*/ 2147483647 h 227"/>
                <a:gd name="T18" fmla="*/ 2147483647 w 283"/>
                <a:gd name="T19" fmla="*/ 2147483647 h 227"/>
                <a:gd name="T20" fmla="*/ 2147483647 w 283"/>
                <a:gd name="T21" fmla="*/ 2147483647 h 227"/>
                <a:gd name="T22" fmla="*/ 2147483647 w 283"/>
                <a:gd name="T23" fmla="*/ 2147483647 h 227"/>
                <a:gd name="T24" fmla="*/ 2147483647 w 283"/>
                <a:gd name="T25" fmla="*/ 2147483647 h 227"/>
                <a:gd name="T26" fmla="*/ 2147483647 w 283"/>
                <a:gd name="T27" fmla="*/ 2147483647 h 227"/>
                <a:gd name="T28" fmla="*/ 2147483647 w 283"/>
                <a:gd name="T29" fmla="*/ 2147483647 h 227"/>
                <a:gd name="T30" fmla="*/ 0 w 283"/>
                <a:gd name="T31" fmla="*/ 2147483647 h 22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3" h="227">
                  <a:moveTo>
                    <a:pt x="0" y="142"/>
                  </a:moveTo>
                  <a:lnTo>
                    <a:pt x="56" y="113"/>
                  </a:lnTo>
                  <a:lnTo>
                    <a:pt x="0" y="28"/>
                  </a:lnTo>
                  <a:lnTo>
                    <a:pt x="113" y="57"/>
                  </a:lnTo>
                  <a:lnTo>
                    <a:pt x="141" y="0"/>
                  </a:lnTo>
                  <a:lnTo>
                    <a:pt x="170" y="57"/>
                  </a:lnTo>
                  <a:lnTo>
                    <a:pt x="255" y="28"/>
                  </a:lnTo>
                  <a:lnTo>
                    <a:pt x="226" y="85"/>
                  </a:lnTo>
                  <a:lnTo>
                    <a:pt x="283" y="113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70" y="198"/>
                  </a:lnTo>
                  <a:lnTo>
                    <a:pt x="141" y="227"/>
                  </a:lnTo>
                  <a:lnTo>
                    <a:pt x="56" y="198"/>
                  </a:lnTo>
                  <a:lnTo>
                    <a:pt x="56" y="170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2432051" y="4194175"/>
              <a:ext cx="360362" cy="314325"/>
            </a:xfrm>
            <a:custGeom>
              <a:avLst/>
              <a:gdLst>
                <a:gd name="T0" fmla="*/ 2147483647 w 227"/>
                <a:gd name="T1" fmla="*/ 2147483647 h 198"/>
                <a:gd name="T2" fmla="*/ 2147483647 w 227"/>
                <a:gd name="T3" fmla="*/ 2147483647 h 198"/>
                <a:gd name="T4" fmla="*/ 2147483647 w 227"/>
                <a:gd name="T5" fmla="*/ 2147483647 h 198"/>
                <a:gd name="T6" fmla="*/ 2147483647 w 227"/>
                <a:gd name="T7" fmla="*/ 0 h 198"/>
                <a:gd name="T8" fmla="*/ 2147483647 w 227"/>
                <a:gd name="T9" fmla="*/ 2147483647 h 198"/>
                <a:gd name="T10" fmla="*/ 0 w 227"/>
                <a:gd name="T11" fmla="*/ 2147483647 h 198"/>
                <a:gd name="T12" fmla="*/ 2147483647 w 227"/>
                <a:gd name="T13" fmla="*/ 2147483647 h 198"/>
                <a:gd name="T14" fmla="*/ 0 w 227"/>
                <a:gd name="T15" fmla="*/ 2147483647 h 198"/>
                <a:gd name="T16" fmla="*/ 2147483647 w 227"/>
                <a:gd name="T17" fmla="*/ 2147483647 h 198"/>
                <a:gd name="T18" fmla="*/ 2147483647 w 227"/>
                <a:gd name="T19" fmla="*/ 2147483647 h 198"/>
                <a:gd name="T20" fmla="*/ 2147483647 w 227"/>
                <a:gd name="T21" fmla="*/ 2147483647 h 198"/>
                <a:gd name="T22" fmla="*/ 2147483647 w 227"/>
                <a:gd name="T23" fmla="*/ 2147483647 h 198"/>
                <a:gd name="T24" fmla="*/ 2147483647 w 227"/>
                <a:gd name="T25" fmla="*/ 2147483647 h 198"/>
                <a:gd name="T26" fmla="*/ 2147483647 w 227"/>
                <a:gd name="T27" fmla="*/ 2147483647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7" h="198">
                  <a:moveTo>
                    <a:pt x="199" y="170"/>
                  </a:moveTo>
                  <a:lnTo>
                    <a:pt x="227" y="57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198"/>
                  </a:lnTo>
                  <a:lnTo>
                    <a:pt x="114" y="142"/>
                  </a:lnTo>
                  <a:lnTo>
                    <a:pt x="171" y="198"/>
                  </a:lnTo>
                  <a:lnTo>
                    <a:pt x="171" y="142"/>
                  </a:lnTo>
                  <a:lnTo>
                    <a:pt x="199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279" name="グループ化 278"/>
          <p:cNvGrpSpPr/>
          <p:nvPr/>
        </p:nvGrpSpPr>
        <p:grpSpPr>
          <a:xfrm>
            <a:off x="2477166" y="3068878"/>
            <a:ext cx="1440567" cy="1304925"/>
            <a:chOff x="2477166" y="3068878"/>
            <a:chExt cx="1440567" cy="1304925"/>
          </a:xfrm>
        </p:grpSpPr>
        <p:grpSp>
          <p:nvGrpSpPr>
            <p:cNvPr id="29" name="グループ化 5"/>
            <p:cNvGrpSpPr>
              <a:grpSpLocks/>
            </p:cNvGrpSpPr>
            <p:nvPr/>
          </p:nvGrpSpPr>
          <p:grpSpPr bwMode="auto">
            <a:xfrm rot="5400000">
              <a:off x="3242251" y="3698321"/>
              <a:ext cx="404813" cy="946150"/>
              <a:chOff x="1847850" y="2573338"/>
              <a:chExt cx="404813" cy="946150"/>
            </a:xfrm>
          </p:grpSpPr>
          <p:sp>
            <p:nvSpPr>
              <p:cNvPr id="30" name="Freeform 145"/>
              <p:cNvSpPr>
                <a:spLocks/>
              </p:cNvSpPr>
              <p:nvPr/>
            </p:nvSpPr>
            <p:spPr bwMode="auto">
              <a:xfrm>
                <a:off x="1847850" y="2573338"/>
                <a:ext cx="404813" cy="946150"/>
              </a:xfrm>
              <a:custGeom>
                <a:avLst/>
                <a:gdLst>
                  <a:gd name="T0" fmla="*/ 0 w 255"/>
                  <a:gd name="T1" fmla="*/ 2147483647 h 596"/>
                  <a:gd name="T2" fmla="*/ 0 w 255"/>
                  <a:gd name="T3" fmla="*/ 2147483647 h 596"/>
                  <a:gd name="T4" fmla="*/ 2147483647 w 255"/>
                  <a:gd name="T5" fmla="*/ 2147483647 h 596"/>
                  <a:gd name="T6" fmla="*/ 2147483647 w 255"/>
                  <a:gd name="T7" fmla="*/ 2147483647 h 596"/>
                  <a:gd name="T8" fmla="*/ 2147483647 w 255"/>
                  <a:gd name="T9" fmla="*/ 2147483647 h 596"/>
                  <a:gd name="T10" fmla="*/ 2147483647 w 255"/>
                  <a:gd name="T11" fmla="*/ 2147483647 h 596"/>
                  <a:gd name="T12" fmla="*/ 2147483647 w 255"/>
                  <a:gd name="T13" fmla="*/ 2147483647 h 596"/>
                  <a:gd name="T14" fmla="*/ 2147483647 w 255"/>
                  <a:gd name="T15" fmla="*/ 0 h 596"/>
                  <a:gd name="T16" fmla="*/ 2147483647 w 255"/>
                  <a:gd name="T17" fmla="*/ 2147483647 h 596"/>
                  <a:gd name="T18" fmla="*/ 2147483647 w 255"/>
                  <a:gd name="T19" fmla="*/ 2147483647 h 596"/>
                  <a:gd name="T20" fmla="*/ 0 w 255"/>
                  <a:gd name="T21" fmla="*/ 2147483647 h 59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55" h="596">
                    <a:moveTo>
                      <a:pt x="0" y="114"/>
                    </a:moveTo>
                    <a:lnTo>
                      <a:pt x="0" y="539"/>
                    </a:lnTo>
                    <a:lnTo>
                      <a:pt x="56" y="596"/>
                    </a:lnTo>
                    <a:lnTo>
                      <a:pt x="198" y="596"/>
                    </a:lnTo>
                    <a:lnTo>
                      <a:pt x="255" y="539"/>
                    </a:lnTo>
                    <a:lnTo>
                      <a:pt x="255" y="29"/>
                    </a:lnTo>
                    <a:lnTo>
                      <a:pt x="198" y="85"/>
                    </a:lnTo>
                    <a:lnTo>
                      <a:pt x="141" y="0"/>
                    </a:lnTo>
                    <a:lnTo>
                      <a:pt x="85" y="85"/>
                    </a:lnTo>
                    <a:lnTo>
                      <a:pt x="28" y="29"/>
                    </a:lnTo>
                    <a:lnTo>
                      <a:pt x="0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alpha val="60001"/>
                    </a:srgbClr>
                  </a:gs>
                  <a:gs pos="50000">
                    <a:srgbClr val="339966">
                      <a:gamma/>
                      <a:tint val="41176"/>
                      <a:invGamma/>
                    </a:srgbClr>
                  </a:gs>
                  <a:gs pos="100000">
                    <a:srgbClr val="339966">
                      <a:alpha val="60001"/>
                    </a:srgbClr>
                  </a:gs>
                </a:gsLst>
                <a:lin ang="0" scaled="1"/>
              </a:gra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1" name="Freeform 146"/>
              <p:cNvSpPr>
                <a:spLocks/>
              </p:cNvSpPr>
              <p:nvPr/>
            </p:nvSpPr>
            <p:spPr bwMode="auto">
              <a:xfrm>
                <a:off x="2162175" y="2933700"/>
                <a:ext cx="46038" cy="223838"/>
              </a:xfrm>
              <a:custGeom>
                <a:avLst/>
                <a:gdLst>
                  <a:gd name="T0" fmla="*/ 2147483647 w 29"/>
                  <a:gd name="T1" fmla="*/ 0 h 141"/>
                  <a:gd name="T2" fmla="*/ 2147483647 w 29"/>
                  <a:gd name="T3" fmla="*/ 2147483647 h 141"/>
                  <a:gd name="T4" fmla="*/ 0 w 29"/>
                  <a:gd name="T5" fmla="*/ 2147483647 h 141"/>
                  <a:gd name="T6" fmla="*/ 0 w 29"/>
                  <a:gd name="T7" fmla="*/ 0 h 141"/>
                  <a:gd name="T8" fmla="*/ 2147483647 w 29"/>
                  <a:gd name="T9" fmla="*/ 0 h 14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141">
                    <a:moveTo>
                      <a:pt x="29" y="0"/>
                    </a:moveTo>
                    <a:lnTo>
                      <a:pt x="29" y="141"/>
                    </a:lnTo>
                    <a:lnTo>
                      <a:pt x="0" y="141"/>
                    </a:lnTo>
                    <a:lnTo>
                      <a:pt x="0" y="0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" name="Freeform 147"/>
              <p:cNvSpPr>
                <a:spLocks/>
              </p:cNvSpPr>
              <p:nvPr/>
            </p:nvSpPr>
            <p:spPr bwMode="auto">
              <a:xfrm>
                <a:off x="2162175" y="2844800"/>
                <a:ext cx="46038" cy="44450"/>
              </a:xfrm>
              <a:custGeom>
                <a:avLst/>
                <a:gdLst>
                  <a:gd name="T0" fmla="*/ 0 w 29"/>
                  <a:gd name="T1" fmla="*/ 0 h 28"/>
                  <a:gd name="T2" fmla="*/ 0 w 29"/>
                  <a:gd name="T3" fmla="*/ 2147483647 h 28"/>
                  <a:gd name="T4" fmla="*/ 2147483647 w 29"/>
                  <a:gd name="T5" fmla="*/ 2147483647 h 28"/>
                  <a:gd name="T6" fmla="*/ 2147483647 w 29"/>
                  <a:gd name="T7" fmla="*/ 0 h 28"/>
                  <a:gd name="T8" fmla="*/ 0 w 29"/>
                  <a:gd name="T9" fmla="*/ 0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0"/>
                    </a:moveTo>
                    <a:lnTo>
                      <a:pt x="0" y="28"/>
                    </a:lnTo>
                    <a:lnTo>
                      <a:pt x="29" y="28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33" name="グループ化 6"/>
            <p:cNvGrpSpPr>
              <a:grpSpLocks/>
            </p:cNvGrpSpPr>
            <p:nvPr/>
          </p:nvGrpSpPr>
          <p:grpSpPr bwMode="auto">
            <a:xfrm>
              <a:off x="2477166" y="3068878"/>
              <a:ext cx="404813" cy="1304925"/>
              <a:chOff x="1397000" y="2214563"/>
              <a:chExt cx="404813" cy="1304925"/>
            </a:xfrm>
          </p:grpSpPr>
          <p:sp>
            <p:nvSpPr>
              <p:cNvPr id="34" name="Freeform 148"/>
              <p:cNvSpPr>
                <a:spLocks/>
              </p:cNvSpPr>
              <p:nvPr/>
            </p:nvSpPr>
            <p:spPr bwMode="auto">
              <a:xfrm>
                <a:off x="1397000" y="2214563"/>
                <a:ext cx="404813" cy="1304925"/>
              </a:xfrm>
              <a:custGeom>
                <a:avLst/>
                <a:gdLst>
                  <a:gd name="T0" fmla="*/ 0 w 255"/>
                  <a:gd name="T1" fmla="*/ 2147483647 h 822"/>
                  <a:gd name="T2" fmla="*/ 2147483647 w 255"/>
                  <a:gd name="T3" fmla="*/ 2147483647 h 822"/>
                  <a:gd name="T4" fmla="*/ 2147483647 w 255"/>
                  <a:gd name="T5" fmla="*/ 2147483647 h 822"/>
                  <a:gd name="T6" fmla="*/ 2147483647 w 255"/>
                  <a:gd name="T7" fmla="*/ 2147483647 h 822"/>
                  <a:gd name="T8" fmla="*/ 2147483647 w 255"/>
                  <a:gd name="T9" fmla="*/ 2147483647 h 822"/>
                  <a:gd name="T10" fmla="*/ 2147483647 w 255"/>
                  <a:gd name="T11" fmla="*/ 2147483647 h 822"/>
                  <a:gd name="T12" fmla="*/ 2147483647 w 255"/>
                  <a:gd name="T13" fmla="*/ 0 h 822"/>
                  <a:gd name="T14" fmla="*/ 2147483647 w 255"/>
                  <a:gd name="T15" fmla="*/ 2147483647 h 822"/>
                  <a:gd name="T16" fmla="*/ 2147483647 w 255"/>
                  <a:gd name="T17" fmla="*/ 2147483647 h 822"/>
                  <a:gd name="T18" fmla="*/ 2147483647 w 255"/>
                  <a:gd name="T19" fmla="*/ 2147483647 h 822"/>
                  <a:gd name="T20" fmla="*/ 2147483647 w 255"/>
                  <a:gd name="T21" fmla="*/ 2147483647 h 822"/>
                  <a:gd name="T22" fmla="*/ 0 w 255"/>
                  <a:gd name="T23" fmla="*/ 2147483647 h 822"/>
                  <a:gd name="T24" fmla="*/ 0 w 255"/>
                  <a:gd name="T25" fmla="*/ 2147483647 h 82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55" h="822">
                    <a:moveTo>
                      <a:pt x="0" y="765"/>
                    </a:moveTo>
                    <a:lnTo>
                      <a:pt x="56" y="822"/>
                    </a:lnTo>
                    <a:lnTo>
                      <a:pt x="198" y="822"/>
                    </a:lnTo>
                    <a:lnTo>
                      <a:pt x="255" y="765"/>
                    </a:lnTo>
                    <a:lnTo>
                      <a:pt x="255" y="226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28"/>
                    </a:lnTo>
                    <a:lnTo>
                      <a:pt x="85" y="56"/>
                    </a:lnTo>
                    <a:lnTo>
                      <a:pt x="85" y="113"/>
                    </a:lnTo>
                    <a:lnTo>
                      <a:pt x="0" y="226"/>
                    </a:lnTo>
                    <a:lnTo>
                      <a:pt x="0" y="7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9966">
                      <a:alpha val="60001"/>
                    </a:srgbClr>
                  </a:gs>
                  <a:gs pos="50000">
                    <a:srgbClr val="339966">
                      <a:gamma/>
                      <a:tint val="41176"/>
                      <a:invGamma/>
                    </a:srgbClr>
                  </a:gs>
                  <a:gs pos="100000">
                    <a:srgbClr val="339966">
                      <a:alpha val="60001"/>
                    </a:srgbClr>
                  </a:gs>
                </a:gsLst>
                <a:lin ang="0" scaled="1"/>
              </a:gra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35" name="Freeform 149"/>
              <p:cNvSpPr>
                <a:spLocks/>
              </p:cNvSpPr>
              <p:nvPr/>
            </p:nvSpPr>
            <p:spPr bwMode="auto">
              <a:xfrm>
                <a:off x="1666875" y="2438400"/>
                <a:ext cx="90488" cy="134938"/>
              </a:xfrm>
              <a:custGeom>
                <a:avLst/>
                <a:gdLst>
                  <a:gd name="T0" fmla="*/ 0 w 57"/>
                  <a:gd name="T1" fmla="*/ 0 h 85"/>
                  <a:gd name="T2" fmla="*/ 2147483647 w 57"/>
                  <a:gd name="T3" fmla="*/ 2147483647 h 85"/>
                  <a:gd name="T4" fmla="*/ 2147483647 w 57"/>
                  <a:gd name="T5" fmla="*/ 2147483647 h 85"/>
                  <a:gd name="T6" fmla="*/ 0 w 57"/>
                  <a:gd name="T7" fmla="*/ 0 h 8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7" h="85">
                    <a:moveTo>
                      <a:pt x="0" y="0"/>
                    </a:moveTo>
                    <a:lnTo>
                      <a:pt x="57" y="85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6" name="グループ化 4"/>
          <p:cNvGrpSpPr>
            <a:grpSpLocks/>
          </p:cNvGrpSpPr>
          <p:nvPr/>
        </p:nvGrpSpPr>
        <p:grpSpPr bwMode="auto">
          <a:xfrm>
            <a:off x="790655" y="2726775"/>
            <a:ext cx="913828" cy="1552904"/>
            <a:chOff x="1870869" y="-782637"/>
            <a:chExt cx="1441450" cy="2449513"/>
          </a:xfrm>
        </p:grpSpPr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1870869" y="-782637"/>
              <a:ext cx="792163" cy="2232025"/>
            </a:xfrm>
            <a:custGeom>
              <a:avLst/>
              <a:gdLst>
                <a:gd name="T0" fmla="*/ 136 w 499"/>
                <a:gd name="T1" fmla="*/ 0 h 1406"/>
                <a:gd name="T2" fmla="*/ 226 w 499"/>
                <a:gd name="T3" fmla="*/ 136 h 1406"/>
                <a:gd name="T4" fmla="*/ 181 w 499"/>
                <a:gd name="T5" fmla="*/ 227 h 1406"/>
                <a:gd name="T6" fmla="*/ 272 w 499"/>
                <a:gd name="T7" fmla="*/ 272 h 1406"/>
                <a:gd name="T8" fmla="*/ 272 w 499"/>
                <a:gd name="T9" fmla="*/ 318 h 1406"/>
                <a:gd name="T10" fmla="*/ 362 w 499"/>
                <a:gd name="T11" fmla="*/ 409 h 1406"/>
                <a:gd name="T12" fmla="*/ 453 w 499"/>
                <a:gd name="T13" fmla="*/ 363 h 1406"/>
                <a:gd name="T14" fmla="*/ 499 w 499"/>
                <a:gd name="T15" fmla="*/ 409 h 1406"/>
                <a:gd name="T16" fmla="*/ 499 w 499"/>
                <a:gd name="T17" fmla="*/ 1361 h 1406"/>
                <a:gd name="T18" fmla="*/ 453 w 499"/>
                <a:gd name="T19" fmla="*/ 1406 h 1406"/>
                <a:gd name="T20" fmla="*/ 45 w 499"/>
                <a:gd name="T21" fmla="*/ 1406 h 1406"/>
                <a:gd name="T22" fmla="*/ 0 w 499"/>
                <a:gd name="T23" fmla="*/ 1361 h 1406"/>
                <a:gd name="T24" fmla="*/ 0 w 499"/>
                <a:gd name="T25" fmla="*/ 409 h 1406"/>
                <a:gd name="T26" fmla="*/ 45 w 499"/>
                <a:gd name="T27" fmla="*/ 363 h 1406"/>
                <a:gd name="T28" fmla="*/ 136 w 499"/>
                <a:gd name="T29" fmla="*/ 0 h 1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9" h="1406">
                  <a:moveTo>
                    <a:pt x="136" y="0"/>
                  </a:moveTo>
                  <a:lnTo>
                    <a:pt x="226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272" y="318"/>
                  </a:lnTo>
                  <a:lnTo>
                    <a:pt x="362" y="409"/>
                  </a:lnTo>
                  <a:lnTo>
                    <a:pt x="453" y="363"/>
                  </a:lnTo>
                  <a:lnTo>
                    <a:pt x="499" y="409"/>
                  </a:lnTo>
                  <a:lnTo>
                    <a:pt x="499" y="1361"/>
                  </a:lnTo>
                  <a:lnTo>
                    <a:pt x="453" y="1406"/>
                  </a:lnTo>
                  <a:lnTo>
                    <a:pt x="45" y="1406"/>
                  </a:lnTo>
                  <a:lnTo>
                    <a:pt x="0" y="1361"/>
                  </a:lnTo>
                  <a:lnTo>
                    <a:pt x="0" y="409"/>
                  </a:lnTo>
                  <a:lnTo>
                    <a:pt x="45" y="363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 rot="4500000">
              <a:off x="2627313" y="981870"/>
              <a:ext cx="288925" cy="1081087"/>
            </a:xfrm>
            <a:custGeom>
              <a:avLst/>
              <a:gdLst>
                <a:gd name="T0" fmla="*/ 0 w 317"/>
                <a:gd name="T1" fmla="*/ 272 h 681"/>
                <a:gd name="T2" fmla="*/ 90 w 317"/>
                <a:gd name="T3" fmla="*/ 408 h 681"/>
                <a:gd name="T4" fmla="*/ 45 w 317"/>
                <a:gd name="T5" fmla="*/ 499 h 681"/>
                <a:gd name="T6" fmla="*/ 136 w 317"/>
                <a:gd name="T7" fmla="*/ 544 h 681"/>
                <a:gd name="T8" fmla="*/ 272 w 317"/>
                <a:gd name="T9" fmla="*/ 544 h 681"/>
                <a:gd name="T10" fmla="*/ 226 w 317"/>
                <a:gd name="T11" fmla="*/ 681 h 681"/>
                <a:gd name="T12" fmla="*/ 317 w 317"/>
                <a:gd name="T13" fmla="*/ 635 h 681"/>
                <a:gd name="T14" fmla="*/ 226 w 317"/>
                <a:gd name="T15" fmla="*/ 272 h 681"/>
                <a:gd name="T16" fmla="*/ 181 w 317"/>
                <a:gd name="T17" fmla="*/ 0 h 681"/>
                <a:gd name="T18" fmla="*/ 45 w 317"/>
                <a:gd name="T19" fmla="*/ 0 h 681"/>
                <a:gd name="T20" fmla="*/ 0 w 317"/>
                <a:gd name="T21" fmla="*/ 272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7" h="681">
                  <a:moveTo>
                    <a:pt x="0" y="272"/>
                  </a:moveTo>
                  <a:lnTo>
                    <a:pt x="90" y="408"/>
                  </a:lnTo>
                  <a:lnTo>
                    <a:pt x="45" y="499"/>
                  </a:lnTo>
                  <a:lnTo>
                    <a:pt x="136" y="544"/>
                  </a:lnTo>
                  <a:lnTo>
                    <a:pt x="272" y="544"/>
                  </a:lnTo>
                  <a:lnTo>
                    <a:pt x="226" y="681"/>
                  </a:lnTo>
                  <a:lnTo>
                    <a:pt x="317" y="635"/>
                  </a:lnTo>
                  <a:lnTo>
                    <a:pt x="226" y="272"/>
                  </a:lnTo>
                  <a:lnTo>
                    <a:pt x="181" y="0"/>
                  </a:lnTo>
                  <a:lnTo>
                    <a:pt x="45" y="0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 rot="4500000">
              <a:off x="2122487" y="1486695"/>
              <a:ext cx="144463" cy="215900"/>
            </a:xfrm>
            <a:custGeom>
              <a:avLst/>
              <a:gdLst>
                <a:gd name="T0" fmla="*/ 0 w 136"/>
                <a:gd name="T1" fmla="*/ 0 h 137"/>
                <a:gd name="T2" fmla="*/ 0 w 136"/>
                <a:gd name="T3" fmla="*/ 46 h 137"/>
                <a:gd name="T4" fmla="*/ 90 w 136"/>
                <a:gd name="T5" fmla="*/ 137 h 137"/>
                <a:gd name="T6" fmla="*/ 136 w 136"/>
                <a:gd name="T7" fmla="*/ 0 h 137"/>
                <a:gd name="T8" fmla="*/ 0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0" y="0"/>
                  </a:moveTo>
                  <a:lnTo>
                    <a:pt x="0" y="46"/>
                  </a:lnTo>
                  <a:lnTo>
                    <a:pt x="90" y="137"/>
                  </a:lnTo>
                  <a:lnTo>
                    <a:pt x="13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  <p:grpSp>
        <p:nvGrpSpPr>
          <p:cNvPr id="56" name="グループ化 55"/>
          <p:cNvGrpSpPr/>
          <p:nvPr/>
        </p:nvGrpSpPr>
        <p:grpSpPr>
          <a:xfrm>
            <a:off x="6437159" y="4969571"/>
            <a:ext cx="1063375" cy="1245806"/>
            <a:chOff x="5922348" y="2895993"/>
            <a:chExt cx="1063375" cy="1245806"/>
          </a:xfrm>
        </p:grpSpPr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5922348" y="3596909"/>
              <a:ext cx="748923" cy="544890"/>
            </a:xfrm>
            <a:custGeom>
              <a:avLst/>
              <a:gdLst>
                <a:gd name="T0" fmla="*/ 0 w 312"/>
                <a:gd name="T1" fmla="*/ 2147483647 h 227"/>
                <a:gd name="T2" fmla="*/ 2147483647 w 312"/>
                <a:gd name="T3" fmla="*/ 2147483647 h 227"/>
                <a:gd name="T4" fmla="*/ 2147483647 w 312"/>
                <a:gd name="T5" fmla="*/ 2147483647 h 227"/>
                <a:gd name="T6" fmla="*/ 2147483647 w 312"/>
                <a:gd name="T7" fmla="*/ 2147483647 h 227"/>
                <a:gd name="T8" fmla="*/ 2147483647 w 312"/>
                <a:gd name="T9" fmla="*/ 0 h 227"/>
                <a:gd name="T10" fmla="*/ 2147483647 w 312"/>
                <a:gd name="T11" fmla="*/ 2147483647 h 227"/>
                <a:gd name="T12" fmla="*/ 2147483647 w 312"/>
                <a:gd name="T13" fmla="*/ 2147483647 h 227"/>
                <a:gd name="T14" fmla="*/ 0 w 312"/>
                <a:gd name="T15" fmla="*/ 0 h 227"/>
                <a:gd name="T16" fmla="*/ 0 w 312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" h="227">
                  <a:moveTo>
                    <a:pt x="0" y="170"/>
                  </a:moveTo>
                  <a:lnTo>
                    <a:pt x="57" y="227"/>
                  </a:lnTo>
                  <a:lnTo>
                    <a:pt x="255" y="227"/>
                  </a:lnTo>
                  <a:lnTo>
                    <a:pt x="312" y="170"/>
                  </a:lnTo>
                  <a:lnTo>
                    <a:pt x="312" y="0"/>
                  </a:lnTo>
                  <a:lnTo>
                    <a:pt x="255" y="57"/>
                  </a:lnTo>
                  <a:lnTo>
                    <a:pt x="57" y="57"/>
                  </a:lnTo>
                  <a:lnTo>
                    <a:pt x="0" y="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5922348" y="3460087"/>
              <a:ext cx="748923" cy="273645"/>
            </a:xfrm>
            <a:custGeom>
              <a:avLst/>
              <a:gdLst>
                <a:gd name="T0" fmla="*/ 0 w 312"/>
                <a:gd name="T1" fmla="*/ 2147483647 h 114"/>
                <a:gd name="T2" fmla="*/ 2147483647 w 312"/>
                <a:gd name="T3" fmla="*/ 0 h 114"/>
                <a:gd name="T4" fmla="*/ 2147483647 w 312"/>
                <a:gd name="T5" fmla="*/ 0 h 114"/>
                <a:gd name="T6" fmla="*/ 2147483647 w 312"/>
                <a:gd name="T7" fmla="*/ 2147483647 h 114"/>
                <a:gd name="T8" fmla="*/ 2147483647 w 312"/>
                <a:gd name="T9" fmla="*/ 2147483647 h 114"/>
                <a:gd name="T10" fmla="*/ 2147483647 w 312"/>
                <a:gd name="T11" fmla="*/ 2147483647 h 114"/>
                <a:gd name="T12" fmla="*/ 0 w 312"/>
                <a:gd name="T13" fmla="*/ 2147483647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2" h="114">
                  <a:moveTo>
                    <a:pt x="0" y="57"/>
                  </a:moveTo>
                  <a:lnTo>
                    <a:pt x="57" y="0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255" y="114"/>
                  </a:lnTo>
                  <a:lnTo>
                    <a:pt x="57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 rot="18000000">
              <a:off x="6474439" y="3133632"/>
              <a:ext cx="748923" cy="273645"/>
            </a:xfrm>
            <a:custGeom>
              <a:avLst/>
              <a:gdLst>
                <a:gd name="T0" fmla="*/ 0 w 312"/>
                <a:gd name="T1" fmla="*/ 2147483647 h 114"/>
                <a:gd name="T2" fmla="*/ 2147483647 w 312"/>
                <a:gd name="T3" fmla="*/ 0 h 114"/>
                <a:gd name="T4" fmla="*/ 2147483647 w 312"/>
                <a:gd name="T5" fmla="*/ 0 h 114"/>
                <a:gd name="T6" fmla="*/ 2147483647 w 312"/>
                <a:gd name="T7" fmla="*/ 2147483647 h 114"/>
                <a:gd name="T8" fmla="*/ 2147483647 w 312"/>
                <a:gd name="T9" fmla="*/ 2147483647 h 114"/>
                <a:gd name="T10" fmla="*/ 2147483647 w 312"/>
                <a:gd name="T11" fmla="*/ 2147483647 h 114"/>
                <a:gd name="T12" fmla="*/ 0 w 312"/>
                <a:gd name="T13" fmla="*/ 2147483647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12" h="114">
                  <a:moveTo>
                    <a:pt x="0" y="57"/>
                  </a:moveTo>
                  <a:lnTo>
                    <a:pt x="57" y="0"/>
                  </a:lnTo>
                  <a:lnTo>
                    <a:pt x="255" y="0"/>
                  </a:lnTo>
                  <a:lnTo>
                    <a:pt x="312" y="57"/>
                  </a:lnTo>
                  <a:lnTo>
                    <a:pt x="255" y="114"/>
                  </a:lnTo>
                  <a:lnTo>
                    <a:pt x="57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5922348" y="3733732"/>
              <a:ext cx="748923" cy="271244"/>
            </a:xfrm>
            <a:custGeom>
              <a:avLst/>
              <a:gdLst>
                <a:gd name="T0" fmla="*/ 0 w 312"/>
                <a:gd name="T1" fmla="*/ 0 h 113"/>
                <a:gd name="T2" fmla="*/ 2147483647 w 312"/>
                <a:gd name="T3" fmla="*/ 2147483647 h 113"/>
                <a:gd name="T4" fmla="*/ 2147483647 w 312"/>
                <a:gd name="T5" fmla="*/ 2147483647 h 113"/>
                <a:gd name="T6" fmla="*/ 2147483647 w 312"/>
                <a:gd name="T7" fmla="*/ 0 h 113"/>
                <a:gd name="T8" fmla="*/ 2147483647 w 312"/>
                <a:gd name="T9" fmla="*/ 2147483647 h 113"/>
                <a:gd name="T10" fmla="*/ 2147483647 w 312"/>
                <a:gd name="T11" fmla="*/ 2147483647 h 113"/>
                <a:gd name="T12" fmla="*/ 2147483647 w 312"/>
                <a:gd name="T13" fmla="*/ 2147483647 h 113"/>
                <a:gd name="T14" fmla="*/ 0 w 312"/>
                <a:gd name="T15" fmla="*/ 2147483647 h 113"/>
                <a:gd name="T16" fmla="*/ 0 w 312"/>
                <a:gd name="T17" fmla="*/ 0 h 1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" h="113">
                  <a:moveTo>
                    <a:pt x="0" y="0"/>
                  </a:moveTo>
                  <a:lnTo>
                    <a:pt x="57" y="56"/>
                  </a:lnTo>
                  <a:lnTo>
                    <a:pt x="255" y="56"/>
                  </a:lnTo>
                  <a:lnTo>
                    <a:pt x="312" y="0"/>
                  </a:lnTo>
                  <a:lnTo>
                    <a:pt x="312" y="56"/>
                  </a:lnTo>
                  <a:lnTo>
                    <a:pt x="255" y="113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8" name="グループ化 277"/>
          <p:cNvGrpSpPr/>
          <p:nvPr/>
        </p:nvGrpSpPr>
        <p:grpSpPr>
          <a:xfrm>
            <a:off x="2531478" y="5005361"/>
            <a:ext cx="1226602" cy="1293813"/>
            <a:chOff x="2531478" y="5005361"/>
            <a:chExt cx="1226602" cy="1293813"/>
          </a:xfrm>
        </p:grpSpPr>
        <p:grpSp>
          <p:nvGrpSpPr>
            <p:cNvPr id="54" name="グループ化 53"/>
            <p:cNvGrpSpPr/>
            <p:nvPr/>
          </p:nvGrpSpPr>
          <p:grpSpPr>
            <a:xfrm>
              <a:off x="2531478" y="5274205"/>
              <a:ext cx="612101" cy="1024969"/>
              <a:chOff x="4628535" y="3116830"/>
              <a:chExt cx="612101" cy="1024969"/>
            </a:xfrm>
          </p:grpSpPr>
          <p:sp>
            <p:nvSpPr>
              <p:cNvPr id="40" name="Freeform 4"/>
              <p:cNvSpPr>
                <a:spLocks/>
              </p:cNvSpPr>
              <p:nvPr/>
            </p:nvSpPr>
            <p:spPr bwMode="auto">
              <a:xfrm>
                <a:off x="4628535" y="3256053"/>
                <a:ext cx="612101" cy="885746"/>
              </a:xfrm>
              <a:custGeom>
                <a:avLst/>
                <a:gdLst>
                  <a:gd name="T0" fmla="*/ 0 w 255"/>
                  <a:gd name="T1" fmla="*/ 2147483647 h 369"/>
                  <a:gd name="T2" fmla="*/ 2147483647 w 255"/>
                  <a:gd name="T3" fmla="*/ 2147483647 h 369"/>
                  <a:gd name="T4" fmla="*/ 2147483647 w 255"/>
                  <a:gd name="T5" fmla="*/ 2147483647 h 369"/>
                  <a:gd name="T6" fmla="*/ 2147483647 w 255"/>
                  <a:gd name="T7" fmla="*/ 2147483647 h 369"/>
                  <a:gd name="T8" fmla="*/ 2147483647 w 255"/>
                  <a:gd name="T9" fmla="*/ 0 h 369"/>
                  <a:gd name="T10" fmla="*/ 2147483647 w 255"/>
                  <a:gd name="T11" fmla="*/ 2147483647 h 369"/>
                  <a:gd name="T12" fmla="*/ 2147483647 w 255"/>
                  <a:gd name="T13" fmla="*/ 2147483647 h 369"/>
                  <a:gd name="T14" fmla="*/ 0 w 255"/>
                  <a:gd name="T15" fmla="*/ 0 h 369"/>
                  <a:gd name="T16" fmla="*/ 0 w 255"/>
                  <a:gd name="T17" fmla="*/ 2147483647 h 3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369">
                    <a:moveTo>
                      <a:pt x="0" y="312"/>
                    </a:moveTo>
                    <a:lnTo>
                      <a:pt x="56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55" y="0"/>
                    </a:lnTo>
                    <a:lnTo>
                      <a:pt x="198" y="57"/>
                    </a:lnTo>
                    <a:lnTo>
                      <a:pt x="56" y="57"/>
                    </a:lnTo>
                    <a:lnTo>
                      <a:pt x="0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4628535" y="3116830"/>
                <a:ext cx="612101" cy="273645"/>
              </a:xfrm>
              <a:custGeom>
                <a:avLst/>
                <a:gdLst>
                  <a:gd name="T0" fmla="*/ 2147483647 w 255"/>
                  <a:gd name="T1" fmla="*/ 2147483647 h 114"/>
                  <a:gd name="T2" fmla="*/ 2147483647 w 255"/>
                  <a:gd name="T3" fmla="*/ 0 h 114"/>
                  <a:gd name="T4" fmla="*/ 2147483647 w 255"/>
                  <a:gd name="T5" fmla="*/ 0 h 114"/>
                  <a:gd name="T6" fmla="*/ 0 w 255"/>
                  <a:gd name="T7" fmla="*/ 2147483647 h 114"/>
                  <a:gd name="T8" fmla="*/ 2147483647 w 255"/>
                  <a:gd name="T9" fmla="*/ 2147483647 h 114"/>
                  <a:gd name="T10" fmla="*/ 2147483647 w 255"/>
                  <a:gd name="T11" fmla="*/ 2147483647 h 114"/>
                  <a:gd name="T12" fmla="*/ 2147483647 w 255"/>
                  <a:gd name="T13" fmla="*/ 2147483647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5" h="114">
                    <a:moveTo>
                      <a:pt x="255" y="57"/>
                    </a:moveTo>
                    <a:lnTo>
                      <a:pt x="198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57" y="114"/>
                    </a:lnTo>
                    <a:lnTo>
                      <a:pt x="198" y="114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4765358" y="3392876"/>
                <a:ext cx="134422" cy="748923"/>
              </a:xfrm>
              <a:custGeom>
                <a:avLst/>
                <a:gdLst>
                  <a:gd name="T0" fmla="*/ 0 w 56"/>
                  <a:gd name="T1" fmla="*/ 0 h 312"/>
                  <a:gd name="T2" fmla="*/ 0 w 56"/>
                  <a:gd name="T3" fmla="*/ 2147483647 h 312"/>
                  <a:gd name="T4" fmla="*/ 2147483647 w 56"/>
                  <a:gd name="T5" fmla="*/ 0 h 312"/>
                  <a:gd name="T6" fmla="*/ 0 w 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0" y="0"/>
                    </a:moveTo>
                    <a:lnTo>
                      <a:pt x="0" y="312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4969391" y="3392876"/>
                <a:ext cx="134422" cy="748923"/>
              </a:xfrm>
              <a:custGeom>
                <a:avLst/>
                <a:gdLst>
                  <a:gd name="T0" fmla="*/ 2147483647 w 56"/>
                  <a:gd name="T1" fmla="*/ 2147483647 h 312"/>
                  <a:gd name="T2" fmla="*/ 2147483647 w 56"/>
                  <a:gd name="T3" fmla="*/ 0 h 312"/>
                  <a:gd name="T4" fmla="*/ 0 w 56"/>
                  <a:gd name="T5" fmla="*/ 2147483647 h 312"/>
                  <a:gd name="T6" fmla="*/ 2147483647 w 56"/>
                  <a:gd name="T7" fmla="*/ 2147483647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56" y="312"/>
                    </a:moveTo>
                    <a:lnTo>
                      <a:pt x="56" y="0"/>
                    </a:lnTo>
                    <a:lnTo>
                      <a:pt x="0" y="312"/>
                    </a:lnTo>
                    <a:lnTo>
                      <a:pt x="56" y="312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4" name="Freeform 8"/>
              <p:cNvSpPr>
                <a:spLocks/>
              </p:cNvSpPr>
              <p:nvPr/>
            </p:nvSpPr>
            <p:spPr bwMode="auto">
              <a:xfrm>
                <a:off x="4695746" y="3188842"/>
                <a:ext cx="204034" cy="136823"/>
              </a:xfrm>
              <a:custGeom>
                <a:avLst/>
                <a:gdLst>
                  <a:gd name="T0" fmla="*/ 0 w 85"/>
                  <a:gd name="T1" fmla="*/ 2147483647 h 57"/>
                  <a:gd name="T2" fmla="*/ 2147483647 w 85"/>
                  <a:gd name="T3" fmla="*/ 0 h 57"/>
                  <a:gd name="T4" fmla="*/ 2147483647 w 85"/>
                  <a:gd name="T5" fmla="*/ 2147483647 h 57"/>
                  <a:gd name="T6" fmla="*/ 0 w 85"/>
                  <a:gd name="T7" fmla="*/ 2147483647 h 5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" h="57">
                    <a:moveTo>
                      <a:pt x="0" y="28"/>
                    </a:moveTo>
                    <a:lnTo>
                      <a:pt x="85" y="0"/>
                    </a:lnTo>
                    <a:lnTo>
                      <a:pt x="85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3213190" y="5005361"/>
              <a:ext cx="544890" cy="1293813"/>
              <a:chOff x="5310247" y="2847986"/>
              <a:chExt cx="544890" cy="1293813"/>
            </a:xfrm>
          </p:grpSpPr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5310247" y="2984809"/>
                <a:ext cx="544890" cy="1156990"/>
              </a:xfrm>
              <a:custGeom>
                <a:avLst/>
                <a:gdLst>
                  <a:gd name="T0" fmla="*/ 0 w 227"/>
                  <a:gd name="T1" fmla="*/ 0 h 482"/>
                  <a:gd name="T2" fmla="*/ 0 w 227"/>
                  <a:gd name="T3" fmla="*/ 2147483647 h 482"/>
                  <a:gd name="T4" fmla="*/ 2147483647 w 227"/>
                  <a:gd name="T5" fmla="*/ 2147483647 h 482"/>
                  <a:gd name="T6" fmla="*/ 2147483647 w 227"/>
                  <a:gd name="T7" fmla="*/ 2147483647 h 482"/>
                  <a:gd name="T8" fmla="*/ 2147483647 w 227"/>
                  <a:gd name="T9" fmla="*/ 2147483647 h 482"/>
                  <a:gd name="T10" fmla="*/ 2147483647 w 227"/>
                  <a:gd name="T11" fmla="*/ 0 h 482"/>
                  <a:gd name="T12" fmla="*/ 2147483647 w 227"/>
                  <a:gd name="T13" fmla="*/ 2147483647 h 482"/>
                  <a:gd name="T14" fmla="*/ 2147483647 w 227"/>
                  <a:gd name="T15" fmla="*/ 2147483647 h 482"/>
                  <a:gd name="T16" fmla="*/ 0 w 227"/>
                  <a:gd name="T17" fmla="*/ 0 h 4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7" h="482">
                    <a:moveTo>
                      <a:pt x="0" y="0"/>
                    </a:moveTo>
                    <a:lnTo>
                      <a:pt x="0" y="425"/>
                    </a:lnTo>
                    <a:lnTo>
                      <a:pt x="57" y="482"/>
                    </a:lnTo>
                    <a:lnTo>
                      <a:pt x="170" y="482"/>
                    </a:lnTo>
                    <a:lnTo>
                      <a:pt x="227" y="425"/>
                    </a:lnTo>
                    <a:lnTo>
                      <a:pt x="227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6" name="Freeform 14"/>
              <p:cNvSpPr>
                <a:spLocks/>
              </p:cNvSpPr>
              <p:nvPr/>
            </p:nvSpPr>
            <p:spPr bwMode="auto">
              <a:xfrm>
                <a:off x="5310247" y="2847986"/>
                <a:ext cx="544890" cy="273645"/>
              </a:xfrm>
              <a:custGeom>
                <a:avLst/>
                <a:gdLst>
                  <a:gd name="T0" fmla="*/ 0 w 227"/>
                  <a:gd name="T1" fmla="*/ 2147483647 h 114"/>
                  <a:gd name="T2" fmla="*/ 2147483647 w 227"/>
                  <a:gd name="T3" fmla="*/ 0 h 114"/>
                  <a:gd name="T4" fmla="*/ 2147483647 w 227"/>
                  <a:gd name="T5" fmla="*/ 0 h 114"/>
                  <a:gd name="T6" fmla="*/ 2147483647 w 227"/>
                  <a:gd name="T7" fmla="*/ 2147483647 h 114"/>
                  <a:gd name="T8" fmla="*/ 2147483647 w 227"/>
                  <a:gd name="T9" fmla="*/ 2147483647 h 114"/>
                  <a:gd name="T10" fmla="*/ 2147483647 w 227"/>
                  <a:gd name="T11" fmla="*/ 2147483647 h 114"/>
                  <a:gd name="T12" fmla="*/ 0 w 227"/>
                  <a:gd name="T13" fmla="*/ 2147483647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7" h="114">
                    <a:moveTo>
                      <a:pt x="0" y="57"/>
                    </a:moveTo>
                    <a:lnTo>
                      <a:pt x="57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170" y="114"/>
                    </a:lnTo>
                    <a:lnTo>
                      <a:pt x="57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5447070" y="3119231"/>
                <a:ext cx="271244" cy="1022568"/>
              </a:xfrm>
              <a:custGeom>
                <a:avLst/>
                <a:gdLst>
                  <a:gd name="T0" fmla="*/ 0 w 113"/>
                  <a:gd name="T1" fmla="*/ 0 h 426"/>
                  <a:gd name="T2" fmla="*/ 0 w 113"/>
                  <a:gd name="T3" fmla="*/ 2147483647 h 426"/>
                  <a:gd name="T4" fmla="*/ 2147483647 w 113"/>
                  <a:gd name="T5" fmla="*/ 0 h 426"/>
                  <a:gd name="T6" fmla="*/ 0 w 113"/>
                  <a:gd name="T7" fmla="*/ 0 h 42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13" h="426">
                    <a:moveTo>
                      <a:pt x="0" y="0"/>
                    </a:moveTo>
                    <a:lnTo>
                      <a:pt x="0" y="426"/>
                    </a:lnTo>
                    <a:lnTo>
                      <a:pt x="1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20"/>
              <p:cNvSpPr>
                <a:spLocks/>
              </p:cNvSpPr>
              <p:nvPr/>
            </p:nvSpPr>
            <p:spPr bwMode="auto">
              <a:xfrm>
                <a:off x="5377458" y="2915197"/>
                <a:ext cx="204034" cy="136823"/>
              </a:xfrm>
              <a:custGeom>
                <a:avLst/>
                <a:gdLst>
                  <a:gd name="T0" fmla="*/ 0 w 85"/>
                  <a:gd name="T1" fmla="*/ 2147483647 h 57"/>
                  <a:gd name="T2" fmla="*/ 2147483647 w 85"/>
                  <a:gd name="T3" fmla="*/ 0 h 57"/>
                  <a:gd name="T4" fmla="*/ 2147483647 w 85"/>
                  <a:gd name="T5" fmla="*/ 2147483647 h 57"/>
                  <a:gd name="T6" fmla="*/ 0 w 85"/>
                  <a:gd name="T7" fmla="*/ 2147483647 h 5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" h="57">
                    <a:moveTo>
                      <a:pt x="0" y="28"/>
                    </a:moveTo>
                    <a:lnTo>
                      <a:pt x="85" y="0"/>
                    </a:lnTo>
                    <a:lnTo>
                      <a:pt x="85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0" name="グループ化 69"/>
          <p:cNvGrpSpPr/>
          <p:nvPr/>
        </p:nvGrpSpPr>
        <p:grpSpPr>
          <a:xfrm>
            <a:off x="4184283" y="5557008"/>
            <a:ext cx="1657665" cy="747529"/>
            <a:chOff x="5940484" y="3575518"/>
            <a:chExt cx="1657665" cy="747529"/>
          </a:xfrm>
        </p:grpSpPr>
        <p:sp>
          <p:nvSpPr>
            <p:cNvPr id="63" name="フリーフォーム 62"/>
            <p:cNvSpPr/>
            <p:nvPr/>
          </p:nvSpPr>
          <p:spPr bwMode="auto">
            <a:xfrm>
              <a:off x="5940484" y="4010938"/>
              <a:ext cx="992736" cy="312109"/>
            </a:xfrm>
            <a:custGeom>
              <a:avLst/>
              <a:gdLst>
                <a:gd name="connsiteX0" fmla="*/ 586743 w 1204150"/>
                <a:gd name="connsiteY0" fmla="*/ 4466 h 343007"/>
                <a:gd name="connsiteX1" fmla="*/ 263655 w 1204150"/>
                <a:gd name="connsiteY1" fmla="*/ 34946 h 343007"/>
                <a:gd name="connsiteX2" fmla="*/ 367287 w 1204150"/>
                <a:gd name="connsiteY2" fmla="*/ 138578 h 343007"/>
                <a:gd name="connsiteX3" fmla="*/ 62487 w 1204150"/>
                <a:gd name="connsiteY3" fmla="*/ 181250 h 343007"/>
                <a:gd name="connsiteX4" fmla="*/ 44199 w 1204150"/>
                <a:gd name="connsiteY4" fmla="*/ 297074 h 343007"/>
                <a:gd name="connsiteX5" fmla="*/ 550167 w 1204150"/>
                <a:gd name="connsiteY5" fmla="*/ 339746 h 343007"/>
                <a:gd name="connsiteX6" fmla="*/ 665991 w 1204150"/>
                <a:gd name="connsiteY6" fmla="*/ 217826 h 343007"/>
                <a:gd name="connsiteX7" fmla="*/ 982983 w 1204150"/>
                <a:gd name="connsiteY7" fmla="*/ 260498 h 343007"/>
                <a:gd name="connsiteX8" fmla="*/ 1190247 w 1204150"/>
                <a:gd name="connsiteY8" fmla="*/ 120290 h 343007"/>
                <a:gd name="connsiteX9" fmla="*/ 586743 w 1204150"/>
                <a:gd name="connsiteY9" fmla="*/ 4466 h 343007"/>
                <a:gd name="connsiteX0" fmla="*/ 584300 w 1201707"/>
                <a:gd name="connsiteY0" fmla="*/ 4466 h 343240"/>
                <a:gd name="connsiteX1" fmla="*/ 261212 w 1201707"/>
                <a:gd name="connsiteY1" fmla="*/ 34946 h 343240"/>
                <a:gd name="connsiteX2" fmla="*/ 364844 w 1201707"/>
                <a:gd name="connsiteY2" fmla="*/ 138578 h 343240"/>
                <a:gd name="connsiteX3" fmla="*/ 66140 w 1201707"/>
                <a:gd name="connsiteY3" fmla="*/ 162962 h 343240"/>
                <a:gd name="connsiteX4" fmla="*/ 41756 w 1201707"/>
                <a:gd name="connsiteY4" fmla="*/ 297074 h 343240"/>
                <a:gd name="connsiteX5" fmla="*/ 547724 w 1201707"/>
                <a:gd name="connsiteY5" fmla="*/ 339746 h 343240"/>
                <a:gd name="connsiteX6" fmla="*/ 663548 w 1201707"/>
                <a:gd name="connsiteY6" fmla="*/ 217826 h 343240"/>
                <a:gd name="connsiteX7" fmla="*/ 980540 w 1201707"/>
                <a:gd name="connsiteY7" fmla="*/ 260498 h 343240"/>
                <a:gd name="connsiteX8" fmla="*/ 1187804 w 1201707"/>
                <a:gd name="connsiteY8" fmla="*/ 120290 h 343240"/>
                <a:gd name="connsiteX9" fmla="*/ 584300 w 1201707"/>
                <a:gd name="connsiteY9" fmla="*/ 4466 h 343240"/>
                <a:gd name="connsiteX0" fmla="*/ 603601 w 1221008"/>
                <a:gd name="connsiteY0" fmla="*/ 4466 h 343240"/>
                <a:gd name="connsiteX1" fmla="*/ 280513 w 1221008"/>
                <a:gd name="connsiteY1" fmla="*/ 34946 h 343240"/>
                <a:gd name="connsiteX2" fmla="*/ 384145 w 1221008"/>
                <a:gd name="connsiteY2" fmla="*/ 138578 h 343240"/>
                <a:gd name="connsiteX3" fmla="*/ 85441 w 1221008"/>
                <a:gd name="connsiteY3" fmla="*/ 162962 h 343240"/>
                <a:gd name="connsiteX4" fmla="*/ 61057 w 1221008"/>
                <a:gd name="connsiteY4" fmla="*/ 297074 h 343240"/>
                <a:gd name="connsiteX5" fmla="*/ 567025 w 1221008"/>
                <a:gd name="connsiteY5" fmla="*/ 339746 h 343240"/>
                <a:gd name="connsiteX6" fmla="*/ 682849 w 1221008"/>
                <a:gd name="connsiteY6" fmla="*/ 217826 h 343240"/>
                <a:gd name="connsiteX7" fmla="*/ 999841 w 1221008"/>
                <a:gd name="connsiteY7" fmla="*/ 260498 h 343240"/>
                <a:gd name="connsiteX8" fmla="*/ 1207105 w 1221008"/>
                <a:gd name="connsiteY8" fmla="*/ 120290 h 343240"/>
                <a:gd name="connsiteX9" fmla="*/ 603601 w 1221008"/>
                <a:gd name="connsiteY9" fmla="*/ 4466 h 343240"/>
                <a:gd name="connsiteX0" fmla="*/ 603601 w 1221008"/>
                <a:gd name="connsiteY0" fmla="*/ 0 h 338774"/>
                <a:gd name="connsiteX1" fmla="*/ 280513 w 1221008"/>
                <a:gd name="connsiteY1" fmla="*/ 30480 h 338774"/>
                <a:gd name="connsiteX2" fmla="*/ 384145 w 1221008"/>
                <a:gd name="connsiteY2" fmla="*/ 134112 h 338774"/>
                <a:gd name="connsiteX3" fmla="*/ 85441 w 1221008"/>
                <a:gd name="connsiteY3" fmla="*/ 158496 h 338774"/>
                <a:gd name="connsiteX4" fmla="*/ 61057 w 1221008"/>
                <a:gd name="connsiteY4" fmla="*/ 292608 h 338774"/>
                <a:gd name="connsiteX5" fmla="*/ 567025 w 1221008"/>
                <a:gd name="connsiteY5" fmla="*/ 335280 h 338774"/>
                <a:gd name="connsiteX6" fmla="*/ 682849 w 1221008"/>
                <a:gd name="connsiteY6" fmla="*/ 213360 h 338774"/>
                <a:gd name="connsiteX7" fmla="*/ 999841 w 1221008"/>
                <a:gd name="connsiteY7" fmla="*/ 256032 h 338774"/>
                <a:gd name="connsiteX8" fmla="*/ 1207105 w 1221008"/>
                <a:gd name="connsiteY8" fmla="*/ 115824 h 338774"/>
                <a:gd name="connsiteX9" fmla="*/ 603601 w 1221008"/>
                <a:gd name="connsiteY9" fmla="*/ 0 h 338774"/>
                <a:gd name="connsiteX0" fmla="*/ 603601 w 1221008"/>
                <a:gd name="connsiteY0" fmla="*/ 6588 h 345362"/>
                <a:gd name="connsiteX1" fmla="*/ 280513 w 1221008"/>
                <a:gd name="connsiteY1" fmla="*/ 37068 h 345362"/>
                <a:gd name="connsiteX2" fmla="*/ 384145 w 1221008"/>
                <a:gd name="connsiteY2" fmla="*/ 140700 h 345362"/>
                <a:gd name="connsiteX3" fmla="*/ 85441 w 1221008"/>
                <a:gd name="connsiteY3" fmla="*/ 165084 h 345362"/>
                <a:gd name="connsiteX4" fmla="*/ 61057 w 1221008"/>
                <a:gd name="connsiteY4" fmla="*/ 299196 h 345362"/>
                <a:gd name="connsiteX5" fmla="*/ 567025 w 1221008"/>
                <a:gd name="connsiteY5" fmla="*/ 341868 h 345362"/>
                <a:gd name="connsiteX6" fmla="*/ 682849 w 1221008"/>
                <a:gd name="connsiteY6" fmla="*/ 219948 h 345362"/>
                <a:gd name="connsiteX7" fmla="*/ 999841 w 1221008"/>
                <a:gd name="connsiteY7" fmla="*/ 262620 h 345362"/>
                <a:gd name="connsiteX8" fmla="*/ 1207105 w 1221008"/>
                <a:gd name="connsiteY8" fmla="*/ 122412 h 345362"/>
                <a:gd name="connsiteX9" fmla="*/ 603601 w 1221008"/>
                <a:gd name="connsiteY9" fmla="*/ 6588 h 345362"/>
                <a:gd name="connsiteX0" fmla="*/ 603601 w 1221008"/>
                <a:gd name="connsiteY0" fmla="*/ 11908 h 350682"/>
                <a:gd name="connsiteX1" fmla="*/ 280513 w 1221008"/>
                <a:gd name="connsiteY1" fmla="*/ 42388 h 350682"/>
                <a:gd name="connsiteX2" fmla="*/ 384145 w 1221008"/>
                <a:gd name="connsiteY2" fmla="*/ 146020 h 350682"/>
                <a:gd name="connsiteX3" fmla="*/ 85441 w 1221008"/>
                <a:gd name="connsiteY3" fmla="*/ 170404 h 350682"/>
                <a:gd name="connsiteX4" fmla="*/ 61057 w 1221008"/>
                <a:gd name="connsiteY4" fmla="*/ 304516 h 350682"/>
                <a:gd name="connsiteX5" fmla="*/ 567025 w 1221008"/>
                <a:gd name="connsiteY5" fmla="*/ 347188 h 350682"/>
                <a:gd name="connsiteX6" fmla="*/ 682849 w 1221008"/>
                <a:gd name="connsiteY6" fmla="*/ 225268 h 350682"/>
                <a:gd name="connsiteX7" fmla="*/ 999841 w 1221008"/>
                <a:gd name="connsiteY7" fmla="*/ 267940 h 350682"/>
                <a:gd name="connsiteX8" fmla="*/ 1207105 w 1221008"/>
                <a:gd name="connsiteY8" fmla="*/ 127732 h 350682"/>
                <a:gd name="connsiteX9" fmla="*/ 603601 w 1221008"/>
                <a:gd name="connsiteY9" fmla="*/ 11908 h 350682"/>
                <a:gd name="connsiteX0" fmla="*/ 622651 w 1220003"/>
                <a:gd name="connsiteY0" fmla="*/ 490 h 365934"/>
                <a:gd name="connsiteX1" fmla="*/ 280513 w 1220003"/>
                <a:gd name="connsiteY1" fmla="*/ 57640 h 365934"/>
                <a:gd name="connsiteX2" fmla="*/ 384145 w 1220003"/>
                <a:gd name="connsiteY2" fmla="*/ 161272 h 365934"/>
                <a:gd name="connsiteX3" fmla="*/ 85441 w 1220003"/>
                <a:gd name="connsiteY3" fmla="*/ 185656 h 365934"/>
                <a:gd name="connsiteX4" fmla="*/ 61057 w 1220003"/>
                <a:gd name="connsiteY4" fmla="*/ 319768 h 365934"/>
                <a:gd name="connsiteX5" fmla="*/ 567025 w 1220003"/>
                <a:gd name="connsiteY5" fmla="*/ 362440 h 365934"/>
                <a:gd name="connsiteX6" fmla="*/ 682849 w 1220003"/>
                <a:gd name="connsiteY6" fmla="*/ 240520 h 365934"/>
                <a:gd name="connsiteX7" fmla="*/ 999841 w 1220003"/>
                <a:gd name="connsiteY7" fmla="*/ 283192 h 365934"/>
                <a:gd name="connsiteX8" fmla="*/ 1207105 w 1220003"/>
                <a:gd name="connsiteY8" fmla="*/ 142984 h 365934"/>
                <a:gd name="connsiteX9" fmla="*/ 622651 w 1220003"/>
                <a:gd name="connsiteY9" fmla="*/ 490 h 365934"/>
                <a:gd name="connsiteX0" fmla="*/ 622651 w 1220003"/>
                <a:gd name="connsiteY0" fmla="*/ 490 h 370388"/>
                <a:gd name="connsiteX1" fmla="*/ 280513 w 1220003"/>
                <a:gd name="connsiteY1" fmla="*/ 57640 h 370388"/>
                <a:gd name="connsiteX2" fmla="*/ 384145 w 1220003"/>
                <a:gd name="connsiteY2" fmla="*/ 161272 h 370388"/>
                <a:gd name="connsiteX3" fmla="*/ 85441 w 1220003"/>
                <a:gd name="connsiteY3" fmla="*/ 185656 h 370388"/>
                <a:gd name="connsiteX4" fmla="*/ 61057 w 1220003"/>
                <a:gd name="connsiteY4" fmla="*/ 319768 h 370388"/>
                <a:gd name="connsiteX5" fmla="*/ 567025 w 1220003"/>
                <a:gd name="connsiteY5" fmla="*/ 362440 h 370388"/>
                <a:gd name="connsiteX6" fmla="*/ 682849 w 1220003"/>
                <a:gd name="connsiteY6" fmla="*/ 240520 h 370388"/>
                <a:gd name="connsiteX7" fmla="*/ 999841 w 1220003"/>
                <a:gd name="connsiteY7" fmla="*/ 283192 h 370388"/>
                <a:gd name="connsiteX8" fmla="*/ 1207105 w 1220003"/>
                <a:gd name="connsiteY8" fmla="*/ 142984 h 370388"/>
                <a:gd name="connsiteX9" fmla="*/ 622651 w 1220003"/>
                <a:gd name="connsiteY9" fmla="*/ 490 h 370388"/>
                <a:gd name="connsiteX0" fmla="*/ 622651 w 1220003"/>
                <a:gd name="connsiteY0" fmla="*/ 490 h 363422"/>
                <a:gd name="connsiteX1" fmla="*/ 280513 w 1220003"/>
                <a:gd name="connsiteY1" fmla="*/ 57640 h 363422"/>
                <a:gd name="connsiteX2" fmla="*/ 384145 w 1220003"/>
                <a:gd name="connsiteY2" fmla="*/ 161272 h 363422"/>
                <a:gd name="connsiteX3" fmla="*/ 85441 w 1220003"/>
                <a:gd name="connsiteY3" fmla="*/ 185656 h 363422"/>
                <a:gd name="connsiteX4" fmla="*/ 61057 w 1220003"/>
                <a:gd name="connsiteY4" fmla="*/ 319768 h 363422"/>
                <a:gd name="connsiteX5" fmla="*/ 567025 w 1220003"/>
                <a:gd name="connsiteY5" fmla="*/ 362440 h 363422"/>
                <a:gd name="connsiteX6" fmla="*/ 682849 w 1220003"/>
                <a:gd name="connsiteY6" fmla="*/ 240520 h 363422"/>
                <a:gd name="connsiteX7" fmla="*/ 999841 w 1220003"/>
                <a:gd name="connsiteY7" fmla="*/ 283192 h 363422"/>
                <a:gd name="connsiteX8" fmla="*/ 1207105 w 1220003"/>
                <a:gd name="connsiteY8" fmla="*/ 142984 h 363422"/>
                <a:gd name="connsiteX9" fmla="*/ 622651 w 1220003"/>
                <a:gd name="connsiteY9" fmla="*/ 490 h 363422"/>
                <a:gd name="connsiteX0" fmla="*/ 622651 w 1220003"/>
                <a:gd name="connsiteY0" fmla="*/ 490 h 363422"/>
                <a:gd name="connsiteX1" fmla="*/ 280513 w 1220003"/>
                <a:gd name="connsiteY1" fmla="*/ 57640 h 363422"/>
                <a:gd name="connsiteX2" fmla="*/ 384145 w 1220003"/>
                <a:gd name="connsiteY2" fmla="*/ 161272 h 363422"/>
                <a:gd name="connsiteX3" fmla="*/ 85441 w 1220003"/>
                <a:gd name="connsiteY3" fmla="*/ 185656 h 363422"/>
                <a:gd name="connsiteX4" fmla="*/ 61057 w 1220003"/>
                <a:gd name="connsiteY4" fmla="*/ 319768 h 363422"/>
                <a:gd name="connsiteX5" fmla="*/ 567025 w 1220003"/>
                <a:gd name="connsiteY5" fmla="*/ 362440 h 363422"/>
                <a:gd name="connsiteX6" fmla="*/ 682849 w 1220003"/>
                <a:gd name="connsiteY6" fmla="*/ 240520 h 363422"/>
                <a:gd name="connsiteX7" fmla="*/ 999841 w 1220003"/>
                <a:gd name="connsiteY7" fmla="*/ 317482 h 363422"/>
                <a:gd name="connsiteX8" fmla="*/ 1207105 w 1220003"/>
                <a:gd name="connsiteY8" fmla="*/ 142984 h 363422"/>
                <a:gd name="connsiteX9" fmla="*/ 622651 w 1220003"/>
                <a:gd name="connsiteY9" fmla="*/ 490 h 363422"/>
                <a:gd name="connsiteX0" fmla="*/ 622651 w 1231625"/>
                <a:gd name="connsiteY0" fmla="*/ 490 h 363422"/>
                <a:gd name="connsiteX1" fmla="*/ 280513 w 1231625"/>
                <a:gd name="connsiteY1" fmla="*/ 57640 h 363422"/>
                <a:gd name="connsiteX2" fmla="*/ 384145 w 1231625"/>
                <a:gd name="connsiteY2" fmla="*/ 161272 h 363422"/>
                <a:gd name="connsiteX3" fmla="*/ 85441 w 1231625"/>
                <a:gd name="connsiteY3" fmla="*/ 185656 h 363422"/>
                <a:gd name="connsiteX4" fmla="*/ 61057 w 1231625"/>
                <a:gd name="connsiteY4" fmla="*/ 319768 h 363422"/>
                <a:gd name="connsiteX5" fmla="*/ 567025 w 1231625"/>
                <a:gd name="connsiteY5" fmla="*/ 362440 h 363422"/>
                <a:gd name="connsiteX6" fmla="*/ 682849 w 1231625"/>
                <a:gd name="connsiteY6" fmla="*/ 240520 h 363422"/>
                <a:gd name="connsiteX7" fmla="*/ 999841 w 1231625"/>
                <a:gd name="connsiteY7" fmla="*/ 317482 h 363422"/>
                <a:gd name="connsiteX8" fmla="*/ 1207105 w 1231625"/>
                <a:gd name="connsiteY8" fmla="*/ 142984 h 363422"/>
                <a:gd name="connsiteX9" fmla="*/ 622651 w 1231625"/>
                <a:gd name="connsiteY9" fmla="*/ 490 h 363422"/>
                <a:gd name="connsiteX0" fmla="*/ 622651 w 1231625"/>
                <a:gd name="connsiteY0" fmla="*/ 4402 h 367334"/>
                <a:gd name="connsiteX1" fmla="*/ 280513 w 1231625"/>
                <a:gd name="connsiteY1" fmla="*/ 61552 h 367334"/>
                <a:gd name="connsiteX2" fmla="*/ 384145 w 1231625"/>
                <a:gd name="connsiteY2" fmla="*/ 165184 h 367334"/>
                <a:gd name="connsiteX3" fmla="*/ 85441 w 1231625"/>
                <a:gd name="connsiteY3" fmla="*/ 189568 h 367334"/>
                <a:gd name="connsiteX4" fmla="*/ 61057 w 1231625"/>
                <a:gd name="connsiteY4" fmla="*/ 323680 h 367334"/>
                <a:gd name="connsiteX5" fmla="*/ 567025 w 1231625"/>
                <a:gd name="connsiteY5" fmla="*/ 366352 h 367334"/>
                <a:gd name="connsiteX6" fmla="*/ 682849 w 1231625"/>
                <a:gd name="connsiteY6" fmla="*/ 244432 h 367334"/>
                <a:gd name="connsiteX7" fmla="*/ 999841 w 1231625"/>
                <a:gd name="connsiteY7" fmla="*/ 321394 h 367334"/>
                <a:gd name="connsiteX8" fmla="*/ 1207105 w 1231625"/>
                <a:gd name="connsiteY8" fmla="*/ 146896 h 367334"/>
                <a:gd name="connsiteX9" fmla="*/ 622651 w 1231625"/>
                <a:gd name="connsiteY9" fmla="*/ 4402 h 367334"/>
                <a:gd name="connsiteX0" fmla="*/ 604368 w 1213342"/>
                <a:gd name="connsiteY0" fmla="*/ 499 h 363431"/>
                <a:gd name="connsiteX1" fmla="*/ 262230 w 1213342"/>
                <a:gd name="connsiteY1" fmla="*/ 57649 h 363431"/>
                <a:gd name="connsiteX2" fmla="*/ 388722 w 1213342"/>
                <a:gd name="connsiteY2" fmla="*/ 165091 h 363431"/>
                <a:gd name="connsiteX3" fmla="*/ 67158 w 1213342"/>
                <a:gd name="connsiteY3" fmla="*/ 185665 h 363431"/>
                <a:gd name="connsiteX4" fmla="*/ 42774 w 1213342"/>
                <a:gd name="connsiteY4" fmla="*/ 319777 h 363431"/>
                <a:gd name="connsiteX5" fmla="*/ 548742 w 1213342"/>
                <a:gd name="connsiteY5" fmla="*/ 362449 h 363431"/>
                <a:gd name="connsiteX6" fmla="*/ 664566 w 1213342"/>
                <a:gd name="connsiteY6" fmla="*/ 240529 h 363431"/>
                <a:gd name="connsiteX7" fmla="*/ 981558 w 1213342"/>
                <a:gd name="connsiteY7" fmla="*/ 317491 h 363431"/>
                <a:gd name="connsiteX8" fmla="*/ 1188822 w 1213342"/>
                <a:gd name="connsiteY8" fmla="*/ 142993 h 363431"/>
                <a:gd name="connsiteX9" fmla="*/ 604368 w 1213342"/>
                <a:gd name="connsiteY9" fmla="*/ 499 h 363431"/>
                <a:gd name="connsiteX0" fmla="*/ 604368 w 1213342"/>
                <a:gd name="connsiteY0" fmla="*/ 499 h 363431"/>
                <a:gd name="connsiteX1" fmla="*/ 262230 w 1213342"/>
                <a:gd name="connsiteY1" fmla="*/ 57649 h 363431"/>
                <a:gd name="connsiteX2" fmla="*/ 388722 w 1213342"/>
                <a:gd name="connsiteY2" fmla="*/ 165091 h 363431"/>
                <a:gd name="connsiteX3" fmla="*/ 67158 w 1213342"/>
                <a:gd name="connsiteY3" fmla="*/ 185665 h 363431"/>
                <a:gd name="connsiteX4" fmla="*/ 42774 w 1213342"/>
                <a:gd name="connsiteY4" fmla="*/ 319777 h 363431"/>
                <a:gd name="connsiteX5" fmla="*/ 548742 w 1213342"/>
                <a:gd name="connsiteY5" fmla="*/ 362449 h 363431"/>
                <a:gd name="connsiteX6" fmla="*/ 664566 w 1213342"/>
                <a:gd name="connsiteY6" fmla="*/ 240529 h 363431"/>
                <a:gd name="connsiteX7" fmla="*/ 981558 w 1213342"/>
                <a:gd name="connsiteY7" fmla="*/ 317491 h 363431"/>
                <a:gd name="connsiteX8" fmla="*/ 1188822 w 1213342"/>
                <a:gd name="connsiteY8" fmla="*/ 142993 h 363431"/>
                <a:gd name="connsiteX9" fmla="*/ 604368 w 1213342"/>
                <a:gd name="connsiteY9" fmla="*/ 499 h 363431"/>
                <a:gd name="connsiteX0" fmla="*/ 613478 w 1222452"/>
                <a:gd name="connsiteY0" fmla="*/ 499 h 363431"/>
                <a:gd name="connsiteX1" fmla="*/ 271340 w 1222452"/>
                <a:gd name="connsiteY1" fmla="*/ 57649 h 363431"/>
                <a:gd name="connsiteX2" fmla="*/ 397832 w 1222452"/>
                <a:gd name="connsiteY2" fmla="*/ 165091 h 363431"/>
                <a:gd name="connsiteX3" fmla="*/ 76268 w 1222452"/>
                <a:gd name="connsiteY3" fmla="*/ 185665 h 363431"/>
                <a:gd name="connsiteX4" fmla="*/ 51884 w 1222452"/>
                <a:gd name="connsiteY4" fmla="*/ 319777 h 363431"/>
                <a:gd name="connsiteX5" fmla="*/ 557852 w 1222452"/>
                <a:gd name="connsiteY5" fmla="*/ 362449 h 363431"/>
                <a:gd name="connsiteX6" fmla="*/ 673676 w 1222452"/>
                <a:gd name="connsiteY6" fmla="*/ 240529 h 363431"/>
                <a:gd name="connsiteX7" fmla="*/ 990668 w 1222452"/>
                <a:gd name="connsiteY7" fmla="*/ 317491 h 363431"/>
                <a:gd name="connsiteX8" fmla="*/ 1197932 w 1222452"/>
                <a:gd name="connsiteY8" fmla="*/ 142993 h 363431"/>
                <a:gd name="connsiteX9" fmla="*/ 613478 w 1222452"/>
                <a:gd name="connsiteY9" fmla="*/ 499 h 363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2452" h="363431">
                  <a:moveTo>
                    <a:pt x="613478" y="499"/>
                  </a:moveTo>
                  <a:cubicBezTo>
                    <a:pt x="505782" y="-4581"/>
                    <a:pt x="307281" y="30217"/>
                    <a:pt x="271340" y="57649"/>
                  </a:cubicBezTo>
                  <a:cubicBezTo>
                    <a:pt x="235399" y="85081"/>
                    <a:pt x="441774" y="113275"/>
                    <a:pt x="397832" y="165091"/>
                  </a:cubicBezTo>
                  <a:cubicBezTo>
                    <a:pt x="353890" y="216907"/>
                    <a:pt x="164406" y="167504"/>
                    <a:pt x="76268" y="185665"/>
                  </a:cubicBezTo>
                  <a:cubicBezTo>
                    <a:pt x="-11870" y="203826"/>
                    <a:pt x="-28380" y="290313"/>
                    <a:pt x="51884" y="319777"/>
                  </a:cubicBezTo>
                  <a:cubicBezTo>
                    <a:pt x="132148" y="349241"/>
                    <a:pt x="374210" y="368037"/>
                    <a:pt x="557852" y="362449"/>
                  </a:cubicBezTo>
                  <a:cubicBezTo>
                    <a:pt x="741494" y="356861"/>
                    <a:pt x="601540" y="248022"/>
                    <a:pt x="673676" y="240529"/>
                  </a:cubicBezTo>
                  <a:cubicBezTo>
                    <a:pt x="745812" y="233036"/>
                    <a:pt x="903292" y="333747"/>
                    <a:pt x="990668" y="317491"/>
                  </a:cubicBezTo>
                  <a:cubicBezTo>
                    <a:pt x="1078044" y="301235"/>
                    <a:pt x="1295087" y="249165"/>
                    <a:pt x="1197932" y="142993"/>
                  </a:cubicBezTo>
                  <a:cubicBezTo>
                    <a:pt x="1100777" y="36821"/>
                    <a:pt x="721174" y="5579"/>
                    <a:pt x="613478" y="499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/>
            <p:cNvGrpSpPr/>
            <p:nvPr/>
          </p:nvGrpSpPr>
          <p:grpSpPr>
            <a:xfrm rot="16200000">
              <a:off x="6779614" y="3369084"/>
              <a:ext cx="612101" cy="1024969"/>
              <a:chOff x="4628535" y="3116830"/>
              <a:chExt cx="612101" cy="1024969"/>
            </a:xfrm>
          </p:grpSpPr>
          <p:sp>
            <p:nvSpPr>
              <p:cNvPr id="65" name="Freeform 4"/>
              <p:cNvSpPr>
                <a:spLocks/>
              </p:cNvSpPr>
              <p:nvPr/>
            </p:nvSpPr>
            <p:spPr bwMode="auto">
              <a:xfrm>
                <a:off x="4628535" y="3256053"/>
                <a:ext cx="612101" cy="885746"/>
              </a:xfrm>
              <a:custGeom>
                <a:avLst/>
                <a:gdLst>
                  <a:gd name="T0" fmla="*/ 0 w 255"/>
                  <a:gd name="T1" fmla="*/ 2147483647 h 369"/>
                  <a:gd name="T2" fmla="*/ 2147483647 w 255"/>
                  <a:gd name="T3" fmla="*/ 2147483647 h 369"/>
                  <a:gd name="T4" fmla="*/ 2147483647 w 255"/>
                  <a:gd name="T5" fmla="*/ 2147483647 h 369"/>
                  <a:gd name="T6" fmla="*/ 2147483647 w 255"/>
                  <a:gd name="T7" fmla="*/ 2147483647 h 369"/>
                  <a:gd name="T8" fmla="*/ 2147483647 w 255"/>
                  <a:gd name="T9" fmla="*/ 0 h 369"/>
                  <a:gd name="T10" fmla="*/ 2147483647 w 255"/>
                  <a:gd name="T11" fmla="*/ 2147483647 h 369"/>
                  <a:gd name="T12" fmla="*/ 2147483647 w 255"/>
                  <a:gd name="T13" fmla="*/ 2147483647 h 369"/>
                  <a:gd name="T14" fmla="*/ 0 w 255"/>
                  <a:gd name="T15" fmla="*/ 0 h 369"/>
                  <a:gd name="T16" fmla="*/ 0 w 255"/>
                  <a:gd name="T17" fmla="*/ 2147483647 h 3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5" h="369">
                    <a:moveTo>
                      <a:pt x="0" y="312"/>
                    </a:moveTo>
                    <a:lnTo>
                      <a:pt x="56" y="369"/>
                    </a:lnTo>
                    <a:lnTo>
                      <a:pt x="198" y="369"/>
                    </a:lnTo>
                    <a:lnTo>
                      <a:pt x="255" y="312"/>
                    </a:lnTo>
                    <a:lnTo>
                      <a:pt x="255" y="0"/>
                    </a:lnTo>
                    <a:lnTo>
                      <a:pt x="198" y="57"/>
                    </a:lnTo>
                    <a:lnTo>
                      <a:pt x="56" y="57"/>
                    </a:lnTo>
                    <a:lnTo>
                      <a:pt x="0" y="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rgbClr val="333333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Freeform 5"/>
              <p:cNvSpPr>
                <a:spLocks/>
              </p:cNvSpPr>
              <p:nvPr/>
            </p:nvSpPr>
            <p:spPr bwMode="auto">
              <a:xfrm>
                <a:off x="4628535" y="3116830"/>
                <a:ext cx="612101" cy="273645"/>
              </a:xfrm>
              <a:custGeom>
                <a:avLst/>
                <a:gdLst>
                  <a:gd name="T0" fmla="*/ 2147483647 w 255"/>
                  <a:gd name="T1" fmla="*/ 2147483647 h 114"/>
                  <a:gd name="T2" fmla="*/ 2147483647 w 255"/>
                  <a:gd name="T3" fmla="*/ 0 h 114"/>
                  <a:gd name="T4" fmla="*/ 2147483647 w 255"/>
                  <a:gd name="T5" fmla="*/ 0 h 114"/>
                  <a:gd name="T6" fmla="*/ 0 w 255"/>
                  <a:gd name="T7" fmla="*/ 2147483647 h 114"/>
                  <a:gd name="T8" fmla="*/ 2147483647 w 255"/>
                  <a:gd name="T9" fmla="*/ 2147483647 h 114"/>
                  <a:gd name="T10" fmla="*/ 2147483647 w 255"/>
                  <a:gd name="T11" fmla="*/ 2147483647 h 114"/>
                  <a:gd name="T12" fmla="*/ 2147483647 w 255"/>
                  <a:gd name="T13" fmla="*/ 2147483647 h 1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5" h="114">
                    <a:moveTo>
                      <a:pt x="255" y="57"/>
                    </a:moveTo>
                    <a:lnTo>
                      <a:pt x="198" y="0"/>
                    </a:lnTo>
                    <a:lnTo>
                      <a:pt x="57" y="0"/>
                    </a:lnTo>
                    <a:lnTo>
                      <a:pt x="0" y="57"/>
                    </a:lnTo>
                    <a:lnTo>
                      <a:pt x="57" y="114"/>
                    </a:lnTo>
                    <a:lnTo>
                      <a:pt x="198" y="114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4765358" y="3392876"/>
                <a:ext cx="134422" cy="748923"/>
              </a:xfrm>
              <a:custGeom>
                <a:avLst/>
                <a:gdLst>
                  <a:gd name="T0" fmla="*/ 0 w 56"/>
                  <a:gd name="T1" fmla="*/ 0 h 312"/>
                  <a:gd name="T2" fmla="*/ 0 w 56"/>
                  <a:gd name="T3" fmla="*/ 2147483647 h 312"/>
                  <a:gd name="T4" fmla="*/ 2147483647 w 56"/>
                  <a:gd name="T5" fmla="*/ 0 h 312"/>
                  <a:gd name="T6" fmla="*/ 0 w 56"/>
                  <a:gd name="T7" fmla="*/ 0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0" y="0"/>
                    </a:moveTo>
                    <a:lnTo>
                      <a:pt x="0" y="312"/>
                    </a:lnTo>
                    <a:lnTo>
                      <a:pt x="5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4969391" y="3392876"/>
                <a:ext cx="134422" cy="748923"/>
              </a:xfrm>
              <a:custGeom>
                <a:avLst/>
                <a:gdLst>
                  <a:gd name="T0" fmla="*/ 2147483647 w 56"/>
                  <a:gd name="T1" fmla="*/ 2147483647 h 312"/>
                  <a:gd name="T2" fmla="*/ 2147483647 w 56"/>
                  <a:gd name="T3" fmla="*/ 0 h 312"/>
                  <a:gd name="T4" fmla="*/ 0 w 56"/>
                  <a:gd name="T5" fmla="*/ 2147483647 h 312"/>
                  <a:gd name="T6" fmla="*/ 2147483647 w 56"/>
                  <a:gd name="T7" fmla="*/ 2147483647 h 3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56" h="312">
                    <a:moveTo>
                      <a:pt x="56" y="312"/>
                    </a:moveTo>
                    <a:lnTo>
                      <a:pt x="56" y="0"/>
                    </a:lnTo>
                    <a:lnTo>
                      <a:pt x="0" y="312"/>
                    </a:lnTo>
                    <a:lnTo>
                      <a:pt x="56" y="312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4695746" y="3188842"/>
                <a:ext cx="204034" cy="136823"/>
              </a:xfrm>
              <a:custGeom>
                <a:avLst/>
                <a:gdLst>
                  <a:gd name="T0" fmla="*/ 0 w 85"/>
                  <a:gd name="T1" fmla="*/ 2147483647 h 57"/>
                  <a:gd name="T2" fmla="*/ 2147483647 w 85"/>
                  <a:gd name="T3" fmla="*/ 0 h 57"/>
                  <a:gd name="T4" fmla="*/ 2147483647 w 85"/>
                  <a:gd name="T5" fmla="*/ 2147483647 h 57"/>
                  <a:gd name="T6" fmla="*/ 0 w 85"/>
                  <a:gd name="T7" fmla="*/ 2147483647 h 5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5" h="57">
                    <a:moveTo>
                      <a:pt x="0" y="28"/>
                    </a:moveTo>
                    <a:lnTo>
                      <a:pt x="85" y="0"/>
                    </a:lnTo>
                    <a:lnTo>
                      <a:pt x="85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8" name="グループ化 77"/>
          <p:cNvGrpSpPr/>
          <p:nvPr/>
        </p:nvGrpSpPr>
        <p:grpSpPr>
          <a:xfrm>
            <a:off x="7993324" y="4847811"/>
            <a:ext cx="1362190" cy="1353202"/>
            <a:chOff x="7186082" y="2393434"/>
            <a:chExt cx="2492170" cy="2475725"/>
          </a:xfrm>
        </p:grpSpPr>
        <p:sp>
          <p:nvSpPr>
            <p:cNvPr id="76" name="AutoShape 35"/>
            <p:cNvSpPr>
              <a:spLocks noChangeArrowheads="1"/>
            </p:cNvSpPr>
            <p:nvPr/>
          </p:nvSpPr>
          <p:spPr bwMode="auto">
            <a:xfrm rot="7200000">
              <a:off x="8346339" y="2788722"/>
              <a:ext cx="1727201" cy="936625"/>
            </a:xfrm>
            <a:prstGeom prst="star32">
              <a:avLst>
                <a:gd name="adj" fmla="val 46356"/>
              </a:avLst>
            </a:pr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7" name="円柱 76"/>
            <p:cNvSpPr/>
            <p:nvPr/>
          </p:nvSpPr>
          <p:spPr bwMode="auto">
            <a:xfrm>
              <a:off x="7186082" y="3834044"/>
              <a:ext cx="1682353" cy="1035115"/>
            </a:xfrm>
            <a:prstGeom prst="can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6" name="グループ化 85"/>
          <p:cNvGrpSpPr/>
          <p:nvPr/>
        </p:nvGrpSpPr>
        <p:grpSpPr>
          <a:xfrm>
            <a:off x="4159323" y="1367161"/>
            <a:ext cx="1611162" cy="1012055"/>
            <a:chOff x="4159323" y="1367161"/>
            <a:chExt cx="1611162" cy="1012055"/>
          </a:xfrm>
        </p:grpSpPr>
        <p:sp>
          <p:nvSpPr>
            <p:cNvPr id="79" name="フリーフォーム 78"/>
            <p:cNvSpPr/>
            <p:nvPr/>
          </p:nvSpPr>
          <p:spPr bwMode="auto">
            <a:xfrm>
              <a:off x="4279037" y="1367161"/>
              <a:ext cx="932155" cy="763480"/>
            </a:xfrm>
            <a:custGeom>
              <a:avLst/>
              <a:gdLst>
                <a:gd name="connsiteX0" fmla="*/ 532660 w 932155"/>
                <a:gd name="connsiteY0" fmla="*/ 0 h 763480"/>
                <a:gd name="connsiteX1" fmla="*/ 213064 w 932155"/>
                <a:gd name="connsiteY1" fmla="*/ 26633 h 763480"/>
                <a:gd name="connsiteX2" fmla="*/ 328474 w 932155"/>
                <a:gd name="connsiteY2" fmla="*/ 292963 h 763480"/>
                <a:gd name="connsiteX3" fmla="*/ 0 w 932155"/>
                <a:gd name="connsiteY3" fmla="*/ 363985 h 763480"/>
                <a:gd name="connsiteX4" fmla="*/ 213064 w 932155"/>
                <a:gd name="connsiteY4" fmla="*/ 461639 h 763480"/>
                <a:gd name="connsiteX5" fmla="*/ 133165 w 932155"/>
                <a:gd name="connsiteY5" fmla="*/ 639192 h 763480"/>
                <a:gd name="connsiteX6" fmla="*/ 319596 w 932155"/>
                <a:gd name="connsiteY6" fmla="*/ 701336 h 763480"/>
                <a:gd name="connsiteX7" fmla="*/ 363984 w 932155"/>
                <a:gd name="connsiteY7" fmla="*/ 514905 h 763480"/>
                <a:gd name="connsiteX8" fmla="*/ 452761 w 932155"/>
                <a:gd name="connsiteY8" fmla="*/ 763480 h 763480"/>
                <a:gd name="connsiteX9" fmla="*/ 710213 w 932155"/>
                <a:gd name="connsiteY9" fmla="*/ 506027 h 763480"/>
                <a:gd name="connsiteX10" fmla="*/ 648070 w 932155"/>
                <a:gd name="connsiteY10" fmla="*/ 399495 h 763480"/>
                <a:gd name="connsiteX11" fmla="*/ 932155 w 932155"/>
                <a:gd name="connsiteY11" fmla="*/ 390618 h 763480"/>
                <a:gd name="connsiteX12" fmla="*/ 825623 w 932155"/>
                <a:gd name="connsiteY12" fmla="*/ 168676 h 763480"/>
                <a:gd name="connsiteX13" fmla="*/ 541538 w 932155"/>
                <a:gd name="connsiteY13" fmla="*/ 133165 h 763480"/>
                <a:gd name="connsiteX14" fmla="*/ 532660 w 932155"/>
                <a:gd name="connsiteY14" fmla="*/ 0 h 763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32155" h="763480">
                  <a:moveTo>
                    <a:pt x="532660" y="0"/>
                  </a:moveTo>
                  <a:lnTo>
                    <a:pt x="213064" y="26633"/>
                  </a:lnTo>
                  <a:lnTo>
                    <a:pt x="328474" y="292963"/>
                  </a:lnTo>
                  <a:lnTo>
                    <a:pt x="0" y="363985"/>
                  </a:lnTo>
                  <a:lnTo>
                    <a:pt x="213064" y="461639"/>
                  </a:lnTo>
                  <a:lnTo>
                    <a:pt x="133165" y="639192"/>
                  </a:lnTo>
                  <a:lnTo>
                    <a:pt x="319596" y="701336"/>
                  </a:lnTo>
                  <a:lnTo>
                    <a:pt x="363984" y="514905"/>
                  </a:lnTo>
                  <a:lnTo>
                    <a:pt x="452761" y="763480"/>
                  </a:lnTo>
                  <a:lnTo>
                    <a:pt x="710213" y="506027"/>
                  </a:lnTo>
                  <a:lnTo>
                    <a:pt x="648070" y="399495"/>
                  </a:lnTo>
                  <a:lnTo>
                    <a:pt x="932155" y="390618"/>
                  </a:lnTo>
                  <a:lnTo>
                    <a:pt x="825623" y="168676"/>
                  </a:lnTo>
                  <a:lnTo>
                    <a:pt x="541538" y="133165"/>
                  </a:lnTo>
                  <a:lnTo>
                    <a:pt x="532660" y="0"/>
                  </a:lnTo>
                  <a:close/>
                </a:path>
              </a:pathLst>
            </a:custGeom>
            <a:solidFill>
              <a:srgbClr val="99CCFF"/>
            </a:solidFill>
            <a:ln w="28575">
              <a:solidFill>
                <a:srgbClr val="333333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4500979" y="1811045"/>
              <a:ext cx="585926" cy="470516"/>
            </a:xfrm>
            <a:custGeom>
              <a:avLst/>
              <a:gdLst>
                <a:gd name="connsiteX0" fmla="*/ 0 w 585926"/>
                <a:gd name="connsiteY0" fmla="*/ 372862 h 470516"/>
                <a:gd name="connsiteX1" fmla="*/ 26633 w 585926"/>
                <a:gd name="connsiteY1" fmla="*/ 133165 h 470516"/>
                <a:gd name="connsiteX2" fmla="*/ 372862 w 585926"/>
                <a:gd name="connsiteY2" fmla="*/ 221941 h 470516"/>
                <a:gd name="connsiteX3" fmla="*/ 417250 w 585926"/>
                <a:gd name="connsiteY3" fmla="*/ 0 h 470516"/>
                <a:gd name="connsiteX4" fmla="*/ 585926 w 585926"/>
                <a:gd name="connsiteY4" fmla="*/ 248574 h 470516"/>
                <a:gd name="connsiteX5" fmla="*/ 381739 w 585926"/>
                <a:gd name="connsiteY5" fmla="*/ 443883 h 470516"/>
                <a:gd name="connsiteX6" fmla="*/ 292963 w 585926"/>
                <a:gd name="connsiteY6" fmla="*/ 355106 h 470516"/>
                <a:gd name="connsiteX7" fmla="*/ 195308 w 585926"/>
                <a:gd name="connsiteY7" fmla="*/ 470516 h 470516"/>
                <a:gd name="connsiteX8" fmla="*/ 177553 w 585926"/>
                <a:gd name="connsiteY8" fmla="*/ 381739 h 470516"/>
                <a:gd name="connsiteX9" fmla="*/ 0 w 585926"/>
                <a:gd name="connsiteY9" fmla="*/ 372862 h 470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926" h="470516">
                  <a:moveTo>
                    <a:pt x="0" y="372862"/>
                  </a:moveTo>
                  <a:lnTo>
                    <a:pt x="26633" y="133165"/>
                  </a:lnTo>
                  <a:lnTo>
                    <a:pt x="372862" y="221941"/>
                  </a:lnTo>
                  <a:lnTo>
                    <a:pt x="417250" y="0"/>
                  </a:lnTo>
                  <a:lnTo>
                    <a:pt x="585926" y="248574"/>
                  </a:lnTo>
                  <a:lnTo>
                    <a:pt x="381739" y="443883"/>
                  </a:lnTo>
                  <a:lnTo>
                    <a:pt x="292963" y="355106"/>
                  </a:lnTo>
                  <a:lnTo>
                    <a:pt x="195308" y="470516"/>
                  </a:lnTo>
                  <a:lnTo>
                    <a:pt x="177553" y="381739"/>
                  </a:lnTo>
                  <a:lnTo>
                    <a:pt x="0" y="372862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 80"/>
            <p:cNvSpPr/>
            <p:nvPr/>
          </p:nvSpPr>
          <p:spPr bwMode="auto">
            <a:xfrm>
              <a:off x="4900474" y="1491449"/>
              <a:ext cx="719091" cy="621436"/>
            </a:xfrm>
            <a:custGeom>
              <a:avLst/>
              <a:gdLst>
                <a:gd name="connsiteX0" fmla="*/ 435006 w 719091"/>
                <a:gd name="connsiteY0" fmla="*/ 0 h 621436"/>
                <a:gd name="connsiteX1" fmla="*/ 0 w 719091"/>
                <a:gd name="connsiteY1" fmla="*/ 44388 h 621436"/>
                <a:gd name="connsiteX2" fmla="*/ 213064 w 719091"/>
                <a:gd name="connsiteY2" fmla="*/ 248574 h 621436"/>
                <a:gd name="connsiteX3" fmla="*/ 133165 w 719091"/>
                <a:gd name="connsiteY3" fmla="*/ 497149 h 621436"/>
                <a:gd name="connsiteX4" fmla="*/ 363984 w 719091"/>
                <a:gd name="connsiteY4" fmla="*/ 488271 h 621436"/>
                <a:gd name="connsiteX5" fmla="*/ 506027 w 719091"/>
                <a:gd name="connsiteY5" fmla="*/ 621436 h 621436"/>
                <a:gd name="connsiteX6" fmla="*/ 550415 w 719091"/>
                <a:gd name="connsiteY6" fmla="*/ 470516 h 621436"/>
                <a:gd name="connsiteX7" fmla="*/ 719091 w 719091"/>
                <a:gd name="connsiteY7" fmla="*/ 381739 h 621436"/>
                <a:gd name="connsiteX8" fmla="*/ 559293 w 719091"/>
                <a:gd name="connsiteY8" fmla="*/ 230819 h 621436"/>
                <a:gd name="connsiteX9" fmla="*/ 719091 w 719091"/>
                <a:gd name="connsiteY9" fmla="*/ 53266 h 621436"/>
                <a:gd name="connsiteX10" fmla="*/ 452761 w 719091"/>
                <a:gd name="connsiteY10" fmla="*/ 150920 h 621436"/>
                <a:gd name="connsiteX11" fmla="*/ 435006 w 719091"/>
                <a:gd name="connsiteY11" fmla="*/ 0 h 621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9091" h="621436">
                  <a:moveTo>
                    <a:pt x="435006" y="0"/>
                  </a:moveTo>
                  <a:lnTo>
                    <a:pt x="0" y="44388"/>
                  </a:lnTo>
                  <a:lnTo>
                    <a:pt x="213064" y="248574"/>
                  </a:lnTo>
                  <a:lnTo>
                    <a:pt x="133165" y="497149"/>
                  </a:lnTo>
                  <a:lnTo>
                    <a:pt x="363984" y="488271"/>
                  </a:lnTo>
                  <a:lnTo>
                    <a:pt x="506027" y="621436"/>
                  </a:lnTo>
                  <a:lnTo>
                    <a:pt x="550415" y="470516"/>
                  </a:lnTo>
                  <a:lnTo>
                    <a:pt x="719091" y="381739"/>
                  </a:lnTo>
                  <a:lnTo>
                    <a:pt x="559293" y="230819"/>
                  </a:lnTo>
                  <a:lnTo>
                    <a:pt x="719091" y="53266"/>
                  </a:lnTo>
                  <a:lnTo>
                    <a:pt x="452761" y="150920"/>
                  </a:lnTo>
                  <a:lnTo>
                    <a:pt x="435006" y="0"/>
                  </a:lnTo>
                  <a:close/>
                </a:path>
              </a:pathLst>
            </a:custGeom>
            <a:solidFill>
              <a:srgbClr val="CCE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 81"/>
            <p:cNvSpPr/>
            <p:nvPr/>
          </p:nvSpPr>
          <p:spPr bwMode="auto">
            <a:xfrm>
              <a:off x="4811697" y="1793289"/>
              <a:ext cx="514905" cy="541538"/>
            </a:xfrm>
            <a:custGeom>
              <a:avLst/>
              <a:gdLst>
                <a:gd name="connsiteX0" fmla="*/ 497150 w 514905"/>
                <a:gd name="connsiteY0" fmla="*/ 514905 h 541538"/>
                <a:gd name="connsiteX1" fmla="*/ 514905 w 514905"/>
                <a:gd name="connsiteY1" fmla="*/ 0 h 541538"/>
                <a:gd name="connsiteX2" fmla="*/ 390618 w 514905"/>
                <a:gd name="connsiteY2" fmla="*/ 115410 h 541538"/>
                <a:gd name="connsiteX3" fmla="*/ 239697 w 514905"/>
                <a:gd name="connsiteY3" fmla="*/ 0 h 541538"/>
                <a:gd name="connsiteX4" fmla="*/ 53266 w 514905"/>
                <a:gd name="connsiteY4" fmla="*/ 106532 h 541538"/>
                <a:gd name="connsiteX5" fmla="*/ 257453 w 514905"/>
                <a:gd name="connsiteY5" fmla="*/ 248575 h 541538"/>
                <a:gd name="connsiteX6" fmla="*/ 0 w 514905"/>
                <a:gd name="connsiteY6" fmla="*/ 381740 h 541538"/>
                <a:gd name="connsiteX7" fmla="*/ 204186 w 514905"/>
                <a:gd name="connsiteY7" fmla="*/ 399495 h 541538"/>
                <a:gd name="connsiteX8" fmla="*/ 221942 w 514905"/>
                <a:gd name="connsiteY8" fmla="*/ 541538 h 541538"/>
                <a:gd name="connsiteX9" fmla="*/ 372862 w 514905"/>
                <a:gd name="connsiteY9" fmla="*/ 497150 h 541538"/>
                <a:gd name="connsiteX10" fmla="*/ 497150 w 514905"/>
                <a:gd name="connsiteY10" fmla="*/ 514905 h 54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905" h="541538">
                  <a:moveTo>
                    <a:pt x="497150" y="514905"/>
                  </a:moveTo>
                  <a:lnTo>
                    <a:pt x="514905" y="0"/>
                  </a:lnTo>
                  <a:lnTo>
                    <a:pt x="390618" y="115410"/>
                  </a:lnTo>
                  <a:lnTo>
                    <a:pt x="239697" y="0"/>
                  </a:lnTo>
                  <a:lnTo>
                    <a:pt x="53266" y="106532"/>
                  </a:lnTo>
                  <a:lnTo>
                    <a:pt x="257453" y="248575"/>
                  </a:lnTo>
                  <a:lnTo>
                    <a:pt x="0" y="381740"/>
                  </a:lnTo>
                  <a:lnTo>
                    <a:pt x="204186" y="399495"/>
                  </a:lnTo>
                  <a:lnTo>
                    <a:pt x="221942" y="541538"/>
                  </a:lnTo>
                  <a:lnTo>
                    <a:pt x="372862" y="497150"/>
                  </a:lnTo>
                  <a:lnTo>
                    <a:pt x="497150" y="514905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 82"/>
            <p:cNvSpPr/>
            <p:nvPr/>
          </p:nvSpPr>
          <p:spPr bwMode="auto">
            <a:xfrm>
              <a:off x="5113538" y="1899821"/>
              <a:ext cx="656947" cy="479395"/>
            </a:xfrm>
            <a:custGeom>
              <a:avLst/>
              <a:gdLst>
                <a:gd name="connsiteX0" fmla="*/ 488272 w 656947"/>
                <a:gd name="connsiteY0" fmla="*/ 88777 h 479395"/>
                <a:gd name="connsiteX1" fmla="*/ 239697 w 656947"/>
                <a:gd name="connsiteY1" fmla="*/ 0 h 479395"/>
                <a:gd name="connsiteX2" fmla="*/ 0 w 656947"/>
                <a:gd name="connsiteY2" fmla="*/ 142043 h 479395"/>
                <a:gd name="connsiteX3" fmla="*/ 150920 w 656947"/>
                <a:gd name="connsiteY3" fmla="*/ 213064 h 479395"/>
                <a:gd name="connsiteX4" fmla="*/ 79899 w 656947"/>
                <a:gd name="connsiteY4" fmla="*/ 399496 h 479395"/>
                <a:gd name="connsiteX5" fmla="*/ 328474 w 656947"/>
                <a:gd name="connsiteY5" fmla="*/ 346229 h 479395"/>
                <a:gd name="connsiteX6" fmla="*/ 479394 w 656947"/>
                <a:gd name="connsiteY6" fmla="*/ 479395 h 479395"/>
                <a:gd name="connsiteX7" fmla="*/ 514905 w 656947"/>
                <a:gd name="connsiteY7" fmla="*/ 275208 h 479395"/>
                <a:gd name="connsiteX8" fmla="*/ 656947 w 656947"/>
                <a:gd name="connsiteY8" fmla="*/ 213064 h 479395"/>
                <a:gd name="connsiteX9" fmla="*/ 488272 w 656947"/>
                <a:gd name="connsiteY9" fmla="*/ 88777 h 47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6947" h="479395">
                  <a:moveTo>
                    <a:pt x="488272" y="88777"/>
                  </a:moveTo>
                  <a:lnTo>
                    <a:pt x="239697" y="0"/>
                  </a:lnTo>
                  <a:lnTo>
                    <a:pt x="0" y="142043"/>
                  </a:lnTo>
                  <a:lnTo>
                    <a:pt x="150920" y="213064"/>
                  </a:lnTo>
                  <a:lnTo>
                    <a:pt x="79899" y="399496"/>
                  </a:lnTo>
                  <a:lnTo>
                    <a:pt x="328474" y="346229"/>
                  </a:lnTo>
                  <a:lnTo>
                    <a:pt x="479394" y="479395"/>
                  </a:lnTo>
                  <a:lnTo>
                    <a:pt x="514905" y="275208"/>
                  </a:lnTo>
                  <a:lnTo>
                    <a:pt x="656947" y="213064"/>
                  </a:lnTo>
                  <a:lnTo>
                    <a:pt x="488272" y="88777"/>
                  </a:lnTo>
                  <a:close/>
                </a:path>
              </a:pathLst>
            </a:custGeom>
            <a:solidFill>
              <a:srgbClr val="CCE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 83"/>
            <p:cNvSpPr/>
            <p:nvPr/>
          </p:nvSpPr>
          <p:spPr bwMode="auto">
            <a:xfrm rot="9195742">
              <a:off x="4159323" y="1890944"/>
              <a:ext cx="656947" cy="479395"/>
            </a:xfrm>
            <a:custGeom>
              <a:avLst/>
              <a:gdLst>
                <a:gd name="connsiteX0" fmla="*/ 488272 w 656947"/>
                <a:gd name="connsiteY0" fmla="*/ 88777 h 479395"/>
                <a:gd name="connsiteX1" fmla="*/ 239697 w 656947"/>
                <a:gd name="connsiteY1" fmla="*/ 0 h 479395"/>
                <a:gd name="connsiteX2" fmla="*/ 0 w 656947"/>
                <a:gd name="connsiteY2" fmla="*/ 142043 h 479395"/>
                <a:gd name="connsiteX3" fmla="*/ 150920 w 656947"/>
                <a:gd name="connsiteY3" fmla="*/ 213064 h 479395"/>
                <a:gd name="connsiteX4" fmla="*/ 79899 w 656947"/>
                <a:gd name="connsiteY4" fmla="*/ 399496 h 479395"/>
                <a:gd name="connsiteX5" fmla="*/ 328474 w 656947"/>
                <a:gd name="connsiteY5" fmla="*/ 346229 h 479395"/>
                <a:gd name="connsiteX6" fmla="*/ 479394 w 656947"/>
                <a:gd name="connsiteY6" fmla="*/ 479395 h 479395"/>
                <a:gd name="connsiteX7" fmla="*/ 514905 w 656947"/>
                <a:gd name="connsiteY7" fmla="*/ 275208 h 479395"/>
                <a:gd name="connsiteX8" fmla="*/ 656947 w 656947"/>
                <a:gd name="connsiteY8" fmla="*/ 213064 h 479395"/>
                <a:gd name="connsiteX9" fmla="*/ 488272 w 656947"/>
                <a:gd name="connsiteY9" fmla="*/ 88777 h 479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6947" h="479395">
                  <a:moveTo>
                    <a:pt x="488272" y="88777"/>
                  </a:moveTo>
                  <a:lnTo>
                    <a:pt x="239697" y="0"/>
                  </a:lnTo>
                  <a:lnTo>
                    <a:pt x="0" y="142043"/>
                  </a:lnTo>
                  <a:lnTo>
                    <a:pt x="150920" y="213064"/>
                  </a:lnTo>
                  <a:lnTo>
                    <a:pt x="79899" y="399496"/>
                  </a:lnTo>
                  <a:lnTo>
                    <a:pt x="328474" y="346229"/>
                  </a:lnTo>
                  <a:lnTo>
                    <a:pt x="479394" y="479395"/>
                  </a:lnTo>
                  <a:lnTo>
                    <a:pt x="514905" y="275208"/>
                  </a:lnTo>
                  <a:lnTo>
                    <a:pt x="656947" y="213064"/>
                  </a:lnTo>
                  <a:lnTo>
                    <a:pt x="488272" y="88777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 84"/>
            <p:cNvSpPr/>
            <p:nvPr/>
          </p:nvSpPr>
          <p:spPr bwMode="auto">
            <a:xfrm>
              <a:off x="4483223" y="1908699"/>
              <a:ext cx="861134" cy="452761"/>
            </a:xfrm>
            <a:custGeom>
              <a:avLst/>
              <a:gdLst>
                <a:gd name="connsiteX0" fmla="*/ 488272 w 861134"/>
                <a:gd name="connsiteY0" fmla="*/ 426128 h 452761"/>
                <a:gd name="connsiteX1" fmla="*/ 337352 w 861134"/>
                <a:gd name="connsiteY1" fmla="*/ 452761 h 452761"/>
                <a:gd name="connsiteX2" fmla="*/ 204187 w 861134"/>
                <a:gd name="connsiteY2" fmla="*/ 319596 h 452761"/>
                <a:gd name="connsiteX3" fmla="*/ 0 w 861134"/>
                <a:gd name="connsiteY3" fmla="*/ 319596 h 452761"/>
                <a:gd name="connsiteX4" fmla="*/ 133165 w 861134"/>
                <a:gd name="connsiteY4" fmla="*/ 168676 h 452761"/>
                <a:gd name="connsiteX5" fmla="*/ 177554 w 861134"/>
                <a:gd name="connsiteY5" fmla="*/ 0 h 452761"/>
                <a:gd name="connsiteX6" fmla="*/ 346229 w 861134"/>
                <a:gd name="connsiteY6" fmla="*/ 186431 h 452761"/>
                <a:gd name="connsiteX7" fmla="*/ 523783 w 861134"/>
                <a:gd name="connsiteY7" fmla="*/ 62144 h 452761"/>
                <a:gd name="connsiteX8" fmla="*/ 532660 w 861134"/>
                <a:gd name="connsiteY8" fmla="*/ 195309 h 452761"/>
                <a:gd name="connsiteX9" fmla="*/ 861134 w 861134"/>
                <a:gd name="connsiteY9" fmla="*/ 230819 h 452761"/>
                <a:gd name="connsiteX10" fmla="*/ 674703 w 861134"/>
                <a:gd name="connsiteY10" fmla="*/ 319596 h 452761"/>
                <a:gd name="connsiteX11" fmla="*/ 701336 w 861134"/>
                <a:gd name="connsiteY11" fmla="*/ 452761 h 452761"/>
                <a:gd name="connsiteX12" fmla="*/ 488272 w 861134"/>
                <a:gd name="connsiteY12" fmla="*/ 426128 h 45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61134" h="452761">
                  <a:moveTo>
                    <a:pt x="488272" y="426128"/>
                  </a:moveTo>
                  <a:lnTo>
                    <a:pt x="337352" y="452761"/>
                  </a:lnTo>
                  <a:lnTo>
                    <a:pt x="204187" y="319596"/>
                  </a:lnTo>
                  <a:lnTo>
                    <a:pt x="0" y="319596"/>
                  </a:lnTo>
                  <a:lnTo>
                    <a:pt x="133165" y="168676"/>
                  </a:lnTo>
                  <a:lnTo>
                    <a:pt x="177554" y="0"/>
                  </a:lnTo>
                  <a:lnTo>
                    <a:pt x="346229" y="186431"/>
                  </a:lnTo>
                  <a:lnTo>
                    <a:pt x="523783" y="62144"/>
                  </a:lnTo>
                  <a:lnTo>
                    <a:pt x="532660" y="195309"/>
                  </a:lnTo>
                  <a:lnTo>
                    <a:pt x="861134" y="230819"/>
                  </a:lnTo>
                  <a:lnTo>
                    <a:pt x="674703" y="319596"/>
                  </a:lnTo>
                  <a:lnTo>
                    <a:pt x="701336" y="452761"/>
                  </a:lnTo>
                  <a:lnTo>
                    <a:pt x="488272" y="426128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3" name="グループ化 102"/>
          <p:cNvGrpSpPr/>
          <p:nvPr/>
        </p:nvGrpSpPr>
        <p:grpSpPr>
          <a:xfrm>
            <a:off x="8439436" y="2617548"/>
            <a:ext cx="473441" cy="1737809"/>
            <a:chOff x="5442011" y="2875647"/>
            <a:chExt cx="404812" cy="1485900"/>
          </a:xfrm>
        </p:grpSpPr>
        <p:sp>
          <p:nvSpPr>
            <p:cNvPr id="87" name="Freeform 2"/>
            <p:cNvSpPr>
              <a:spLocks/>
            </p:cNvSpPr>
            <p:nvPr/>
          </p:nvSpPr>
          <p:spPr bwMode="auto">
            <a:xfrm>
              <a:off x="5442011" y="2966134"/>
              <a:ext cx="404812" cy="1395413"/>
            </a:xfrm>
            <a:custGeom>
              <a:avLst/>
              <a:gdLst>
                <a:gd name="T0" fmla="*/ 2147483647 w 255"/>
                <a:gd name="T1" fmla="*/ 2147483647 h 879"/>
                <a:gd name="T2" fmla="*/ 0 w 255"/>
                <a:gd name="T3" fmla="*/ 2147483647 h 879"/>
                <a:gd name="T4" fmla="*/ 0 w 255"/>
                <a:gd name="T5" fmla="*/ 2147483647 h 879"/>
                <a:gd name="T6" fmla="*/ 2147483647 w 255"/>
                <a:gd name="T7" fmla="*/ 2147483647 h 879"/>
                <a:gd name="T8" fmla="*/ 2147483647 w 255"/>
                <a:gd name="T9" fmla="*/ 0 h 879"/>
                <a:gd name="T10" fmla="*/ 2147483647 w 255"/>
                <a:gd name="T11" fmla="*/ 0 h 879"/>
                <a:gd name="T12" fmla="*/ 2147483647 w 255"/>
                <a:gd name="T13" fmla="*/ 2147483647 h 879"/>
                <a:gd name="T14" fmla="*/ 2147483647 w 255"/>
                <a:gd name="T15" fmla="*/ 2147483647 h 879"/>
                <a:gd name="T16" fmla="*/ 2147483647 w 255"/>
                <a:gd name="T17" fmla="*/ 2147483647 h 879"/>
                <a:gd name="T18" fmla="*/ 2147483647 w 255"/>
                <a:gd name="T19" fmla="*/ 2147483647 h 879"/>
                <a:gd name="T20" fmla="*/ 2147483647 w 255"/>
                <a:gd name="T21" fmla="*/ 2147483647 h 87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879">
                  <a:moveTo>
                    <a:pt x="56" y="879"/>
                  </a:moveTo>
                  <a:lnTo>
                    <a:pt x="0" y="822"/>
                  </a:lnTo>
                  <a:lnTo>
                    <a:pt x="0" y="283"/>
                  </a:lnTo>
                  <a:lnTo>
                    <a:pt x="85" y="170"/>
                  </a:lnTo>
                  <a:lnTo>
                    <a:pt x="85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255" y="283"/>
                  </a:lnTo>
                  <a:lnTo>
                    <a:pt x="255" y="822"/>
                  </a:lnTo>
                  <a:lnTo>
                    <a:pt x="198" y="879"/>
                  </a:lnTo>
                  <a:lnTo>
                    <a:pt x="56" y="879"/>
                  </a:lnTo>
                  <a:close/>
                </a:path>
              </a:pathLst>
            </a:custGeom>
            <a:gradFill rotWithShape="1">
              <a:gsLst>
                <a:gs pos="0">
                  <a:srgbClr val="663300"/>
                </a:gs>
                <a:gs pos="50000">
                  <a:srgbClr val="C00000"/>
                </a:gs>
                <a:gs pos="100000">
                  <a:srgbClr val="663300"/>
                </a:gs>
              </a:gsLst>
              <a:lin ang="0" scaled="1"/>
            </a:gra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8" name="Oval 3"/>
            <p:cNvSpPr>
              <a:spLocks noChangeArrowheads="1"/>
            </p:cNvSpPr>
            <p:nvPr/>
          </p:nvSpPr>
          <p:spPr bwMode="auto">
            <a:xfrm>
              <a:off x="5486461" y="3775759"/>
              <a:ext cx="315912" cy="450850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9" name="Freeform 9"/>
            <p:cNvSpPr>
              <a:spLocks/>
            </p:cNvSpPr>
            <p:nvPr/>
          </p:nvSpPr>
          <p:spPr bwMode="auto">
            <a:xfrm>
              <a:off x="5576948" y="2875647"/>
              <a:ext cx="134938" cy="90487"/>
            </a:xfrm>
            <a:custGeom>
              <a:avLst/>
              <a:gdLst>
                <a:gd name="T0" fmla="*/ 0 w 113"/>
                <a:gd name="T1" fmla="*/ 2147483647 h 57"/>
                <a:gd name="T2" fmla="*/ 2147483647 w 113"/>
                <a:gd name="T3" fmla="*/ 2147483647 h 57"/>
                <a:gd name="T4" fmla="*/ 2147483647 w 113"/>
                <a:gd name="T5" fmla="*/ 2147483647 h 57"/>
                <a:gd name="T6" fmla="*/ 2147483647 w 113"/>
                <a:gd name="T7" fmla="*/ 0 h 57"/>
                <a:gd name="T8" fmla="*/ 0 w 11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7">
                  <a:moveTo>
                    <a:pt x="0" y="29"/>
                  </a:moveTo>
                  <a:lnTo>
                    <a:pt x="56" y="57"/>
                  </a:lnTo>
                  <a:lnTo>
                    <a:pt x="113" y="29"/>
                  </a:lnTo>
                  <a:lnTo>
                    <a:pt x="56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Freeform 10"/>
            <p:cNvSpPr>
              <a:spLocks/>
            </p:cNvSpPr>
            <p:nvPr/>
          </p:nvSpPr>
          <p:spPr bwMode="auto">
            <a:xfrm>
              <a:off x="5576948" y="2921684"/>
              <a:ext cx="134938" cy="88900"/>
            </a:xfrm>
            <a:custGeom>
              <a:avLst/>
              <a:gdLst>
                <a:gd name="T0" fmla="*/ 0 w 113"/>
                <a:gd name="T1" fmla="*/ 0 h 56"/>
                <a:gd name="T2" fmla="*/ 0 w 113"/>
                <a:gd name="T3" fmla="*/ 2147483647 h 56"/>
                <a:gd name="T4" fmla="*/ 2147483647 w 113"/>
                <a:gd name="T5" fmla="*/ 2147483647 h 56"/>
                <a:gd name="T6" fmla="*/ 2147483647 w 113"/>
                <a:gd name="T7" fmla="*/ 2147483647 h 56"/>
                <a:gd name="T8" fmla="*/ 2147483647 w 113"/>
                <a:gd name="T9" fmla="*/ 0 h 56"/>
                <a:gd name="T10" fmla="*/ 2147483647 w 113"/>
                <a:gd name="T11" fmla="*/ 2147483647 h 56"/>
                <a:gd name="T12" fmla="*/ 0 w 113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56">
                  <a:moveTo>
                    <a:pt x="0" y="0"/>
                  </a:moveTo>
                  <a:lnTo>
                    <a:pt x="0" y="28"/>
                  </a:lnTo>
                  <a:lnTo>
                    <a:pt x="56" y="56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Freeform 21"/>
            <p:cNvSpPr>
              <a:spLocks/>
            </p:cNvSpPr>
            <p:nvPr/>
          </p:nvSpPr>
          <p:spPr bwMode="auto">
            <a:xfrm>
              <a:off x="5711886" y="3280459"/>
              <a:ext cx="90487" cy="134938"/>
            </a:xfrm>
            <a:custGeom>
              <a:avLst/>
              <a:gdLst>
                <a:gd name="T0" fmla="*/ 0 w 57"/>
                <a:gd name="T1" fmla="*/ 0 h 85"/>
                <a:gd name="T2" fmla="*/ 2147483647 w 57"/>
                <a:gd name="T3" fmla="*/ 2147483647 h 85"/>
                <a:gd name="T4" fmla="*/ 2147483647 w 57"/>
                <a:gd name="T5" fmla="*/ 2147483647 h 85"/>
                <a:gd name="T6" fmla="*/ 0 w 57"/>
                <a:gd name="T7" fmla="*/ 0 h 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57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2" name="グループ化 101"/>
          <p:cNvGrpSpPr/>
          <p:nvPr/>
        </p:nvGrpSpPr>
        <p:grpSpPr>
          <a:xfrm>
            <a:off x="6504163" y="3219666"/>
            <a:ext cx="681919" cy="1141882"/>
            <a:chOff x="4991161" y="3683684"/>
            <a:chExt cx="404812" cy="677863"/>
          </a:xfrm>
        </p:grpSpPr>
        <p:sp>
          <p:nvSpPr>
            <p:cNvPr id="91" name="Freeform 11"/>
            <p:cNvSpPr>
              <a:spLocks/>
            </p:cNvSpPr>
            <p:nvPr/>
          </p:nvSpPr>
          <p:spPr bwMode="auto">
            <a:xfrm>
              <a:off x="4991161" y="3775759"/>
              <a:ext cx="404812" cy="585788"/>
            </a:xfrm>
            <a:custGeom>
              <a:avLst/>
              <a:gdLst>
                <a:gd name="T0" fmla="*/ 0 w 255"/>
                <a:gd name="T1" fmla="*/ 2147483647 h 369"/>
                <a:gd name="T2" fmla="*/ 2147483647 w 255"/>
                <a:gd name="T3" fmla="*/ 2147483647 h 369"/>
                <a:gd name="T4" fmla="*/ 2147483647 w 255"/>
                <a:gd name="T5" fmla="*/ 2147483647 h 369"/>
                <a:gd name="T6" fmla="*/ 2147483647 w 255"/>
                <a:gd name="T7" fmla="*/ 2147483647 h 369"/>
                <a:gd name="T8" fmla="*/ 2147483647 w 255"/>
                <a:gd name="T9" fmla="*/ 0 h 369"/>
                <a:gd name="T10" fmla="*/ 2147483647 w 255"/>
                <a:gd name="T11" fmla="*/ 2147483647 h 369"/>
                <a:gd name="T12" fmla="*/ 2147483647 w 255"/>
                <a:gd name="T13" fmla="*/ 2147483647 h 369"/>
                <a:gd name="T14" fmla="*/ 0 w 255"/>
                <a:gd name="T15" fmla="*/ 0 h 369"/>
                <a:gd name="T16" fmla="*/ 0 w 255"/>
                <a:gd name="T17" fmla="*/ 2147483647 h 3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369">
                  <a:moveTo>
                    <a:pt x="0" y="312"/>
                  </a:moveTo>
                  <a:lnTo>
                    <a:pt x="56" y="369"/>
                  </a:lnTo>
                  <a:lnTo>
                    <a:pt x="198" y="369"/>
                  </a:lnTo>
                  <a:lnTo>
                    <a:pt x="255" y="312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56" y="57"/>
                  </a:lnTo>
                  <a:lnTo>
                    <a:pt x="0" y="0"/>
                  </a:lnTo>
                  <a:lnTo>
                    <a:pt x="0" y="312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2" name="Freeform 12"/>
            <p:cNvSpPr>
              <a:spLocks/>
            </p:cNvSpPr>
            <p:nvPr/>
          </p:nvSpPr>
          <p:spPr bwMode="auto">
            <a:xfrm>
              <a:off x="4991161" y="3683684"/>
              <a:ext cx="404812" cy="180975"/>
            </a:xfrm>
            <a:custGeom>
              <a:avLst/>
              <a:gdLst>
                <a:gd name="T0" fmla="*/ 2147483647 w 255"/>
                <a:gd name="T1" fmla="*/ 2147483647 h 114"/>
                <a:gd name="T2" fmla="*/ 2147483647 w 255"/>
                <a:gd name="T3" fmla="*/ 0 h 114"/>
                <a:gd name="T4" fmla="*/ 2147483647 w 255"/>
                <a:gd name="T5" fmla="*/ 0 h 114"/>
                <a:gd name="T6" fmla="*/ 0 w 255"/>
                <a:gd name="T7" fmla="*/ 2147483647 h 114"/>
                <a:gd name="T8" fmla="*/ 2147483647 w 255"/>
                <a:gd name="T9" fmla="*/ 2147483647 h 114"/>
                <a:gd name="T10" fmla="*/ 2147483647 w 255"/>
                <a:gd name="T11" fmla="*/ 2147483647 h 114"/>
                <a:gd name="T12" fmla="*/ 2147483647 w 255"/>
                <a:gd name="T13" fmla="*/ 2147483647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55" h="114">
                  <a:moveTo>
                    <a:pt x="255" y="57"/>
                  </a:moveTo>
                  <a:lnTo>
                    <a:pt x="198" y="0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57" y="114"/>
                  </a:lnTo>
                  <a:lnTo>
                    <a:pt x="198" y="114"/>
                  </a:lnTo>
                  <a:lnTo>
                    <a:pt x="255" y="57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" name="Freeform 22"/>
            <p:cNvSpPr>
              <a:spLocks/>
            </p:cNvSpPr>
            <p:nvPr/>
          </p:nvSpPr>
          <p:spPr bwMode="auto">
            <a:xfrm>
              <a:off x="5261036" y="4045634"/>
              <a:ext cx="46037" cy="223838"/>
            </a:xfrm>
            <a:custGeom>
              <a:avLst/>
              <a:gdLst>
                <a:gd name="T0" fmla="*/ 2147483647 w 29"/>
                <a:gd name="T1" fmla="*/ 0 h 141"/>
                <a:gd name="T2" fmla="*/ 2147483647 w 29"/>
                <a:gd name="T3" fmla="*/ 2147483647 h 141"/>
                <a:gd name="T4" fmla="*/ 0 w 29"/>
                <a:gd name="T5" fmla="*/ 2147483647 h 141"/>
                <a:gd name="T6" fmla="*/ 0 w 29"/>
                <a:gd name="T7" fmla="*/ 0 h 141"/>
                <a:gd name="T8" fmla="*/ 2147483647 w 29"/>
                <a:gd name="T9" fmla="*/ 0 h 1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141">
                  <a:moveTo>
                    <a:pt x="29" y="0"/>
                  </a:moveTo>
                  <a:lnTo>
                    <a:pt x="29" y="141"/>
                  </a:lnTo>
                  <a:lnTo>
                    <a:pt x="0" y="141"/>
                  </a:lnTo>
                  <a:lnTo>
                    <a:pt x="0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5" name="Freeform 23"/>
            <p:cNvSpPr>
              <a:spLocks/>
            </p:cNvSpPr>
            <p:nvPr/>
          </p:nvSpPr>
          <p:spPr bwMode="auto">
            <a:xfrm>
              <a:off x="5261036" y="3956734"/>
              <a:ext cx="46037" cy="44450"/>
            </a:xfrm>
            <a:custGeom>
              <a:avLst/>
              <a:gdLst>
                <a:gd name="T0" fmla="*/ 0 w 29"/>
                <a:gd name="T1" fmla="*/ 0 h 28"/>
                <a:gd name="T2" fmla="*/ 0 w 29"/>
                <a:gd name="T3" fmla="*/ 2147483647 h 28"/>
                <a:gd name="T4" fmla="*/ 2147483647 w 29"/>
                <a:gd name="T5" fmla="*/ 2147483647 h 28"/>
                <a:gd name="T6" fmla="*/ 2147483647 w 29"/>
                <a:gd name="T7" fmla="*/ 0 h 28"/>
                <a:gd name="T8" fmla="*/ 0 w 29"/>
                <a:gd name="T9" fmla="*/ 0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28">
                  <a:moveTo>
                    <a:pt x="0" y="0"/>
                  </a:moveTo>
                  <a:lnTo>
                    <a:pt x="0" y="28"/>
                  </a:lnTo>
                  <a:lnTo>
                    <a:pt x="29" y="28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4612840" y="2921242"/>
            <a:ext cx="681921" cy="1438718"/>
            <a:chOff x="4541898" y="3505884"/>
            <a:chExt cx="404813" cy="854075"/>
          </a:xfrm>
        </p:grpSpPr>
        <p:sp>
          <p:nvSpPr>
            <p:cNvPr id="96" name="Freeform 24"/>
            <p:cNvSpPr>
              <a:spLocks/>
            </p:cNvSpPr>
            <p:nvPr/>
          </p:nvSpPr>
          <p:spPr bwMode="auto">
            <a:xfrm>
              <a:off x="4541898" y="3550334"/>
              <a:ext cx="404813" cy="809625"/>
            </a:xfrm>
            <a:custGeom>
              <a:avLst/>
              <a:gdLst>
                <a:gd name="T0" fmla="*/ 0 w 255"/>
                <a:gd name="T1" fmla="*/ 2147483647 h 510"/>
                <a:gd name="T2" fmla="*/ 2147483647 w 255"/>
                <a:gd name="T3" fmla="*/ 2147483647 h 510"/>
                <a:gd name="T4" fmla="*/ 2147483647 w 255"/>
                <a:gd name="T5" fmla="*/ 2147483647 h 510"/>
                <a:gd name="T6" fmla="*/ 2147483647 w 255"/>
                <a:gd name="T7" fmla="*/ 2147483647 h 510"/>
                <a:gd name="T8" fmla="*/ 2147483647 w 255"/>
                <a:gd name="T9" fmla="*/ 2147483647 h 510"/>
                <a:gd name="T10" fmla="*/ 2147483647 w 255"/>
                <a:gd name="T11" fmla="*/ 2147483647 h 510"/>
                <a:gd name="T12" fmla="*/ 2147483647 w 255"/>
                <a:gd name="T13" fmla="*/ 0 h 510"/>
                <a:gd name="T14" fmla="*/ 2147483647 w 255"/>
                <a:gd name="T15" fmla="*/ 0 h 510"/>
                <a:gd name="T16" fmla="*/ 2147483647 w 255"/>
                <a:gd name="T17" fmla="*/ 2147483647 h 510"/>
                <a:gd name="T18" fmla="*/ 0 w 255"/>
                <a:gd name="T19" fmla="*/ 2147483647 h 510"/>
                <a:gd name="T20" fmla="*/ 0 w 255"/>
                <a:gd name="T21" fmla="*/ 2147483647 h 5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55" h="510">
                  <a:moveTo>
                    <a:pt x="0" y="454"/>
                  </a:moveTo>
                  <a:lnTo>
                    <a:pt x="56" y="510"/>
                  </a:lnTo>
                  <a:lnTo>
                    <a:pt x="198" y="510"/>
                  </a:lnTo>
                  <a:lnTo>
                    <a:pt x="255" y="454"/>
                  </a:lnTo>
                  <a:lnTo>
                    <a:pt x="255" y="198"/>
                  </a:lnTo>
                  <a:lnTo>
                    <a:pt x="170" y="85"/>
                  </a:lnTo>
                  <a:lnTo>
                    <a:pt x="170" y="0"/>
                  </a:lnTo>
                  <a:lnTo>
                    <a:pt x="85" y="0"/>
                  </a:lnTo>
                  <a:lnTo>
                    <a:pt x="85" y="85"/>
                  </a:lnTo>
                  <a:lnTo>
                    <a:pt x="0" y="198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339966">
                    <a:alpha val="60001"/>
                  </a:srgbClr>
                </a:gs>
                <a:gs pos="50000">
                  <a:srgbClr val="339966">
                    <a:gamma/>
                    <a:tint val="41176"/>
                    <a:invGamma/>
                  </a:srgbClr>
                </a:gs>
                <a:gs pos="100000">
                  <a:srgbClr val="339966">
                    <a:alpha val="60001"/>
                  </a:srgbClr>
                </a:gs>
              </a:gsLst>
              <a:lin ang="0" scaled="1"/>
            </a:gradFill>
            <a:ln w="254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7" name="Freeform 25"/>
            <p:cNvSpPr>
              <a:spLocks/>
            </p:cNvSpPr>
            <p:nvPr/>
          </p:nvSpPr>
          <p:spPr bwMode="auto">
            <a:xfrm>
              <a:off x="4676836" y="3505884"/>
              <a:ext cx="134937" cy="90488"/>
            </a:xfrm>
            <a:custGeom>
              <a:avLst/>
              <a:gdLst>
                <a:gd name="T0" fmla="*/ 0 w 113"/>
                <a:gd name="T1" fmla="*/ 2147483647 h 57"/>
                <a:gd name="T2" fmla="*/ 2147483647 w 113"/>
                <a:gd name="T3" fmla="*/ 2147483647 h 57"/>
                <a:gd name="T4" fmla="*/ 2147483647 w 113"/>
                <a:gd name="T5" fmla="*/ 2147483647 h 57"/>
                <a:gd name="T6" fmla="*/ 2147483647 w 113"/>
                <a:gd name="T7" fmla="*/ 0 h 57"/>
                <a:gd name="T8" fmla="*/ 0 w 113"/>
                <a:gd name="T9" fmla="*/ 2147483647 h 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7">
                  <a:moveTo>
                    <a:pt x="0" y="29"/>
                  </a:moveTo>
                  <a:lnTo>
                    <a:pt x="56" y="57"/>
                  </a:lnTo>
                  <a:lnTo>
                    <a:pt x="113" y="29"/>
                  </a:lnTo>
                  <a:lnTo>
                    <a:pt x="56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8" name="Freeform 26"/>
            <p:cNvSpPr>
              <a:spLocks/>
            </p:cNvSpPr>
            <p:nvPr/>
          </p:nvSpPr>
          <p:spPr bwMode="auto">
            <a:xfrm>
              <a:off x="4676836" y="3551922"/>
              <a:ext cx="134937" cy="88900"/>
            </a:xfrm>
            <a:custGeom>
              <a:avLst/>
              <a:gdLst>
                <a:gd name="T0" fmla="*/ 0 w 113"/>
                <a:gd name="T1" fmla="*/ 0 h 56"/>
                <a:gd name="T2" fmla="*/ 0 w 113"/>
                <a:gd name="T3" fmla="*/ 2147483647 h 56"/>
                <a:gd name="T4" fmla="*/ 2147483647 w 113"/>
                <a:gd name="T5" fmla="*/ 2147483647 h 56"/>
                <a:gd name="T6" fmla="*/ 2147483647 w 113"/>
                <a:gd name="T7" fmla="*/ 2147483647 h 56"/>
                <a:gd name="T8" fmla="*/ 2147483647 w 113"/>
                <a:gd name="T9" fmla="*/ 0 h 56"/>
                <a:gd name="T10" fmla="*/ 2147483647 w 113"/>
                <a:gd name="T11" fmla="*/ 2147483647 h 56"/>
                <a:gd name="T12" fmla="*/ 0 w 113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56">
                  <a:moveTo>
                    <a:pt x="0" y="0"/>
                  </a:moveTo>
                  <a:lnTo>
                    <a:pt x="0" y="28"/>
                  </a:lnTo>
                  <a:lnTo>
                    <a:pt x="56" y="56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56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9" name="Freeform 27"/>
            <p:cNvSpPr>
              <a:spLocks/>
            </p:cNvSpPr>
            <p:nvPr/>
          </p:nvSpPr>
          <p:spPr bwMode="auto">
            <a:xfrm>
              <a:off x="4811773" y="3731309"/>
              <a:ext cx="90488" cy="134938"/>
            </a:xfrm>
            <a:custGeom>
              <a:avLst/>
              <a:gdLst>
                <a:gd name="T0" fmla="*/ 0 w 57"/>
                <a:gd name="T1" fmla="*/ 0 h 85"/>
                <a:gd name="T2" fmla="*/ 2147483647 w 57"/>
                <a:gd name="T3" fmla="*/ 2147483647 h 85"/>
                <a:gd name="T4" fmla="*/ 2147483647 w 57"/>
                <a:gd name="T5" fmla="*/ 2147483647 h 85"/>
                <a:gd name="T6" fmla="*/ 0 w 57"/>
                <a:gd name="T7" fmla="*/ 0 h 8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85">
                  <a:moveTo>
                    <a:pt x="0" y="0"/>
                  </a:moveTo>
                  <a:lnTo>
                    <a:pt x="57" y="85"/>
                  </a:lnTo>
                  <a:lnTo>
                    <a:pt x="28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0" name="Freeform 28"/>
            <p:cNvSpPr>
              <a:spLocks/>
            </p:cNvSpPr>
            <p:nvPr/>
          </p:nvSpPr>
          <p:spPr bwMode="auto">
            <a:xfrm>
              <a:off x="4541898" y="3910697"/>
              <a:ext cx="404813" cy="404812"/>
            </a:xfrm>
            <a:custGeom>
              <a:avLst/>
              <a:gdLst>
                <a:gd name="T0" fmla="*/ 0 w 255"/>
                <a:gd name="T1" fmla="*/ 2147483647 h 255"/>
                <a:gd name="T2" fmla="*/ 2147483647 w 255"/>
                <a:gd name="T3" fmla="*/ 2147483647 h 255"/>
                <a:gd name="T4" fmla="*/ 2147483647 w 255"/>
                <a:gd name="T5" fmla="*/ 2147483647 h 255"/>
                <a:gd name="T6" fmla="*/ 2147483647 w 255"/>
                <a:gd name="T7" fmla="*/ 2147483647 h 255"/>
                <a:gd name="T8" fmla="*/ 2147483647 w 255"/>
                <a:gd name="T9" fmla="*/ 0 h 255"/>
                <a:gd name="T10" fmla="*/ 2147483647 w 255"/>
                <a:gd name="T11" fmla="*/ 2147483647 h 255"/>
                <a:gd name="T12" fmla="*/ 2147483647 w 255"/>
                <a:gd name="T13" fmla="*/ 2147483647 h 255"/>
                <a:gd name="T14" fmla="*/ 0 w 255"/>
                <a:gd name="T15" fmla="*/ 0 h 255"/>
                <a:gd name="T16" fmla="*/ 0 w 255"/>
                <a:gd name="T17" fmla="*/ 2147483647 h 25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55" h="255">
                  <a:moveTo>
                    <a:pt x="0" y="199"/>
                  </a:moveTo>
                  <a:lnTo>
                    <a:pt x="56" y="255"/>
                  </a:lnTo>
                  <a:lnTo>
                    <a:pt x="198" y="255"/>
                  </a:lnTo>
                  <a:lnTo>
                    <a:pt x="255" y="199"/>
                  </a:lnTo>
                  <a:lnTo>
                    <a:pt x="255" y="0"/>
                  </a:lnTo>
                  <a:lnTo>
                    <a:pt x="198" y="57"/>
                  </a:lnTo>
                  <a:lnTo>
                    <a:pt x="56" y="57"/>
                  </a:lnTo>
                  <a:lnTo>
                    <a:pt x="0" y="0"/>
                  </a:lnTo>
                  <a:lnTo>
                    <a:pt x="0" y="199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77" name="グループ化 276"/>
          <p:cNvGrpSpPr/>
          <p:nvPr/>
        </p:nvGrpSpPr>
        <p:grpSpPr>
          <a:xfrm>
            <a:off x="437274" y="5061387"/>
            <a:ext cx="1554668" cy="1326247"/>
            <a:chOff x="437274" y="5061387"/>
            <a:chExt cx="1554668" cy="1326247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437274" y="5061387"/>
              <a:ext cx="964896" cy="1101721"/>
              <a:chOff x="534180" y="4842510"/>
              <a:chExt cx="1085070" cy="1462027"/>
            </a:xfrm>
          </p:grpSpPr>
          <p:sp>
            <p:nvSpPr>
              <p:cNvPr id="107" name="円/楕円 106"/>
              <p:cNvSpPr/>
              <p:nvPr/>
            </p:nvSpPr>
            <p:spPr bwMode="auto">
              <a:xfrm>
                <a:off x="761426" y="6079512"/>
                <a:ext cx="836434" cy="2250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 58"/>
              <p:cNvSpPr/>
              <p:nvPr/>
            </p:nvSpPr>
            <p:spPr bwMode="auto">
              <a:xfrm>
                <a:off x="609600" y="4850130"/>
                <a:ext cx="1009650" cy="1428750"/>
              </a:xfrm>
              <a:custGeom>
                <a:avLst/>
                <a:gdLst>
                  <a:gd name="connsiteX0" fmla="*/ 0 w 1009650"/>
                  <a:gd name="connsiteY0" fmla="*/ 400050 h 1463040"/>
                  <a:gd name="connsiteX1" fmla="*/ 190500 w 1009650"/>
                  <a:gd name="connsiteY1" fmla="*/ 716280 h 1463040"/>
                  <a:gd name="connsiteX2" fmla="*/ 118110 w 1009650"/>
                  <a:gd name="connsiteY2" fmla="*/ 758190 h 1463040"/>
                  <a:gd name="connsiteX3" fmla="*/ 201930 w 1009650"/>
                  <a:gd name="connsiteY3" fmla="*/ 803910 h 1463040"/>
                  <a:gd name="connsiteX4" fmla="*/ 114300 w 1009650"/>
                  <a:gd name="connsiteY4" fmla="*/ 864870 h 1463040"/>
                  <a:gd name="connsiteX5" fmla="*/ 228600 w 1009650"/>
                  <a:gd name="connsiteY5" fmla="*/ 899160 h 1463040"/>
                  <a:gd name="connsiteX6" fmla="*/ 171450 w 1009650"/>
                  <a:gd name="connsiteY6" fmla="*/ 998220 h 1463040"/>
                  <a:gd name="connsiteX7" fmla="*/ 236220 w 1009650"/>
                  <a:gd name="connsiteY7" fmla="*/ 1032510 h 1463040"/>
                  <a:gd name="connsiteX8" fmla="*/ 148590 w 1009650"/>
                  <a:gd name="connsiteY8" fmla="*/ 1333500 h 1463040"/>
                  <a:gd name="connsiteX9" fmla="*/ 544830 w 1009650"/>
                  <a:gd name="connsiteY9" fmla="*/ 1463040 h 1463040"/>
                  <a:gd name="connsiteX10" fmla="*/ 990600 w 1009650"/>
                  <a:gd name="connsiteY10" fmla="*/ 1344930 h 1463040"/>
                  <a:gd name="connsiteX11" fmla="*/ 941070 w 1009650"/>
                  <a:gd name="connsiteY11" fmla="*/ 990600 h 1463040"/>
                  <a:gd name="connsiteX12" fmla="*/ 1009650 w 1009650"/>
                  <a:gd name="connsiteY12" fmla="*/ 910590 h 1463040"/>
                  <a:gd name="connsiteX13" fmla="*/ 918210 w 1009650"/>
                  <a:gd name="connsiteY13" fmla="*/ 861060 h 1463040"/>
                  <a:gd name="connsiteX14" fmla="*/ 960120 w 1009650"/>
                  <a:gd name="connsiteY14" fmla="*/ 769620 h 1463040"/>
                  <a:gd name="connsiteX15" fmla="*/ 918210 w 1009650"/>
                  <a:gd name="connsiteY15" fmla="*/ 739140 h 1463040"/>
                  <a:gd name="connsiteX16" fmla="*/ 781050 w 1009650"/>
                  <a:gd name="connsiteY16" fmla="*/ 651510 h 1463040"/>
                  <a:gd name="connsiteX17" fmla="*/ 864870 w 1009650"/>
                  <a:gd name="connsiteY17" fmla="*/ 590550 h 1463040"/>
                  <a:gd name="connsiteX18" fmla="*/ 807720 w 1009650"/>
                  <a:gd name="connsiteY18" fmla="*/ 533400 h 1463040"/>
                  <a:gd name="connsiteX19" fmla="*/ 739140 w 1009650"/>
                  <a:gd name="connsiteY19" fmla="*/ 7620 h 1463040"/>
                  <a:gd name="connsiteX20" fmla="*/ 704850 w 1009650"/>
                  <a:gd name="connsiteY20" fmla="*/ 0 h 1463040"/>
                  <a:gd name="connsiteX21" fmla="*/ 7620 w 1009650"/>
                  <a:gd name="connsiteY21" fmla="*/ 335280 h 1463040"/>
                  <a:gd name="connsiteX22" fmla="*/ 0 w 1009650"/>
                  <a:gd name="connsiteY22" fmla="*/ 400050 h 146304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28750"/>
                  <a:gd name="connsiteX1" fmla="*/ 190500 w 1009650"/>
                  <a:gd name="connsiteY1" fmla="*/ 716280 h 1428750"/>
                  <a:gd name="connsiteX2" fmla="*/ 118110 w 1009650"/>
                  <a:gd name="connsiteY2" fmla="*/ 758190 h 1428750"/>
                  <a:gd name="connsiteX3" fmla="*/ 201930 w 1009650"/>
                  <a:gd name="connsiteY3" fmla="*/ 803910 h 1428750"/>
                  <a:gd name="connsiteX4" fmla="*/ 114300 w 1009650"/>
                  <a:gd name="connsiteY4" fmla="*/ 864870 h 1428750"/>
                  <a:gd name="connsiteX5" fmla="*/ 228600 w 1009650"/>
                  <a:gd name="connsiteY5" fmla="*/ 899160 h 1428750"/>
                  <a:gd name="connsiteX6" fmla="*/ 171450 w 1009650"/>
                  <a:gd name="connsiteY6" fmla="*/ 998220 h 1428750"/>
                  <a:gd name="connsiteX7" fmla="*/ 236220 w 1009650"/>
                  <a:gd name="connsiteY7" fmla="*/ 1032510 h 1428750"/>
                  <a:gd name="connsiteX8" fmla="*/ 148590 w 1009650"/>
                  <a:gd name="connsiteY8" fmla="*/ 1333500 h 1428750"/>
                  <a:gd name="connsiteX9" fmla="*/ 552450 w 1009650"/>
                  <a:gd name="connsiteY9" fmla="*/ 1428750 h 1428750"/>
                  <a:gd name="connsiteX10" fmla="*/ 990600 w 1009650"/>
                  <a:gd name="connsiteY10" fmla="*/ 1344930 h 1428750"/>
                  <a:gd name="connsiteX11" fmla="*/ 941070 w 1009650"/>
                  <a:gd name="connsiteY11" fmla="*/ 990600 h 1428750"/>
                  <a:gd name="connsiteX12" fmla="*/ 1009650 w 1009650"/>
                  <a:gd name="connsiteY12" fmla="*/ 910590 h 1428750"/>
                  <a:gd name="connsiteX13" fmla="*/ 918210 w 1009650"/>
                  <a:gd name="connsiteY13" fmla="*/ 861060 h 1428750"/>
                  <a:gd name="connsiteX14" fmla="*/ 960120 w 1009650"/>
                  <a:gd name="connsiteY14" fmla="*/ 769620 h 1428750"/>
                  <a:gd name="connsiteX15" fmla="*/ 918210 w 1009650"/>
                  <a:gd name="connsiteY15" fmla="*/ 739140 h 1428750"/>
                  <a:gd name="connsiteX16" fmla="*/ 781050 w 1009650"/>
                  <a:gd name="connsiteY16" fmla="*/ 651510 h 1428750"/>
                  <a:gd name="connsiteX17" fmla="*/ 864870 w 1009650"/>
                  <a:gd name="connsiteY17" fmla="*/ 590550 h 1428750"/>
                  <a:gd name="connsiteX18" fmla="*/ 807720 w 1009650"/>
                  <a:gd name="connsiteY18" fmla="*/ 533400 h 1428750"/>
                  <a:gd name="connsiteX19" fmla="*/ 739140 w 1009650"/>
                  <a:gd name="connsiteY19" fmla="*/ 7620 h 1428750"/>
                  <a:gd name="connsiteX20" fmla="*/ 704850 w 1009650"/>
                  <a:gd name="connsiteY20" fmla="*/ 0 h 1428750"/>
                  <a:gd name="connsiteX21" fmla="*/ 7620 w 1009650"/>
                  <a:gd name="connsiteY21" fmla="*/ 335280 h 1428750"/>
                  <a:gd name="connsiteX22" fmla="*/ 0 w 1009650"/>
                  <a:gd name="connsiteY22" fmla="*/ 400050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09650" h="1428750">
                    <a:moveTo>
                      <a:pt x="0" y="400050"/>
                    </a:moveTo>
                    <a:lnTo>
                      <a:pt x="190500" y="716280"/>
                    </a:lnTo>
                    <a:lnTo>
                      <a:pt x="118110" y="758190"/>
                    </a:lnTo>
                    <a:lnTo>
                      <a:pt x="201930" y="803910"/>
                    </a:lnTo>
                    <a:lnTo>
                      <a:pt x="114300" y="864870"/>
                    </a:lnTo>
                    <a:lnTo>
                      <a:pt x="228600" y="899160"/>
                    </a:lnTo>
                    <a:lnTo>
                      <a:pt x="171450" y="998220"/>
                    </a:lnTo>
                    <a:lnTo>
                      <a:pt x="236220" y="1032510"/>
                    </a:lnTo>
                    <a:lnTo>
                      <a:pt x="148590" y="1333500"/>
                    </a:lnTo>
                    <a:cubicBezTo>
                      <a:pt x="281940" y="1370330"/>
                      <a:pt x="289560" y="1418590"/>
                      <a:pt x="552450" y="1428750"/>
                    </a:cubicBezTo>
                    <a:cubicBezTo>
                      <a:pt x="802640" y="1410970"/>
                      <a:pt x="843280" y="1377950"/>
                      <a:pt x="990600" y="1344930"/>
                    </a:cubicBezTo>
                    <a:lnTo>
                      <a:pt x="941070" y="990600"/>
                    </a:lnTo>
                    <a:lnTo>
                      <a:pt x="1009650" y="910590"/>
                    </a:lnTo>
                    <a:lnTo>
                      <a:pt x="918210" y="861060"/>
                    </a:lnTo>
                    <a:lnTo>
                      <a:pt x="960120" y="769620"/>
                    </a:lnTo>
                    <a:lnTo>
                      <a:pt x="918210" y="739140"/>
                    </a:lnTo>
                    <a:lnTo>
                      <a:pt x="781050" y="651510"/>
                    </a:lnTo>
                    <a:lnTo>
                      <a:pt x="864870" y="590550"/>
                    </a:lnTo>
                    <a:lnTo>
                      <a:pt x="807720" y="533400"/>
                    </a:lnTo>
                    <a:lnTo>
                      <a:pt x="739140" y="7620"/>
                    </a:lnTo>
                    <a:lnTo>
                      <a:pt x="704850" y="0"/>
                    </a:lnTo>
                    <a:lnTo>
                      <a:pt x="7620" y="335280"/>
                    </a:lnTo>
                    <a:lnTo>
                      <a:pt x="0" y="400050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円/楕円 107"/>
              <p:cNvSpPr/>
              <p:nvPr/>
            </p:nvSpPr>
            <p:spPr bwMode="auto">
              <a:xfrm rot="19948385">
                <a:off x="555249" y="4936138"/>
                <a:ext cx="836434" cy="2250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円/楕円 108"/>
              <p:cNvSpPr/>
              <p:nvPr/>
            </p:nvSpPr>
            <p:spPr bwMode="auto">
              <a:xfrm rot="19948385">
                <a:off x="534180" y="4906876"/>
                <a:ext cx="855710" cy="230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 59"/>
              <p:cNvSpPr/>
              <p:nvPr/>
            </p:nvSpPr>
            <p:spPr bwMode="auto">
              <a:xfrm>
                <a:off x="960120" y="4842510"/>
                <a:ext cx="308610" cy="205740"/>
              </a:xfrm>
              <a:custGeom>
                <a:avLst/>
                <a:gdLst>
                  <a:gd name="connsiteX0" fmla="*/ 308610 w 308610"/>
                  <a:gd name="connsiteY0" fmla="*/ 0 h 205740"/>
                  <a:gd name="connsiteX1" fmla="*/ 300990 w 308610"/>
                  <a:gd name="connsiteY1" fmla="*/ 53340 h 205740"/>
                  <a:gd name="connsiteX2" fmla="*/ 255270 w 308610"/>
                  <a:gd name="connsiteY2" fmla="*/ 125730 h 205740"/>
                  <a:gd name="connsiteX3" fmla="*/ 0 w 308610"/>
                  <a:gd name="connsiteY3" fmla="*/ 205740 h 205740"/>
                  <a:gd name="connsiteX4" fmla="*/ 3810 w 308610"/>
                  <a:gd name="connsiteY4" fmla="*/ 160020 h 205740"/>
                  <a:gd name="connsiteX5" fmla="*/ 308610 w 308610"/>
                  <a:gd name="connsiteY5" fmla="*/ 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610" h="205740">
                    <a:moveTo>
                      <a:pt x="308610" y="0"/>
                    </a:moveTo>
                    <a:lnTo>
                      <a:pt x="300990" y="53340"/>
                    </a:lnTo>
                    <a:lnTo>
                      <a:pt x="255270" y="125730"/>
                    </a:lnTo>
                    <a:lnTo>
                      <a:pt x="0" y="205740"/>
                    </a:lnTo>
                    <a:lnTo>
                      <a:pt x="3810" y="160020"/>
                    </a:lnTo>
                    <a:lnTo>
                      <a:pt x="30861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 60"/>
              <p:cNvSpPr/>
              <p:nvPr/>
            </p:nvSpPr>
            <p:spPr bwMode="auto">
              <a:xfrm>
                <a:off x="849630" y="5528310"/>
                <a:ext cx="495300" cy="91440"/>
              </a:xfrm>
              <a:custGeom>
                <a:avLst/>
                <a:gdLst>
                  <a:gd name="connsiteX0" fmla="*/ 0 w 495300"/>
                  <a:gd name="connsiteY0" fmla="*/ 22860 h 91440"/>
                  <a:gd name="connsiteX1" fmla="*/ 240030 w 495300"/>
                  <a:gd name="connsiteY1" fmla="*/ 38100 h 91440"/>
                  <a:gd name="connsiteX2" fmla="*/ 495300 w 495300"/>
                  <a:gd name="connsiteY2" fmla="*/ 0 h 91440"/>
                  <a:gd name="connsiteX3" fmla="*/ 179070 w 495300"/>
                  <a:gd name="connsiteY3" fmla="*/ 91440 h 91440"/>
                  <a:gd name="connsiteX4" fmla="*/ 0 w 495300"/>
                  <a:gd name="connsiteY4" fmla="*/ 2286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0" h="91440">
                    <a:moveTo>
                      <a:pt x="0" y="22860"/>
                    </a:moveTo>
                    <a:lnTo>
                      <a:pt x="240030" y="38100"/>
                    </a:lnTo>
                    <a:lnTo>
                      <a:pt x="495300" y="0"/>
                    </a:lnTo>
                    <a:lnTo>
                      <a:pt x="179070" y="9144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 61"/>
              <p:cNvSpPr/>
              <p:nvPr/>
            </p:nvSpPr>
            <p:spPr bwMode="auto">
              <a:xfrm>
                <a:off x="967740" y="5707380"/>
                <a:ext cx="525780" cy="57150"/>
              </a:xfrm>
              <a:custGeom>
                <a:avLst/>
                <a:gdLst>
                  <a:gd name="connsiteX0" fmla="*/ 0 w 525780"/>
                  <a:gd name="connsiteY0" fmla="*/ 0 h 57150"/>
                  <a:gd name="connsiteX1" fmla="*/ 217170 w 525780"/>
                  <a:gd name="connsiteY1" fmla="*/ 19050 h 57150"/>
                  <a:gd name="connsiteX2" fmla="*/ 525780 w 525780"/>
                  <a:gd name="connsiteY2" fmla="*/ 0 h 57150"/>
                  <a:gd name="connsiteX3" fmla="*/ 224790 w 525780"/>
                  <a:gd name="connsiteY3" fmla="*/ 57150 h 57150"/>
                  <a:gd name="connsiteX4" fmla="*/ 0 w 525780"/>
                  <a:gd name="connsiteY4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780" h="57150">
                    <a:moveTo>
                      <a:pt x="0" y="0"/>
                    </a:moveTo>
                    <a:lnTo>
                      <a:pt x="217170" y="19050"/>
                    </a:lnTo>
                    <a:lnTo>
                      <a:pt x="525780" y="0"/>
                    </a:lnTo>
                    <a:lnTo>
                      <a:pt x="224790" y="571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/>
            <p:cNvGrpSpPr/>
            <p:nvPr/>
          </p:nvGrpSpPr>
          <p:grpSpPr>
            <a:xfrm rot="6300000">
              <a:off x="983870" y="5379562"/>
              <a:ext cx="914423" cy="1101721"/>
              <a:chOff x="534180" y="4842510"/>
              <a:chExt cx="1085070" cy="1462027"/>
            </a:xfrm>
          </p:grpSpPr>
          <p:sp>
            <p:nvSpPr>
              <p:cNvPr id="111" name="円/楕円 110"/>
              <p:cNvSpPr/>
              <p:nvPr/>
            </p:nvSpPr>
            <p:spPr bwMode="auto">
              <a:xfrm>
                <a:off x="761426" y="6079512"/>
                <a:ext cx="836434" cy="2250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 111"/>
              <p:cNvSpPr/>
              <p:nvPr/>
            </p:nvSpPr>
            <p:spPr bwMode="auto">
              <a:xfrm>
                <a:off x="609600" y="4850130"/>
                <a:ext cx="1009650" cy="1428750"/>
              </a:xfrm>
              <a:custGeom>
                <a:avLst/>
                <a:gdLst>
                  <a:gd name="connsiteX0" fmla="*/ 0 w 1009650"/>
                  <a:gd name="connsiteY0" fmla="*/ 400050 h 1463040"/>
                  <a:gd name="connsiteX1" fmla="*/ 190500 w 1009650"/>
                  <a:gd name="connsiteY1" fmla="*/ 716280 h 1463040"/>
                  <a:gd name="connsiteX2" fmla="*/ 118110 w 1009650"/>
                  <a:gd name="connsiteY2" fmla="*/ 758190 h 1463040"/>
                  <a:gd name="connsiteX3" fmla="*/ 201930 w 1009650"/>
                  <a:gd name="connsiteY3" fmla="*/ 803910 h 1463040"/>
                  <a:gd name="connsiteX4" fmla="*/ 114300 w 1009650"/>
                  <a:gd name="connsiteY4" fmla="*/ 864870 h 1463040"/>
                  <a:gd name="connsiteX5" fmla="*/ 228600 w 1009650"/>
                  <a:gd name="connsiteY5" fmla="*/ 899160 h 1463040"/>
                  <a:gd name="connsiteX6" fmla="*/ 171450 w 1009650"/>
                  <a:gd name="connsiteY6" fmla="*/ 998220 h 1463040"/>
                  <a:gd name="connsiteX7" fmla="*/ 236220 w 1009650"/>
                  <a:gd name="connsiteY7" fmla="*/ 1032510 h 1463040"/>
                  <a:gd name="connsiteX8" fmla="*/ 148590 w 1009650"/>
                  <a:gd name="connsiteY8" fmla="*/ 1333500 h 1463040"/>
                  <a:gd name="connsiteX9" fmla="*/ 544830 w 1009650"/>
                  <a:gd name="connsiteY9" fmla="*/ 1463040 h 1463040"/>
                  <a:gd name="connsiteX10" fmla="*/ 990600 w 1009650"/>
                  <a:gd name="connsiteY10" fmla="*/ 1344930 h 1463040"/>
                  <a:gd name="connsiteX11" fmla="*/ 941070 w 1009650"/>
                  <a:gd name="connsiteY11" fmla="*/ 990600 h 1463040"/>
                  <a:gd name="connsiteX12" fmla="*/ 1009650 w 1009650"/>
                  <a:gd name="connsiteY12" fmla="*/ 910590 h 1463040"/>
                  <a:gd name="connsiteX13" fmla="*/ 918210 w 1009650"/>
                  <a:gd name="connsiteY13" fmla="*/ 861060 h 1463040"/>
                  <a:gd name="connsiteX14" fmla="*/ 960120 w 1009650"/>
                  <a:gd name="connsiteY14" fmla="*/ 769620 h 1463040"/>
                  <a:gd name="connsiteX15" fmla="*/ 918210 w 1009650"/>
                  <a:gd name="connsiteY15" fmla="*/ 739140 h 1463040"/>
                  <a:gd name="connsiteX16" fmla="*/ 781050 w 1009650"/>
                  <a:gd name="connsiteY16" fmla="*/ 651510 h 1463040"/>
                  <a:gd name="connsiteX17" fmla="*/ 864870 w 1009650"/>
                  <a:gd name="connsiteY17" fmla="*/ 590550 h 1463040"/>
                  <a:gd name="connsiteX18" fmla="*/ 807720 w 1009650"/>
                  <a:gd name="connsiteY18" fmla="*/ 533400 h 1463040"/>
                  <a:gd name="connsiteX19" fmla="*/ 739140 w 1009650"/>
                  <a:gd name="connsiteY19" fmla="*/ 7620 h 1463040"/>
                  <a:gd name="connsiteX20" fmla="*/ 704850 w 1009650"/>
                  <a:gd name="connsiteY20" fmla="*/ 0 h 1463040"/>
                  <a:gd name="connsiteX21" fmla="*/ 7620 w 1009650"/>
                  <a:gd name="connsiteY21" fmla="*/ 335280 h 1463040"/>
                  <a:gd name="connsiteX22" fmla="*/ 0 w 1009650"/>
                  <a:gd name="connsiteY22" fmla="*/ 400050 h 146304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43990"/>
                  <a:gd name="connsiteX1" fmla="*/ 190500 w 1009650"/>
                  <a:gd name="connsiteY1" fmla="*/ 716280 h 1443990"/>
                  <a:gd name="connsiteX2" fmla="*/ 118110 w 1009650"/>
                  <a:gd name="connsiteY2" fmla="*/ 758190 h 1443990"/>
                  <a:gd name="connsiteX3" fmla="*/ 201930 w 1009650"/>
                  <a:gd name="connsiteY3" fmla="*/ 803910 h 1443990"/>
                  <a:gd name="connsiteX4" fmla="*/ 114300 w 1009650"/>
                  <a:gd name="connsiteY4" fmla="*/ 864870 h 1443990"/>
                  <a:gd name="connsiteX5" fmla="*/ 228600 w 1009650"/>
                  <a:gd name="connsiteY5" fmla="*/ 899160 h 1443990"/>
                  <a:gd name="connsiteX6" fmla="*/ 171450 w 1009650"/>
                  <a:gd name="connsiteY6" fmla="*/ 998220 h 1443990"/>
                  <a:gd name="connsiteX7" fmla="*/ 236220 w 1009650"/>
                  <a:gd name="connsiteY7" fmla="*/ 1032510 h 1443990"/>
                  <a:gd name="connsiteX8" fmla="*/ 148590 w 1009650"/>
                  <a:gd name="connsiteY8" fmla="*/ 1333500 h 1443990"/>
                  <a:gd name="connsiteX9" fmla="*/ 548640 w 1009650"/>
                  <a:gd name="connsiteY9" fmla="*/ 1443990 h 1443990"/>
                  <a:gd name="connsiteX10" fmla="*/ 990600 w 1009650"/>
                  <a:gd name="connsiteY10" fmla="*/ 1344930 h 1443990"/>
                  <a:gd name="connsiteX11" fmla="*/ 941070 w 1009650"/>
                  <a:gd name="connsiteY11" fmla="*/ 990600 h 1443990"/>
                  <a:gd name="connsiteX12" fmla="*/ 1009650 w 1009650"/>
                  <a:gd name="connsiteY12" fmla="*/ 910590 h 1443990"/>
                  <a:gd name="connsiteX13" fmla="*/ 918210 w 1009650"/>
                  <a:gd name="connsiteY13" fmla="*/ 861060 h 1443990"/>
                  <a:gd name="connsiteX14" fmla="*/ 960120 w 1009650"/>
                  <a:gd name="connsiteY14" fmla="*/ 769620 h 1443990"/>
                  <a:gd name="connsiteX15" fmla="*/ 918210 w 1009650"/>
                  <a:gd name="connsiteY15" fmla="*/ 739140 h 1443990"/>
                  <a:gd name="connsiteX16" fmla="*/ 781050 w 1009650"/>
                  <a:gd name="connsiteY16" fmla="*/ 651510 h 1443990"/>
                  <a:gd name="connsiteX17" fmla="*/ 864870 w 1009650"/>
                  <a:gd name="connsiteY17" fmla="*/ 590550 h 1443990"/>
                  <a:gd name="connsiteX18" fmla="*/ 807720 w 1009650"/>
                  <a:gd name="connsiteY18" fmla="*/ 533400 h 1443990"/>
                  <a:gd name="connsiteX19" fmla="*/ 739140 w 1009650"/>
                  <a:gd name="connsiteY19" fmla="*/ 7620 h 1443990"/>
                  <a:gd name="connsiteX20" fmla="*/ 704850 w 1009650"/>
                  <a:gd name="connsiteY20" fmla="*/ 0 h 1443990"/>
                  <a:gd name="connsiteX21" fmla="*/ 7620 w 1009650"/>
                  <a:gd name="connsiteY21" fmla="*/ 335280 h 1443990"/>
                  <a:gd name="connsiteX22" fmla="*/ 0 w 1009650"/>
                  <a:gd name="connsiteY22" fmla="*/ 400050 h 1443990"/>
                  <a:gd name="connsiteX0" fmla="*/ 0 w 1009650"/>
                  <a:gd name="connsiteY0" fmla="*/ 400050 h 1428750"/>
                  <a:gd name="connsiteX1" fmla="*/ 190500 w 1009650"/>
                  <a:gd name="connsiteY1" fmla="*/ 716280 h 1428750"/>
                  <a:gd name="connsiteX2" fmla="*/ 118110 w 1009650"/>
                  <a:gd name="connsiteY2" fmla="*/ 758190 h 1428750"/>
                  <a:gd name="connsiteX3" fmla="*/ 201930 w 1009650"/>
                  <a:gd name="connsiteY3" fmla="*/ 803910 h 1428750"/>
                  <a:gd name="connsiteX4" fmla="*/ 114300 w 1009650"/>
                  <a:gd name="connsiteY4" fmla="*/ 864870 h 1428750"/>
                  <a:gd name="connsiteX5" fmla="*/ 228600 w 1009650"/>
                  <a:gd name="connsiteY5" fmla="*/ 899160 h 1428750"/>
                  <a:gd name="connsiteX6" fmla="*/ 171450 w 1009650"/>
                  <a:gd name="connsiteY6" fmla="*/ 998220 h 1428750"/>
                  <a:gd name="connsiteX7" fmla="*/ 236220 w 1009650"/>
                  <a:gd name="connsiteY7" fmla="*/ 1032510 h 1428750"/>
                  <a:gd name="connsiteX8" fmla="*/ 148590 w 1009650"/>
                  <a:gd name="connsiteY8" fmla="*/ 1333500 h 1428750"/>
                  <a:gd name="connsiteX9" fmla="*/ 552450 w 1009650"/>
                  <a:gd name="connsiteY9" fmla="*/ 1428750 h 1428750"/>
                  <a:gd name="connsiteX10" fmla="*/ 990600 w 1009650"/>
                  <a:gd name="connsiteY10" fmla="*/ 1344930 h 1428750"/>
                  <a:gd name="connsiteX11" fmla="*/ 941070 w 1009650"/>
                  <a:gd name="connsiteY11" fmla="*/ 990600 h 1428750"/>
                  <a:gd name="connsiteX12" fmla="*/ 1009650 w 1009650"/>
                  <a:gd name="connsiteY12" fmla="*/ 910590 h 1428750"/>
                  <a:gd name="connsiteX13" fmla="*/ 918210 w 1009650"/>
                  <a:gd name="connsiteY13" fmla="*/ 861060 h 1428750"/>
                  <a:gd name="connsiteX14" fmla="*/ 960120 w 1009650"/>
                  <a:gd name="connsiteY14" fmla="*/ 769620 h 1428750"/>
                  <a:gd name="connsiteX15" fmla="*/ 918210 w 1009650"/>
                  <a:gd name="connsiteY15" fmla="*/ 739140 h 1428750"/>
                  <a:gd name="connsiteX16" fmla="*/ 781050 w 1009650"/>
                  <a:gd name="connsiteY16" fmla="*/ 651510 h 1428750"/>
                  <a:gd name="connsiteX17" fmla="*/ 864870 w 1009650"/>
                  <a:gd name="connsiteY17" fmla="*/ 590550 h 1428750"/>
                  <a:gd name="connsiteX18" fmla="*/ 807720 w 1009650"/>
                  <a:gd name="connsiteY18" fmla="*/ 533400 h 1428750"/>
                  <a:gd name="connsiteX19" fmla="*/ 739140 w 1009650"/>
                  <a:gd name="connsiteY19" fmla="*/ 7620 h 1428750"/>
                  <a:gd name="connsiteX20" fmla="*/ 704850 w 1009650"/>
                  <a:gd name="connsiteY20" fmla="*/ 0 h 1428750"/>
                  <a:gd name="connsiteX21" fmla="*/ 7620 w 1009650"/>
                  <a:gd name="connsiteY21" fmla="*/ 335280 h 1428750"/>
                  <a:gd name="connsiteX22" fmla="*/ 0 w 1009650"/>
                  <a:gd name="connsiteY22" fmla="*/ 400050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009650" h="1428750">
                    <a:moveTo>
                      <a:pt x="0" y="400050"/>
                    </a:moveTo>
                    <a:lnTo>
                      <a:pt x="190500" y="716280"/>
                    </a:lnTo>
                    <a:lnTo>
                      <a:pt x="118110" y="758190"/>
                    </a:lnTo>
                    <a:lnTo>
                      <a:pt x="201930" y="803910"/>
                    </a:lnTo>
                    <a:lnTo>
                      <a:pt x="114300" y="864870"/>
                    </a:lnTo>
                    <a:lnTo>
                      <a:pt x="228600" y="899160"/>
                    </a:lnTo>
                    <a:lnTo>
                      <a:pt x="171450" y="998220"/>
                    </a:lnTo>
                    <a:lnTo>
                      <a:pt x="236220" y="1032510"/>
                    </a:lnTo>
                    <a:lnTo>
                      <a:pt x="148590" y="1333500"/>
                    </a:lnTo>
                    <a:cubicBezTo>
                      <a:pt x="281940" y="1370330"/>
                      <a:pt x="289560" y="1418590"/>
                      <a:pt x="552450" y="1428750"/>
                    </a:cubicBezTo>
                    <a:cubicBezTo>
                      <a:pt x="802640" y="1410970"/>
                      <a:pt x="843280" y="1377950"/>
                      <a:pt x="990600" y="1344930"/>
                    </a:cubicBezTo>
                    <a:lnTo>
                      <a:pt x="941070" y="990600"/>
                    </a:lnTo>
                    <a:lnTo>
                      <a:pt x="1009650" y="910590"/>
                    </a:lnTo>
                    <a:lnTo>
                      <a:pt x="918210" y="861060"/>
                    </a:lnTo>
                    <a:lnTo>
                      <a:pt x="960120" y="769620"/>
                    </a:lnTo>
                    <a:lnTo>
                      <a:pt x="918210" y="739140"/>
                    </a:lnTo>
                    <a:lnTo>
                      <a:pt x="781050" y="651510"/>
                    </a:lnTo>
                    <a:lnTo>
                      <a:pt x="864870" y="590550"/>
                    </a:lnTo>
                    <a:lnTo>
                      <a:pt x="807720" y="533400"/>
                    </a:lnTo>
                    <a:lnTo>
                      <a:pt x="739140" y="7620"/>
                    </a:lnTo>
                    <a:lnTo>
                      <a:pt x="704850" y="0"/>
                    </a:lnTo>
                    <a:lnTo>
                      <a:pt x="7620" y="335280"/>
                    </a:lnTo>
                    <a:lnTo>
                      <a:pt x="0" y="40005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 bwMode="auto">
              <a:xfrm rot="19948385">
                <a:off x="555249" y="4936138"/>
                <a:ext cx="836434" cy="225025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円/楕円 113"/>
              <p:cNvSpPr/>
              <p:nvPr/>
            </p:nvSpPr>
            <p:spPr bwMode="auto">
              <a:xfrm rot="19948385">
                <a:off x="534180" y="4906876"/>
                <a:ext cx="855710" cy="23021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フリーフォーム 114"/>
              <p:cNvSpPr/>
              <p:nvPr/>
            </p:nvSpPr>
            <p:spPr bwMode="auto">
              <a:xfrm>
                <a:off x="960120" y="4842510"/>
                <a:ext cx="308610" cy="205740"/>
              </a:xfrm>
              <a:custGeom>
                <a:avLst/>
                <a:gdLst>
                  <a:gd name="connsiteX0" fmla="*/ 308610 w 308610"/>
                  <a:gd name="connsiteY0" fmla="*/ 0 h 205740"/>
                  <a:gd name="connsiteX1" fmla="*/ 300990 w 308610"/>
                  <a:gd name="connsiteY1" fmla="*/ 53340 h 205740"/>
                  <a:gd name="connsiteX2" fmla="*/ 255270 w 308610"/>
                  <a:gd name="connsiteY2" fmla="*/ 125730 h 205740"/>
                  <a:gd name="connsiteX3" fmla="*/ 0 w 308610"/>
                  <a:gd name="connsiteY3" fmla="*/ 205740 h 205740"/>
                  <a:gd name="connsiteX4" fmla="*/ 3810 w 308610"/>
                  <a:gd name="connsiteY4" fmla="*/ 160020 h 205740"/>
                  <a:gd name="connsiteX5" fmla="*/ 308610 w 308610"/>
                  <a:gd name="connsiteY5" fmla="*/ 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8610" h="205740">
                    <a:moveTo>
                      <a:pt x="308610" y="0"/>
                    </a:moveTo>
                    <a:lnTo>
                      <a:pt x="300990" y="53340"/>
                    </a:lnTo>
                    <a:lnTo>
                      <a:pt x="255270" y="125730"/>
                    </a:lnTo>
                    <a:lnTo>
                      <a:pt x="0" y="205740"/>
                    </a:lnTo>
                    <a:lnTo>
                      <a:pt x="3810" y="160020"/>
                    </a:lnTo>
                    <a:lnTo>
                      <a:pt x="308610" y="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 115"/>
              <p:cNvSpPr/>
              <p:nvPr/>
            </p:nvSpPr>
            <p:spPr bwMode="auto">
              <a:xfrm>
                <a:off x="849630" y="5528310"/>
                <a:ext cx="495300" cy="91440"/>
              </a:xfrm>
              <a:custGeom>
                <a:avLst/>
                <a:gdLst>
                  <a:gd name="connsiteX0" fmla="*/ 0 w 495300"/>
                  <a:gd name="connsiteY0" fmla="*/ 22860 h 91440"/>
                  <a:gd name="connsiteX1" fmla="*/ 240030 w 495300"/>
                  <a:gd name="connsiteY1" fmla="*/ 38100 h 91440"/>
                  <a:gd name="connsiteX2" fmla="*/ 495300 w 495300"/>
                  <a:gd name="connsiteY2" fmla="*/ 0 h 91440"/>
                  <a:gd name="connsiteX3" fmla="*/ 179070 w 495300"/>
                  <a:gd name="connsiteY3" fmla="*/ 91440 h 91440"/>
                  <a:gd name="connsiteX4" fmla="*/ 0 w 495300"/>
                  <a:gd name="connsiteY4" fmla="*/ 2286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300" h="91440">
                    <a:moveTo>
                      <a:pt x="0" y="22860"/>
                    </a:moveTo>
                    <a:lnTo>
                      <a:pt x="240030" y="38100"/>
                    </a:lnTo>
                    <a:lnTo>
                      <a:pt x="495300" y="0"/>
                    </a:lnTo>
                    <a:lnTo>
                      <a:pt x="179070" y="91440"/>
                    </a:lnTo>
                    <a:lnTo>
                      <a:pt x="0" y="2286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フリーフォーム 116"/>
              <p:cNvSpPr/>
              <p:nvPr/>
            </p:nvSpPr>
            <p:spPr bwMode="auto">
              <a:xfrm>
                <a:off x="967740" y="5707380"/>
                <a:ext cx="525780" cy="57150"/>
              </a:xfrm>
              <a:custGeom>
                <a:avLst/>
                <a:gdLst>
                  <a:gd name="connsiteX0" fmla="*/ 0 w 525780"/>
                  <a:gd name="connsiteY0" fmla="*/ 0 h 57150"/>
                  <a:gd name="connsiteX1" fmla="*/ 217170 w 525780"/>
                  <a:gd name="connsiteY1" fmla="*/ 19050 h 57150"/>
                  <a:gd name="connsiteX2" fmla="*/ 525780 w 525780"/>
                  <a:gd name="connsiteY2" fmla="*/ 0 h 57150"/>
                  <a:gd name="connsiteX3" fmla="*/ 224790 w 525780"/>
                  <a:gd name="connsiteY3" fmla="*/ 57150 h 57150"/>
                  <a:gd name="connsiteX4" fmla="*/ 0 w 525780"/>
                  <a:gd name="connsiteY4" fmla="*/ 0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780" h="57150">
                    <a:moveTo>
                      <a:pt x="0" y="0"/>
                    </a:moveTo>
                    <a:lnTo>
                      <a:pt x="217170" y="19050"/>
                    </a:lnTo>
                    <a:lnTo>
                      <a:pt x="525780" y="0"/>
                    </a:lnTo>
                    <a:lnTo>
                      <a:pt x="224790" y="571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5" name="グループ化 274"/>
          <p:cNvGrpSpPr/>
          <p:nvPr/>
        </p:nvGrpSpPr>
        <p:grpSpPr>
          <a:xfrm>
            <a:off x="6258145" y="1041400"/>
            <a:ext cx="1170130" cy="1351224"/>
            <a:chOff x="6258145" y="1041400"/>
            <a:chExt cx="1170130" cy="1351224"/>
          </a:xfrm>
        </p:grpSpPr>
        <p:sp>
          <p:nvSpPr>
            <p:cNvPr id="244" name="円/楕円 243"/>
            <p:cNvSpPr/>
            <p:nvPr/>
          </p:nvSpPr>
          <p:spPr bwMode="auto">
            <a:xfrm>
              <a:off x="6292797" y="1041400"/>
              <a:ext cx="1100826" cy="4500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4" name="グループ化 7"/>
            <p:cNvGrpSpPr>
              <a:grpSpLocks/>
            </p:cNvGrpSpPr>
            <p:nvPr/>
          </p:nvGrpSpPr>
          <p:grpSpPr bwMode="auto">
            <a:xfrm>
              <a:off x="6777277" y="1195465"/>
              <a:ext cx="572466" cy="449508"/>
              <a:chOff x="2208213" y="3833813"/>
              <a:chExt cx="900112" cy="674687"/>
            </a:xfrm>
          </p:grpSpPr>
          <p:sp>
            <p:nvSpPr>
              <p:cNvPr id="235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36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37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38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39" name="グループ化 7"/>
            <p:cNvGrpSpPr>
              <a:grpSpLocks/>
            </p:cNvGrpSpPr>
            <p:nvPr/>
          </p:nvGrpSpPr>
          <p:grpSpPr bwMode="auto">
            <a:xfrm>
              <a:off x="6413751" y="1245312"/>
              <a:ext cx="572466" cy="449508"/>
              <a:chOff x="2208213" y="3833813"/>
              <a:chExt cx="900112" cy="674687"/>
            </a:xfrm>
          </p:grpSpPr>
          <p:sp>
            <p:nvSpPr>
              <p:cNvPr id="240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41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42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43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74" name="台形 73"/>
            <p:cNvSpPr/>
            <p:nvPr/>
          </p:nvSpPr>
          <p:spPr bwMode="auto">
            <a:xfrm flipV="1">
              <a:off x="6292797" y="1283488"/>
              <a:ext cx="1100826" cy="1109136"/>
            </a:xfrm>
            <a:custGeom>
              <a:avLst/>
              <a:gdLst>
                <a:gd name="connsiteX0" fmla="*/ 0 w 1100826"/>
                <a:gd name="connsiteY0" fmla="*/ 897346 h 897346"/>
                <a:gd name="connsiteX1" fmla="*/ 224337 w 1100826"/>
                <a:gd name="connsiteY1" fmla="*/ 0 h 897346"/>
                <a:gd name="connsiteX2" fmla="*/ 876490 w 1100826"/>
                <a:gd name="connsiteY2" fmla="*/ 0 h 897346"/>
                <a:gd name="connsiteX3" fmla="*/ 1100826 w 1100826"/>
                <a:gd name="connsiteY3" fmla="*/ 897346 h 897346"/>
                <a:gd name="connsiteX4" fmla="*/ 0 w 1100826"/>
                <a:gd name="connsiteY4" fmla="*/ 897346 h 897346"/>
                <a:gd name="connsiteX0" fmla="*/ 0 w 1100826"/>
                <a:gd name="connsiteY0" fmla="*/ 897582 h 897582"/>
                <a:gd name="connsiteX1" fmla="*/ 224337 w 1100826"/>
                <a:gd name="connsiteY1" fmla="*/ 236 h 897582"/>
                <a:gd name="connsiteX2" fmla="*/ 580443 w 1100826"/>
                <a:gd name="connsiteY2" fmla="*/ 0 h 897582"/>
                <a:gd name="connsiteX3" fmla="*/ 876490 w 1100826"/>
                <a:gd name="connsiteY3" fmla="*/ 236 h 897582"/>
                <a:gd name="connsiteX4" fmla="*/ 1100826 w 1100826"/>
                <a:gd name="connsiteY4" fmla="*/ 897582 h 897582"/>
                <a:gd name="connsiteX5" fmla="*/ 0 w 1100826"/>
                <a:gd name="connsiteY5" fmla="*/ 897582 h 89758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64"/>
                <a:gd name="connsiteX1" fmla="*/ 224337 w 1100826"/>
                <a:gd name="connsiteY1" fmla="*/ 61196 h 958564"/>
                <a:gd name="connsiteX2" fmla="*/ 580443 w 1100826"/>
                <a:gd name="connsiteY2" fmla="*/ 0 h 958564"/>
                <a:gd name="connsiteX3" fmla="*/ 876490 w 1100826"/>
                <a:gd name="connsiteY3" fmla="*/ 61196 h 958564"/>
                <a:gd name="connsiteX4" fmla="*/ 1100826 w 1100826"/>
                <a:gd name="connsiteY4" fmla="*/ 958542 h 958564"/>
                <a:gd name="connsiteX5" fmla="*/ 280723 w 1100826"/>
                <a:gd name="connsiteY5" fmla="*/ 797560 h 958564"/>
                <a:gd name="connsiteX6" fmla="*/ 0 w 1100826"/>
                <a:gd name="connsiteY6" fmla="*/ 958542 h 958564"/>
                <a:gd name="connsiteX0" fmla="*/ 0 w 1100826"/>
                <a:gd name="connsiteY0" fmla="*/ 958542 h 1001011"/>
                <a:gd name="connsiteX1" fmla="*/ 224337 w 1100826"/>
                <a:gd name="connsiteY1" fmla="*/ 61196 h 1001011"/>
                <a:gd name="connsiteX2" fmla="*/ 580443 w 1100826"/>
                <a:gd name="connsiteY2" fmla="*/ 0 h 1001011"/>
                <a:gd name="connsiteX3" fmla="*/ 876490 w 1100826"/>
                <a:gd name="connsiteY3" fmla="*/ 61196 h 1001011"/>
                <a:gd name="connsiteX4" fmla="*/ 1100826 w 1100826"/>
                <a:gd name="connsiteY4" fmla="*/ 958542 h 1001011"/>
                <a:gd name="connsiteX5" fmla="*/ 859843 w 1100826"/>
                <a:gd name="connsiteY5" fmla="*/ 812800 h 1001011"/>
                <a:gd name="connsiteX6" fmla="*/ 280723 w 1100826"/>
                <a:gd name="connsiteY6" fmla="*/ 797560 h 1001011"/>
                <a:gd name="connsiteX7" fmla="*/ 0 w 1100826"/>
                <a:gd name="connsiteY7" fmla="*/ 958542 h 1001011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6200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16337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163377 w 1100826"/>
                <a:gd name="connsiteY1" fmla="*/ 61196 h 958542"/>
                <a:gd name="connsiteX2" fmla="*/ 580443 w 1100826"/>
                <a:gd name="connsiteY2" fmla="*/ 0 h 958542"/>
                <a:gd name="connsiteX3" fmla="*/ 93237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78862 h 978862"/>
                <a:gd name="connsiteX1" fmla="*/ 163377 w 1100826"/>
                <a:gd name="connsiteY1" fmla="*/ 81516 h 978862"/>
                <a:gd name="connsiteX2" fmla="*/ 575363 w 1100826"/>
                <a:gd name="connsiteY2" fmla="*/ 0 h 978862"/>
                <a:gd name="connsiteX3" fmla="*/ 932370 w 1100826"/>
                <a:gd name="connsiteY3" fmla="*/ 81516 h 978862"/>
                <a:gd name="connsiteX4" fmla="*/ 1100826 w 1100826"/>
                <a:gd name="connsiteY4" fmla="*/ 978862 h 978862"/>
                <a:gd name="connsiteX5" fmla="*/ 859843 w 1100826"/>
                <a:gd name="connsiteY5" fmla="*/ 833120 h 978862"/>
                <a:gd name="connsiteX6" fmla="*/ 555043 w 1100826"/>
                <a:gd name="connsiteY6" fmla="*/ 802640 h 978862"/>
                <a:gd name="connsiteX7" fmla="*/ 280723 w 1100826"/>
                <a:gd name="connsiteY7" fmla="*/ 817880 h 978862"/>
                <a:gd name="connsiteX8" fmla="*/ 0 w 1100826"/>
                <a:gd name="connsiteY8" fmla="*/ 978862 h 978862"/>
                <a:gd name="connsiteX0" fmla="*/ 0 w 1100826"/>
                <a:gd name="connsiteY0" fmla="*/ 979279 h 979279"/>
                <a:gd name="connsiteX1" fmla="*/ 163377 w 1100826"/>
                <a:gd name="connsiteY1" fmla="*/ 81933 h 979279"/>
                <a:gd name="connsiteX2" fmla="*/ 575363 w 1100826"/>
                <a:gd name="connsiteY2" fmla="*/ 417 h 979279"/>
                <a:gd name="connsiteX3" fmla="*/ 932370 w 1100826"/>
                <a:gd name="connsiteY3" fmla="*/ 81933 h 979279"/>
                <a:gd name="connsiteX4" fmla="*/ 1100826 w 1100826"/>
                <a:gd name="connsiteY4" fmla="*/ 979279 h 979279"/>
                <a:gd name="connsiteX5" fmla="*/ 859843 w 1100826"/>
                <a:gd name="connsiteY5" fmla="*/ 833537 h 979279"/>
                <a:gd name="connsiteX6" fmla="*/ 555043 w 1100826"/>
                <a:gd name="connsiteY6" fmla="*/ 803057 h 979279"/>
                <a:gd name="connsiteX7" fmla="*/ 280723 w 1100826"/>
                <a:gd name="connsiteY7" fmla="*/ 818297 h 979279"/>
                <a:gd name="connsiteX8" fmla="*/ 0 w 1100826"/>
                <a:gd name="connsiteY8" fmla="*/ 979279 h 979279"/>
                <a:gd name="connsiteX0" fmla="*/ 0 w 1100826"/>
                <a:gd name="connsiteY0" fmla="*/ 979279 h 979279"/>
                <a:gd name="connsiteX1" fmla="*/ 163377 w 1100826"/>
                <a:gd name="connsiteY1" fmla="*/ 81933 h 979279"/>
                <a:gd name="connsiteX2" fmla="*/ 575363 w 1100826"/>
                <a:gd name="connsiteY2" fmla="*/ 417 h 979279"/>
                <a:gd name="connsiteX3" fmla="*/ 932370 w 1100826"/>
                <a:gd name="connsiteY3" fmla="*/ 81933 h 979279"/>
                <a:gd name="connsiteX4" fmla="*/ 1100826 w 1100826"/>
                <a:gd name="connsiteY4" fmla="*/ 979279 h 979279"/>
                <a:gd name="connsiteX5" fmla="*/ 859843 w 1100826"/>
                <a:gd name="connsiteY5" fmla="*/ 833537 h 979279"/>
                <a:gd name="connsiteX6" fmla="*/ 555043 w 1100826"/>
                <a:gd name="connsiteY6" fmla="*/ 803057 h 979279"/>
                <a:gd name="connsiteX7" fmla="*/ 280723 w 1100826"/>
                <a:gd name="connsiteY7" fmla="*/ 818297 h 979279"/>
                <a:gd name="connsiteX8" fmla="*/ 0 w 1100826"/>
                <a:gd name="connsiteY8" fmla="*/ 979279 h 979279"/>
                <a:gd name="connsiteX0" fmla="*/ 0 w 1100826"/>
                <a:gd name="connsiteY0" fmla="*/ 979416 h 979416"/>
                <a:gd name="connsiteX1" fmla="*/ 163377 w 1100826"/>
                <a:gd name="connsiteY1" fmla="*/ 82070 h 979416"/>
                <a:gd name="connsiteX2" fmla="*/ 575363 w 1100826"/>
                <a:gd name="connsiteY2" fmla="*/ 554 h 979416"/>
                <a:gd name="connsiteX3" fmla="*/ 932370 w 1100826"/>
                <a:gd name="connsiteY3" fmla="*/ 82070 h 979416"/>
                <a:gd name="connsiteX4" fmla="*/ 1100826 w 1100826"/>
                <a:gd name="connsiteY4" fmla="*/ 979416 h 979416"/>
                <a:gd name="connsiteX5" fmla="*/ 859843 w 1100826"/>
                <a:gd name="connsiteY5" fmla="*/ 833674 h 979416"/>
                <a:gd name="connsiteX6" fmla="*/ 555043 w 1100826"/>
                <a:gd name="connsiteY6" fmla="*/ 803194 h 979416"/>
                <a:gd name="connsiteX7" fmla="*/ 280723 w 1100826"/>
                <a:gd name="connsiteY7" fmla="*/ 818434 h 979416"/>
                <a:gd name="connsiteX8" fmla="*/ 0 w 1100826"/>
                <a:gd name="connsiteY8" fmla="*/ 979416 h 979416"/>
                <a:gd name="connsiteX0" fmla="*/ 0 w 1100826"/>
                <a:gd name="connsiteY0" fmla="*/ 979416 h 979416"/>
                <a:gd name="connsiteX1" fmla="*/ 163377 w 1100826"/>
                <a:gd name="connsiteY1" fmla="*/ 82070 h 979416"/>
                <a:gd name="connsiteX2" fmla="*/ 575363 w 1100826"/>
                <a:gd name="connsiteY2" fmla="*/ 554 h 979416"/>
                <a:gd name="connsiteX3" fmla="*/ 932370 w 1100826"/>
                <a:gd name="connsiteY3" fmla="*/ 82070 h 979416"/>
                <a:gd name="connsiteX4" fmla="*/ 1100826 w 1100826"/>
                <a:gd name="connsiteY4" fmla="*/ 979416 h 979416"/>
                <a:gd name="connsiteX5" fmla="*/ 859843 w 1100826"/>
                <a:gd name="connsiteY5" fmla="*/ 833674 h 979416"/>
                <a:gd name="connsiteX6" fmla="*/ 555043 w 1100826"/>
                <a:gd name="connsiteY6" fmla="*/ 803194 h 979416"/>
                <a:gd name="connsiteX7" fmla="*/ 280723 w 1100826"/>
                <a:gd name="connsiteY7" fmla="*/ 818434 h 979416"/>
                <a:gd name="connsiteX8" fmla="*/ 0 w 1100826"/>
                <a:gd name="connsiteY8" fmla="*/ 979416 h 979416"/>
                <a:gd name="connsiteX0" fmla="*/ 0 w 1100826"/>
                <a:gd name="connsiteY0" fmla="*/ 978862 h 978862"/>
                <a:gd name="connsiteX1" fmla="*/ 163377 w 1100826"/>
                <a:gd name="connsiteY1" fmla="*/ 81516 h 978862"/>
                <a:gd name="connsiteX2" fmla="*/ 575363 w 1100826"/>
                <a:gd name="connsiteY2" fmla="*/ 0 h 978862"/>
                <a:gd name="connsiteX3" fmla="*/ 932370 w 1100826"/>
                <a:gd name="connsiteY3" fmla="*/ 81516 h 978862"/>
                <a:gd name="connsiteX4" fmla="*/ 1100826 w 1100826"/>
                <a:gd name="connsiteY4" fmla="*/ 978862 h 978862"/>
                <a:gd name="connsiteX5" fmla="*/ 859843 w 1100826"/>
                <a:gd name="connsiteY5" fmla="*/ 833120 h 978862"/>
                <a:gd name="connsiteX6" fmla="*/ 555043 w 1100826"/>
                <a:gd name="connsiteY6" fmla="*/ 802640 h 978862"/>
                <a:gd name="connsiteX7" fmla="*/ 280723 w 1100826"/>
                <a:gd name="connsiteY7" fmla="*/ 817880 h 978862"/>
                <a:gd name="connsiteX8" fmla="*/ 0 w 1100826"/>
                <a:gd name="connsiteY8" fmla="*/ 978862 h 97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0826" h="978862">
                  <a:moveTo>
                    <a:pt x="0" y="978862"/>
                  </a:moveTo>
                  <a:lnTo>
                    <a:pt x="163377" y="81516"/>
                  </a:lnTo>
                  <a:cubicBezTo>
                    <a:pt x="253504" y="27347"/>
                    <a:pt x="386811" y="11848"/>
                    <a:pt x="575363" y="0"/>
                  </a:cubicBezTo>
                  <a:cubicBezTo>
                    <a:pt x="809935" y="10130"/>
                    <a:pt x="855278" y="23948"/>
                    <a:pt x="932370" y="81516"/>
                  </a:cubicBezTo>
                  <a:lnTo>
                    <a:pt x="1100826" y="978862"/>
                  </a:lnTo>
                  <a:cubicBezTo>
                    <a:pt x="1093818" y="969509"/>
                    <a:pt x="1077807" y="875190"/>
                    <a:pt x="859843" y="833120"/>
                  </a:cubicBezTo>
                  <a:cubicBezTo>
                    <a:pt x="770573" y="805443"/>
                    <a:pt x="651563" y="805180"/>
                    <a:pt x="555043" y="802640"/>
                  </a:cubicBezTo>
                  <a:cubicBezTo>
                    <a:pt x="458523" y="800100"/>
                    <a:pt x="374923" y="790203"/>
                    <a:pt x="280723" y="817880"/>
                  </a:cubicBezTo>
                  <a:cubicBezTo>
                    <a:pt x="39829" y="871541"/>
                    <a:pt x="73254" y="899801"/>
                    <a:pt x="0" y="978862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ドーナツ 222"/>
            <p:cNvSpPr/>
            <p:nvPr/>
          </p:nvSpPr>
          <p:spPr bwMode="auto">
            <a:xfrm>
              <a:off x="6258145" y="1041400"/>
              <a:ext cx="1170130" cy="477028"/>
            </a:xfrm>
            <a:prstGeom prst="donut">
              <a:avLst>
                <a:gd name="adj" fmla="val 11727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6" name="グループ化 275"/>
          <p:cNvGrpSpPr/>
          <p:nvPr/>
        </p:nvGrpSpPr>
        <p:grpSpPr>
          <a:xfrm>
            <a:off x="7976498" y="874032"/>
            <a:ext cx="1416212" cy="1564532"/>
            <a:chOff x="7976498" y="874032"/>
            <a:chExt cx="1416212" cy="1564532"/>
          </a:xfrm>
        </p:grpSpPr>
        <p:sp>
          <p:nvSpPr>
            <p:cNvPr id="245" name="円/楕円 244"/>
            <p:cNvSpPr/>
            <p:nvPr/>
          </p:nvSpPr>
          <p:spPr bwMode="auto">
            <a:xfrm>
              <a:off x="8125744" y="1051560"/>
              <a:ext cx="1100826" cy="4500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" name="グループ化 7"/>
            <p:cNvGrpSpPr>
              <a:grpSpLocks/>
            </p:cNvGrpSpPr>
            <p:nvPr/>
          </p:nvGrpSpPr>
          <p:grpSpPr bwMode="auto">
            <a:xfrm>
              <a:off x="8610224" y="1205625"/>
              <a:ext cx="572466" cy="449508"/>
              <a:chOff x="2208213" y="3833813"/>
              <a:chExt cx="900112" cy="674687"/>
            </a:xfrm>
          </p:grpSpPr>
          <p:sp>
            <p:nvSpPr>
              <p:cNvPr id="247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48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49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0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51" name="グループ化 7"/>
            <p:cNvGrpSpPr>
              <a:grpSpLocks/>
            </p:cNvGrpSpPr>
            <p:nvPr/>
          </p:nvGrpSpPr>
          <p:grpSpPr bwMode="auto">
            <a:xfrm>
              <a:off x="8246698" y="1255472"/>
              <a:ext cx="572466" cy="449508"/>
              <a:chOff x="2208213" y="3833813"/>
              <a:chExt cx="900112" cy="674687"/>
            </a:xfrm>
          </p:grpSpPr>
          <p:sp>
            <p:nvSpPr>
              <p:cNvPr id="252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3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4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55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56" name="台形 73"/>
            <p:cNvSpPr/>
            <p:nvPr/>
          </p:nvSpPr>
          <p:spPr bwMode="auto">
            <a:xfrm flipV="1">
              <a:off x="8125744" y="1293648"/>
              <a:ext cx="1100826" cy="1109136"/>
            </a:xfrm>
            <a:custGeom>
              <a:avLst/>
              <a:gdLst>
                <a:gd name="connsiteX0" fmla="*/ 0 w 1100826"/>
                <a:gd name="connsiteY0" fmla="*/ 897346 h 897346"/>
                <a:gd name="connsiteX1" fmla="*/ 224337 w 1100826"/>
                <a:gd name="connsiteY1" fmla="*/ 0 h 897346"/>
                <a:gd name="connsiteX2" fmla="*/ 876490 w 1100826"/>
                <a:gd name="connsiteY2" fmla="*/ 0 h 897346"/>
                <a:gd name="connsiteX3" fmla="*/ 1100826 w 1100826"/>
                <a:gd name="connsiteY3" fmla="*/ 897346 h 897346"/>
                <a:gd name="connsiteX4" fmla="*/ 0 w 1100826"/>
                <a:gd name="connsiteY4" fmla="*/ 897346 h 897346"/>
                <a:gd name="connsiteX0" fmla="*/ 0 w 1100826"/>
                <a:gd name="connsiteY0" fmla="*/ 897582 h 897582"/>
                <a:gd name="connsiteX1" fmla="*/ 224337 w 1100826"/>
                <a:gd name="connsiteY1" fmla="*/ 236 h 897582"/>
                <a:gd name="connsiteX2" fmla="*/ 580443 w 1100826"/>
                <a:gd name="connsiteY2" fmla="*/ 0 h 897582"/>
                <a:gd name="connsiteX3" fmla="*/ 876490 w 1100826"/>
                <a:gd name="connsiteY3" fmla="*/ 236 h 897582"/>
                <a:gd name="connsiteX4" fmla="*/ 1100826 w 1100826"/>
                <a:gd name="connsiteY4" fmla="*/ 897582 h 897582"/>
                <a:gd name="connsiteX5" fmla="*/ 0 w 1100826"/>
                <a:gd name="connsiteY5" fmla="*/ 897582 h 89758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0 w 1100826"/>
                <a:gd name="connsiteY5" fmla="*/ 958542 h 958542"/>
                <a:gd name="connsiteX0" fmla="*/ 0 w 1100826"/>
                <a:gd name="connsiteY0" fmla="*/ 958542 h 958564"/>
                <a:gd name="connsiteX1" fmla="*/ 224337 w 1100826"/>
                <a:gd name="connsiteY1" fmla="*/ 61196 h 958564"/>
                <a:gd name="connsiteX2" fmla="*/ 580443 w 1100826"/>
                <a:gd name="connsiteY2" fmla="*/ 0 h 958564"/>
                <a:gd name="connsiteX3" fmla="*/ 876490 w 1100826"/>
                <a:gd name="connsiteY3" fmla="*/ 61196 h 958564"/>
                <a:gd name="connsiteX4" fmla="*/ 1100826 w 1100826"/>
                <a:gd name="connsiteY4" fmla="*/ 958542 h 958564"/>
                <a:gd name="connsiteX5" fmla="*/ 280723 w 1100826"/>
                <a:gd name="connsiteY5" fmla="*/ 797560 h 958564"/>
                <a:gd name="connsiteX6" fmla="*/ 0 w 1100826"/>
                <a:gd name="connsiteY6" fmla="*/ 958542 h 958564"/>
                <a:gd name="connsiteX0" fmla="*/ 0 w 1100826"/>
                <a:gd name="connsiteY0" fmla="*/ 958542 h 1001011"/>
                <a:gd name="connsiteX1" fmla="*/ 224337 w 1100826"/>
                <a:gd name="connsiteY1" fmla="*/ 61196 h 1001011"/>
                <a:gd name="connsiteX2" fmla="*/ 580443 w 1100826"/>
                <a:gd name="connsiteY2" fmla="*/ 0 h 1001011"/>
                <a:gd name="connsiteX3" fmla="*/ 876490 w 1100826"/>
                <a:gd name="connsiteY3" fmla="*/ 61196 h 1001011"/>
                <a:gd name="connsiteX4" fmla="*/ 1100826 w 1100826"/>
                <a:gd name="connsiteY4" fmla="*/ 958542 h 1001011"/>
                <a:gd name="connsiteX5" fmla="*/ 859843 w 1100826"/>
                <a:gd name="connsiteY5" fmla="*/ 812800 h 1001011"/>
                <a:gd name="connsiteX6" fmla="*/ 280723 w 1100826"/>
                <a:gd name="connsiteY6" fmla="*/ 797560 h 1001011"/>
                <a:gd name="connsiteX7" fmla="*/ 0 w 1100826"/>
                <a:gd name="connsiteY7" fmla="*/ 958542 h 1001011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280723 w 1100826"/>
                <a:gd name="connsiteY6" fmla="*/ 797560 h 958542"/>
                <a:gd name="connsiteX7" fmla="*/ 0 w 1100826"/>
                <a:gd name="connsiteY7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6200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22433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163377 w 1100826"/>
                <a:gd name="connsiteY1" fmla="*/ 61196 h 958542"/>
                <a:gd name="connsiteX2" fmla="*/ 580443 w 1100826"/>
                <a:gd name="connsiteY2" fmla="*/ 0 h 958542"/>
                <a:gd name="connsiteX3" fmla="*/ 87649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58542 h 958542"/>
                <a:gd name="connsiteX1" fmla="*/ 163377 w 1100826"/>
                <a:gd name="connsiteY1" fmla="*/ 61196 h 958542"/>
                <a:gd name="connsiteX2" fmla="*/ 580443 w 1100826"/>
                <a:gd name="connsiteY2" fmla="*/ 0 h 958542"/>
                <a:gd name="connsiteX3" fmla="*/ 932370 w 1100826"/>
                <a:gd name="connsiteY3" fmla="*/ 61196 h 958542"/>
                <a:gd name="connsiteX4" fmla="*/ 1100826 w 1100826"/>
                <a:gd name="connsiteY4" fmla="*/ 958542 h 958542"/>
                <a:gd name="connsiteX5" fmla="*/ 859843 w 1100826"/>
                <a:gd name="connsiteY5" fmla="*/ 812800 h 958542"/>
                <a:gd name="connsiteX6" fmla="*/ 555043 w 1100826"/>
                <a:gd name="connsiteY6" fmla="*/ 782320 h 958542"/>
                <a:gd name="connsiteX7" fmla="*/ 280723 w 1100826"/>
                <a:gd name="connsiteY7" fmla="*/ 797560 h 958542"/>
                <a:gd name="connsiteX8" fmla="*/ 0 w 1100826"/>
                <a:gd name="connsiteY8" fmla="*/ 958542 h 958542"/>
                <a:gd name="connsiteX0" fmla="*/ 0 w 1100826"/>
                <a:gd name="connsiteY0" fmla="*/ 978862 h 978862"/>
                <a:gd name="connsiteX1" fmla="*/ 163377 w 1100826"/>
                <a:gd name="connsiteY1" fmla="*/ 81516 h 978862"/>
                <a:gd name="connsiteX2" fmla="*/ 575363 w 1100826"/>
                <a:gd name="connsiteY2" fmla="*/ 0 h 978862"/>
                <a:gd name="connsiteX3" fmla="*/ 932370 w 1100826"/>
                <a:gd name="connsiteY3" fmla="*/ 81516 h 978862"/>
                <a:gd name="connsiteX4" fmla="*/ 1100826 w 1100826"/>
                <a:gd name="connsiteY4" fmla="*/ 978862 h 978862"/>
                <a:gd name="connsiteX5" fmla="*/ 859843 w 1100826"/>
                <a:gd name="connsiteY5" fmla="*/ 833120 h 978862"/>
                <a:gd name="connsiteX6" fmla="*/ 555043 w 1100826"/>
                <a:gd name="connsiteY6" fmla="*/ 802640 h 978862"/>
                <a:gd name="connsiteX7" fmla="*/ 280723 w 1100826"/>
                <a:gd name="connsiteY7" fmla="*/ 817880 h 978862"/>
                <a:gd name="connsiteX8" fmla="*/ 0 w 1100826"/>
                <a:gd name="connsiteY8" fmla="*/ 978862 h 978862"/>
                <a:gd name="connsiteX0" fmla="*/ 0 w 1100826"/>
                <a:gd name="connsiteY0" fmla="*/ 979279 h 979279"/>
                <a:gd name="connsiteX1" fmla="*/ 163377 w 1100826"/>
                <a:gd name="connsiteY1" fmla="*/ 81933 h 979279"/>
                <a:gd name="connsiteX2" fmla="*/ 575363 w 1100826"/>
                <a:gd name="connsiteY2" fmla="*/ 417 h 979279"/>
                <a:gd name="connsiteX3" fmla="*/ 932370 w 1100826"/>
                <a:gd name="connsiteY3" fmla="*/ 81933 h 979279"/>
                <a:gd name="connsiteX4" fmla="*/ 1100826 w 1100826"/>
                <a:gd name="connsiteY4" fmla="*/ 979279 h 979279"/>
                <a:gd name="connsiteX5" fmla="*/ 859843 w 1100826"/>
                <a:gd name="connsiteY5" fmla="*/ 833537 h 979279"/>
                <a:gd name="connsiteX6" fmla="*/ 555043 w 1100826"/>
                <a:gd name="connsiteY6" fmla="*/ 803057 h 979279"/>
                <a:gd name="connsiteX7" fmla="*/ 280723 w 1100826"/>
                <a:gd name="connsiteY7" fmla="*/ 818297 h 979279"/>
                <a:gd name="connsiteX8" fmla="*/ 0 w 1100826"/>
                <a:gd name="connsiteY8" fmla="*/ 979279 h 979279"/>
                <a:gd name="connsiteX0" fmla="*/ 0 w 1100826"/>
                <a:gd name="connsiteY0" fmla="*/ 979279 h 979279"/>
                <a:gd name="connsiteX1" fmla="*/ 163377 w 1100826"/>
                <a:gd name="connsiteY1" fmla="*/ 81933 h 979279"/>
                <a:gd name="connsiteX2" fmla="*/ 575363 w 1100826"/>
                <a:gd name="connsiteY2" fmla="*/ 417 h 979279"/>
                <a:gd name="connsiteX3" fmla="*/ 932370 w 1100826"/>
                <a:gd name="connsiteY3" fmla="*/ 81933 h 979279"/>
                <a:gd name="connsiteX4" fmla="*/ 1100826 w 1100826"/>
                <a:gd name="connsiteY4" fmla="*/ 979279 h 979279"/>
                <a:gd name="connsiteX5" fmla="*/ 859843 w 1100826"/>
                <a:gd name="connsiteY5" fmla="*/ 833537 h 979279"/>
                <a:gd name="connsiteX6" fmla="*/ 555043 w 1100826"/>
                <a:gd name="connsiteY6" fmla="*/ 803057 h 979279"/>
                <a:gd name="connsiteX7" fmla="*/ 280723 w 1100826"/>
                <a:gd name="connsiteY7" fmla="*/ 818297 h 979279"/>
                <a:gd name="connsiteX8" fmla="*/ 0 w 1100826"/>
                <a:gd name="connsiteY8" fmla="*/ 979279 h 979279"/>
                <a:gd name="connsiteX0" fmla="*/ 0 w 1100826"/>
                <a:gd name="connsiteY0" fmla="*/ 979416 h 979416"/>
                <a:gd name="connsiteX1" fmla="*/ 163377 w 1100826"/>
                <a:gd name="connsiteY1" fmla="*/ 82070 h 979416"/>
                <a:gd name="connsiteX2" fmla="*/ 575363 w 1100826"/>
                <a:gd name="connsiteY2" fmla="*/ 554 h 979416"/>
                <a:gd name="connsiteX3" fmla="*/ 932370 w 1100826"/>
                <a:gd name="connsiteY3" fmla="*/ 82070 h 979416"/>
                <a:gd name="connsiteX4" fmla="*/ 1100826 w 1100826"/>
                <a:gd name="connsiteY4" fmla="*/ 979416 h 979416"/>
                <a:gd name="connsiteX5" fmla="*/ 859843 w 1100826"/>
                <a:gd name="connsiteY5" fmla="*/ 833674 h 979416"/>
                <a:gd name="connsiteX6" fmla="*/ 555043 w 1100826"/>
                <a:gd name="connsiteY6" fmla="*/ 803194 h 979416"/>
                <a:gd name="connsiteX7" fmla="*/ 280723 w 1100826"/>
                <a:gd name="connsiteY7" fmla="*/ 818434 h 979416"/>
                <a:gd name="connsiteX8" fmla="*/ 0 w 1100826"/>
                <a:gd name="connsiteY8" fmla="*/ 979416 h 979416"/>
                <a:gd name="connsiteX0" fmla="*/ 0 w 1100826"/>
                <a:gd name="connsiteY0" fmla="*/ 979416 h 979416"/>
                <a:gd name="connsiteX1" fmla="*/ 163377 w 1100826"/>
                <a:gd name="connsiteY1" fmla="*/ 82070 h 979416"/>
                <a:gd name="connsiteX2" fmla="*/ 575363 w 1100826"/>
                <a:gd name="connsiteY2" fmla="*/ 554 h 979416"/>
                <a:gd name="connsiteX3" fmla="*/ 932370 w 1100826"/>
                <a:gd name="connsiteY3" fmla="*/ 82070 h 979416"/>
                <a:gd name="connsiteX4" fmla="*/ 1100826 w 1100826"/>
                <a:gd name="connsiteY4" fmla="*/ 979416 h 979416"/>
                <a:gd name="connsiteX5" fmla="*/ 859843 w 1100826"/>
                <a:gd name="connsiteY5" fmla="*/ 833674 h 979416"/>
                <a:gd name="connsiteX6" fmla="*/ 555043 w 1100826"/>
                <a:gd name="connsiteY6" fmla="*/ 803194 h 979416"/>
                <a:gd name="connsiteX7" fmla="*/ 280723 w 1100826"/>
                <a:gd name="connsiteY7" fmla="*/ 818434 h 979416"/>
                <a:gd name="connsiteX8" fmla="*/ 0 w 1100826"/>
                <a:gd name="connsiteY8" fmla="*/ 979416 h 979416"/>
                <a:gd name="connsiteX0" fmla="*/ 0 w 1100826"/>
                <a:gd name="connsiteY0" fmla="*/ 978862 h 978862"/>
                <a:gd name="connsiteX1" fmla="*/ 163377 w 1100826"/>
                <a:gd name="connsiteY1" fmla="*/ 81516 h 978862"/>
                <a:gd name="connsiteX2" fmla="*/ 575363 w 1100826"/>
                <a:gd name="connsiteY2" fmla="*/ 0 h 978862"/>
                <a:gd name="connsiteX3" fmla="*/ 932370 w 1100826"/>
                <a:gd name="connsiteY3" fmla="*/ 81516 h 978862"/>
                <a:gd name="connsiteX4" fmla="*/ 1100826 w 1100826"/>
                <a:gd name="connsiteY4" fmla="*/ 978862 h 978862"/>
                <a:gd name="connsiteX5" fmla="*/ 859843 w 1100826"/>
                <a:gd name="connsiteY5" fmla="*/ 833120 h 978862"/>
                <a:gd name="connsiteX6" fmla="*/ 555043 w 1100826"/>
                <a:gd name="connsiteY6" fmla="*/ 802640 h 978862"/>
                <a:gd name="connsiteX7" fmla="*/ 280723 w 1100826"/>
                <a:gd name="connsiteY7" fmla="*/ 817880 h 978862"/>
                <a:gd name="connsiteX8" fmla="*/ 0 w 1100826"/>
                <a:gd name="connsiteY8" fmla="*/ 978862 h 978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00826" h="978862">
                  <a:moveTo>
                    <a:pt x="0" y="978862"/>
                  </a:moveTo>
                  <a:lnTo>
                    <a:pt x="163377" y="81516"/>
                  </a:lnTo>
                  <a:cubicBezTo>
                    <a:pt x="253504" y="27347"/>
                    <a:pt x="386811" y="11848"/>
                    <a:pt x="575363" y="0"/>
                  </a:cubicBezTo>
                  <a:cubicBezTo>
                    <a:pt x="809935" y="10130"/>
                    <a:pt x="855278" y="23948"/>
                    <a:pt x="932370" y="81516"/>
                  </a:cubicBezTo>
                  <a:lnTo>
                    <a:pt x="1100826" y="978862"/>
                  </a:lnTo>
                  <a:cubicBezTo>
                    <a:pt x="1093818" y="969509"/>
                    <a:pt x="1077807" y="875190"/>
                    <a:pt x="859843" y="833120"/>
                  </a:cubicBezTo>
                  <a:cubicBezTo>
                    <a:pt x="770573" y="805443"/>
                    <a:pt x="651563" y="805180"/>
                    <a:pt x="555043" y="802640"/>
                  </a:cubicBezTo>
                  <a:cubicBezTo>
                    <a:pt x="458523" y="800100"/>
                    <a:pt x="374923" y="790203"/>
                    <a:pt x="280723" y="817880"/>
                  </a:cubicBezTo>
                  <a:cubicBezTo>
                    <a:pt x="39829" y="871541"/>
                    <a:pt x="73254" y="899801"/>
                    <a:pt x="0" y="97886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ドーナツ 256"/>
            <p:cNvSpPr/>
            <p:nvPr/>
          </p:nvSpPr>
          <p:spPr bwMode="auto">
            <a:xfrm>
              <a:off x="8091092" y="1051560"/>
              <a:ext cx="1170130" cy="477028"/>
            </a:xfrm>
            <a:prstGeom prst="donut">
              <a:avLst>
                <a:gd name="adj" fmla="val 11727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8" name="グループ化 7"/>
            <p:cNvGrpSpPr>
              <a:grpSpLocks/>
            </p:cNvGrpSpPr>
            <p:nvPr/>
          </p:nvGrpSpPr>
          <p:grpSpPr bwMode="auto">
            <a:xfrm>
              <a:off x="8486503" y="965226"/>
              <a:ext cx="572466" cy="449508"/>
              <a:chOff x="2208213" y="3833813"/>
              <a:chExt cx="900112" cy="674687"/>
            </a:xfrm>
          </p:grpSpPr>
          <p:sp>
            <p:nvSpPr>
              <p:cNvPr id="259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0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1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2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63" name="グループ化 7"/>
            <p:cNvGrpSpPr>
              <a:grpSpLocks/>
            </p:cNvGrpSpPr>
            <p:nvPr/>
          </p:nvGrpSpPr>
          <p:grpSpPr bwMode="auto">
            <a:xfrm>
              <a:off x="8185630" y="993549"/>
              <a:ext cx="572466" cy="449508"/>
              <a:chOff x="2208213" y="3833813"/>
              <a:chExt cx="900112" cy="674687"/>
            </a:xfrm>
          </p:grpSpPr>
          <p:sp>
            <p:nvSpPr>
              <p:cNvPr id="264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5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6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67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268" name="グループ化 7"/>
            <p:cNvGrpSpPr>
              <a:grpSpLocks/>
            </p:cNvGrpSpPr>
            <p:nvPr/>
          </p:nvGrpSpPr>
          <p:grpSpPr bwMode="auto">
            <a:xfrm>
              <a:off x="8605191" y="874032"/>
              <a:ext cx="572466" cy="449508"/>
              <a:chOff x="2208213" y="3833813"/>
              <a:chExt cx="900112" cy="674687"/>
            </a:xfrm>
          </p:grpSpPr>
          <p:sp>
            <p:nvSpPr>
              <p:cNvPr id="269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0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1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272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sp>
          <p:nvSpPr>
            <p:cNvPr id="273" name="Freeform 29"/>
            <p:cNvSpPr>
              <a:spLocks/>
            </p:cNvSpPr>
            <p:nvPr/>
          </p:nvSpPr>
          <p:spPr bwMode="auto">
            <a:xfrm>
              <a:off x="8962604" y="2108573"/>
              <a:ext cx="430106" cy="329991"/>
            </a:xfrm>
            <a:custGeom>
              <a:avLst/>
              <a:gdLst>
                <a:gd name="T0" fmla="*/ 2147483647 w 426"/>
                <a:gd name="T1" fmla="*/ 0 h 312"/>
                <a:gd name="T2" fmla="*/ 2147483647 w 426"/>
                <a:gd name="T3" fmla="*/ 2147483647 h 312"/>
                <a:gd name="T4" fmla="*/ 2147483647 w 426"/>
                <a:gd name="T5" fmla="*/ 2147483647 h 312"/>
                <a:gd name="T6" fmla="*/ 0 w 426"/>
                <a:gd name="T7" fmla="*/ 2147483647 h 312"/>
                <a:gd name="T8" fmla="*/ 2147483647 w 426"/>
                <a:gd name="T9" fmla="*/ 2147483647 h 312"/>
                <a:gd name="T10" fmla="*/ 2147483647 w 426"/>
                <a:gd name="T11" fmla="*/ 2147483647 h 312"/>
                <a:gd name="T12" fmla="*/ 2147483647 w 426"/>
                <a:gd name="T13" fmla="*/ 2147483647 h 312"/>
                <a:gd name="T14" fmla="*/ 2147483647 w 426"/>
                <a:gd name="T15" fmla="*/ 2147483647 h 312"/>
                <a:gd name="T16" fmla="*/ 2147483647 w 426"/>
                <a:gd name="T17" fmla="*/ 2147483647 h 312"/>
                <a:gd name="T18" fmla="*/ 2147483647 w 426"/>
                <a:gd name="T19" fmla="*/ 2147483647 h 312"/>
                <a:gd name="T20" fmla="*/ 2147483647 w 426"/>
                <a:gd name="T21" fmla="*/ 2147483647 h 312"/>
                <a:gd name="T22" fmla="*/ 2147483647 w 426"/>
                <a:gd name="T23" fmla="*/ 2147483647 h 312"/>
                <a:gd name="T24" fmla="*/ 2147483647 w 426"/>
                <a:gd name="T25" fmla="*/ 2147483647 h 312"/>
                <a:gd name="T26" fmla="*/ 2147483647 w 426"/>
                <a:gd name="T27" fmla="*/ 0 h 312"/>
                <a:gd name="T28" fmla="*/ 2147483647 w 426"/>
                <a:gd name="T29" fmla="*/ 2147483647 h 312"/>
                <a:gd name="T30" fmla="*/ 2147483647 w 426"/>
                <a:gd name="T31" fmla="*/ 0 h 3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26" h="312">
                  <a:moveTo>
                    <a:pt x="170" y="0"/>
                  </a:moveTo>
                  <a:lnTo>
                    <a:pt x="29" y="85"/>
                  </a:lnTo>
                  <a:lnTo>
                    <a:pt x="57" y="142"/>
                  </a:lnTo>
                  <a:lnTo>
                    <a:pt x="0" y="199"/>
                  </a:lnTo>
                  <a:lnTo>
                    <a:pt x="85" y="255"/>
                  </a:lnTo>
                  <a:lnTo>
                    <a:pt x="85" y="312"/>
                  </a:lnTo>
                  <a:lnTo>
                    <a:pt x="170" y="255"/>
                  </a:lnTo>
                  <a:lnTo>
                    <a:pt x="199" y="312"/>
                  </a:lnTo>
                  <a:lnTo>
                    <a:pt x="256" y="255"/>
                  </a:lnTo>
                  <a:lnTo>
                    <a:pt x="369" y="255"/>
                  </a:lnTo>
                  <a:lnTo>
                    <a:pt x="312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99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  <p:sp>
          <p:nvSpPr>
            <p:cNvPr id="274" name="Freeform 33"/>
            <p:cNvSpPr>
              <a:spLocks/>
            </p:cNvSpPr>
            <p:nvPr/>
          </p:nvSpPr>
          <p:spPr bwMode="auto">
            <a:xfrm>
              <a:off x="7976498" y="2131924"/>
              <a:ext cx="229188" cy="209418"/>
            </a:xfrm>
            <a:custGeom>
              <a:avLst/>
              <a:gdLst>
                <a:gd name="T0" fmla="*/ 2147483647 w 227"/>
                <a:gd name="T1" fmla="*/ 2147483647 h 198"/>
                <a:gd name="T2" fmla="*/ 2147483647 w 227"/>
                <a:gd name="T3" fmla="*/ 2147483647 h 198"/>
                <a:gd name="T4" fmla="*/ 2147483647 w 227"/>
                <a:gd name="T5" fmla="*/ 2147483647 h 198"/>
                <a:gd name="T6" fmla="*/ 2147483647 w 227"/>
                <a:gd name="T7" fmla="*/ 0 h 198"/>
                <a:gd name="T8" fmla="*/ 2147483647 w 227"/>
                <a:gd name="T9" fmla="*/ 2147483647 h 198"/>
                <a:gd name="T10" fmla="*/ 0 w 227"/>
                <a:gd name="T11" fmla="*/ 2147483647 h 198"/>
                <a:gd name="T12" fmla="*/ 2147483647 w 227"/>
                <a:gd name="T13" fmla="*/ 2147483647 h 198"/>
                <a:gd name="T14" fmla="*/ 0 w 227"/>
                <a:gd name="T15" fmla="*/ 2147483647 h 198"/>
                <a:gd name="T16" fmla="*/ 2147483647 w 227"/>
                <a:gd name="T17" fmla="*/ 2147483647 h 198"/>
                <a:gd name="T18" fmla="*/ 2147483647 w 227"/>
                <a:gd name="T19" fmla="*/ 2147483647 h 198"/>
                <a:gd name="T20" fmla="*/ 2147483647 w 227"/>
                <a:gd name="T21" fmla="*/ 2147483647 h 198"/>
                <a:gd name="T22" fmla="*/ 2147483647 w 227"/>
                <a:gd name="T23" fmla="*/ 2147483647 h 198"/>
                <a:gd name="T24" fmla="*/ 2147483647 w 227"/>
                <a:gd name="T25" fmla="*/ 2147483647 h 198"/>
                <a:gd name="T26" fmla="*/ 2147483647 w 227"/>
                <a:gd name="T27" fmla="*/ 2147483647 h 19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7" h="198">
                  <a:moveTo>
                    <a:pt x="199" y="170"/>
                  </a:moveTo>
                  <a:lnTo>
                    <a:pt x="227" y="57"/>
                  </a:lnTo>
                  <a:lnTo>
                    <a:pt x="142" y="57"/>
                  </a:lnTo>
                  <a:lnTo>
                    <a:pt x="114" y="0"/>
                  </a:lnTo>
                  <a:lnTo>
                    <a:pt x="57" y="57"/>
                  </a:lnTo>
                  <a:lnTo>
                    <a:pt x="0" y="57"/>
                  </a:lnTo>
                  <a:lnTo>
                    <a:pt x="29" y="85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198"/>
                  </a:lnTo>
                  <a:lnTo>
                    <a:pt x="114" y="142"/>
                  </a:lnTo>
                  <a:lnTo>
                    <a:pt x="171" y="198"/>
                  </a:lnTo>
                  <a:lnTo>
                    <a:pt x="171" y="142"/>
                  </a:lnTo>
                  <a:lnTo>
                    <a:pt x="199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25400">
              <a:solidFill>
                <a:srgbClr val="333333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 rot="2700000">
            <a:off x="918457" y="738881"/>
            <a:ext cx="485675" cy="1843513"/>
            <a:chOff x="766763" y="1943100"/>
            <a:chExt cx="450850" cy="171132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766763" y="1943100"/>
              <a:ext cx="450850" cy="1711325"/>
              <a:chOff x="766763" y="1943100"/>
              <a:chExt cx="450850" cy="1711325"/>
            </a:xfrm>
          </p:grpSpPr>
          <p:grpSp>
            <p:nvGrpSpPr>
              <p:cNvPr id="10" name="Group 166"/>
              <p:cNvGrpSpPr>
                <a:grpSpLocks/>
              </p:cNvGrpSpPr>
              <p:nvPr/>
            </p:nvGrpSpPr>
            <p:grpSpPr bwMode="auto">
              <a:xfrm>
                <a:off x="947738" y="1943100"/>
                <a:ext cx="269875" cy="406400"/>
                <a:chOff x="767" y="714"/>
                <a:chExt cx="283" cy="596"/>
              </a:xfrm>
              <a:solidFill>
                <a:srgbClr val="663300"/>
              </a:solidFill>
            </p:grpSpPr>
            <p:sp>
              <p:nvSpPr>
                <p:cNvPr id="16" name="Freeform 164"/>
                <p:cNvSpPr>
                  <a:spLocks/>
                </p:cNvSpPr>
                <p:nvPr/>
              </p:nvSpPr>
              <p:spPr bwMode="auto">
                <a:xfrm>
                  <a:off x="767" y="714"/>
                  <a:ext cx="283" cy="397"/>
                </a:xfrm>
                <a:custGeom>
                  <a:avLst/>
                  <a:gdLst>
                    <a:gd name="T0" fmla="*/ 0 w 283"/>
                    <a:gd name="T1" fmla="*/ 397 h 397"/>
                    <a:gd name="T2" fmla="*/ 0 w 283"/>
                    <a:gd name="T3" fmla="*/ 142 h 397"/>
                    <a:gd name="T4" fmla="*/ 142 w 283"/>
                    <a:gd name="T5" fmla="*/ 0 h 397"/>
                    <a:gd name="T6" fmla="*/ 283 w 283"/>
                    <a:gd name="T7" fmla="*/ 141 h 397"/>
                    <a:gd name="T8" fmla="*/ 283 w 283"/>
                    <a:gd name="T9" fmla="*/ 312 h 397"/>
                    <a:gd name="T10" fmla="*/ 227 w 283"/>
                    <a:gd name="T11" fmla="*/ 312 h 397"/>
                    <a:gd name="T12" fmla="*/ 227 w 283"/>
                    <a:gd name="T13" fmla="*/ 170 h 397"/>
                    <a:gd name="T14" fmla="*/ 142 w 283"/>
                    <a:gd name="T15" fmla="*/ 85 h 397"/>
                    <a:gd name="T16" fmla="*/ 57 w 283"/>
                    <a:gd name="T17" fmla="*/ 170 h 397"/>
                    <a:gd name="T18" fmla="*/ 57 w 283"/>
                    <a:gd name="T19" fmla="*/ 397 h 397"/>
                    <a:gd name="T20" fmla="*/ 0 w 283"/>
                    <a:gd name="T21" fmla="*/ 397 h 397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83" h="397">
                      <a:moveTo>
                        <a:pt x="0" y="397"/>
                      </a:moveTo>
                      <a:lnTo>
                        <a:pt x="0" y="142"/>
                      </a:lnTo>
                      <a:lnTo>
                        <a:pt x="142" y="0"/>
                      </a:lnTo>
                      <a:lnTo>
                        <a:pt x="283" y="141"/>
                      </a:lnTo>
                      <a:lnTo>
                        <a:pt x="283" y="312"/>
                      </a:lnTo>
                      <a:lnTo>
                        <a:pt x="227" y="312"/>
                      </a:lnTo>
                      <a:lnTo>
                        <a:pt x="227" y="170"/>
                      </a:lnTo>
                      <a:lnTo>
                        <a:pt x="142" y="85"/>
                      </a:lnTo>
                      <a:lnTo>
                        <a:pt x="57" y="170"/>
                      </a:lnTo>
                      <a:lnTo>
                        <a:pt x="57" y="397"/>
                      </a:lnTo>
                      <a:lnTo>
                        <a:pt x="0" y="397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Rectangle 165"/>
                <p:cNvSpPr>
                  <a:spLocks noChangeArrowheads="1"/>
                </p:cNvSpPr>
                <p:nvPr/>
              </p:nvSpPr>
              <p:spPr bwMode="auto">
                <a:xfrm>
                  <a:off x="767" y="1111"/>
                  <a:ext cx="57" cy="19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11" name="Freeform 167"/>
              <p:cNvSpPr>
                <a:spLocks/>
              </p:cNvSpPr>
              <p:nvPr/>
            </p:nvSpPr>
            <p:spPr bwMode="auto">
              <a:xfrm>
                <a:off x="857250" y="2259013"/>
                <a:ext cx="269875" cy="1258887"/>
              </a:xfrm>
              <a:custGeom>
                <a:avLst/>
                <a:gdLst>
                  <a:gd name="T0" fmla="*/ 2147483647 w 170"/>
                  <a:gd name="T1" fmla="*/ 2147483647 h 793"/>
                  <a:gd name="T2" fmla="*/ 0 w 170"/>
                  <a:gd name="T3" fmla="*/ 0 h 793"/>
                  <a:gd name="T4" fmla="*/ 2147483647 w 170"/>
                  <a:gd name="T5" fmla="*/ 2147483647 h 793"/>
                  <a:gd name="T6" fmla="*/ 2147483647 w 170"/>
                  <a:gd name="T7" fmla="*/ 0 h 793"/>
                  <a:gd name="T8" fmla="*/ 2147483647 w 170"/>
                  <a:gd name="T9" fmla="*/ 2147483647 h 793"/>
                  <a:gd name="T10" fmla="*/ 2147483647 w 170"/>
                  <a:gd name="T11" fmla="*/ 0 h 793"/>
                  <a:gd name="T12" fmla="*/ 2147483647 w 170"/>
                  <a:gd name="T13" fmla="*/ 2147483647 h 793"/>
                  <a:gd name="T14" fmla="*/ 2147483647 w 170"/>
                  <a:gd name="T15" fmla="*/ 2147483647 h 7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70" h="793">
                    <a:moveTo>
                      <a:pt x="56" y="793"/>
                    </a:moveTo>
                    <a:lnTo>
                      <a:pt x="0" y="0"/>
                    </a:lnTo>
                    <a:lnTo>
                      <a:pt x="56" y="56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170" y="0"/>
                    </a:lnTo>
                    <a:lnTo>
                      <a:pt x="85" y="793"/>
                    </a:lnTo>
                    <a:lnTo>
                      <a:pt x="56" y="793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" name="Freeform 168"/>
              <p:cNvSpPr>
                <a:spLocks/>
              </p:cNvSpPr>
              <p:nvPr/>
            </p:nvSpPr>
            <p:spPr bwMode="auto">
              <a:xfrm>
                <a:off x="947738" y="2259013"/>
                <a:ext cx="90487" cy="1260475"/>
              </a:xfrm>
              <a:custGeom>
                <a:avLst/>
                <a:gdLst>
                  <a:gd name="T0" fmla="*/ 0 w 57"/>
                  <a:gd name="T1" fmla="*/ 2147483647 h 794"/>
                  <a:gd name="T2" fmla="*/ 0 w 57"/>
                  <a:gd name="T3" fmla="*/ 2147483647 h 794"/>
                  <a:gd name="T4" fmla="*/ 2147483647 w 57"/>
                  <a:gd name="T5" fmla="*/ 0 h 794"/>
                  <a:gd name="T6" fmla="*/ 2147483647 w 57"/>
                  <a:gd name="T7" fmla="*/ 2147483647 h 794"/>
                  <a:gd name="T8" fmla="*/ 2147483647 w 57"/>
                  <a:gd name="T9" fmla="*/ 2147483647 h 794"/>
                  <a:gd name="T10" fmla="*/ 0 w 57"/>
                  <a:gd name="T11" fmla="*/ 2147483647 h 79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794">
                    <a:moveTo>
                      <a:pt x="0" y="794"/>
                    </a:moveTo>
                    <a:lnTo>
                      <a:pt x="0" y="57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28" y="794"/>
                    </a:lnTo>
                    <a:lnTo>
                      <a:pt x="0" y="79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" name="Freeform 169"/>
              <p:cNvSpPr>
                <a:spLocks/>
              </p:cNvSpPr>
              <p:nvPr/>
            </p:nvSpPr>
            <p:spPr bwMode="auto">
              <a:xfrm>
                <a:off x="947738" y="3519488"/>
                <a:ext cx="44450" cy="134937"/>
              </a:xfrm>
              <a:custGeom>
                <a:avLst/>
                <a:gdLst>
                  <a:gd name="T0" fmla="*/ 0 w 85"/>
                  <a:gd name="T1" fmla="*/ 0 h 85"/>
                  <a:gd name="T2" fmla="*/ 2147483647 w 85"/>
                  <a:gd name="T3" fmla="*/ 0 h 85"/>
                  <a:gd name="T4" fmla="*/ 2147483647 w 85"/>
                  <a:gd name="T5" fmla="*/ 2147483647 h 85"/>
                  <a:gd name="T6" fmla="*/ 2147483647 w 85"/>
                  <a:gd name="T7" fmla="*/ 2147483647 h 85"/>
                  <a:gd name="T8" fmla="*/ 0 w 85"/>
                  <a:gd name="T9" fmla="*/ 0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0" y="0"/>
                    </a:moveTo>
                    <a:lnTo>
                      <a:pt x="85" y="0"/>
                    </a:lnTo>
                    <a:lnTo>
                      <a:pt x="57" y="85"/>
                    </a:lnTo>
                    <a:lnTo>
                      <a:pt x="28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" name="Freeform 170"/>
              <p:cNvSpPr>
                <a:spLocks/>
              </p:cNvSpPr>
              <p:nvPr/>
            </p:nvSpPr>
            <p:spPr bwMode="auto">
              <a:xfrm>
                <a:off x="766763" y="2259013"/>
                <a:ext cx="180975" cy="1260475"/>
              </a:xfrm>
              <a:custGeom>
                <a:avLst/>
                <a:gdLst>
                  <a:gd name="T0" fmla="*/ 2147483647 w 114"/>
                  <a:gd name="T1" fmla="*/ 2147483647 h 794"/>
                  <a:gd name="T2" fmla="*/ 2147483647 w 114"/>
                  <a:gd name="T3" fmla="*/ 0 h 794"/>
                  <a:gd name="T4" fmla="*/ 2147483647 w 114"/>
                  <a:gd name="T5" fmla="*/ 2147483647 h 794"/>
                  <a:gd name="T6" fmla="*/ 0 w 114"/>
                  <a:gd name="T7" fmla="*/ 0 h 794"/>
                  <a:gd name="T8" fmla="*/ 2147483647 w 114"/>
                  <a:gd name="T9" fmla="*/ 2147483647 h 7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794">
                    <a:moveTo>
                      <a:pt x="114" y="794"/>
                    </a:moveTo>
                    <a:lnTo>
                      <a:pt x="57" y="0"/>
                    </a:lnTo>
                    <a:lnTo>
                      <a:pt x="29" y="57"/>
                    </a:lnTo>
                    <a:lnTo>
                      <a:pt x="0" y="0"/>
                    </a:lnTo>
                    <a:lnTo>
                      <a:pt x="114" y="794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" name="Freeform 171"/>
              <p:cNvSpPr>
                <a:spLocks/>
              </p:cNvSpPr>
              <p:nvPr/>
            </p:nvSpPr>
            <p:spPr bwMode="auto">
              <a:xfrm>
                <a:off x="992188" y="2259013"/>
                <a:ext cx="225425" cy="1260475"/>
              </a:xfrm>
              <a:custGeom>
                <a:avLst/>
                <a:gdLst>
                  <a:gd name="T0" fmla="*/ 2147483647 w 142"/>
                  <a:gd name="T1" fmla="*/ 0 h 794"/>
                  <a:gd name="T2" fmla="*/ 0 w 142"/>
                  <a:gd name="T3" fmla="*/ 2147483647 h 794"/>
                  <a:gd name="T4" fmla="*/ 2147483647 w 142"/>
                  <a:gd name="T5" fmla="*/ 0 h 794"/>
                  <a:gd name="T6" fmla="*/ 2147483647 w 142"/>
                  <a:gd name="T7" fmla="*/ 2147483647 h 794"/>
                  <a:gd name="T8" fmla="*/ 2147483647 w 142"/>
                  <a:gd name="T9" fmla="*/ 0 h 79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794">
                    <a:moveTo>
                      <a:pt x="85" y="0"/>
                    </a:moveTo>
                    <a:lnTo>
                      <a:pt x="0" y="794"/>
                    </a:lnTo>
                    <a:lnTo>
                      <a:pt x="142" y="0"/>
                    </a:lnTo>
                    <a:lnTo>
                      <a:pt x="114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" name="Group 106"/>
            <p:cNvGrpSpPr>
              <a:grpSpLocks/>
            </p:cNvGrpSpPr>
            <p:nvPr/>
          </p:nvGrpSpPr>
          <p:grpSpPr bwMode="auto">
            <a:xfrm rot="1800000">
              <a:off x="1016881" y="2505870"/>
              <a:ext cx="134937" cy="134938"/>
              <a:chOff x="2638" y="2869"/>
              <a:chExt cx="170" cy="170"/>
            </a:xfrm>
          </p:grpSpPr>
          <p:sp>
            <p:nvSpPr>
              <p:cNvPr id="8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5" name="Group 106"/>
            <p:cNvGrpSpPr>
              <a:grpSpLocks/>
            </p:cNvGrpSpPr>
            <p:nvPr/>
          </p:nvGrpSpPr>
          <p:grpSpPr bwMode="auto">
            <a:xfrm rot="1800000">
              <a:off x="881946" y="2959671"/>
              <a:ext cx="134937" cy="134938"/>
              <a:chOff x="2638" y="2869"/>
              <a:chExt cx="170" cy="170"/>
            </a:xfrm>
          </p:grpSpPr>
          <p:sp>
            <p:nvSpPr>
              <p:cNvPr id="6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32" name="グループ化 31"/>
          <p:cNvGrpSpPr/>
          <p:nvPr/>
        </p:nvGrpSpPr>
        <p:grpSpPr>
          <a:xfrm>
            <a:off x="636346" y="2887663"/>
            <a:ext cx="1125538" cy="1485900"/>
            <a:chOff x="636346" y="2887663"/>
            <a:chExt cx="1125538" cy="1485900"/>
          </a:xfrm>
        </p:grpSpPr>
        <p:sp>
          <p:nvSpPr>
            <p:cNvPr id="18" name="Freeform 180"/>
            <p:cNvSpPr>
              <a:spLocks/>
            </p:cNvSpPr>
            <p:nvPr/>
          </p:nvSpPr>
          <p:spPr bwMode="auto">
            <a:xfrm>
              <a:off x="636346" y="2933700"/>
              <a:ext cx="1125538" cy="269875"/>
            </a:xfrm>
            <a:custGeom>
              <a:avLst/>
              <a:gdLst>
                <a:gd name="T0" fmla="*/ 0 w 709"/>
                <a:gd name="T1" fmla="*/ 2147483647 h 170"/>
                <a:gd name="T2" fmla="*/ 2147483647 w 709"/>
                <a:gd name="T3" fmla="*/ 0 h 170"/>
                <a:gd name="T4" fmla="*/ 2147483647 w 709"/>
                <a:gd name="T5" fmla="*/ 0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2147483647 h 170"/>
                <a:gd name="T12" fmla="*/ 0 w 709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09" h="170">
                  <a:moveTo>
                    <a:pt x="0" y="85"/>
                  </a:moveTo>
                  <a:lnTo>
                    <a:pt x="113" y="0"/>
                  </a:lnTo>
                  <a:lnTo>
                    <a:pt x="595" y="0"/>
                  </a:lnTo>
                  <a:lnTo>
                    <a:pt x="709" y="85"/>
                  </a:lnTo>
                  <a:lnTo>
                    <a:pt x="595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" name="Freeform 181"/>
            <p:cNvSpPr>
              <a:spLocks/>
            </p:cNvSpPr>
            <p:nvPr/>
          </p:nvSpPr>
          <p:spPr bwMode="auto">
            <a:xfrm>
              <a:off x="636346" y="3068638"/>
              <a:ext cx="1125538" cy="269875"/>
            </a:xfrm>
            <a:custGeom>
              <a:avLst/>
              <a:gdLst>
                <a:gd name="T0" fmla="*/ 0 w 709"/>
                <a:gd name="T1" fmla="*/ 0 h 170"/>
                <a:gd name="T2" fmla="*/ 0 w 709"/>
                <a:gd name="T3" fmla="*/ 2147483647 h 170"/>
                <a:gd name="T4" fmla="*/ 2147483647 w 709"/>
                <a:gd name="T5" fmla="*/ 2147483647 h 170"/>
                <a:gd name="T6" fmla="*/ 2147483647 w 709"/>
                <a:gd name="T7" fmla="*/ 2147483647 h 170"/>
                <a:gd name="T8" fmla="*/ 2147483647 w 709"/>
                <a:gd name="T9" fmla="*/ 2147483647 h 170"/>
                <a:gd name="T10" fmla="*/ 2147483647 w 709"/>
                <a:gd name="T11" fmla="*/ 0 h 170"/>
                <a:gd name="T12" fmla="*/ 2147483647 w 709"/>
                <a:gd name="T13" fmla="*/ 2147483647 h 170"/>
                <a:gd name="T14" fmla="*/ 2147483647 w 709"/>
                <a:gd name="T15" fmla="*/ 2147483647 h 170"/>
                <a:gd name="T16" fmla="*/ 0 w 709"/>
                <a:gd name="T17" fmla="*/ 0 h 17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09" h="170">
                  <a:moveTo>
                    <a:pt x="0" y="0"/>
                  </a:moveTo>
                  <a:lnTo>
                    <a:pt x="0" y="85"/>
                  </a:lnTo>
                  <a:lnTo>
                    <a:pt x="113" y="170"/>
                  </a:lnTo>
                  <a:lnTo>
                    <a:pt x="595" y="170"/>
                  </a:lnTo>
                  <a:lnTo>
                    <a:pt x="709" y="85"/>
                  </a:lnTo>
                  <a:lnTo>
                    <a:pt x="709" y="0"/>
                  </a:lnTo>
                  <a:lnTo>
                    <a:pt x="595" y="85"/>
                  </a:lnTo>
                  <a:lnTo>
                    <a:pt x="113" y="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" name="Freeform 184"/>
            <p:cNvSpPr>
              <a:spLocks/>
            </p:cNvSpPr>
            <p:nvPr/>
          </p:nvSpPr>
          <p:spPr bwMode="auto">
            <a:xfrm>
              <a:off x="815734" y="3338513"/>
              <a:ext cx="765175" cy="1035050"/>
            </a:xfrm>
            <a:custGeom>
              <a:avLst/>
              <a:gdLst>
                <a:gd name="T0" fmla="*/ 0 w 482"/>
                <a:gd name="T1" fmla="*/ 0 h 652"/>
                <a:gd name="T2" fmla="*/ 2147483647 w 482"/>
                <a:gd name="T3" fmla="*/ 2147483647 h 652"/>
                <a:gd name="T4" fmla="*/ 2147483647 w 482"/>
                <a:gd name="T5" fmla="*/ 2147483647 h 652"/>
                <a:gd name="T6" fmla="*/ 2147483647 w 482"/>
                <a:gd name="T7" fmla="*/ 0 h 652"/>
                <a:gd name="T8" fmla="*/ 0 w 482"/>
                <a:gd name="T9" fmla="*/ 0 h 6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82" h="652">
                  <a:moveTo>
                    <a:pt x="0" y="0"/>
                  </a:moveTo>
                  <a:lnTo>
                    <a:pt x="85" y="652"/>
                  </a:lnTo>
                  <a:lnTo>
                    <a:pt x="397" y="652"/>
                  </a:lnTo>
                  <a:lnTo>
                    <a:pt x="48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" name="Freeform 185"/>
            <p:cNvSpPr>
              <a:spLocks/>
            </p:cNvSpPr>
            <p:nvPr/>
          </p:nvSpPr>
          <p:spPr bwMode="auto">
            <a:xfrm>
              <a:off x="636346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" name="Freeform 186"/>
            <p:cNvSpPr>
              <a:spLocks/>
            </p:cNvSpPr>
            <p:nvPr/>
          </p:nvSpPr>
          <p:spPr bwMode="auto">
            <a:xfrm flipH="1">
              <a:off x="1445971" y="3203575"/>
              <a:ext cx="314325" cy="1169988"/>
            </a:xfrm>
            <a:custGeom>
              <a:avLst/>
              <a:gdLst>
                <a:gd name="T0" fmla="*/ 2147483647 w 198"/>
                <a:gd name="T1" fmla="*/ 2147483647 h 737"/>
                <a:gd name="T2" fmla="*/ 2147483647 w 198"/>
                <a:gd name="T3" fmla="*/ 2147483647 h 737"/>
                <a:gd name="T4" fmla="*/ 0 w 198"/>
                <a:gd name="T5" fmla="*/ 0 h 737"/>
                <a:gd name="T6" fmla="*/ 2147483647 w 198"/>
                <a:gd name="T7" fmla="*/ 2147483647 h 737"/>
                <a:gd name="T8" fmla="*/ 2147483647 w 198"/>
                <a:gd name="T9" fmla="*/ 2147483647 h 7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737">
                  <a:moveTo>
                    <a:pt x="198" y="737"/>
                  </a:moveTo>
                  <a:lnTo>
                    <a:pt x="113" y="85"/>
                  </a:lnTo>
                  <a:lnTo>
                    <a:pt x="0" y="0"/>
                  </a:lnTo>
                  <a:lnTo>
                    <a:pt x="113" y="652"/>
                  </a:lnTo>
                  <a:lnTo>
                    <a:pt x="198" y="73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" name="Freeform 187"/>
            <p:cNvSpPr>
              <a:spLocks/>
            </p:cNvSpPr>
            <p:nvPr/>
          </p:nvSpPr>
          <p:spPr bwMode="auto">
            <a:xfrm>
              <a:off x="636346" y="2887663"/>
              <a:ext cx="1125538" cy="360362"/>
            </a:xfrm>
            <a:custGeom>
              <a:avLst/>
              <a:gdLst>
                <a:gd name="T0" fmla="*/ 0 w 737"/>
                <a:gd name="T1" fmla="*/ 2147483647 h 227"/>
                <a:gd name="T2" fmla="*/ 2147483647 w 737"/>
                <a:gd name="T3" fmla="*/ 2147483647 h 227"/>
                <a:gd name="T4" fmla="*/ 2147483647 w 737"/>
                <a:gd name="T5" fmla="*/ 2147483647 h 227"/>
                <a:gd name="T6" fmla="*/ 2147483647 w 737"/>
                <a:gd name="T7" fmla="*/ 2147483647 h 227"/>
                <a:gd name="T8" fmla="*/ 2147483647 w 737"/>
                <a:gd name="T9" fmla="*/ 2147483647 h 227"/>
                <a:gd name="T10" fmla="*/ 2147483647 w 737"/>
                <a:gd name="T11" fmla="*/ 0 h 227"/>
                <a:gd name="T12" fmla="*/ 2147483647 w 737"/>
                <a:gd name="T13" fmla="*/ 0 h 227"/>
                <a:gd name="T14" fmla="*/ 0 w 737"/>
                <a:gd name="T15" fmla="*/ 2147483647 h 227"/>
                <a:gd name="T16" fmla="*/ 0 w 737"/>
                <a:gd name="T17" fmla="*/ 2147483647 h 2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37" h="227">
                  <a:moveTo>
                    <a:pt x="0" y="142"/>
                  </a:moveTo>
                  <a:lnTo>
                    <a:pt x="113" y="227"/>
                  </a:lnTo>
                  <a:lnTo>
                    <a:pt x="624" y="227"/>
                  </a:lnTo>
                  <a:lnTo>
                    <a:pt x="737" y="142"/>
                  </a:lnTo>
                  <a:lnTo>
                    <a:pt x="737" y="85"/>
                  </a:lnTo>
                  <a:lnTo>
                    <a:pt x="624" y="0"/>
                  </a:lnTo>
                  <a:lnTo>
                    <a:pt x="113" y="0"/>
                  </a:lnTo>
                  <a:lnTo>
                    <a:pt x="0" y="85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" name="Freeform 188"/>
            <p:cNvSpPr>
              <a:spLocks/>
            </p:cNvSpPr>
            <p:nvPr/>
          </p:nvSpPr>
          <p:spPr bwMode="auto">
            <a:xfrm>
              <a:off x="636346" y="2887663"/>
              <a:ext cx="1125538" cy="269875"/>
            </a:xfrm>
            <a:custGeom>
              <a:avLst/>
              <a:gdLst>
                <a:gd name="T0" fmla="*/ 0 w 737"/>
                <a:gd name="T1" fmla="*/ 2147483647 h 170"/>
                <a:gd name="T2" fmla="*/ 2147483647 w 737"/>
                <a:gd name="T3" fmla="*/ 0 h 170"/>
                <a:gd name="T4" fmla="*/ 2147483647 w 737"/>
                <a:gd name="T5" fmla="*/ 0 h 170"/>
                <a:gd name="T6" fmla="*/ 2147483647 w 737"/>
                <a:gd name="T7" fmla="*/ 2147483647 h 170"/>
                <a:gd name="T8" fmla="*/ 2147483647 w 737"/>
                <a:gd name="T9" fmla="*/ 2147483647 h 170"/>
                <a:gd name="T10" fmla="*/ 2147483647 w 737"/>
                <a:gd name="T11" fmla="*/ 2147483647 h 170"/>
                <a:gd name="T12" fmla="*/ 0 w 737"/>
                <a:gd name="T13" fmla="*/ 2147483647 h 1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7" h="170">
                  <a:moveTo>
                    <a:pt x="0" y="85"/>
                  </a:moveTo>
                  <a:lnTo>
                    <a:pt x="113" y="0"/>
                  </a:lnTo>
                  <a:lnTo>
                    <a:pt x="624" y="0"/>
                  </a:lnTo>
                  <a:lnTo>
                    <a:pt x="737" y="85"/>
                  </a:lnTo>
                  <a:lnTo>
                    <a:pt x="624" y="170"/>
                  </a:lnTo>
                  <a:lnTo>
                    <a:pt x="113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90"/>
            <p:cNvSpPr>
              <a:spLocks/>
            </p:cNvSpPr>
            <p:nvPr/>
          </p:nvSpPr>
          <p:spPr bwMode="auto">
            <a:xfrm>
              <a:off x="906221" y="2933700"/>
              <a:ext cx="539750" cy="88900"/>
            </a:xfrm>
            <a:custGeom>
              <a:avLst/>
              <a:gdLst>
                <a:gd name="T0" fmla="*/ 0 w 340"/>
                <a:gd name="T1" fmla="*/ 2147483647 h 56"/>
                <a:gd name="T2" fmla="*/ 2147483647 w 340"/>
                <a:gd name="T3" fmla="*/ 0 h 56"/>
                <a:gd name="T4" fmla="*/ 2147483647 w 340"/>
                <a:gd name="T5" fmla="*/ 0 h 56"/>
                <a:gd name="T6" fmla="*/ 2147483647 w 340"/>
                <a:gd name="T7" fmla="*/ 2147483647 h 56"/>
                <a:gd name="T8" fmla="*/ 2147483647 w 340"/>
                <a:gd name="T9" fmla="*/ 2147483647 h 56"/>
                <a:gd name="T10" fmla="*/ 2147483647 w 340"/>
                <a:gd name="T11" fmla="*/ 2147483647 h 56"/>
                <a:gd name="T12" fmla="*/ 0 w 340"/>
                <a:gd name="T13" fmla="*/ 21474836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0" h="56">
                  <a:moveTo>
                    <a:pt x="0" y="28"/>
                  </a:moveTo>
                  <a:lnTo>
                    <a:pt x="85" y="0"/>
                  </a:lnTo>
                  <a:lnTo>
                    <a:pt x="255" y="0"/>
                  </a:lnTo>
                  <a:lnTo>
                    <a:pt x="340" y="28"/>
                  </a:lnTo>
                  <a:lnTo>
                    <a:pt x="255" y="56"/>
                  </a:lnTo>
                  <a:lnTo>
                    <a:pt x="85" y="56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Freeform 191"/>
            <p:cNvSpPr>
              <a:spLocks/>
            </p:cNvSpPr>
            <p:nvPr/>
          </p:nvSpPr>
          <p:spPr bwMode="auto">
            <a:xfrm>
              <a:off x="1087196" y="2887663"/>
              <a:ext cx="179388" cy="88900"/>
            </a:xfrm>
            <a:custGeom>
              <a:avLst/>
              <a:gdLst>
                <a:gd name="T0" fmla="*/ 0 w 113"/>
                <a:gd name="T1" fmla="*/ 2147483647 h 56"/>
                <a:gd name="T2" fmla="*/ 2147483647 w 113"/>
                <a:gd name="T3" fmla="*/ 0 h 56"/>
                <a:gd name="T4" fmla="*/ 2147483647 w 113"/>
                <a:gd name="T5" fmla="*/ 0 h 56"/>
                <a:gd name="T6" fmla="*/ 2147483647 w 113"/>
                <a:gd name="T7" fmla="*/ 2147483647 h 56"/>
                <a:gd name="T8" fmla="*/ 0 w 113"/>
                <a:gd name="T9" fmla="*/ 2147483647 h 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3" h="56">
                  <a:moveTo>
                    <a:pt x="0" y="56"/>
                  </a:moveTo>
                  <a:lnTo>
                    <a:pt x="28" y="0"/>
                  </a:lnTo>
                  <a:lnTo>
                    <a:pt x="85" y="0"/>
                  </a:lnTo>
                  <a:lnTo>
                    <a:pt x="113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Rectangle 192"/>
            <p:cNvSpPr>
              <a:spLocks noChangeArrowheads="1"/>
            </p:cNvSpPr>
            <p:nvPr/>
          </p:nvSpPr>
          <p:spPr bwMode="auto">
            <a:xfrm>
              <a:off x="1131646" y="3382963"/>
              <a:ext cx="134938" cy="94615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8" name="Freeform 193"/>
            <p:cNvSpPr>
              <a:spLocks/>
            </p:cNvSpPr>
            <p:nvPr/>
          </p:nvSpPr>
          <p:spPr bwMode="auto">
            <a:xfrm>
              <a:off x="906221" y="3382963"/>
              <a:ext cx="180975" cy="946150"/>
            </a:xfrm>
            <a:custGeom>
              <a:avLst/>
              <a:gdLst>
                <a:gd name="T0" fmla="*/ 2147483647 w 114"/>
                <a:gd name="T1" fmla="*/ 2147483647 h 596"/>
                <a:gd name="T2" fmla="*/ 2147483647 w 114"/>
                <a:gd name="T3" fmla="*/ 0 h 596"/>
                <a:gd name="T4" fmla="*/ 0 w 114"/>
                <a:gd name="T5" fmla="*/ 0 h 596"/>
                <a:gd name="T6" fmla="*/ 2147483647 w 114"/>
                <a:gd name="T7" fmla="*/ 2147483647 h 596"/>
                <a:gd name="T8" fmla="*/ 2147483647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114" y="596"/>
                  </a:moveTo>
                  <a:lnTo>
                    <a:pt x="114" y="0"/>
                  </a:lnTo>
                  <a:lnTo>
                    <a:pt x="0" y="0"/>
                  </a:lnTo>
                  <a:lnTo>
                    <a:pt x="57" y="596"/>
                  </a:lnTo>
                  <a:lnTo>
                    <a:pt x="114" y="5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" name="Freeform 195"/>
            <p:cNvSpPr>
              <a:spLocks/>
            </p:cNvSpPr>
            <p:nvPr/>
          </p:nvSpPr>
          <p:spPr bwMode="auto">
            <a:xfrm>
              <a:off x="1311034" y="3382963"/>
              <a:ext cx="180975" cy="946150"/>
            </a:xfrm>
            <a:custGeom>
              <a:avLst/>
              <a:gdLst>
                <a:gd name="T0" fmla="*/ 0 w 114"/>
                <a:gd name="T1" fmla="*/ 2147483647 h 596"/>
                <a:gd name="T2" fmla="*/ 0 w 114"/>
                <a:gd name="T3" fmla="*/ 0 h 596"/>
                <a:gd name="T4" fmla="*/ 2147483647 w 114"/>
                <a:gd name="T5" fmla="*/ 0 h 596"/>
                <a:gd name="T6" fmla="*/ 2147483647 w 114"/>
                <a:gd name="T7" fmla="*/ 2147483647 h 596"/>
                <a:gd name="T8" fmla="*/ 0 w 114"/>
                <a:gd name="T9" fmla="*/ 2147483647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4" h="596">
                  <a:moveTo>
                    <a:pt x="0" y="596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57" y="596"/>
                  </a:lnTo>
                  <a:lnTo>
                    <a:pt x="0" y="596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" name="Freeform 196"/>
            <p:cNvSpPr>
              <a:spLocks/>
            </p:cNvSpPr>
            <p:nvPr/>
          </p:nvSpPr>
          <p:spPr bwMode="auto">
            <a:xfrm>
              <a:off x="680796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" name="Freeform 197"/>
            <p:cNvSpPr>
              <a:spLocks/>
            </p:cNvSpPr>
            <p:nvPr/>
          </p:nvSpPr>
          <p:spPr bwMode="auto">
            <a:xfrm flipH="1">
              <a:off x="1492009" y="3292475"/>
              <a:ext cx="225425" cy="990600"/>
            </a:xfrm>
            <a:custGeom>
              <a:avLst/>
              <a:gdLst>
                <a:gd name="T0" fmla="*/ 2147483647 w 142"/>
                <a:gd name="T1" fmla="*/ 2147483647 h 624"/>
                <a:gd name="T2" fmla="*/ 0 w 142"/>
                <a:gd name="T3" fmla="*/ 0 h 624"/>
                <a:gd name="T4" fmla="*/ 2147483647 w 142"/>
                <a:gd name="T5" fmla="*/ 2147483647 h 624"/>
                <a:gd name="T6" fmla="*/ 2147483647 w 142"/>
                <a:gd name="T7" fmla="*/ 2147483647 h 624"/>
                <a:gd name="T8" fmla="*/ 2147483647 w 142"/>
                <a:gd name="T9" fmla="*/ 2147483647 h 6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624">
                  <a:moveTo>
                    <a:pt x="57" y="57"/>
                  </a:moveTo>
                  <a:lnTo>
                    <a:pt x="0" y="0"/>
                  </a:lnTo>
                  <a:lnTo>
                    <a:pt x="114" y="567"/>
                  </a:lnTo>
                  <a:lnTo>
                    <a:pt x="142" y="624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2" name="Group 284"/>
          <p:cNvGrpSpPr>
            <a:grpSpLocks/>
          </p:cNvGrpSpPr>
          <p:nvPr/>
        </p:nvGrpSpPr>
        <p:grpSpPr bwMode="auto">
          <a:xfrm>
            <a:off x="6037026" y="1518115"/>
            <a:ext cx="1542207" cy="454343"/>
            <a:chOff x="3432" y="2075"/>
            <a:chExt cx="482" cy="142"/>
          </a:xfrm>
        </p:grpSpPr>
        <p:sp>
          <p:nvSpPr>
            <p:cNvPr id="73" name="Freeform 137"/>
            <p:cNvSpPr>
              <a:spLocks/>
            </p:cNvSpPr>
            <p:nvPr/>
          </p:nvSpPr>
          <p:spPr bwMode="auto">
            <a:xfrm>
              <a:off x="3432" y="2075"/>
              <a:ext cx="170" cy="142"/>
            </a:xfrm>
            <a:custGeom>
              <a:avLst/>
              <a:gdLst>
                <a:gd name="T0" fmla="*/ 170 w 170"/>
                <a:gd name="T1" fmla="*/ 0 h 142"/>
                <a:gd name="T2" fmla="*/ 170 w 170"/>
                <a:gd name="T3" fmla="*/ 142 h 142"/>
                <a:gd name="T4" fmla="*/ 28 w 170"/>
                <a:gd name="T5" fmla="*/ 114 h 142"/>
                <a:gd name="T6" fmla="*/ 85 w 170"/>
                <a:gd name="T7" fmla="*/ 85 h 142"/>
                <a:gd name="T8" fmla="*/ 0 w 170"/>
                <a:gd name="T9" fmla="*/ 57 h 142"/>
                <a:gd name="T10" fmla="*/ 170 w 170"/>
                <a:gd name="T11" fmla="*/ 0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0" h="142">
                  <a:moveTo>
                    <a:pt x="170" y="0"/>
                  </a:moveTo>
                  <a:lnTo>
                    <a:pt x="170" y="142"/>
                  </a:lnTo>
                  <a:lnTo>
                    <a:pt x="28" y="114"/>
                  </a:lnTo>
                  <a:lnTo>
                    <a:pt x="85" y="85"/>
                  </a:lnTo>
                  <a:lnTo>
                    <a:pt x="0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4" name="Freeform 138"/>
            <p:cNvSpPr>
              <a:spLocks/>
            </p:cNvSpPr>
            <p:nvPr/>
          </p:nvSpPr>
          <p:spPr bwMode="auto">
            <a:xfrm>
              <a:off x="3602" y="2075"/>
              <a:ext cx="255" cy="142"/>
            </a:xfrm>
            <a:custGeom>
              <a:avLst/>
              <a:gdLst>
                <a:gd name="T0" fmla="*/ 0 w 255"/>
                <a:gd name="T1" fmla="*/ 57 h 142"/>
                <a:gd name="T2" fmla="*/ 28 w 255"/>
                <a:gd name="T3" fmla="*/ 57 h 142"/>
                <a:gd name="T4" fmla="*/ 28 w 255"/>
                <a:gd name="T5" fmla="*/ 0 h 142"/>
                <a:gd name="T6" fmla="*/ 57 w 255"/>
                <a:gd name="T7" fmla="*/ 57 h 142"/>
                <a:gd name="T8" fmla="*/ 57 w 255"/>
                <a:gd name="T9" fmla="*/ 0 h 142"/>
                <a:gd name="T10" fmla="*/ 85 w 255"/>
                <a:gd name="T11" fmla="*/ 57 h 142"/>
                <a:gd name="T12" fmla="*/ 85 w 255"/>
                <a:gd name="T13" fmla="*/ 0 h 142"/>
                <a:gd name="T14" fmla="*/ 113 w 255"/>
                <a:gd name="T15" fmla="*/ 57 h 142"/>
                <a:gd name="T16" fmla="*/ 113 w 255"/>
                <a:gd name="T17" fmla="*/ 0 h 142"/>
                <a:gd name="T18" fmla="*/ 142 w 255"/>
                <a:gd name="T19" fmla="*/ 57 h 142"/>
                <a:gd name="T20" fmla="*/ 142 w 255"/>
                <a:gd name="T21" fmla="*/ 0 h 142"/>
                <a:gd name="T22" fmla="*/ 170 w 255"/>
                <a:gd name="T23" fmla="*/ 57 h 142"/>
                <a:gd name="T24" fmla="*/ 170 w 255"/>
                <a:gd name="T25" fmla="*/ 29 h 142"/>
                <a:gd name="T26" fmla="*/ 170 w 255"/>
                <a:gd name="T27" fmla="*/ 57 h 142"/>
                <a:gd name="T28" fmla="*/ 170 w 255"/>
                <a:gd name="T29" fmla="*/ 29 h 142"/>
                <a:gd name="T30" fmla="*/ 198 w 255"/>
                <a:gd name="T31" fmla="*/ 57 h 142"/>
                <a:gd name="T32" fmla="*/ 255 w 255"/>
                <a:gd name="T33" fmla="*/ 57 h 142"/>
                <a:gd name="T34" fmla="*/ 255 w 255"/>
                <a:gd name="T35" fmla="*/ 85 h 142"/>
                <a:gd name="T36" fmla="*/ 198 w 255"/>
                <a:gd name="T37" fmla="*/ 85 h 142"/>
                <a:gd name="T38" fmla="*/ 170 w 255"/>
                <a:gd name="T39" fmla="*/ 114 h 142"/>
                <a:gd name="T40" fmla="*/ 170 w 255"/>
                <a:gd name="T41" fmla="*/ 85 h 142"/>
                <a:gd name="T42" fmla="*/ 142 w 255"/>
                <a:gd name="T43" fmla="*/ 142 h 142"/>
                <a:gd name="T44" fmla="*/ 142 w 255"/>
                <a:gd name="T45" fmla="*/ 85 h 142"/>
                <a:gd name="T46" fmla="*/ 113 w 255"/>
                <a:gd name="T47" fmla="*/ 142 h 142"/>
                <a:gd name="T48" fmla="*/ 113 w 255"/>
                <a:gd name="T49" fmla="*/ 85 h 142"/>
                <a:gd name="T50" fmla="*/ 85 w 255"/>
                <a:gd name="T51" fmla="*/ 142 h 142"/>
                <a:gd name="T52" fmla="*/ 85 w 255"/>
                <a:gd name="T53" fmla="*/ 85 h 142"/>
                <a:gd name="T54" fmla="*/ 57 w 255"/>
                <a:gd name="T55" fmla="*/ 142 h 142"/>
                <a:gd name="T56" fmla="*/ 57 w 255"/>
                <a:gd name="T57" fmla="*/ 85 h 142"/>
                <a:gd name="T58" fmla="*/ 28 w 255"/>
                <a:gd name="T59" fmla="*/ 142 h 142"/>
                <a:gd name="T60" fmla="*/ 28 w 255"/>
                <a:gd name="T61" fmla="*/ 85 h 142"/>
                <a:gd name="T62" fmla="*/ 0 w 255"/>
                <a:gd name="T63" fmla="*/ 85 h 142"/>
                <a:gd name="T64" fmla="*/ 0 w 255"/>
                <a:gd name="T65" fmla="*/ 57 h 14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5" h="142">
                  <a:moveTo>
                    <a:pt x="0" y="57"/>
                  </a:moveTo>
                  <a:lnTo>
                    <a:pt x="28" y="57"/>
                  </a:lnTo>
                  <a:lnTo>
                    <a:pt x="28" y="0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85" y="57"/>
                  </a:lnTo>
                  <a:lnTo>
                    <a:pt x="85" y="0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42" y="57"/>
                  </a:lnTo>
                  <a:lnTo>
                    <a:pt x="142" y="0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98" y="85"/>
                  </a:lnTo>
                  <a:lnTo>
                    <a:pt x="170" y="114"/>
                  </a:lnTo>
                  <a:lnTo>
                    <a:pt x="170" y="85"/>
                  </a:lnTo>
                  <a:lnTo>
                    <a:pt x="142" y="142"/>
                  </a:lnTo>
                  <a:lnTo>
                    <a:pt x="142" y="85"/>
                  </a:lnTo>
                  <a:lnTo>
                    <a:pt x="113" y="142"/>
                  </a:lnTo>
                  <a:lnTo>
                    <a:pt x="113" y="85"/>
                  </a:lnTo>
                  <a:lnTo>
                    <a:pt x="85" y="142"/>
                  </a:lnTo>
                  <a:lnTo>
                    <a:pt x="85" y="85"/>
                  </a:lnTo>
                  <a:lnTo>
                    <a:pt x="57" y="142"/>
                  </a:lnTo>
                  <a:lnTo>
                    <a:pt x="57" y="85"/>
                  </a:lnTo>
                  <a:lnTo>
                    <a:pt x="28" y="142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" name="Oval 139"/>
            <p:cNvSpPr>
              <a:spLocks noChangeArrowheads="1"/>
            </p:cNvSpPr>
            <p:nvPr/>
          </p:nvSpPr>
          <p:spPr bwMode="auto">
            <a:xfrm>
              <a:off x="3517" y="2075"/>
              <a:ext cx="57" cy="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6" name="Freeform 144"/>
            <p:cNvSpPr>
              <a:spLocks/>
            </p:cNvSpPr>
            <p:nvPr/>
          </p:nvSpPr>
          <p:spPr bwMode="auto">
            <a:xfrm>
              <a:off x="3857" y="2075"/>
              <a:ext cx="57" cy="142"/>
            </a:xfrm>
            <a:custGeom>
              <a:avLst/>
              <a:gdLst>
                <a:gd name="T0" fmla="*/ 0 w 57"/>
                <a:gd name="T1" fmla="*/ 16 h 170"/>
                <a:gd name="T2" fmla="*/ 0 w 57"/>
                <a:gd name="T3" fmla="*/ 8 h 170"/>
                <a:gd name="T4" fmla="*/ 57 w 57"/>
                <a:gd name="T5" fmla="*/ 0 h 170"/>
                <a:gd name="T6" fmla="*/ 28 w 57"/>
                <a:gd name="T7" fmla="*/ 11 h 170"/>
                <a:gd name="T8" fmla="*/ 57 w 57"/>
                <a:gd name="T9" fmla="*/ 23 h 170"/>
                <a:gd name="T10" fmla="*/ 0 w 57"/>
                <a:gd name="T11" fmla="*/ 16 h 17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170">
                  <a:moveTo>
                    <a:pt x="0" y="114"/>
                  </a:moveTo>
                  <a:lnTo>
                    <a:pt x="0" y="57"/>
                  </a:lnTo>
                  <a:lnTo>
                    <a:pt x="57" y="0"/>
                  </a:lnTo>
                  <a:lnTo>
                    <a:pt x="28" y="85"/>
                  </a:lnTo>
                  <a:lnTo>
                    <a:pt x="57" y="17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2" name="グループ化 91"/>
          <p:cNvGrpSpPr/>
          <p:nvPr/>
        </p:nvGrpSpPr>
        <p:grpSpPr>
          <a:xfrm>
            <a:off x="4481915" y="1299505"/>
            <a:ext cx="934720" cy="1000760"/>
            <a:chOff x="4221480" y="1539240"/>
            <a:chExt cx="934720" cy="1000760"/>
          </a:xfrm>
        </p:grpSpPr>
        <p:sp>
          <p:nvSpPr>
            <p:cNvPr id="87" name="フリーフォーム 86"/>
            <p:cNvSpPr/>
            <p:nvPr/>
          </p:nvSpPr>
          <p:spPr bwMode="auto">
            <a:xfrm>
              <a:off x="4221480" y="1696720"/>
              <a:ext cx="934720" cy="843280"/>
            </a:xfrm>
            <a:custGeom>
              <a:avLst/>
              <a:gdLst>
                <a:gd name="connsiteX0" fmla="*/ 106680 w 934720"/>
                <a:gd name="connsiteY0" fmla="*/ 106680 h 843280"/>
                <a:gd name="connsiteX1" fmla="*/ 472440 w 934720"/>
                <a:gd name="connsiteY1" fmla="*/ 0 h 843280"/>
                <a:gd name="connsiteX2" fmla="*/ 858520 w 934720"/>
                <a:gd name="connsiteY2" fmla="*/ 96520 h 843280"/>
                <a:gd name="connsiteX3" fmla="*/ 711200 w 934720"/>
                <a:gd name="connsiteY3" fmla="*/ 203200 h 843280"/>
                <a:gd name="connsiteX4" fmla="*/ 863600 w 934720"/>
                <a:gd name="connsiteY4" fmla="*/ 304800 h 843280"/>
                <a:gd name="connsiteX5" fmla="*/ 802640 w 934720"/>
                <a:gd name="connsiteY5" fmla="*/ 386080 h 843280"/>
                <a:gd name="connsiteX6" fmla="*/ 878840 w 934720"/>
                <a:gd name="connsiteY6" fmla="*/ 441960 h 843280"/>
                <a:gd name="connsiteX7" fmla="*/ 802640 w 934720"/>
                <a:gd name="connsiteY7" fmla="*/ 518160 h 843280"/>
                <a:gd name="connsiteX8" fmla="*/ 934720 w 934720"/>
                <a:gd name="connsiteY8" fmla="*/ 614680 h 843280"/>
                <a:gd name="connsiteX9" fmla="*/ 762000 w 934720"/>
                <a:gd name="connsiteY9" fmla="*/ 726440 h 843280"/>
                <a:gd name="connsiteX10" fmla="*/ 396240 w 934720"/>
                <a:gd name="connsiteY10" fmla="*/ 843280 h 843280"/>
                <a:gd name="connsiteX11" fmla="*/ 127000 w 934720"/>
                <a:gd name="connsiteY11" fmla="*/ 772160 h 843280"/>
                <a:gd name="connsiteX12" fmla="*/ 193040 w 934720"/>
                <a:gd name="connsiteY12" fmla="*/ 731520 h 843280"/>
                <a:gd name="connsiteX13" fmla="*/ 60960 w 934720"/>
                <a:gd name="connsiteY13" fmla="*/ 660400 h 843280"/>
                <a:gd name="connsiteX14" fmla="*/ 162560 w 934720"/>
                <a:gd name="connsiteY14" fmla="*/ 619760 h 843280"/>
                <a:gd name="connsiteX15" fmla="*/ 0 w 934720"/>
                <a:gd name="connsiteY15" fmla="*/ 518160 h 843280"/>
                <a:gd name="connsiteX16" fmla="*/ 182880 w 934720"/>
                <a:gd name="connsiteY16" fmla="*/ 482600 h 843280"/>
                <a:gd name="connsiteX17" fmla="*/ 71120 w 934720"/>
                <a:gd name="connsiteY17" fmla="*/ 370840 h 843280"/>
                <a:gd name="connsiteX18" fmla="*/ 162560 w 934720"/>
                <a:gd name="connsiteY18" fmla="*/ 314960 h 843280"/>
                <a:gd name="connsiteX19" fmla="*/ 71120 w 934720"/>
                <a:gd name="connsiteY19" fmla="*/ 259080 h 843280"/>
                <a:gd name="connsiteX20" fmla="*/ 142240 w 934720"/>
                <a:gd name="connsiteY20" fmla="*/ 177800 h 843280"/>
                <a:gd name="connsiteX21" fmla="*/ 106680 w 934720"/>
                <a:gd name="connsiteY21" fmla="*/ 106680 h 84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34720" h="843280">
                  <a:moveTo>
                    <a:pt x="106680" y="106680"/>
                  </a:moveTo>
                  <a:lnTo>
                    <a:pt x="472440" y="0"/>
                  </a:lnTo>
                  <a:lnTo>
                    <a:pt x="858520" y="96520"/>
                  </a:lnTo>
                  <a:lnTo>
                    <a:pt x="711200" y="203200"/>
                  </a:lnTo>
                  <a:lnTo>
                    <a:pt x="863600" y="304800"/>
                  </a:lnTo>
                  <a:lnTo>
                    <a:pt x="802640" y="386080"/>
                  </a:lnTo>
                  <a:lnTo>
                    <a:pt x="878840" y="441960"/>
                  </a:lnTo>
                  <a:lnTo>
                    <a:pt x="802640" y="518160"/>
                  </a:lnTo>
                  <a:lnTo>
                    <a:pt x="934720" y="614680"/>
                  </a:lnTo>
                  <a:lnTo>
                    <a:pt x="762000" y="726440"/>
                  </a:lnTo>
                  <a:lnTo>
                    <a:pt x="396240" y="843280"/>
                  </a:lnTo>
                  <a:lnTo>
                    <a:pt x="127000" y="772160"/>
                  </a:lnTo>
                  <a:lnTo>
                    <a:pt x="193040" y="731520"/>
                  </a:lnTo>
                  <a:lnTo>
                    <a:pt x="60960" y="660400"/>
                  </a:lnTo>
                  <a:lnTo>
                    <a:pt x="162560" y="619760"/>
                  </a:lnTo>
                  <a:lnTo>
                    <a:pt x="0" y="518160"/>
                  </a:lnTo>
                  <a:lnTo>
                    <a:pt x="182880" y="482600"/>
                  </a:lnTo>
                  <a:lnTo>
                    <a:pt x="71120" y="370840"/>
                  </a:lnTo>
                  <a:lnTo>
                    <a:pt x="162560" y="314960"/>
                  </a:lnTo>
                  <a:lnTo>
                    <a:pt x="71120" y="259080"/>
                  </a:lnTo>
                  <a:lnTo>
                    <a:pt x="142240" y="177800"/>
                  </a:lnTo>
                  <a:lnTo>
                    <a:pt x="106680" y="106680"/>
                  </a:lnTo>
                  <a:close/>
                </a:path>
              </a:pathLst>
            </a:custGeom>
            <a:solidFill>
              <a:srgbClr val="FFCC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 87"/>
            <p:cNvSpPr/>
            <p:nvPr/>
          </p:nvSpPr>
          <p:spPr bwMode="auto">
            <a:xfrm>
              <a:off x="4744720" y="1539240"/>
              <a:ext cx="345440" cy="264160"/>
            </a:xfrm>
            <a:custGeom>
              <a:avLst/>
              <a:gdLst>
                <a:gd name="connsiteX0" fmla="*/ 0 w 345440"/>
                <a:gd name="connsiteY0" fmla="*/ 264160 h 264160"/>
                <a:gd name="connsiteX1" fmla="*/ 66040 w 345440"/>
                <a:gd name="connsiteY1" fmla="*/ 60960 h 264160"/>
                <a:gd name="connsiteX2" fmla="*/ 208280 w 345440"/>
                <a:gd name="connsiteY2" fmla="*/ 0 h 264160"/>
                <a:gd name="connsiteX3" fmla="*/ 345440 w 345440"/>
                <a:gd name="connsiteY3" fmla="*/ 55880 h 264160"/>
                <a:gd name="connsiteX4" fmla="*/ 340360 w 345440"/>
                <a:gd name="connsiteY4" fmla="*/ 106680 h 264160"/>
                <a:gd name="connsiteX5" fmla="*/ 203200 w 345440"/>
                <a:gd name="connsiteY5" fmla="*/ 60960 h 264160"/>
                <a:gd name="connsiteX6" fmla="*/ 101600 w 345440"/>
                <a:gd name="connsiteY6" fmla="*/ 91440 h 264160"/>
                <a:gd name="connsiteX7" fmla="*/ 55880 w 345440"/>
                <a:gd name="connsiteY7" fmla="*/ 254000 h 264160"/>
                <a:gd name="connsiteX8" fmla="*/ 0 w 345440"/>
                <a:gd name="connsiteY8" fmla="*/ 264160 h 26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5440" h="264160">
                  <a:moveTo>
                    <a:pt x="0" y="264160"/>
                  </a:moveTo>
                  <a:lnTo>
                    <a:pt x="66040" y="60960"/>
                  </a:lnTo>
                  <a:lnTo>
                    <a:pt x="208280" y="0"/>
                  </a:lnTo>
                  <a:lnTo>
                    <a:pt x="345440" y="55880"/>
                  </a:lnTo>
                  <a:lnTo>
                    <a:pt x="340360" y="106680"/>
                  </a:lnTo>
                  <a:lnTo>
                    <a:pt x="203200" y="60960"/>
                  </a:lnTo>
                  <a:lnTo>
                    <a:pt x="101600" y="91440"/>
                  </a:lnTo>
                  <a:lnTo>
                    <a:pt x="55880" y="254000"/>
                  </a:lnTo>
                  <a:lnTo>
                    <a:pt x="0" y="264160"/>
                  </a:lnTo>
                  <a:close/>
                </a:path>
              </a:pathLst>
            </a:custGeom>
            <a:solidFill>
              <a:srgbClr val="99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 88"/>
            <p:cNvSpPr/>
            <p:nvPr/>
          </p:nvSpPr>
          <p:spPr bwMode="auto">
            <a:xfrm>
              <a:off x="4404360" y="1864360"/>
              <a:ext cx="462280" cy="137160"/>
            </a:xfrm>
            <a:custGeom>
              <a:avLst/>
              <a:gdLst>
                <a:gd name="connsiteX0" fmla="*/ 0 w 462280"/>
                <a:gd name="connsiteY0" fmla="*/ 0 h 137160"/>
                <a:gd name="connsiteX1" fmla="*/ 162560 w 462280"/>
                <a:gd name="connsiteY1" fmla="*/ 76200 h 137160"/>
                <a:gd name="connsiteX2" fmla="*/ 462280 w 462280"/>
                <a:gd name="connsiteY2" fmla="*/ 60960 h 137160"/>
                <a:gd name="connsiteX3" fmla="*/ 162560 w 462280"/>
                <a:gd name="connsiteY3" fmla="*/ 137160 h 137160"/>
                <a:gd name="connsiteX4" fmla="*/ 50800 w 462280"/>
                <a:gd name="connsiteY4" fmla="*/ 137160 h 137160"/>
                <a:gd name="connsiteX5" fmla="*/ 0 w 462280"/>
                <a:gd name="connsiteY5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2280" h="137160">
                  <a:moveTo>
                    <a:pt x="0" y="0"/>
                  </a:moveTo>
                  <a:lnTo>
                    <a:pt x="162560" y="76200"/>
                  </a:lnTo>
                  <a:lnTo>
                    <a:pt x="462280" y="60960"/>
                  </a:lnTo>
                  <a:lnTo>
                    <a:pt x="162560" y="137160"/>
                  </a:lnTo>
                  <a:lnTo>
                    <a:pt x="50800" y="137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 89"/>
            <p:cNvSpPr/>
            <p:nvPr/>
          </p:nvSpPr>
          <p:spPr bwMode="auto">
            <a:xfrm>
              <a:off x="4450080" y="2082800"/>
              <a:ext cx="543560" cy="162560"/>
            </a:xfrm>
            <a:custGeom>
              <a:avLst/>
              <a:gdLst>
                <a:gd name="connsiteX0" fmla="*/ 543560 w 543560"/>
                <a:gd name="connsiteY0" fmla="*/ 0 h 162560"/>
                <a:gd name="connsiteX1" fmla="*/ 259080 w 543560"/>
                <a:gd name="connsiteY1" fmla="*/ 111760 h 162560"/>
                <a:gd name="connsiteX2" fmla="*/ 0 w 543560"/>
                <a:gd name="connsiteY2" fmla="*/ 101600 h 162560"/>
                <a:gd name="connsiteX3" fmla="*/ 269240 w 543560"/>
                <a:gd name="connsiteY3" fmla="*/ 162560 h 162560"/>
                <a:gd name="connsiteX4" fmla="*/ 543560 w 543560"/>
                <a:gd name="connsiteY4" fmla="*/ 0 h 162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3560" h="162560">
                  <a:moveTo>
                    <a:pt x="543560" y="0"/>
                  </a:moveTo>
                  <a:lnTo>
                    <a:pt x="259080" y="111760"/>
                  </a:lnTo>
                  <a:lnTo>
                    <a:pt x="0" y="101600"/>
                  </a:lnTo>
                  <a:lnTo>
                    <a:pt x="269240" y="162560"/>
                  </a:lnTo>
                  <a:lnTo>
                    <a:pt x="543560" y="0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 90"/>
            <p:cNvSpPr/>
            <p:nvPr/>
          </p:nvSpPr>
          <p:spPr bwMode="auto">
            <a:xfrm>
              <a:off x="4419600" y="2250440"/>
              <a:ext cx="589280" cy="208280"/>
            </a:xfrm>
            <a:custGeom>
              <a:avLst/>
              <a:gdLst>
                <a:gd name="connsiteX0" fmla="*/ 0 w 589280"/>
                <a:gd name="connsiteY0" fmla="*/ 91440 h 208280"/>
                <a:gd name="connsiteX1" fmla="*/ 218440 w 589280"/>
                <a:gd name="connsiteY1" fmla="*/ 132080 h 208280"/>
                <a:gd name="connsiteX2" fmla="*/ 589280 w 589280"/>
                <a:gd name="connsiteY2" fmla="*/ 0 h 208280"/>
                <a:gd name="connsiteX3" fmla="*/ 208280 w 589280"/>
                <a:gd name="connsiteY3" fmla="*/ 208280 h 208280"/>
                <a:gd name="connsiteX4" fmla="*/ 0 w 589280"/>
                <a:gd name="connsiteY4" fmla="*/ 9144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280" h="208280">
                  <a:moveTo>
                    <a:pt x="0" y="91440"/>
                  </a:moveTo>
                  <a:lnTo>
                    <a:pt x="218440" y="132080"/>
                  </a:lnTo>
                  <a:lnTo>
                    <a:pt x="589280" y="0"/>
                  </a:lnTo>
                  <a:lnTo>
                    <a:pt x="208280" y="208280"/>
                  </a:lnTo>
                  <a:lnTo>
                    <a:pt x="0" y="91440"/>
                  </a:lnTo>
                  <a:close/>
                </a:path>
              </a:pathLst>
            </a:custGeom>
            <a:solidFill>
              <a:srgbClr val="FF9933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2759786" y="979103"/>
            <a:ext cx="875264" cy="1295097"/>
            <a:chOff x="4307050" y="1330960"/>
            <a:chExt cx="1010430" cy="1495097"/>
          </a:xfrm>
        </p:grpSpPr>
        <p:sp>
          <p:nvSpPr>
            <p:cNvPr id="102" name="円/楕円 98"/>
            <p:cNvSpPr/>
            <p:nvPr/>
          </p:nvSpPr>
          <p:spPr bwMode="auto">
            <a:xfrm rot="10800000">
              <a:off x="4327370" y="2381383"/>
              <a:ext cx="990110" cy="444674"/>
            </a:xfrm>
            <a:custGeom>
              <a:avLst/>
              <a:gdLst>
                <a:gd name="connsiteX0" fmla="*/ 0 w 990110"/>
                <a:gd name="connsiteY0" fmla="*/ 166457 h 332914"/>
                <a:gd name="connsiteX1" fmla="*/ 495055 w 990110"/>
                <a:gd name="connsiteY1" fmla="*/ 0 h 332914"/>
                <a:gd name="connsiteX2" fmla="*/ 990110 w 990110"/>
                <a:gd name="connsiteY2" fmla="*/ 166457 h 332914"/>
                <a:gd name="connsiteX3" fmla="*/ 495055 w 990110"/>
                <a:gd name="connsiteY3" fmla="*/ 332914 h 332914"/>
                <a:gd name="connsiteX4" fmla="*/ 0 w 990110"/>
                <a:gd name="connsiteY4" fmla="*/ 166457 h 332914"/>
                <a:gd name="connsiteX0" fmla="*/ 0 w 990110"/>
                <a:gd name="connsiteY0" fmla="*/ 278217 h 444674"/>
                <a:gd name="connsiteX1" fmla="*/ 495055 w 990110"/>
                <a:gd name="connsiteY1" fmla="*/ 0 h 444674"/>
                <a:gd name="connsiteX2" fmla="*/ 990110 w 990110"/>
                <a:gd name="connsiteY2" fmla="*/ 278217 h 444674"/>
                <a:gd name="connsiteX3" fmla="*/ 495055 w 990110"/>
                <a:gd name="connsiteY3" fmla="*/ 444674 h 444674"/>
                <a:gd name="connsiteX4" fmla="*/ 0 w 990110"/>
                <a:gd name="connsiteY4" fmla="*/ 278217 h 444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44674">
                  <a:moveTo>
                    <a:pt x="0" y="278217"/>
                  </a:moveTo>
                  <a:cubicBezTo>
                    <a:pt x="0" y="204105"/>
                    <a:pt x="221644" y="0"/>
                    <a:pt x="495055" y="0"/>
                  </a:cubicBezTo>
                  <a:cubicBezTo>
                    <a:pt x="768466" y="0"/>
                    <a:pt x="990110" y="186285"/>
                    <a:pt x="990110" y="278217"/>
                  </a:cubicBezTo>
                  <a:cubicBezTo>
                    <a:pt x="990110" y="370149"/>
                    <a:pt x="768466" y="444674"/>
                    <a:pt x="495055" y="444674"/>
                  </a:cubicBezTo>
                  <a:cubicBezTo>
                    <a:pt x="221644" y="444674"/>
                    <a:pt x="0" y="352329"/>
                    <a:pt x="0" y="278217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 106"/>
            <p:cNvSpPr/>
            <p:nvPr/>
          </p:nvSpPr>
          <p:spPr bwMode="auto">
            <a:xfrm>
              <a:off x="4373880" y="1854200"/>
              <a:ext cx="899160" cy="853440"/>
            </a:xfrm>
            <a:custGeom>
              <a:avLst/>
              <a:gdLst>
                <a:gd name="connsiteX0" fmla="*/ 71120 w 899160"/>
                <a:gd name="connsiteY0" fmla="*/ 0 h 853440"/>
                <a:gd name="connsiteX1" fmla="*/ 264160 w 899160"/>
                <a:gd name="connsiteY1" fmla="*/ 177800 h 853440"/>
                <a:gd name="connsiteX2" fmla="*/ 360680 w 899160"/>
                <a:gd name="connsiteY2" fmla="*/ 289560 h 853440"/>
                <a:gd name="connsiteX3" fmla="*/ 320040 w 899160"/>
                <a:gd name="connsiteY3" fmla="*/ 370840 h 853440"/>
                <a:gd name="connsiteX4" fmla="*/ 355600 w 899160"/>
                <a:gd name="connsiteY4" fmla="*/ 431800 h 853440"/>
                <a:gd name="connsiteX5" fmla="*/ 304800 w 899160"/>
                <a:gd name="connsiteY5" fmla="*/ 487680 h 853440"/>
                <a:gd name="connsiteX6" fmla="*/ 284480 w 899160"/>
                <a:gd name="connsiteY6" fmla="*/ 558800 h 853440"/>
                <a:gd name="connsiteX7" fmla="*/ 116840 w 899160"/>
                <a:gd name="connsiteY7" fmla="*/ 594360 h 853440"/>
                <a:gd name="connsiteX8" fmla="*/ 0 w 899160"/>
                <a:gd name="connsiteY8" fmla="*/ 665480 h 853440"/>
                <a:gd name="connsiteX9" fmla="*/ 106680 w 899160"/>
                <a:gd name="connsiteY9" fmla="*/ 792480 h 853440"/>
                <a:gd name="connsiteX10" fmla="*/ 375920 w 899160"/>
                <a:gd name="connsiteY10" fmla="*/ 853440 h 853440"/>
                <a:gd name="connsiteX11" fmla="*/ 670560 w 899160"/>
                <a:gd name="connsiteY11" fmla="*/ 833120 h 853440"/>
                <a:gd name="connsiteX12" fmla="*/ 848360 w 899160"/>
                <a:gd name="connsiteY12" fmla="*/ 736600 h 853440"/>
                <a:gd name="connsiteX13" fmla="*/ 899160 w 899160"/>
                <a:gd name="connsiteY13" fmla="*/ 670560 h 853440"/>
                <a:gd name="connsiteX14" fmla="*/ 721360 w 899160"/>
                <a:gd name="connsiteY14" fmla="*/ 589280 h 853440"/>
                <a:gd name="connsiteX15" fmla="*/ 624840 w 899160"/>
                <a:gd name="connsiteY15" fmla="*/ 604520 h 853440"/>
                <a:gd name="connsiteX16" fmla="*/ 538480 w 899160"/>
                <a:gd name="connsiteY16" fmla="*/ 508000 h 853440"/>
                <a:gd name="connsiteX17" fmla="*/ 614680 w 899160"/>
                <a:gd name="connsiteY17" fmla="*/ 360680 h 853440"/>
                <a:gd name="connsiteX18" fmla="*/ 528320 w 899160"/>
                <a:gd name="connsiteY18" fmla="*/ 248920 h 853440"/>
                <a:gd name="connsiteX19" fmla="*/ 563880 w 899160"/>
                <a:gd name="connsiteY19" fmla="*/ 193040 h 853440"/>
                <a:gd name="connsiteX20" fmla="*/ 772160 w 899160"/>
                <a:gd name="connsiteY20" fmla="*/ 40640 h 853440"/>
                <a:gd name="connsiteX21" fmla="*/ 71120 w 899160"/>
                <a:gd name="connsiteY21" fmla="*/ 0 h 85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899160" h="853440">
                  <a:moveTo>
                    <a:pt x="71120" y="0"/>
                  </a:moveTo>
                  <a:lnTo>
                    <a:pt x="264160" y="177800"/>
                  </a:lnTo>
                  <a:lnTo>
                    <a:pt x="360680" y="289560"/>
                  </a:lnTo>
                  <a:lnTo>
                    <a:pt x="320040" y="370840"/>
                  </a:lnTo>
                  <a:lnTo>
                    <a:pt x="355600" y="431800"/>
                  </a:lnTo>
                  <a:lnTo>
                    <a:pt x="304800" y="487680"/>
                  </a:lnTo>
                  <a:lnTo>
                    <a:pt x="284480" y="558800"/>
                  </a:lnTo>
                  <a:lnTo>
                    <a:pt x="116840" y="594360"/>
                  </a:lnTo>
                  <a:lnTo>
                    <a:pt x="0" y="665480"/>
                  </a:lnTo>
                  <a:lnTo>
                    <a:pt x="106680" y="792480"/>
                  </a:lnTo>
                  <a:lnTo>
                    <a:pt x="375920" y="853440"/>
                  </a:lnTo>
                  <a:lnTo>
                    <a:pt x="670560" y="833120"/>
                  </a:lnTo>
                  <a:lnTo>
                    <a:pt x="848360" y="736600"/>
                  </a:lnTo>
                  <a:lnTo>
                    <a:pt x="899160" y="670560"/>
                  </a:lnTo>
                  <a:lnTo>
                    <a:pt x="721360" y="589280"/>
                  </a:lnTo>
                  <a:lnTo>
                    <a:pt x="624840" y="604520"/>
                  </a:lnTo>
                  <a:lnTo>
                    <a:pt x="538480" y="508000"/>
                  </a:lnTo>
                  <a:lnTo>
                    <a:pt x="614680" y="360680"/>
                  </a:lnTo>
                  <a:lnTo>
                    <a:pt x="528320" y="248920"/>
                  </a:lnTo>
                  <a:lnTo>
                    <a:pt x="563880" y="193040"/>
                  </a:lnTo>
                  <a:lnTo>
                    <a:pt x="772160" y="40640"/>
                  </a:lnTo>
                  <a:lnTo>
                    <a:pt x="7112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98"/>
            <p:cNvSpPr/>
            <p:nvPr/>
          </p:nvSpPr>
          <p:spPr bwMode="auto">
            <a:xfrm>
              <a:off x="4307050" y="1538388"/>
              <a:ext cx="990110" cy="444674"/>
            </a:xfrm>
            <a:custGeom>
              <a:avLst/>
              <a:gdLst>
                <a:gd name="connsiteX0" fmla="*/ 0 w 990110"/>
                <a:gd name="connsiteY0" fmla="*/ 166457 h 332914"/>
                <a:gd name="connsiteX1" fmla="*/ 495055 w 990110"/>
                <a:gd name="connsiteY1" fmla="*/ 0 h 332914"/>
                <a:gd name="connsiteX2" fmla="*/ 990110 w 990110"/>
                <a:gd name="connsiteY2" fmla="*/ 166457 h 332914"/>
                <a:gd name="connsiteX3" fmla="*/ 495055 w 990110"/>
                <a:gd name="connsiteY3" fmla="*/ 332914 h 332914"/>
                <a:gd name="connsiteX4" fmla="*/ 0 w 990110"/>
                <a:gd name="connsiteY4" fmla="*/ 166457 h 332914"/>
                <a:gd name="connsiteX0" fmla="*/ 0 w 990110"/>
                <a:gd name="connsiteY0" fmla="*/ 278217 h 444674"/>
                <a:gd name="connsiteX1" fmla="*/ 495055 w 990110"/>
                <a:gd name="connsiteY1" fmla="*/ 0 h 444674"/>
                <a:gd name="connsiteX2" fmla="*/ 990110 w 990110"/>
                <a:gd name="connsiteY2" fmla="*/ 278217 h 444674"/>
                <a:gd name="connsiteX3" fmla="*/ 495055 w 990110"/>
                <a:gd name="connsiteY3" fmla="*/ 444674 h 444674"/>
                <a:gd name="connsiteX4" fmla="*/ 0 w 990110"/>
                <a:gd name="connsiteY4" fmla="*/ 278217 h 444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44674">
                  <a:moveTo>
                    <a:pt x="0" y="278217"/>
                  </a:moveTo>
                  <a:cubicBezTo>
                    <a:pt x="0" y="204105"/>
                    <a:pt x="221644" y="0"/>
                    <a:pt x="495055" y="0"/>
                  </a:cubicBezTo>
                  <a:cubicBezTo>
                    <a:pt x="768466" y="0"/>
                    <a:pt x="990110" y="186285"/>
                    <a:pt x="990110" y="278217"/>
                  </a:cubicBezTo>
                  <a:cubicBezTo>
                    <a:pt x="990110" y="370149"/>
                    <a:pt x="768466" y="444674"/>
                    <a:pt x="495055" y="444674"/>
                  </a:cubicBezTo>
                  <a:cubicBezTo>
                    <a:pt x="221644" y="444674"/>
                    <a:pt x="0" y="352329"/>
                    <a:pt x="0" y="278217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4648200" y="2067560"/>
              <a:ext cx="167640" cy="497840"/>
            </a:xfrm>
            <a:custGeom>
              <a:avLst/>
              <a:gdLst>
                <a:gd name="connsiteX0" fmla="*/ 132080 w 167640"/>
                <a:gd name="connsiteY0" fmla="*/ 0 h 497840"/>
                <a:gd name="connsiteX1" fmla="*/ 167640 w 167640"/>
                <a:gd name="connsiteY1" fmla="*/ 101600 h 497840"/>
                <a:gd name="connsiteX2" fmla="*/ 127000 w 167640"/>
                <a:gd name="connsiteY2" fmla="*/ 238760 h 497840"/>
                <a:gd name="connsiteX3" fmla="*/ 127000 w 167640"/>
                <a:gd name="connsiteY3" fmla="*/ 391160 h 497840"/>
                <a:gd name="connsiteX4" fmla="*/ 0 w 167640"/>
                <a:gd name="connsiteY4" fmla="*/ 497840 h 497840"/>
                <a:gd name="connsiteX5" fmla="*/ 81280 w 167640"/>
                <a:gd name="connsiteY5" fmla="*/ 375920 h 497840"/>
                <a:gd name="connsiteX6" fmla="*/ 101600 w 167640"/>
                <a:gd name="connsiteY6" fmla="*/ 238760 h 497840"/>
                <a:gd name="connsiteX7" fmla="*/ 132080 w 167640"/>
                <a:gd name="connsiteY7" fmla="*/ 101600 h 497840"/>
                <a:gd name="connsiteX8" fmla="*/ 132080 w 167640"/>
                <a:gd name="connsiteY8" fmla="*/ 0 h 49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640" h="497840">
                  <a:moveTo>
                    <a:pt x="132080" y="0"/>
                  </a:moveTo>
                  <a:lnTo>
                    <a:pt x="167640" y="101600"/>
                  </a:lnTo>
                  <a:lnTo>
                    <a:pt x="127000" y="238760"/>
                  </a:lnTo>
                  <a:lnTo>
                    <a:pt x="127000" y="391160"/>
                  </a:lnTo>
                  <a:lnTo>
                    <a:pt x="0" y="497840"/>
                  </a:lnTo>
                  <a:lnTo>
                    <a:pt x="81280" y="375920"/>
                  </a:lnTo>
                  <a:lnTo>
                    <a:pt x="101600" y="238760"/>
                  </a:lnTo>
                  <a:lnTo>
                    <a:pt x="132080" y="10160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 109"/>
            <p:cNvSpPr/>
            <p:nvPr/>
          </p:nvSpPr>
          <p:spPr bwMode="auto">
            <a:xfrm flipH="1">
              <a:off x="4823460" y="2177826"/>
              <a:ext cx="152400" cy="399946"/>
            </a:xfrm>
            <a:custGeom>
              <a:avLst/>
              <a:gdLst>
                <a:gd name="connsiteX0" fmla="*/ 132080 w 167640"/>
                <a:gd name="connsiteY0" fmla="*/ 0 h 497840"/>
                <a:gd name="connsiteX1" fmla="*/ 167640 w 167640"/>
                <a:gd name="connsiteY1" fmla="*/ 101600 h 497840"/>
                <a:gd name="connsiteX2" fmla="*/ 127000 w 167640"/>
                <a:gd name="connsiteY2" fmla="*/ 238760 h 497840"/>
                <a:gd name="connsiteX3" fmla="*/ 127000 w 167640"/>
                <a:gd name="connsiteY3" fmla="*/ 391160 h 497840"/>
                <a:gd name="connsiteX4" fmla="*/ 0 w 167640"/>
                <a:gd name="connsiteY4" fmla="*/ 497840 h 497840"/>
                <a:gd name="connsiteX5" fmla="*/ 81280 w 167640"/>
                <a:gd name="connsiteY5" fmla="*/ 375920 h 497840"/>
                <a:gd name="connsiteX6" fmla="*/ 101600 w 167640"/>
                <a:gd name="connsiteY6" fmla="*/ 238760 h 497840"/>
                <a:gd name="connsiteX7" fmla="*/ 132080 w 167640"/>
                <a:gd name="connsiteY7" fmla="*/ 101600 h 497840"/>
                <a:gd name="connsiteX8" fmla="*/ 132080 w 167640"/>
                <a:gd name="connsiteY8" fmla="*/ 0 h 49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7640" h="497840">
                  <a:moveTo>
                    <a:pt x="132080" y="0"/>
                  </a:moveTo>
                  <a:lnTo>
                    <a:pt x="167640" y="101600"/>
                  </a:lnTo>
                  <a:lnTo>
                    <a:pt x="127000" y="238760"/>
                  </a:lnTo>
                  <a:lnTo>
                    <a:pt x="127000" y="391160"/>
                  </a:lnTo>
                  <a:lnTo>
                    <a:pt x="0" y="497840"/>
                  </a:lnTo>
                  <a:lnTo>
                    <a:pt x="81280" y="375920"/>
                  </a:lnTo>
                  <a:lnTo>
                    <a:pt x="101600" y="238760"/>
                  </a:lnTo>
                  <a:lnTo>
                    <a:pt x="132080" y="101600"/>
                  </a:lnTo>
                  <a:lnTo>
                    <a:pt x="132080" y="0"/>
                  </a:ln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" name="フリーフォーム 110"/>
            <p:cNvSpPr/>
            <p:nvPr/>
          </p:nvSpPr>
          <p:spPr bwMode="auto">
            <a:xfrm>
              <a:off x="4592960" y="1645919"/>
              <a:ext cx="441320" cy="84249"/>
            </a:xfrm>
            <a:custGeom>
              <a:avLst/>
              <a:gdLst>
                <a:gd name="connsiteX0" fmla="*/ 0 w 386080"/>
                <a:gd name="connsiteY0" fmla="*/ 25400 h 76200"/>
                <a:gd name="connsiteX1" fmla="*/ 182880 w 386080"/>
                <a:gd name="connsiteY1" fmla="*/ 76200 h 76200"/>
                <a:gd name="connsiteX2" fmla="*/ 386080 w 386080"/>
                <a:gd name="connsiteY2" fmla="*/ 0 h 76200"/>
                <a:gd name="connsiteX3" fmla="*/ 162560 w 386080"/>
                <a:gd name="connsiteY3" fmla="*/ 30480 h 76200"/>
                <a:gd name="connsiteX4" fmla="*/ 0 w 386080"/>
                <a:gd name="connsiteY4" fmla="*/ 254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6080" h="76200">
                  <a:moveTo>
                    <a:pt x="0" y="25400"/>
                  </a:moveTo>
                  <a:lnTo>
                    <a:pt x="182880" y="76200"/>
                  </a:lnTo>
                  <a:lnTo>
                    <a:pt x="386080" y="0"/>
                  </a:lnTo>
                  <a:lnTo>
                    <a:pt x="162560" y="30480"/>
                  </a:lnTo>
                  <a:lnTo>
                    <a:pt x="0" y="254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 111"/>
            <p:cNvSpPr/>
            <p:nvPr/>
          </p:nvSpPr>
          <p:spPr bwMode="auto">
            <a:xfrm>
              <a:off x="4734560" y="1330960"/>
              <a:ext cx="101600" cy="366395"/>
            </a:xfrm>
            <a:custGeom>
              <a:avLst/>
              <a:gdLst>
                <a:gd name="connsiteX0" fmla="*/ 25400 w 101600"/>
                <a:gd name="connsiteY0" fmla="*/ 365760 h 365760"/>
                <a:gd name="connsiteX1" fmla="*/ 45720 w 101600"/>
                <a:gd name="connsiteY1" fmla="*/ 203200 h 365760"/>
                <a:gd name="connsiteX2" fmla="*/ 0 w 101600"/>
                <a:gd name="connsiteY2" fmla="*/ 30480 h 365760"/>
                <a:gd name="connsiteX3" fmla="*/ 45720 w 101600"/>
                <a:gd name="connsiteY3" fmla="*/ 0 h 365760"/>
                <a:gd name="connsiteX4" fmla="*/ 86360 w 101600"/>
                <a:gd name="connsiteY4" fmla="*/ 10160 h 365760"/>
                <a:gd name="connsiteX5" fmla="*/ 76200 w 101600"/>
                <a:gd name="connsiteY5" fmla="*/ 66040 h 365760"/>
                <a:gd name="connsiteX6" fmla="*/ 101600 w 101600"/>
                <a:gd name="connsiteY6" fmla="*/ 223520 h 365760"/>
                <a:gd name="connsiteX7" fmla="*/ 25400 w 101600"/>
                <a:gd name="connsiteY7" fmla="*/ 365760 h 365760"/>
                <a:gd name="connsiteX0" fmla="*/ 25400 w 101600"/>
                <a:gd name="connsiteY0" fmla="*/ 365760 h 366395"/>
                <a:gd name="connsiteX1" fmla="*/ 45720 w 101600"/>
                <a:gd name="connsiteY1" fmla="*/ 203200 h 366395"/>
                <a:gd name="connsiteX2" fmla="*/ 0 w 101600"/>
                <a:gd name="connsiteY2" fmla="*/ 30480 h 366395"/>
                <a:gd name="connsiteX3" fmla="*/ 45720 w 101600"/>
                <a:gd name="connsiteY3" fmla="*/ 0 h 366395"/>
                <a:gd name="connsiteX4" fmla="*/ 86360 w 101600"/>
                <a:gd name="connsiteY4" fmla="*/ 10160 h 366395"/>
                <a:gd name="connsiteX5" fmla="*/ 76200 w 101600"/>
                <a:gd name="connsiteY5" fmla="*/ 66040 h 366395"/>
                <a:gd name="connsiteX6" fmla="*/ 101600 w 101600"/>
                <a:gd name="connsiteY6" fmla="*/ 223520 h 366395"/>
                <a:gd name="connsiteX7" fmla="*/ 64135 w 101600"/>
                <a:gd name="connsiteY7" fmla="*/ 366395 h 366395"/>
                <a:gd name="connsiteX8" fmla="*/ 25400 w 101600"/>
                <a:gd name="connsiteY8" fmla="*/ 365760 h 366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1600" h="366395">
                  <a:moveTo>
                    <a:pt x="25400" y="365760"/>
                  </a:moveTo>
                  <a:lnTo>
                    <a:pt x="45720" y="203200"/>
                  </a:lnTo>
                  <a:lnTo>
                    <a:pt x="0" y="30480"/>
                  </a:lnTo>
                  <a:lnTo>
                    <a:pt x="45720" y="0"/>
                  </a:lnTo>
                  <a:lnTo>
                    <a:pt x="86360" y="10160"/>
                  </a:lnTo>
                  <a:lnTo>
                    <a:pt x="76200" y="66040"/>
                  </a:lnTo>
                  <a:lnTo>
                    <a:pt x="101600" y="223520"/>
                  </a:lnTo>
                  <a:cubicBezTo>
                    <a:pt x="84667" y="254000"/>
                    <a:pt x="81068" y="335915"/>
                    <a:pt x="64135" y="366395"/>
                  </a:cubicBezTo>
                  <a:lnTo>
                    <a:pt x="25400" y="365760"/>
                  </a:lnTo>
                  <a:close/>
                </a:path>
              </a:pathLst>
            </a:custGeom>
            <a:solidFill>
              <a:srgbClr val="6633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" name="グループ化 127"/>
          <p:cNvGrpSpPr/>
          <p:nvPr/>
        </p:nvGrpSpPr>
        <p:grpSpPr>
          <a:xfrm>
            <a:off x="2274286" y="2478271"/>
            <a:ext cx="1375694" cy="1895292"/>
            <a:chOff x="2274286" y="2478271"/>
            <a:chExt cx="1375694" cy="1895292"/>
          </a:xfrm>
        </p:grpSpPr>
        <p:grpSp>
          <p:nvGrpSpPr>
            <p:cNvPr id="64" name="グループ化 63"/>
            <p:cNvGrpSpPr/>
            <p:nvPr/>
          </p:nvGrpSpPr>
          <p:grpSpPr>
            <a:xfrm>
              <a:off x="2522730" y="2933700"/>
              <a:ext cx="1125538" cy="1439863"/>
              <a:chOff x="2522730" y="2933700"/>
              <a:chExt cx="1125538" cy="1439863"/>
            </a:xfrm>
          </p:grpSpPr>
          <p:sp>
            <p:nvSpPr>
              <p:cNvPr id="49" name="Freeform 180"/>
              <p:cNvSpPr>
                <a:spLocks/>
              </p:cNvSpPr>
              <p:nvPr/>
            </p:nvSpPr>
            <p:spPr bwMode="auto">
              <a:xfrm>
                <a:off x="2522730" y="2933700"/>
                <a:ext cx="1125538" cy="269875"/>
              </a:xfrm>
              <a:custGeom>
                <a:avLst/>
                <a:gdLst>
                  <a:gd name="T0" fmla="*/ 0 w 709"/>
                  <a:gd name="T1" fmla="*/ 2147483647 h 170"/>
                  <a:gd name="T2" fmla="*/ 2147483647 w 709"/>
                  <a:gd name="T3" fmla="*/ 0 h 170"/>
                  <a:gd name="T4" fmla="*/ 2147483647 w 709"/>
                  <a:gd name="T5" fmla="*/ 0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2147483647 h 170"/>
                  <a:gd name="T12" fmla="*/ 0 w 709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9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595" y="0"/>
                    </a:lnTo>
                    <a:lnTo>
                      <a:pt x="709" y="85"/>
                    </a:lnTo>
                    <a:lnTo>
                      <a:pt x="595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181"/>
              <p:cNvSpPr>
                <a:spLocks/>
              </p:cNvSpPr>
              <p:nvPr/>
            </p:nvSpPr>
            <p:spPr bwMode="auto">
              <a:xfrm>
                <a:off x="2522730" y="3068638"/>
                <a:ext cx="1125538" cy="269875"/>
              </a:xfrm>
              <a:custGeom>
                <a:avLst/>
                <a:gdLst>
                  <a:gd name="T0" fmla="*/ 0 w 709"/>
                  <a:gd name="T1" fmla="*/ 0 h 170"/>
                  <a:gd name="T2" fmla="*/ 0 w 709"/>
                  <a:gd name="T3" fmla="*/ 2147483647 h 170"/>
                  <a:gd name="T4" fmla="*/ 2147483647 w 709"/>
                  <a:gd name="T5" fmla="*/ 2147483647 h 170"/>
                  <a:gd name="T6" fmla="*/ 2147483647 w 709"/>
                  <a:gd name="T7" fmla="*/ 2147483647 h 170"/>
                  <a:gd name="T8" fmla="*/ 2147483647 w 709"/>
                  <a:gd name="T9" fmla="*/ 2147483647 h 170"/>
                  <a:gd name="T10" fmla="*/ 2147483647 w 709"/>
                  <a:gd name="T11" fmla="*/ 0 h 170"/>
                  <a:gd name="T12" fmla="*/ 2147483647 w 709"/>
                  <a:gd name="T13" fmla="*/ 2147483647 h 170"/>
                  <a:gd name="T14" fmla="*/ 2147483647 w 709"/>
                  <a:gd name="T15" fmla="*/ 2147483647 h 170"/>
                  <a:gd name="T16" fmla="*/ 0 w 709"/>
                  <a:gd name="T17" fmla="*/ 0 h 17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09" h="170">
                    <a:moveTo>
                      <a:pt x="0" y="0"/>
                    </a:moveTo>
                    <a:lnTo>
                      <a:pt x="0" y="85"/>
                    </a:lnTo>
                    <a:lnTo>
                      <a:pt x="113" y="170"/>
                    </a:lnTo>
                    <a:lnTo>
                      <a:pt x="595" y="170"/>
                    </a:lnTo>
                    <a:lnTo>
                      <a:pt x="709" y="85"/>
                    </a:lnTo>
                    <a:lnTo>
                      <a:pt x="709" y="0"/>
                    </a:lnTo>
                    <a:lnTo>
                      <a:pt x="595" y="85"/>
                    </a:lnTo>
                    <a:lnTo>
                      <a:pt x="113" y="8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Freeform 184"/>
              <p:cNvSpPr>
                <a:spLocks/>
              </p:cNvSpPr>
              <p:nvPr/>
            </p:nvSpPr>
            <p:spPr bwMode="auto">
              <a:xfrm>
                <a:off x="2702118" y="3338513"/>
                <a:ext cx="765175" cy="1035050"/>
              </a:xfrm>
              <a:custGeom>
                <a:avLst/>
                <a:gdLst>
                  <a:gd name="T0" fmla="*/ 0 w 482"/>
                  <a:gd name="T1" fmla="*/ 0 h 652"/>
                  <a:gd name="T2" fmla="*/ 2147483647 w 482"/>
                  <a:gd name="T3" fmla="*/ 2147483647 h 652"/>
                  <a:gd name="T4" fmla="*/ 2147483647 w 482"/>
                  <a:gd name="T5" fmla="*/ 2147483647 h 652"/>
                  <a:gd name="T6" fmla="*/ 2147483647 w 482"/>
                  <a:gd name="T7" fmla="*/ 0 h 652"/>
                  <a:gd name="T8" fmla="*/ 0 w 482"/>
                  <a:gd name="T9" fmla="*/ 0 h 6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82" h="652">
                    <a:moveTo>
                      <a:pt x="0" y="0"/>
                    </a:moveTo>
                    <a:lnTo>
                      <a:pt x="85" y="652"/>
                    </a:lnTo>
                    <a:lnTo>
                      <a:pt x="397" y="652"/>
                    </a:lnTo>
                    <a:lnTo>
                      <a:pt x="48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" name="Freeform 185"/>
              <p:cNvSpPr>
                <a:spLocks/>
              </p:cNvSpPr>
              <p:nvPr/>
            </p:nvSpPr>
            <p:spPr bwMode="auto">
              <a:xfrm>
                <a:off x="2522730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3" name="Freeform 186"/>
              <p:cNvSpPr>
                <a:spLocks/>
              </p:cNvSpPr>
              <p:nvPr/>
            </p:nvSpPr>
            <p:spPr bwMode="auto">
              <a:xfrm flipH="1">
                <a:off x="3332355" y="3203575"/>
                <a:ext cx="314325" cy="1169988"/>
              </a:xfrm>
              <a:custGeom>
                <a:avLst/>
                <a:gdLst>
                  <a:gd name="T0" fmla="*/ 2147483647 w 198"/>
                  <a:gd name="T1" fmla="*/ 2147483647 h 737"/>
                  <a:gd name="T2" fmla="*/ 2147483647 w 198"/>
                  <a:gd name="T3" fmla="*/ 2147483647 h 737"/>
                  <a:gd name="T4" fmla="*/ 0 w 198"/>
                  <a:gd name="T5" fmla="*/ 0 h 737"/>
                  <a:gd name="T6" fmla="*/ 2147483647 w 198"/>
                  <a:gd name="T7" fmla="*/ 2147483647 h 737"/>
                  <a:gd name="T8" fmla="*/ 2147483647 w 198"/>
                  <a:gd name="T9" fmla="*/ 2147483647 h 7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737">
                    <a:moveTo>
                      <a:pt x="198" y="737"/>
                    </a:moveTo>
                    <a:lnTo>
                      <a:pt x="113" y="85"/>
                    </a:lnTo>
                    <a:lnTo>
                      <a:pt x="0" y="0"/>
                    </a:lnTo>
                    <a:lnTo>
                      <a:pt x="113" y="652"/>
                    </a:lnTo>
                    <a:lnTo>
                      <a:pt x="198" y="737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Rectangle 192"/>
              <p:cNvSpPr>
                <a:spLocks noChangeArrowheads="1"/>
              </p:cNvSpPr>
              <p:nvPr/>
            </p:nvSpPr>
            <p:spPr bwMode="auto">
              <a:xfrm>
                <a:off x="3018030" y="3382963"/>
                <a:ext cx="134938" cy="946150"/>
              </a:xfrm>
              <a:prstGeom prst="rect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9" name="Freeform 193"/>
              <p:cNvSpPr>
                <a:spLocks/>
              </p:cNvSpPr>
              <p:nvPr/>
            </p:nvSpPr>
            <p:spPr bwMode="auto">
              <a:xfrm>
                <a:off x="2792605" y="3382963"/>
                <a:ext cx="180975" cy="946150"/>
              </a:xfrm>
              <a:custGeom>
                <a:avLst/>
                <a:gdLst>
                  <a:gd name="T0" fmla="*/ 2147483647 w 114"/>
                  <a:gd name="T1" fmla="*/ 2147483647 h 596"/>
                  <a:gd name="T2" fmla="*/ 2147483647 w 114"/>
                  <a:gd name="T3" fmla="*/ 0 h 596"/>
                  <a:gd name="T4" fmla="*/ 0 w 114"/>
                  <a:gd name="T5" fmla="*/ 0 h 596"/>
                  <a:gd name="T6" fmla="*/ 2147483647 w 114"/>
                  <a:gd name="T7" fmla="*/ 2147483647 h 596"/>
                  <a:gd name="T8" fmla="*/ 2147483647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114" y="596"/>
                    </a:moveTo>
                    <a:lnTo>
                      <a:pt x="114" y="0"/>
                    </a:lnTo>
                    <a:lnTo>
                      <a:pt x="0" y="0"/>
                    </a:lnTo>
                    <a:lnTo>
                      <a:pt x="57" y="596"/>
                    </a:lnTo>
                    <a:lnTo>
                      <a:pt x="114" y="596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" name="Freeform 195"/>
              <p:cNvSpPr>
                <a:spLocks/>
              </p:cNvSpPr>
              <p:nvPr/>
            </p:nvSpPr>
            <p:spPr bwMode="auto">
              <a:xfrm>
                <a:off x="3197418" y="3382963"/>
                <a:ext cx="180975" cy="946150"/>
              </a:xfrm>
              <a:custGeom>
                <a:avLst/>
                <a:gdLst>
                  <a:gd name="T0" fmla="*/ 0 w 114"/>
                  <a:gd name="T1" fmla="*/ 2147483647 h 596"/>
                  <a:gd name="T2" fmla="*/ 0 w 114"/>
                  <a:gd name="T3" fmla="*/ 0 h 596"/>
                  <a:gd name="T4" fmla="*/ 2147483647 w 114"/>
                  <a:gd name="T5" fmla="*/ 0 h 596"/>
                  <a:gd name="T6" fmla="*/ 2147483647 w 114"/>
                  <a:gd name="T7" fmla="*/ 2147483647 h 596"/>
                  <a:gd name="T8" fmla="*/ 0 w 114"/>
                  <a:gd name="T9" fmla="*/ 2147483647 h 5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4" h="596">
                    <a:moveTo>
                      <a:pt x="0" y="596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57" y="596"/>
                    </a:lnTo>
                    <a:lnTo>
                      <a:pt x="0" y="596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" name="Freeform 196"/>
              <p:cNvSpPr>
                <a:spLocks/>
              </p:cNvSpPr>
              <p:nvPr/>
            </p:nvSpPr>
            <p:spPr bwMode="auto">
              <a:xfrm>
                <a:off x="2567180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" name="Freeform 197"/>
              <p:cNvSpPr>
                <a:spLocks/>
              </p:cNvSpPr>
              <p:nvPr/>
            </p:nvSpPr>
            <p:spPr bwMode="auto">
              <a:xfrm flipH="1">
                <a:off x="3378393" y="3292475"/>
                <a:ext cx="225425" cy="990600"/>
              </a:xfrm>
              <a:custGeom>
                <a:avLst/>
                <a:gdLst>
                  <a:gd name="T0" fmla="*/ 2147483647 w 142"/>
                  <a:gd name="T1" fmla="*/ 2147483647 h 624"/>
                  <a:gd name="T2" fmla="*/ 0 w 142"/>
                  <a:gd name="T3" fmla="*/ 0 h 624"/>
                  <a:gd name="T4" fmla="*/ 2147483647 w 142"/>
                  <a:gd name="T5" fmla="*/ 2147483647 h 624"/>
                  <a:gd name="T6" fmla="*/ 2147483647 w 142"/>
                  <a:gd name="T7" fmla="*/ 2147483647 h 624"/>
                  <a:gd name="T8" fmla="*/ 2147483647 w 142"/>
                  <a:gd name="T9" fmla="*/ 2147483647 h 6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624">
                    <a:moveTo>
                      <a:pt x="57" y="57"/>
                    </a:moveTo>
                    <a:lnTo>
                      <a:pt x="0" y="0"/>
                    </a:lnTo>
                    <a:lnTo>
                      <a:pt x="114" y="567"/>
                    </a:lnTo>
                    <a:lnTo>
                      <a:pt x="142" y="624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7" name="Group 284"/>
            <p:cNvGrpSpPr>
              <a:grpSpLocks/>
            </p:cNvGrpSpPr>
            <p:nvPr/>
          </p:nvGrpSpPr>
          <p:grpSpPr bwMode="auto">
            <a:xfrm rot="14400000">
              <a:off x="2506937" y="2962210"/>
              <a:ext cx="426501" cy="194113"/>
              <a:chOff x="3602" y="2075"/>
              <a:chExt cx="312" cy="142"/>
            </a:xfrm>
          </p:grpSpPr>
          <p:sp>
            <p:nvSpPr>
              <p:cNvPr id="79" name="Freeform 138"/>
              <p:cNvSpPr>
                <a:spLocks/>
              </p:cNvSpPr>
              <p:nvPr/>
            </p:nvSpPr>
            <p:spPr bwMode="auto">
              <a:xfrm>
                <a:off x="3602" y="2075"/>
                <a:ext cx="255" cy="142"/>
              </a:xfrm>
              <a:custGeom>
                <a:avLst/>
                <a:gdLst>
                  <a:gd name="T0" fmla="*/ 0 w 255"/>
                  <a:gd name="T1" fmla="*/ 57 h 142"/>
                  <a:gd name="T2" fmla="*/ 28 w 255"/>
                  <a:gd name="T3" fmla="*/ 57 h 142"/>
                  <a:gd name="T4" fmla="*/ 28 w 255"/>
                  <a:gd name="T5" fmla="*/ 0 h 142"/>
                  <a:gd name="T6" fmla="*/ 57 w 255"/>
                  <a:gd name="T7" fmla="*/ 57 h 142"/>
                  <a:gd name="T8" fmla="*/ 57 w 255"/>
                  <a:gd name="T9" fmla="*/ 0 h 142"/>
                  <a:gd name="T10" fmla="*/ 85 w 255"/>
                  <a:gd name="T11" fmla="*/ 57 h 142"/>
                  <a:gd name="T12" fmla="*/ 85 w 255"/>
                  <a:gd name="T13" fmla="*/ 0 h 142"/>
                  <a:gd name="T14" fmla="*/ 113 w 255"/>
                  <a:gd name="T15" fmla="*/ 57 h 142"/>
                  <a:gd name="T16" fmla="*/ 113 w 255"/>
                  <a:gd name="T17" fmla="*/ 0 h 142"/>
                  <a:gd name="T18" fmla="*/ 142 w 255"/>
                  <a:gd name="T19" fmla="*/ 57 h 142"/>
                  <a:gd name="T20" fmla="*/ 142 w 255"/>
                  <a:gd name="T21" fmla="*/ 0 h 142"/>
                  <a:gd name="T22" fmla="*/ 170 w 255"/>
                  <a:gd name="T23" fmla="*/ 57 h 142"/>
                  <a:gd name="T24" fmla="*/ 170 w 255"/>
                  <a:gd name="T25" fmla="*/ 29 h 142"/>
                  <a:gd name="T26" fmla="*/ 170 w 255"/>
                  <a:gd name="T27" fmla="*/ 57 h 142"/>
                  <a:gd name="T28" fmla="*/ 170 w 255"/>
                  <a:gd name="T29" fmla="*/ 29 h 142"/>
                  <a:gd name="T30" fmla="*/ 198 w 255"/>
                  <a:gd name="T31" fmla="*/ 57 h 142"/>
                  <a:gd name="T32" fmla="*/ 255 w 255"/>
                  <a:gd name="T33" fmla="*/ 57 h 142"/>
                  <a:gd name="T34" fmla="*/ 255 w 255"/>
                  <a:gd name="T35" fmla="*/ 85 h 142"/>
                  <a:gd name="T36" fmla="*/ 198 w 255"/>
                  <a:gd name="T37" fmla="*/ 85 h 142"/>
                  <a:gd name="T38" fmla="*/ 170 w 255"/>
                  <a:gd name="T39" fmla="*/ 114 h 142"/>
                  <a:gd name="T40" fmla="*/ 170 w 255"/>
                  <a:gd name="T41" fmla="*/ 85 h 142"/>
                  <a:gd name="T42" fmla="*/ 142 w 255"/>
                  <a:gd name="T43" fmla="*/ 142 h 142"/>
                  <a:gd name="T44" fmla="*/ 142 w 255"/>
                  <a:gd name="T45" fmla="*/ 85 h 142"/>
                  <a:gd name="T46" fmla="*/ 113 w 255"/>
                  <a:gd name="T47" fmla="*/ 142 h 142"/>
                  <a:gd name="T48" fmla="*/ 113 w 255"/>
                  <a:gd name="T49" fmla="*/ 85 h 142"/>
                  <a:gd name="T50" fmla="*/ 85 w 255"/>
                  <a:gd name="T51" fmla="*/ 142 h 142"/>
                  <a:gd name="T52" fmla="*/ 85 w 255"/>
                  <a:gd name="T53" fmla="*/ 85 h 142"/>
                  <a:gd name="T54" fmla="*/ 57 w 255"/>
                  <a:gd name="T55" fmla="*/ 142 h 142"/>
                  <a:gd name="T56" fmla="*/ 57 w 255"/>
                  <a:gd name="T57" fmla="*/ 85 h 142"/>
                  <a:gd name="T58" fmla="*/ 28 w 255"/>
                  <a:gd name="T59" fmla="*/ 142 h 142"/>
                  <a:gd name="T60" fmla="*/ 28 w 255"/>
                  <a:gd name="T61" fmla="*/ 85 h 142"/>
                  <a:gd name="T62" fmla="*/ 0 w 255"/>
                  <a:gd name="T63" fmla="*/ 85 h 142"/>
                  <a:gd name="T64" fmla="*/ 0 w 255"/>
                  <a:gd name="T65" fmla="*/ 57 h 14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5" h="142">
                    <a:moveTo>
                      <a:pt x="0" y="57"/>
                    </a:moveTo>
                    <a:lnTo>
                      <a:pt x="28" y="57"/>
                    </a:lnTo>
                    <a:lnTo>
                      <a:pt x="28" y="0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85" y="57"/>
                    </a:lnTo>
                    <a:lnTo>
                      <a:pt x="85" y="0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42" y="57"/>
                    </a:lnTo>
                    <a:lnTo>
                      <a:pt x="142" y="0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170" y="29"/>
                    </a:lnTo>
                    <a:lnTo>
                      <a:pt x="198" y="57"/>
                    </a:lnTo>
                    <a:lnTo>
                      <a:pt x="255" y="57"/>
                    </a:lnTo>
                    <a:lnTo>
                      <a:pt x="255" y="85"/>
                    </a:lnTo>
                    <a:lnTo>
                      <a:pt x="198" y="85"/>
                    </a:lnTo>
                    <a:lnTo>
                      <a:pt x="170" y="114"/>
                    </a:lnTo>
                    <a:lnTo>
                      <a:pt x="170" y="85"/>
                    </a:lnTo>
                    <a:lnTo>
                      <a:pt x="142" y="142"/>
                    </a:lnTo>
                    <a:lnTo>
                      <a:pt x="142" y="85"/>
                    </a:lnTo>
                    <a:lnTo>
                      <a:pt x="113" y="142"/>
                    </a:lnTo>
                    <a:lnTo>
                      <a:pt x="113" y="85"/>
                    </a:lnTo>
                    <a:lnTo>
                      <a:pt x="85" y="142"/>
                    </a:lnTo>
                    <a:lnTo>
                      <a:pt x="85" y="85"/>
                    </a:lnTo>
                    <a:lnTo>
                      <a:pt x="57" y="142"/>
                    </a:lnTo>
                    <a:lnTo>
                      <a:pt x="57" y="85"/>
                    </a:lnTo>
                    <a:lnTo>
                      <a:pt x="28" y="142"/>
                    </a:lnTo>
                    <a:lnTo>
                      <a:pt x="28" y="85"/>
                    </a:lnTo>
                    <a:lnTo>
                      <a:pt x="0" y="85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" name="Freeform 144"/>
              <p:cNvSpPr>
                <a:spLocks/>
              </p:cNvSpPr>
              <p:nvPr/>
            </p:nvSpPr>
            <p:spPr bwMode="auto">
              <a:xfrm>
                <a:off x="3857" y="2075"/>
                <a:ext cx="57" cy="142"/>
              </a:xfrm>
              <a:custGeom>
                <a:avLst/>
                <a:gdLst>
                  <a:gd name="T0" fmla="*/ 0 w 57"/>
                  <a:gd name="T1" fmla="*/ 16 h 170"/>
                  <a:gd name="T2" fmla="*/ 0 w 57"/>
                  <a:gd name="T3" fmla="*/ 8 h 170"/>
                  <a:gd name="T4" fmla="*/ 57 w 57"/>
                  <a:gd name="T5" fmla="*/ 0 h 170"/>
                  <a:gd name="T6" fmla="*/ 28 w 57"/>
                  <a:gd name="T7" fmla="*/ 11 h 170"/>
                  <a:gd name="T8" fmla="*/ 57 w 57"/>
                  <a:gd name="T9" fmla="*/ 23 h 170"/>
                  <a:gd name="T10" fmla="*/ 0 w 57"/>
                  <a:gd name="T11" fmla="*/ 16 h 1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7" h="170">
                    <a:moveTo>
                      <a:pt x="0" y="114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28" y="85"/>
                    </a:lnTo>
                    <a:lnTo>
                      <a:pt x="57" y="170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2" name="グループ化 7"/>
            <p:cNvGrpSpPr>
              <a:grpSpLocks/>
            </p:cNvGrpSpPr>
            <p:nvPr/>
          </p:nvGrpSpPr>
          <p:grpSpPr bwMode="auto">
            <a:xfrm>
              <a:off x="2732203" y="2930464"/>
              <a:ext cx="482753" cy="361852"/>
              <a:chOff x="2208213" y="3833813"/>
              <a:chExt cx="900112" cy="674687"/>
            </a:xfrm>
          </p:grpSpPr>
          <p:sp>
            <p:nvSpPr>
              <p:cNvPr id="83" name="Freeform 29"/>
              <p:cNvSpPr>
                <a:spLocks/>
              </p:cNvSpPr>
              <p:nvPr/>
            </p:nvSpPr>
            <p:spPr bwMode="auto">
              <a:xfrm>
                <a:off x="2297113" y="3833813"/>
                <a:ext cx="676274" cy="495299"/>
              </a:xfrm>
              <a:custGeom>
                <a:avLst/>
                <a:gdLst>
                  <a:gd name="T0" fmla="*/ 2147483647 w 426"/>
                  <a:gd name="T1" fmla="*/ 0 h 312"/>
                  <a:gd name="T2" fmla="*/ 2147483647 w 426"/>
                  <a:gd name="T3" fmla="*/ 2147483647 h 312"/>
                  <a:gd name="T4" fmla="*/ 2147483647 w 426"/>
                  <a:gd name="T5" fmla="*/ 2147483647 h 312"/>
                  <a:gd name="T6" fmla="*/ 0 w 426"/>
                  <a:gd name="T7" fmla="*/ 2147483647 h 312"/>
                  <a:gd name="T8" fmla="*/ 2147483647 w 426"/>
                  <a:gd name="T9" fmla="*/ 2147483647 h 312"/>
                  <a:gd name="T10" fmla="*/ 2147483647 w 426"/>
                  <a:gd name="T11" fmla="*/ 2147483647 h 312"/>
                  <a:gd name="T12" fmla="*/ 2147483647 w 426"/>
                  <a:gd name="T13" fmla="*/ 2147483647 h 312"/>
                  <a:gd name="T14" fmla="*/ 2147483647 w 426"/>
                  <a:gd name="T15" fmla="*/ 2147483647 h 312"/>
                  <a:gd name="T16" fmla="*/ 2147483647 w 426"/>
                  <a:gd name="T17" fmla="*/ 2147483647 h 312"/>
                  <a:gd name="T18" fmla="*/ 2147483647 w 426"/>
                  <a:gd name="T19" fmla="*/ 2147483647 h 312"/>
                  <a:gd name="T20" fmla="*/ 2147483647 w 426"/>
                  <a:gd name="T21" fmla="*/ 2147483647 h 312"/>
                  <a:gd name="T22" fmla="*/ 2147483647 w 426"/>
                  <a:gd name="T23" fmla="*/ 2147483647 h 312"/>
                  <a:gd name="T24" fmla="*/ 2147483647 w 426"/>
                  <a:gd name="T25" fmla="*/ 2147483647 h 312"/>
                  <a:gd name="T26" fmla="*/ 2147483647 w 426"/>
                  <a:gd name="T27" fmla="*/ 0 h 312"/>
                  <a:gd name="T28" fmla="*/ 2147483647 w 426"/>
                  <a:gd name="T29" fmla="*/ 2147483647 h 312"/>
                  <a:gd name="T30" fmla="*/ 2147483647 w 426"/>
                  <a:gd name="T31" fmla="*/ 0 h 3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26" h="312">
                    <a:moveTo>
                      <a:pt x="170" y="0"/>
                    </a:moveTo>
                    <a:lnTo>
                      <a:pt x="29" y="85"/>
                    </a:lnTo>
                    <a:lnTo>
                      <a:pt x="57" y="142"/>
                    </a:lnTo>
                    <a:lnTo>
                      <a:pt x="0" y="199"/>
                    </a:lnTo>
                    <a:lnTo>
                      <a:pt x="85" y="255"/>
                    </a:lnTo>
                    <a:lnTo>
                      <a:pt x="85" y="312"/>
                    </a:lnTo>
                    <a:lnTo>
                      <a:pt x="170" y="255"/>
                    </a:lnTo>
                    <a:lnTo>
                      <a:pt x="199" y="312"/>
                    </a:lnTo>
                    <a:lnTo>
                      <a:pt x="256" y="255"/>
                    </a:lnTo>
                    <a:lnTo>
                      <a:pt x="369" y="255"/>
                    </a:lnTo>
                    <a:lnTo>
                      <a:pt x="312" y="170"/>
                    </a:lnTo>
                    <a:lnTo>
                      <a:pt x="426" y="114"/>
                    </a:lnTo>
                    <a:lnTo>
                      <a:pt x="284" y="85"/>
                    </a:lnTo>
                    <a:lnTo>
                      <a:pt x="284" y="0"/>
                    </a:lnTo>
                    <a:lnTo>
                      <a:pt x="199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84" name="Freeform 31"/>
              <p:cNvSpPr>
                <a:spLocks/>
              </p:cNvSpPr>
              <p:nvPr/>
            </p:nvSpPr>
            <p:spPr bwMode="auto">
              <a:xfrm>
                <a:off x="2657476" y="4059238"/>
                <a:ext cx="450849" cy="360362"/>
              </a:xfrm>
              <a:custGeom>
                <a:avLst/>
                <a:gdLst>
                  <a:gd name="T0" fmla="*/ 2147483647 w 284"/>
                  <a:gd name="T1" fmla="*/ 2147483647 h 227"/>
                  <a:gd name="T2" fmla="*/ 0 w 284"/>
                  <a:gd name="T3" fmla="*/ 2147483647 h 227"/>
                  <a:gd name="T4" fmla="*/ 2147483647 w 284"/>
                  <a:gd name="T5" fmla="*/ 2147483647 h 227"/>
                  <a:gd name="T6" fmla="*/ 2147483647 w 284"/>
                  <a:gd name="T7" fmla="*/ 0 h 227"/>
                  <a:gd name="T8" fmla="*/ 2147483647 w 284"/>
                  <a:gd name="T9" fmla="*/ 2147483647 h 227"/>
                  <a:gd name="T10" fmla="*/ 2147483647 w 284"/>
                  <a:gd name="T11" fmla="*/ 0 h 227"/>
                  <a:gd name="T12" fmla="*/ 2147483647 w 284"/>
                  <a:gd name="T13" fmla="*/ 2147483647 h 227"/>
                  <a:gd name="T14" fmla="*/ 2147483647 w 284"/>
                  <a:gd name="T15" fmla="*/ 2147483647 h 227"/>
                  <a:gd name="T16" fmla="*/ 2147483647 w 284"/>
                  <a:gd name="T17" fmla="*/ 2147483647 h 227"/>
                  <a:gd name="T18" fmla="*/ 2147483647 w 284"/>
                  <a:gd name="T19" fmla="*/ 2147483647 h 227"/>
                  <a:gd name="T20" fmla="*/ 2147483647 w 284"/>
                  <a:gd name="T21" fmla="*/ 2147483647 h 227"/>
                  <a:gd name="T22" fmla="*/ 2147483647 w 284"/>
                  <a:gd name="T23" fmla="*/ 2147483647 h 227"/>
                  <a:gd name="T24" fmla="*/ 2147483647 w 284"/>
                  <a:gd name="T25" fmla="*/ 2147483647 h 2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29" y="198"/>
                    </a:moveTo>
                    <a:lnTo>
                      <a:pt x="0" y="57"/>
                    </a:lnTo>
                    <a:lnTo>
                      <a:pt x="57" y="85"/>
                    </a:lnTo>
                    <a:lnTo>
                      <a:pt x="85" y="0"/>
                    </a:lnTo>
                    <a:lnTo>
                      <a:pt x="170" y="28"/>
                    </a:lnTo>
                    <a:lnTo>
                      <a:pt x="255" y="0"/>
                    </a:lnTo>
                    <a:lnTo>
                      <a:pt x="227" y="85"/>
                    </a:lnTo>
                    <a:lnTo>
                      <a:pt x="284" y="142"/>
                    </a:lnTo>
                    <a:lnTo>
                      <a:pt x="199" y="198"/>
                    </a:lnTo>
                    <a:lnTo>
                      <a:pt x="170" y="170"/>
                    </a:lnTo>
                    <a:lnTo>
                      <a:pt x="114" y="227"/>
                    </a:lnTo>
                    <a:lnTo>
                      <a:pt x="85" y="170"/>
                    </a:lnTo>
                    <a:lnTo>
                      <a:pt x="29" y="198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85" name="Freeform 32"/>
              <p:cNvSpPr>
                <a:spLocks/>
              </p:cNvSpPr>
              <p:nvPr/>
            </p:nvSpPr>
            <p:spPr bwMode="auto">
              <a:xfrm>
                <a:off x="2208213" y="4059238"/>
                <a:ext cx="449263" cy="360362"/>
              </a:xfrm>
              <a:custGeom>
                <a:avLst/>
                <a:gdLst>
                  <a:gd name="T0" fmla="*/ 0 w 283"/>
                  <a:gd name="T1" fmla="*/ 2147483647 h 227"/>
                  <a:gd name="T2" fmla="*/ 2147483647 w 283"/>
                  <a:gd name="T3" fmla="*/ 2147483647 h 227"/>
                  <a:gd name="T4" fmla="*/ 0 w 283"/>
                  <a:gd name="T5" fmla="*/ 2147483647 h 227"/>
                  <a:gd name="T6" fmla="*/ 2147483647 w 283"/>
                  <a:gd name="T7" fmla="*/ 2147483647 h 227"/>
                  <a:gd name="T8" fmla="*/ 2147483647 w 283"/>
                  <a:gd name="T9" fmla="*/ 0 h 227"/>
                  <a:gd name="T10" fmla="*/ 2147483647 w 283"/>
                  <a:gd name="T11" fmla="*/ 2147483647 h 227"/>
                  <a:gd name="T12" fmla="*/ 2147483647 w 283"/>
                  <a:gd name="T13" fmla="*/ 2147483647 h 227"/>
                  <a:gd name="T14" fmla="*/ 2147483647 w 283"/>
                  <a:gd name="T15" fmla="*/ 2147483647 h 227"/>
                  <a:gd name="T16" fmla="*/ 2147483647 w 283"/>
                  <a:gd name="T17" fmla="*/ 2147483647 h 227"/>
                  <a:gd name="T18" fmla="*/ 2147483647 w 283"/>
                  <a:gd name="T19" fmla="*/ 2147483647 h 227"/>
                  <a:gd name="T20" fmla="*/ 2147483647 w 283"/>
                  <a:gd name="T21" fmla="*/ 2147483647 h 227"/>
                  <a:gd name="T22" fmla="*/ 2147483647 w 283"/>
                  <a:gd name="T23" fmla="*/ 2147483647 h 227"/>
                  <a:gd name="T24" fmla="*/ 2147483647 w 283"/>
                  <a:gd name="T25" fmla="*/ 2147483647 h 227"/>
                  <a:gd name="T26" fmla="*/ 2147483647 w 283"/>
                  <a:gd name="T27" fmla="*/ 2147483647 h 227"/>
                  <a:gd name="T28" fmla="*/ 2147483647 w 283"/>
                  <a:gd name="T29" fmla="*/ 2147483647 h 227"/>
                  <a:gd name="T30" fmla="*/ 0 w 283"/>
                  <a:gd name="T31" fmla="*/ 2147483647 h 22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83" h="227">
                    <a:moveTo>
                      <a:pt x="0" y="142"/>
                    </a:moveTo>
                    <a:lnTo>
                      <a:pt x="56" y="113"/>
                    </a:lnTo>
                    <a:lnTo>
                      <a:pt x="0" y="28"/>
                    </a:lnTo>
                    <a:lnTo>
                      <a:pt x="113" y="57"/>
                    </a:lnTo>
                    <a:lnTo>
                      <a:pt x="141" y="0"/>
                    </a:lnTo>
                    <a:lnTo>
                      <a:pt x="170" y="57"/>
                    </a:lnTo>
                    <a:lnTo>
                      <a:pt x="255" y="28"/>
                    </a:lnTo>
                    <a:lnTo>
                      <a:pt x="226" y="85"/>
                    </a:lnTo>
                    <a:lnTo>
                      <a:pt x="283" y="113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70" y="198"/>
                    </a:lnTo>
                    <a:lnTo>
                      <a:pt x="141" y="227"/>
                    </a:lnTo>
                    <a:lnTo>
                      <a:pt x="56" y="198"/>
                    </a:lnTo>
                    <a:lnTo>
                      <a:pt x="56" y="170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  <p:sp>
            <p:nvSpPr>
              <p:cNvPr id="86" name="Freeform 33"/>
              <p:cNvSpPr>
                <a:spLocks/>
              </p:cNvSpPr>
              <p:nvPr/>
            </p:nvSpPr>
            <p:spPr bwMode="auto">
              <a:xfrm>
                <a:off x="2432051" y="4194175"/>
                <a:ext cx="360362" cy="314325"/>
              </a:xfrm>
              <a:custGeom>
                <a:avLst/>
                <a:gdLst>
                  <a:gd name="T0" fmla="*/ 2147483647 w 227"/>
                  <a:gd name="T1" fmla="*/ 2147483647 h 198"/>
                  <a:gd name="T2" fmla="*/ 2147483647 w 227"/>
                  <a:gd name="T3" fmla="*/ 2147483647 h 198"/>
                  <a:gd name="T4" fmla="*/ 2147483647 w 227"/>
                  <a:gd name="T5" fmla="*/ 2147483647 h 198"/>
                  <a:gd name="T6" fmla="*/ 2147483647 w 227"/>
                  <a:gd name="T7" fmla="*/ 0 h 198"/>
                  <a:gd name="T8" fmla="*/ 2147483647 w 227"/>
                  <a:gd name="T9" fmla="*/ 2147483647 h 198"/>
                  <a:gd name="T10" fmla="*/ 0 w 227"/>
                  <a:gd name="T11" fmla="*/ 2147483647 h 198"/>
                  <a:gd name="T12" fmla="*/ 2147483647 w 227"/>
                  <a:gd name="T13" fmla="*/ 2147483647 h 198"/>
                  <a:gd name="T14" fmla="*/ 0 w 227"/>
                  <a:gd name="T15" fmla="*/ 2147483647 h 198"/>
                  <a:gd name="T16" fmla="*/ 2147483647 w 227"/>
                  <a:gd name="T17" fmla="*/ 2147483647 h 198"/>
                  <a:gd name="T18" fmla="*/ 2147483647 w 227"/>
                  <a:gd name="T19" fmla="*/ 2147483647 h 198"/>
                  <a:gd name="T20" fmla="*/ 2147483647 w 227"/>
                  <a:gd name="T21" fmla="*/ 2147483647 h 198"/>
                  <a:gd name="T22" fmla="*/ 2147483647 w 227"/>
                  <a:gd name="T23" fmla="*/ 2147483647 h 198"/>
                  <a:gd name="T24" fmla="*/ 2147483647 w 227"/>
                  <a:gd name="T25" fmla="*/ 2147483647 h 198"/>
                  <a:gd name="T26" fmla="*/ 2147483647 w 227"/>
                  <a:gd name="T27" fmla="*/ 2147483647 h 19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27" h="198">
                    <a:moveTo>
                      <a:pt x="199" y="170"/>
                    </a:moveTo>
                    <a:lnTo>
                      <a:pt x="227" y="57"/>
                    </a:lnTo>
                    <a:lnTo>
                      <a:pt x="142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57"/>
                    </a:lnTo>
                    <a:lnTo>
                      <a:pt x="29" y="85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85" y="198"/>
                    </a:lnTo>
                    <a:lnTo>
                      <a:pt x="114" y="142"/>
                    </a:lnTo>
                    <a:lnTo>
                      <a:pt x="171" y="198"/>
                    </a:lnTo>
                    <a:lnTo>
                      <a:pt x="171" y="142"/>
                    </a:lnTo>
                    <a:lnTo>
                      <a:pt x="19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5400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 rot="6300000">
              <a:off x="3118116" y="2874641"/>
              <a:ext cx="370840" cy="397041"/>
              <a:chOff x="4221480" y="1539240"/>
              <a:chExt cx="934720" cy="1000760"/>
            </a:xfrm>
          </p:grpSpPr>
          <p:sp>
            <p:nvSpPr>
              <p:cNvPr id="94" name="フリーフォーム 93"/>
              <p:cNvSpPr/>
              <p:nvPr/>
            </p:nvSpPr>
            <p:spPr bwMode="auto">
              <a:xfrm>
                <a:off x="4221480" y="1696720"/>
                <a:ext cx="934720" cy="843280"/>
              </a:xfrm>
              <a:custGeom>
                <a:avLst/>
                <a:gdLst>
                  <a:gd name="connsiteX0" fmla="*/ 106680 w 934720"/>
                  <a:gd name="connsiteY0" fmla="*/ 106680 h 843280"/>
                  <a:gd name="connsiteX1" fmla="*/ 472440 w 934720"/>
                  <a:gd name="connsiteY1" fmla="*/ 0 h 843280"/>
                  <a:gd name="connsiteX2" fmla="*/ 858520 w 934720"/>
                  <a:gd name="connsiteY2" fmla="*/ 96520 h 843280"/>
                  <a:gd name="connsiteX3" fmla="*/ 711200 w 934720"/>
                  <a:gd name="connsiteY3" fmla="*/ 203200 h 843280"/>
                  <a:gd name="connsiteX4" fmla="*/ 863600 w 934720"/>
                  <a:gd name="connsiteY4" fmla="*/ 304800 h 843280"/>
                  <a:gd name="connsiteX5" fmla="*/ 802640 w 934720"/>
                  <a:gd name="connsiteY5" fmla="*/ 386080 h 843280"/>
                  <a:gd name="connsiteX6" fmla="*/ 878840 w 934720"/>
                  <a:gd name="connsiteY6" fmla="*/ 441960 h 843280"/>
                  <a:gd name="connsiteX7" fmla="*/ 802640 w 934720"/>
                  <a:gd name="connsiteY7" fmla="*/ 518160 h 843280"/>
                  <a:gd name="connsiteX8" fmla="*/ 934720 w 934720"/>
                  <a:gd name="connsiteY8" fmla="*/ 614680 h 843280"/>
                  <a:gd name="connsiteX9" fmla="*/ 762000 w 934720"/>
                  <a:gd name="connsiteY9" fmla="*/ 726440 h 843280"/>
                  <a:gd name="connsiteX10" fmla="*/ 396240 w 934720"/>
                  <a:gd name="connsiteY10" fmla="*/ 843280 h 843280"/>
                  <a:gd name="connsiteX11" fmla="*/ 127000 w 934720"/>
                  <a:gd name="connsiteY11" fmla="*/ 772160 h 843280"/>
                  <a:gd name="connsiteX12" fmla="*/ 193040 w 934720"/>
                  <a:gd name="connsiteY12" fmla="*/ 731520 h 843280"/>
                  <a:gd name="connsiteX13" fmla="*/ 60960 w 934720"/>
                  <a:gd name="connsiteY13" fmla="*/ 660400 h 843280"/>
                  <a:gd name="connsiteX14" fmla="*/ 162560 w 934720"/>
                  <a:gd name="connsiteY14" fmla="*/ 619760 h 843280"/>
                  <a:gd name="connsiteX15" fmla="*/ 0 w 934720"/>
                  <a:gd name="connsiteY15" fmla="*/ 518160 h 843280"/>
                  <a:gd name="connsiteX16" fmla="*/ 182880 w 934720"/>
                  <a:gd name="connsiteY16" fmla="*/ 482600 h 843280"/>
                  <a:gd name="connsiteX17" fmla="*/ 71120 w 934720"/>
                  <a:gd name="connsiteY17" fmla="*/ 370840 h 843280"/>
                  <a:gd name="connsiteX18" fmla="*/ 162560 w 934720"/>
                  <a:gd name="connsiteY18" fmla="*/ 314960 h 843280"/>
                  <a:gd name="connsiteX19" fmla="*/ 71120 w 934720"/>
                  <a:gd name="connsiteY19" fmla="*/ 259080 h 843280"/>
                  <a:gd name="connsiteX20" fmla="*/ 142240 w 934720"/>
                  <a:gd name="connsiteY20" fmla="*/ 177800 h 843280"/>
                  <a:gd name="connsiteX21" fmla="*/ 106680 w 934720"/>
                  <a:gd name="connsiteY21" fmla="*/ 106680 h 84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934720" h="843280">
                    <a:moveTo>
                      <a:pt x="106680" y="106680"/>
                    </a:moveTo>
                    <a:lnTo>
                      <a:pt x="472440" y="0"/>
                    </a:lnTo>
                    <a:lnTo>
                      <a:pt x="858520" y="96520"/>
                    </a:lnTo>
                    <a:lnTo>
                      <a:pt x="711200" y="203200"/>
                    </a:lnTo>
                    <a:lnTo>
                      <a:pt x="863600" y="304800"/>
                    </a:lnTo>
                    <a:lnTo>
                      <a:pt x="802640" y="386080"/>
                    </a:lnTo>
                    <a:lnTo>
                      <a:pt x="878840" y="441960"/>
                    </a:lnTo>
                    <a:lnTo>
                      <a:pt x="802640" y="518160"/>
                    </a:lnTo>
                    <a:lnTo>
                      <a:pt x="934720" y="614680"/>
                    </a:lnTo>
                    <a:lnTo>
                      <a:pt x="762000" y="726440"/>
                    </a:lnTo>
                    <a:lnTo>
                      <a:pt x="396240" y="843280"/>
                    </a:lnTo>
                    <a:lnTo>
                      <a:pt x="127000" y="772160"/>
                    </a:lnTo>
                    <a:lnTo>
                      <a:pt x="193040" y="731520"/>
                    </a:lnTo>
                    <a:lnTo>
                      <a:pt x="60960" y="660400"/>
                    </a:lnTo>
                    <a:lnTo>
                      <a:pt x="162560" y="619760"/>
                    </a:lnTo>
                    <a:lnTo>
                      <a:pt x="0" y="518160"/>
                    </a:lnTo>
                    <a:lnTo>
                      <a:pt x="182880" y="482600"/>
                    </a:lnTo>
                    <a:lnTo>
                      <a:pt x="71120" y="370840"/>
                    </a:lnTo>
                    <a:lnTo>
                      <a:pt x="162560" y="314960"/>
                    </a:lnTo>
                    <a:lnTo>
                      <a:pt x="71120" y="259080"/>
                    </a:lnTo>
                    <a:lnTo>
                      <a:pt x="142240" y="177800"/>
                    </a:lnTo>
                    <a:lnTo>
                      <a:pt x="106680" y="106680"/>
                    </a:ln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 94"/>
              <p:cNvSpPr/>
              <p:nvPr/>
            </p:nvSpPr>
            <p:spPr bwMode="auto">
              <a:xfrm>
                <a:off x="4744720" y="1539240"/>
                <a:ext cx="345440" cy="264160"/>
              </a:xfrm>
              <a:custGeom>
                <a:avLst/>
                <a:gdLst>
                  <a:gd name="connsiteX0" fmla="*/ 0 w 345440"/>
                  <a:gd name="connsiteY0" fmla="*/ 264160 h 264160"/>
                  <a:gd name="connsiteX1" fmla="*/ 66040 w 345440"/>
                  <a:gd name="connsiteY1" fmla="*/ 60960 h 264160"/>
                  <a:gd name="connsiteX2" fmla="*/ 208280 w 345440"/>
                  <a:gd name="connsiteY2" fmla="*/ 0 h 264160"/>
                  <a:gd name="connsiteX3" fmla="*/ 345440 w 345440"/>
                  <a:gd name="connsiteY3" fmla="*/ 55880 h 264160"/>
                  <a:gd name="connsiteX4" fmla="*/ 340360 w 345440"/>
                  <a:gd name="connsiteY4" fmla="*/ 106680 h 264160"/>
                  <a:gd name="connsiteX5" fmla="*/ 203200 w 345440"/>
                  <a:gd name="connsiteY5" fmla="*/ 60960 h 264160"/>
                  <a:gd name="connsiteX6" fmla="*/ 101600 w 345440"/>
                  <a:gd name="connsiteY6" fmla="*/ 91440 h 264160"/>
                  <a:gd name="connsiteX7" fmla="*/ 55880 w 345440"/>
                  <a:gd name="connsiteY7" fmla="*/ 254000 h 264160"/>
                  <a:gd name="connsiteX8" fmla="*/ 0 w 345440"/>
                  <a:gd name="connsiteY8" fmla="*/ 264160 h 264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45440" h="264160">
                    <a:moveTo>
                      <a:pt x="0" y="264160"/>
                    </a:moveTo>
                    <a:lnTo>
                      <a:pt x="66040" y="60960"/>
                    </a:lnTo>
                    <a:lnTo>
                      <a:pt x="208280" y="0"/>
                    </a:lnTo>
                    <a:lnTo>
                      <a:pt x="345440" y="55880"/>
                    </a:lnTo>
                    <a:lnTo>
                      <a:pt x="340360" y="106680"/>
                    </a:lnTo>
                    <a:lnTo>
                      <a:pt x="203200" y="60960"/>
                    </a:lnTo>
                    <a:lnTo>
                      <a:pt x="101600" y="91440"/>
                    </a:lnTo>
                    <a:lnTo>
                      <a:pt x="55880" y="254000"/>
                    </a:lnTo>
                    <a:lnTo>
                      <a:pt x="0" y="264160"/>
                    </a:lnTo>
                    <a:close/>
                  </a:path>
                </a:pathLst>
              </a:custGeom>
              <a:solidFill>
                <a:srgbClr val="99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 95"/>
              <p:cNvSpPr/>
              <p:nvPr/>
            </p:nvSpPr>
            <p:spPr bwMode="auto">
              <a:xfrm>
                <a:off x="4404360" y="1864360"/>
                <a:ext cx="462280" cy="137160"/>
              </a:xfrm>
              <a:custGeom>
                <a:avLst/>
                <a:gdLst>
                  <a:gd name="connsiteX0" fmla="*/ 0 w 462280"/>
                  <a:gd name="connsiteY0" fmla="*/ 0 h 137160"/>
                  <a:gd name="connsiteX1" fmla="*/ 162560 w 462280"/>
                  <a:gd name="connsiteY1" fmla="*/ 76200 h 137160"/>
                  <a:gd name="connsiteX2" fmla="*/ 462280 w 462280"/>
                  <a:gd name="connsiteY2" fmla="*/ 60960 h 137160"/>
                  <a:gd name="connsiteX3" fmla="*/ 162560 w 462280"/>
                  <a:gd name="connsiteY3" fmla="*/ 137160 h 137160"/>
                  <a:gd name="connsiteX4" fmla="*/ 50800 w 462280"/>
                  <a:gd name="connsiteY4" fmla="*/ 137160 h 137160"/>
                  <a:gd name="connsiteX5" fmla="*/ 0 w 462280"/>
                  <a:gd name="connsiteY5" fmla="*/ 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2280" h="137160">
                    <a:moveTo>
                      <a:pt x="0" y="0"/>
                    </a:moveTo>
                    <a:lnTo>
                      <a:pt x="162560" y="76200"/>
                    </a:lnTo>
                    <a:lnTo>
                      <a:pt x="462280" y="60960"/>
                    </a:lnTo>
                    <a:lnTo>
                      <a:pt x="162560" y="137160"/>
                    </a:lnTo>
                    <a:lnTo>
                      <a:pt x="50800" y="13716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 96"/>
              <p:cNvSpPr/>
              <p:nvPr/>
            </p:nvSpPr>
            <p:spPr bwMode="auto">
              <a:xfrm>
                <a:off x="4450080" y="2082800"/>
                <a:ext cx="543560" cy="162560"/>
              </a:xfrm>
              <a:custGeom>
                <a:avLst/>
                <a:gdLst>
                  <a:gd name="connsiteX0" fmla="*/ 543560 w 543560"/>
                  <a:gd name="connsiteY0" fmla="*/ 0 h 162560"/>
                  <a:gd name="connsiteX1" fmla="*/ 259080 w 543560"/>
                  <a:gd name="connsiteY1" fmla="*/ 111760 h 162560"/>
                  <a:gd name="connsiteX2" fmla="*/ 0 w 543560"/>
                  <a:gd name="connsiteY2" fmla="*/ 101600 h 162560"/>
                  <a:gd name="connsiteX3" fmla="*/ 269240 w 543560"/>
                  <a:gd name="connsiteY3" fmla="*/ 162560 h 162560"/>
                  <a:gd name="connsiteX4" fmla="*/ 543560 w 543560"/>
                  <a:gd name="connsiteY4" fmla="*/ 0 h 162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3560" h="162560">
                    <a:moveTo>
                      <a:pt x="543560" y="0"/>
                    </a:moveTo>
                    <a:lnTo>
                      <a:pt x="259080" y="111760"/>
                    </a:lnTo>
                    <a:lnTo>
                      <a:pt x="0" y="101600"/>
                    </a:lnTo>
                    <a:lnTo>
                      <a:pt x="269240" y="162560"/>
                    </a:lnTo>
                    <a:lnTo>
                      <a:pt x="543560" y="0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 97"/>
              <p:cNvSpPr/>
              <p:nvPr/>
            </p:nvSpPr>
            <p:spPr bwMode="auto">
              <a:xfrm>
                <a:off x="4419600" y="2250440"/>
                <a:ext cx="589280" cy="208280"/>
              </a:xfrm>
              <a:custGeom>
                <a:avLst/>
                <a:gdLst>
                  <a:gd name="connsiteX0" fmla="*/ 0 w 589280"/>
                  <a:gd name="connsiteY0" fmla="*/ 91440 h 208280"/>
                  <a:gd name="connsiteX1" fmla="*/ 218440 w 589280"/>
                  <a:gd name="connsiteY1" fmla="*/ 132080 h 208280"/>
                  <a:gd name="connsiteX2" fmla="*/ 589280 w 589280"/>
                  <a:gd name="connsiteY2" fmla="*/ 0 h 208280"/>
                  <a:gd name="connsiteX3" fmla="*/ 208280 w 589280"/>
                  <a:gd name="connsiteY3" fmla="*/ 208280 h 208280"/>
                  <a:gd name="connsiteX4" fmla="*/ 0 w 589280"/>
                  <a:gd name="connsiteY4" fmla="*/ 91440 h 208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9280" h="208280">
                    <a:moveTo>
                      <a:pt x="0" y="91440"/>
                    </a:moveTo>
                    <a:lnTo>
                      <a:pt x="218440" y="132080"/>
                    </a:lnTo>
                    <a:lnTo>
                      <a:pt x="589280" y="0"/>
                    </a:lnTo>
                    <a:lnTo>
                      <a:pt x="208280" y="208280"/>
                    </a:lnTo>
                    <a:lnTo>
                      <a:pt x="0" y="91440"/>
                    </a:lnTo>
                    <a:close/>
                  </a:path>
                </a:pathLst>
              </a:custGeom>
              <a:solidFill>
                <a:srgbClr val="FF9933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/>
            <p:cNvGrpSpPr/>
            <p:nvPr/>
          </p:nvGrpSpPr>
          <p:grpSpPr>
            <a:xfrm rot="7200000">
              <a:off x="3036354" y="2996468"/>
              <a:ext cx="223865" cy="331245"/>
              <a:chOff x="4307050" y="1330960"/>
              <a:chExt cx="1010430" cy="1495097"/>
            </a:xfrm>
          </p:grpSpPr>
          <p:sp>
            <p:nvSpPr>
              <p:cNvPr id="115" name="円/楕円 98"/>
              <p:cNvSpPr/>
              <p:nvPr/>
            </p:nvSpPr>
            <p:spPr bwMode="auto">
              <a:xfrm rot="10800000">
                <a:off x="4327370" y="2381383"/>
                <a:ext cx="990110" cy="444674"/>
              </a:xfrm>
              <a:custGeom>
                <a:avLst/>
                <a:gdLst>
                  <a:gd name="connsiteX0" fmla="*/ 0 w 990110"/>
                  <a:gd name="connsiteY0" fmla="*/ 166457 h 332914"/>
                  <a:gd name="connsiteX1" fmla="*/ 495055 w 990110"/>
                  <a:gd name="connsiteY1" fmla="*/ 0 h 332914"/>
                  <a:gd name="connsiteX2" fmla="*/ 990110 w 990110"/>
                  <a:gd name="connsiteY2" fmla="*/ 166457 h 332914"/>
                  <a:gd name="connsiteX3" fmla="*/ 495055 w 990110"/>
                  <a:gd name="connsiteY3" fmla="*/ 332914 h 332914"/>
                  <a:gd name="connsiteX4" fmla="*/ 0 w 990110"/>
                  <a:gd name="connsiteY4" fmla="*/ 166457 h 332914"/>
                  <a:gd name="connsiteX0" fmla="*/ 0 w 990110"/>
                  <a:gd name="connsiteY0" fmla="*/ 278217 h 444674"/>
                  <a:gd name="connsiteX1" fmla="*/ 495055 w 990110"/>
                  <a:gd name="connsiteY1" fmla="*/ 0 h 444674"/>
                  <a:gd name="connsiteX2" fmla="*/ 990110 w 990110"/>
                  <a:gd name="connsiteY2" fmla="*/ 278217 h 444674"/>
                  <a:gd name="connsiteX3" fmla="*/ 495055 w 990110"/>
                  <a:gd name="connsiteY3" fmla="*/ 444674 h 444674"/>
                  <a:gd name="connsiteX4" fmla="*/ 0 w 990110"/>
                  <a:gd name="connsiteY4" fmla="*/ 278217 h 44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44674">
                    <a:moveTo>
                      <a:pt x="0" y="278217"/>
                    </a:moveTo>
                    <a:cubicBezTo>
                      <a:pt x="0" y="204105"/>
                      <a:pt x="221644" y="0"/>
                      <a:pt x="495055" y="0"/>
                    </a:cubicBezTo>
                    <a:cubicBezTo>
                      <a:pt x="768466" y="0"/>
                      <a:pt x="990110" y="186285"/>
                      <a:pt x="990110" y="278217"/>
                    </a:cubicBezTo>
                    <a:cubicBezTo>
                      <a:pt x="990110" y="370149"/>
                      <a:pt x="768466" y="444674"/>
                      <a:pt x="495055" y="444674"/>
                    </a:cubicBezTo>
                    <a:cubicBezTo>
                      <a:pt x="221644" y="444674"/>
                      <a:pt x="0" y="352329"/>
                      <a:pt x="0" y="2782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フリーフォーム 115"/>
              <p:cNvSpPr/>
              <p:nvPr/>
            </p:nvSpPr>
            <p:spPr bwMode="auto">
              <a:xfrm>
                <a:off x="4373880" y="1854200"/>
                <a:ext cx="899160" cy="853440"/>
              </a:xfrm>
              <a:custGeom>
                <a:avLst/>
                <a:gdLst>
                  <a:gd name="connsiteX0" fmla="*/ 71120 w 899160"/>
                  <a:gd name="connsiteY0" fmla="*/ 0 h 853440"/>
                  <a:gd name="connsiteX1" fmla="*/ 264160 w 899160"/>
                  <a:gd name="connsiteY1" fmla="*/ 177800 h 853440"/>
                  <a:gd name="connsiteX2" fmla="*/ 360680 w 899160"/>
                  <a:gd name="connsiteY2" fmla="*/ 289560 h 853440"/>
                  <a:gd name="connsiteX3" fmla="*/ 320040 w 899160"/>
                  <a:gd name="connsiteY3" fmla="*/ 370840 h 853440"/>
                  <a:gd name="connsiteX4" fmla="*/ 355600 w 899160"/>
                  <a:gd name="connsiteY4" fmla="*/ 431800 h 853440"/>
                  <a:gd name="connsiteX5" fmla="*/ 304800 w 899160"/>
                  <a:gd name="connsiteY5" fmla="*/ 487680 h 853440"/>
                  <a:gd name="connsiteX6" fmla="*/ 284480 w 899160"/>
                  <a:gd name="connsiteY6" fmla="*/ 558800 h 853440"/>
                  <a:gd name="connsiteX7" fmla="*/ 116840 w 899160"/>
                  <a:gd name="connsiteY7" fmla="*/ 594360 h 853440"/>
                  <a:gd name="connsiteX8" fmla="*/ 0 w 899160"/>
                  <a:gd name="connsiteY8" fmla="*/ 665480 h 853440"/>
                  <a:gd name="connsiteX9" fmla="*/ 106680 w 899160"/>
                  <a:gd name="connsiteY9" fmla="*/ 792480 h 853440"/>
                  <a:gd name="connsiteX10" fmla="*/ 375920 w 899160"/>
                  <a:gd name="connsiteY10" fmla="*/ 853440 h 853440"/>
                  <a:gd name="connsiteX11" fmla="*/ 670560 w 899160"/>
                  <a:gd name="connsiteY11" fmla="*/ 833120 h 853440"/>
                  <a:gd name="connsiteX12" fmla="*/ 848360 w 899160"/>
                  <a:gd name="connsiteY12" fmla="*/ 736600 h 853440"/>
                  <a:gd name="connsiteX13" fmla="*/ 899160 w 899160"/>
                  <a:gd name="connsiteY13" fmla="*/ 670560 h 853440"/>
                  <a:gd name="connsiteX14" fmla="*/ 721360 w 899160"/>
                  <a:gd name="connsiteY14" fmla="*/ 589280 h 853440"/>
                  <a:gd name="connsiteX15" fmla="*/ 624840 w 899160"/>
                  <a:gd name="connsiteY15" fmla="*/ 604520 h 853440"/>
                  <a:gd name="connsiteX16" fmla="*/ 538480 w 899160"/>
                  <a:gd name="connsiteY16" fmla="*/ 508000 h 853440"/>
                  <a:gd name="connsiteX17" fmla="*/ 614680 w 899160"/>
                  <a:gd name="connsiteY17" fmla="*/ 360680 h 853440"/>
                  <a:gd name="connsiteX18" fmla="*/ 528320 w 899160"/>
                  <a:gd name="connsiteY18" fmla="*/ 248920 h 853440"/>
                  <a:gd name="connsiteX19" fmla="*/ 563880 w 899160"/>
                  <a:gd name="connsiteY19" fmla="*/ 193040 h 853440"/>
                  <a:gd name="connsiteX20" fmla="*/ 772160 w 899160"/>
                  <a:gd name="connsiteY20" fmla="*/ 40640 h 853440"/>
                  <a:gd name="connsiteX21" fmla="*/ 71120 w 899160"/>
                  <a:gd name="connsiteY21" fmla="*/ 0 h 85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899160" h="853440">
                    <a:moveTo>
                      <a:pt x="71120" y="0"/>
                    </a:moveTo>
                    <a:lnTo>
                      <a:pt x="264160" y="177800"/>
                    </a:lnTo>
                    <a:lnTo>
                      <a:pt x="360680" y="289560"/>
                    </a:lnTo>
                    <a:lnTo>
                      <a:pt x="320040" y="370840"/>
                    </a:lnTo>
                    <a:lnTo>
                      <a:pt x="355600" y="431800"/>
                    </a:lnTo>
                    <a:lnTo>
                      <a:pt x="304800" y="487680"/>
                    </a:lnTo>
                    <a:lnTo>
                      <a:pt x="284480" y="558800"/>
                    </a:lnTo>
                    <a:lnTo>
                      <a:pt x="116840" y="594360"/>
                    </a:lnTo>
                    <a:lnTo>
                      <a:pt x="0" y="665480"/>
                    </a:lnTo>
                    <a:lnTo>
                      <a:pt x="106680" y="792480"/>
                    </a:lnTo>
                    <a:lnTo>
                      <a:pt x="375920" y="853440"/>
                    </a:lnTo>
                    <a:lnTo>
                      <a:pt x="670560" y="833120"/>
                    </a:lnTo>
                    <a:lnTo>
                      <a:pt x="848360" y="736600"/>
                    </a:lnTo>
                    <a:lnTo>
                      <a:pt x="899160" y="670560"/>
                    </a:lnTo>
                    <a:lnTo>
                      <a:pt x="721360" y="589280"/>
                    </a:lnTo>
                    <a:lnTo>
                      <a:pt x="624840" y="604520"/>
                    </a:lnTo>
                    <a:lnTo>
                      <a:pt x="538480" y="508000"/>
                    </a:lnTo>
                    <a:lnTo>
                      <a:pt x="614680" y="360680"/>
                    </a:lnTo>
                    <a:lnTo>
                      <a:pt x="528320" y="248920"/>
                    </a:lnTo>
                    <a:lnTo>
                      <a:pt x="563880" y="193040"/>
                    </a:lnTo>
                    <a:lnTo>
                      <a:pt x="772160" y="40640"/>
                    </a:lnTo>
                    <a:lnTo>
                      <a:pt x="71120" y="0"/>
                    </a:lnTo>
                    <a:close/>
                  </a:path>
                </a:pathLst>
              </a:custGeom>
              <a:solidFill>
                <a:srgbClr val="CC99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円/楕円 98"/>
              <p:cNvSpPr/>
              <p:nvPr/>
            </p:nvSpPr>
            <p:spPr bwMode="auto">
              <a:xfrm>
                <a:off x="4307050" y="1538388"/>
                <a:ext cx="990110" cy="444674"/>
              </a:xfrm>
              <a:custGeom>
                <a:avLst/>
                <a:gdLst>
                  <a:gd name="connsiteX0" fmla="*/ 0 w 990110"/>
                  <a:gd name="connsiteY0" fmla="*/ 166457 h 332914"/>
                  <a:gd name="connsiteX1" fmla="*/ 495055 w 990110"/>
                  <a:gd name="connsiteY1" fmla="*/ 0 h 332914"/>
                  <a:gd name="connsiteX2" fmla="*/ 990110 w 990110"/>
                  <a:gd name="connsiteY2" fmla="*/ 166457 h 332914"/>
                  <a:gd name="connsiteX3" fmla="*/ 495055 w 990110"/>
                  <a:gd name="connsiteY3" fmla="*/ 332914 h 332914"/>
                  <a:gd name="connsiteX4" fmla="*/ 0 w 990110"/>
                  <a:gd name="connsiteY4" fmla="*/ 166457 h 332914"/>
                  <a:gd name="connsiteX0" fmla="*/ 0 w 990110"/>
                  <a:gd name="connsiteY0" fmla="*/ 278217 h 444674"/>
                  <a:gd name="connsiteX1" fmla="*/ 495055 w 990110"/>
                  <a:gd name="connsiteY1" fmla="*/ 0 h 444674"/>
                  <a:gd name="connsiteX2" fmla="*/ 990110 w 990110"/>
                  <a:gd name="connsiteY2" fmla="*/ 278217 h 444674"/>
                  <a:gd name="connsiteX3" fmla="*/ 495055 w 990110"/>
                  <a:gd name="connsiteY3" fmla="*/ 444674 h 444674"/>
                  <a:gd name="connsiteX4" fmla="*/ 0 w 990110"/>
                  <a:gd name="connsiteY4" fmla="*/ 278217 h 44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90110" h="444674">
                    <a:moveTo>
                      <a:pt x="0" y="278217"/>
                    </a:moveTo>
                    <a:cubicBezTo>
                      <a:pt x="0" y="204105"/>
                      <a:pt x="221644" y="0"/>
                      <a:pt x="495055" y="0"/>
                    </a:cubicBezTo>
                    <a:cubicBezTo>
                      <a:pt x="768466" y="0"/>
                      <a:pt x="990110" y="186285"/>
                      <a:pt x="990110" y="278217"/>
                    </a:cubicBezTo>
                    <a:cubicBezTo>
                      <a:pt x="990110" y="370149"/>
                      <a:pt x="768466" y="444674"/>
                      <a:pt x="495055" y="444674"/>
                    </a:cubicBezTo>
                    <a:cubicBezTo>
                      <a:pt x="221644" y="444674"/>
                      <a:pt x="0" y="352329"/>
                      <a:pt x="0" y="2782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 117"/>
              <p:cNvSpPr/>
              <p:nvPr/>
            </p:nvSpPr>
            <p:spPr bwMode="auto">
              <a:xfrm>
                <a:off x="4648200" y="2067560"/>
                <a:ext cx="167640" cy="497840"/>
              </a:xfrm>
              <a:custGeom>
                <a:avLst/>
                <a:gdLst>
                  <a:gd name="connsiteX0" fmla="*/ 132080 w 167640"/>
                  <a:gd name="connsiteY0" fmla="*/ 0 h 497840"/>
                  <a:gd name="connsiteX1" fmla="*/ 167640 w 167640"/>
                  <a:gd name="connsiteY1" fmla="*/ 101600 h 497840"/>
                  <a:gd name="connsiteX2" fmla="*/ 127000 w 167640"/>
                  <a:gd name="connsiteY2" fmla="*/ 238760 h 497840"/>
                  <a:gd name="connsiteX3" fmla="*/ 127000 w 167640"/>
                  <a:gd name="connsiteY3" fmla="*/ 391160 h 497840"/>
                  <a:gd name="connsiteX4" fmla="*/ 0 w 167640"/>
                  <a:gd name="connsiteY4" fmla="*/ 497840 h 497840"/>
                  <a:gd name="connsiteX5" fmla="*/ 81280 w 167640"/>
                  <a:gd name="connsiteY5" fmla="*/ 375920 h 497840"/>
                  <a:gd name="connsiteX6" fmla="*/ 101600 w 167640"/>
                  <a:gd name="connsiteY6" fmla="*/ 238760 h 497840"/>
                  <a:gd name="connsiteX7" fmla="*/ 132080 w 167640"/>
                  <a:gd name="connsiteY7" fmla="*/ 101600 h 497840"/>
                  <a:gd name="connsiteX8" fmla="*/ 132080 w 167640"/>
                  <a:gd name="connsiteY8" fmla="*/ 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7640" h="497840">
                    <a:moveTo>
                      <a:pt x="132080" y="0"/>
                    </a:moveTo>
                    <a:lnTo>
                      <a:pt x="167640" y="101600"/>
                    </a:lnTo>
                    <a:lnTo>
                      <a:pt x="127000" y="238760"/>
                    </a:lnTo>
                    <a:lnTo>
                      <a:pt x="127000" y="391160"/>
                    </a:lnTo>
                    <a:lnTo>
                      <a:pt x="0" y="497840"/>
                    </a:lnTo>
                    <a:lnTo>
                      <a:pt x="81280" y="375920"/>
                    </a:lnTo>
                    <a:lnTo>
                      <a:pt x="101600" y="238760"/>
                    </a:lnTo>
                    <a:lnTo>
                      <a:pt x="132080" y="10160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9" name="フリーフォーム 118"/>
              <p:cNvSpPr/>
              <p:nvPr/>
            </p:nvSpPr>
            <p:spPr bwMode="auto">
              <a:xfrm flipH="1">
                <a:off x="4823460" y="2177826"/>
                <a:ext cx="152400" cy="399946"/>
              </a:xfrm>
              <a:custGeom>
                <a:avLst/>
                <a:gdLst>
                  <a:gd name="connsiteX0" fmla="*/ 132080 w 167640"/>
                  <a:gd name="connsiteY0" fmla="*/ 0 h 497840"/>
                  <a:gd name="connsiteX1" fmla="*/ 167640 w 167640"/>
                  <a:gd name="connsiteY1" fmla="*/ 101600 h 497840"/>
                  <a:gd name="connsiteX2" fmla="*/ 127000 w 167640"/>
                  <a:gd name="connsiteY2" fmla="*/ 238760 h 497840"/>
                  <a:gd name="connsiteX3" fmla="*/ 127000 w 167640"/>
                  <a:gd name="connsiteY3" fmla="*/ 391160 h 497840"/>
                  <a:gd name="connsiteX4" fmla="*/ 0 w 167640"/>
                  <a:gd name="connsiteY4" fmla="*/ 497840 h 497840"/>
                  <a:gd name="connsiteX5" fmla="*/ 81280 w 167640"/>
                  <a:gd name="connsiteY5" fmla="*/ 375920 h 497840"/>
                  <a:gd name="connsiteX6" fmla="*/ 101600 w 167640"/>
                  <a:gd name="connsiteY6" fmla="*/ 238760 h 497840"/>
                  <a:gd name="connsiteX7" fmla="*/ 132080 w 167640"/>
                  <a:gd name="connsiteY7" fmla="*/ 101600 h 497840"/>
                  <a:gd name="connsiteX8" fmla="*/ 132080 w 167640"/>
                  <a:gd name="connsiteY8" fmla="*/ 0 h 497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7640" h="497840">
                    <a:moveTo>
                      <a:pt x="132080" y="0"/>
                    </a:moveTo>
                    <a:lnTo>
                      <a:pt x="167640" y="101600"/>
                    </a:lnTo>
                    <a:lnTo>
                      <a:pt x="127000" y="238760"/>
                    </a:lnTo>
                    <a:lnTo>
                      <a:pt x="127000" y="391160"/>
                    </a:lnTo>
                    <a:lnTo>
                      <a:pt x="0" y="497840"/>
                    </a:lnTo>
                    <a:lnTo>
                      <a:pt x="81280" y="375920"/>
                    </a:lnTo>
                    <a:lnTo>
                      <a:pt x="101600" y="238760"/>
                    </a:lnTo>
                    <a:lnTo>
                      <a:pt x="132080" y="101600"/>
                    </a:lnTo>
                    <a:lnTo>
                      <a:pt x="132080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" name="フリーフォーム 119"/>
              <p:cNvSpPr/>
              <p:nvPr/>
            </p:nvSpPr>
            <p:spPr bwMode="auto">
              <a:xfrm>
                <a:off x="4592960" y="1645919"/>
                <a:ext cx="441320" cy="84249"/>
              </a:xfrm>
              <a:custGeom>
                <a:avLst/>
                <a:gdLst>
                  <a:gd name="connsiteX0" fmla="*/ 0 w 386080"/>
                  <a:gd name="connsiteY0" fmla="*/ 25400 h 76200"/>
                  <a:gd name="connsiteX1" fmla="*/ 182880 w 386080"/>
                  <a:gd name="connsiteY1" fmla="*/ 76200 h 76200"/>
                  <a:gd name="connsiteX2" fmla="*/ 386080 w 386080"/>
                  <a:gd name="connsiteY2" fmla="*/ 0 h 76200"/>
                  <a:gd name="connsiteX3" fmla="*/ 162560 w 386080"/>
                  <a:gd name="connsiteY3" fmla="*/ 30480 h 76200"/>
                  <a:gd name="connsiteX4" fmla="*/ 0 w 386080"/>
                  <a:gd name="connsiteY4" fmla="*/ 25400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6080" h="76200">
                    <a:moveTo>
                      <a:pt x="0" y="25400"/>
                    </a:moveTo>
                    <a:lnTo>
                      <a:pt x="182880" y="76200"/>
                    </a:lnTo>
                    <a:lnTo>
                      <a:pt x="386080" y="0"/>
                    </a:lnTo>
                    <a:lnTo>
                      <a:pt x="162560" y="30480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フリーフォーム 120"/>
              <p:cNvSpPr/>
              <p:nvPr/>
            </p:nvSpPr>
            <p:spPr bwMode="auto">
              <a:xfrm>
                <a:off x="4734560" y="1330960"/>
                <a:ext cx="101600" cy="366395"/>
              </a:xfrm>
              <a:custGeom>
                <a:avLst/>
                <a:gdLst>
                  <a:gd name="connsiteX0" fmla="*/ 25400 w 101600"/>
                  <a:gd name="connsiteY0" fmla="*/ 365760 h 365760"/>
                  <a:gd name="connsiteX1" fmla="*/ 45720 w 101600"/>
                  <a:gd name="connsiteY1" fmla="*/ 203200 h 365760"/>
                  <a:gd name="connsiteX2" fmla="*/ 0 w 101600"/>
                  <a:gd name="connsiteY2" fmla="*/ 30480 h 365760"/>
                  <a:gd name="connsiteX3" fmla="*/ 45720 w 101600"/>
                  <a:gd name="connsiteY3" fmla="*/ 0 h 365760"/>
                  <a:gd name="connsiteX4" fmla="*/ 86360 w 101600"/>
                  <a:gd name="connsiteY4" fmla="*/ 10160 h 365760"/>
                  <a:gd name="connsiteX5" fmla="*/ 76200 w 101600"/>
                  <a:gd name="connsiteY5" fmla="*/ 66040 h 365760"/>
                  <a:gd name="connsiteX6" fmla="*/ 101600 w 101600"/>
                  <a:gd name="connsiteY6" fmla="*/ 223520 h 365760"/>
                  <a:gd name="connsiteX7" fmla="*/ 25400 w 101600"/>
                  <a:gd name="connsiteY7" fmla="*/ 365760 h 365760"/>
                  <a:gd name="connsiteX0" fmla="*/ 25400 w 101600"/>
                  <a:gd name="connsiteY0" fmla="*/ 365760 h 366395"/>
                  <a:gd name="connsiteX1" fmla="*/ 45720 w 101600"/>
                  <a:gd name="connsiteY1" fmla="*/ 203200 h 366395"/>
                  <a:gd name="connsiteX2" fmla="*/ 0 w 101600"/>
                  <a:gd name="connsiteY2" fmla="*/ 30480 h 366395"/>
                  <a:gd name="connsiteX3" fmla="*/ 45720 w 101600"/>
                  <a:gd name="connsiteY3" fmla="*/ 0 h 366395"/>
                  <a:gd name="connsiteX4" fmla="*/ 86360 w 101600"/>
                  <a:gd name="connsiteY4" fmla="*/ 10160 h 366395"/>
                  <a:gd name="connsiteX5" fmla="*/ 76200 w 101600"/>
                  <a:gd name="connsiteY5" fmla="*/ 66040 h 366395"/>
                  <a:gd name="connsiteX6" fmla="*/ 101600 w 101600"/>
                  <a:gd name="connsiteY6" fmla="*/ 223520 h 366395"/>
                  <a:gd name="connsiteX7" fmla="*/ 64135 w 101600"/>
                  <a:gd name="connsiteY7" fmla="*/ 366395 h 366395"/>
                  <a:gd name="connsiteX8" fmla="*/ 25400 w 101600"/>
                  <a:gd name="connsiteY8" fmla="*/ 365760 h 366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1600" h="366395">
                    <a:moveTo>
                      <a:pt x="25400" y="365760"/>
                    </a:moveTo>
                    <a:lnTo>
                      <a:pt x="45720" y="203200"/>
                    </a:lnTo>
                    <a:lnTo>
                      <a:pt x="0" y="30480"/>
                    </a:lnTo>
                    <a:lnTo>
                      <a:pt x="45720" y="0"/>
                    </a:lnTo>
                    <a:lnTo>
                      <a:pt x="86360" y="10160"/>
                    </a:lnTo>
                    <a:lnTo>
                      <a:pt x="76200" y="66040"/>
                    </a:lnTo>
                    <a:lnTo>
                      <a:pt x="101600" y="223520"/>
                    </a:lnTo>
                    <a:cubicBezTo>
                      <a:pt x="84667" y="254000"/>
                      <a:pt x="81068" y="335915"/>
                      <a:pt x="64135" y="366395"/>
                    </a:cubicBezTo>
                    <a:lnTo>
                      <a:pt x="25400" y="365760"/>
                    </a:ln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 121"/>
            <p:cNvSpPr/>
            <p:nvPr/>
          </p:nvSpPr>
          <p:spPr bwMode="auto">
            <a:xfrm>
              <a:off x="2518410" y="3065145"/>
              <a:ext cx="1131570" cy="274320"/>
            </a:xfrm>
            <a:custGeom>
              <a:avLst/>
              <a:gdLst>
                <a:gd name="connsiteX0" fmla="*/ 0 w 1131570"/>
                <a:gd name="connsiteY0" fmla="*/ 5715 h 274320"/>
                <a:gd name="connsiteX1" fmla="*/ 0 w 1131570"/>
                <a:gd name="connsiteY1" fmla="*/ 140970 h 274320"/>
                <a:gd name="connsiteX2" fmla="*/ 184785 w 1131570"/>
                <a:gd name="connsiteY2" fmla="*/ 274320 h 274320"/>
                <a:gd name="connsiteX3" fmla="*/ 952500 w 1131570"/>
                <a:gd name="connsiteY3" fmla="*/ 274320 h 274320"/>
                <a:gd name="connsiteX4" fmla="*/ 1131570 w 1131570"/>
                <a:gd name="connsiteY4" fmla="*/ 137160 h 274320"/>
                <a:gd name="connsiteX5" fmla="*/ 1131570 w 1131570"/>
                <a:gd name="connsiteY5" fmla="*/ 0 h 274320"/>
                <a:gd name="connsiteX6" fmla="*/ 948690 w 1131570"/>
                <a:gd name="connsiteY6" fmla="*/ 135255 h 274320"/>
                <a:gd name="connsiteX7" fmla="*/ 182880 w 1131570"/>
                <a:gd name="connsiteY7" fmla="*/ 135255 h 274320"/>
                <a:gd name="connsiteX8" fmla="*/ 0 w 1131570"/>
                <a:gd name="connsiteY8" fmla="*/ 5715 h 274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1570" h="274320">
                  <a:moveTo>
                    <a:pt x="0" y="5715"/>
                  </a:moveTo>
                  <a:lnTo>
                    <a:pt x="0" y="140970"/>
                  </a:lnTo>
                  <a:lnTo>
                    <a:pt x="184785" y="274320"/>
                  </a:lnTo>
                  <a:lnTo>
                    <a:pt x="952500" y="274320"/>
                  </a:lnTo>
                  <a:lnTo>
                    <a:pt x="1131570" y="137160"/>
                  </a:lnTo>
                  <a:lnTo>
                    <a:pt x="1131570" y="0"/>
                  </a:lnTo>
                  <a:lnTo>
                    <a:pt x="948690" y="135255"/>
                  </a:lnTo>
                  <a:lnTo>
                    <a:pt x="182880" y="135255"/>
                  </a:lnTo>
                  <a:lnTo>
                    <a:pt x="0" y="5715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3" name="グループ化 122"/>
            <p:cNvGrpSpPr/>
            <p:nvPr/>
          </p:nvGrpSpPr>
          <p:grpSpPr>
            <a:xfrm rot="20700000">
              <a:off x="2274286" y="2478271"/>
              <a:ext cx="1125538" cy="360362"/>
              <a:chOff x="2522730" y="2508251"/>
              <a:chExt cx="1125538" cy="360362"/>
            </a:xfrm>
          </p:grpSpPr>
          <p:sp>
            <p:nvSpPr>
              <p:cNvPr id="124" name="Freeform 187"/>
              <p:cNvSpPr>
                <a:spLocks/>
              </p:cNvSpPr>
              <p:nvPr/>
            </p:nvSpPr>
            <p:spPr bwMode="auto">
              <a:xfrm>
                <a:off x="2522730" y="2508251"/>
                <a:ext cx="1125538" cy="360362"/>
              </a:xfrm>
              <a:custGeom>
                <a:avLst/>
                <a:gdLst>
                  <a:gd name="T0" fmla="*/ 0 w 737"/>
                  <a:gd name="T1" fmla="*/ 2147483647 h 227"/>
                  <a:gd name="T2" fmla="*/ 2147483647 w 737"/>
                  <a:gd name="T3" fmla="*/ 2147483647 h 227"/>
                  <a:gd name="T4" fmla="*/ 2147483647 w 737"/>
                  <a:gd name="T5" fmla="*/ 2147483647 h 227"/>
                  <a:gd name="T6" fmla="*/ 2147483647 w 737"/>
                  <a:gd name="T7" fmla="*/ 2147483647 h 227"/>
                  <a:gd name="T8" fmla="*/ 2147483647 w 737"/>
                  <a:gd name="T9" fmla="*/ 2147483647 h 227"/>
                  <a:gd name="T10" fmla="*/ 2147483647 w 737"/>
                  <a:gd name="T11" fmla="*/ 0 h 227"/>
                  <a:gd name="T12" fmla="*/ 2147483647 w 737"/>
                  <a:gd name="T13" fmla="*/ 0 h 227"/>
                  <a:gd name="T14" fmla="*/ 0 w 737"/>
                  <a:gd name="T15" fmla="*/ 2147483647 h 227"/>
                  <a:gd name="T16" fmla="*/ 0 w 737"/>
                  <a:gd name="T17" fmla="*/ 2147483647 h 2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37" h="227">
                    <a:moveTo>
                      <a:pt x="0" y="142"/>
                    </a:moveTo>
                    <a:lnTo>
                      <a:pt x="113" y="227"/>
                    </a:lnTo>
                    <a:lnTo>
                      <a:pt x="624" y="227"/>
                    </a:lnTo>
                    <a:lnTo>
                      <a:pt x="737" y="142"/>
                    </a:lnTo>
                    <a:lnTo>
                      <a:pt x="737" y="85"/>
                    </a:lnTo>
                    <a:lnTo>
                      <a:pt x="624" y="0"/>
                    </a:lnTo>
                    <a:lnTo>
                      <a:pt x="113" y="0"/>
                    </a:lnTo>
                    <a:lnTo>
                      <a:pt x="0" y="85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5" name="Freeform 188"/>
              <p:cNvSpPr>
                <a:spLocks/>
              </p:cNvSpPr>
              <p:nvPr/>
            </p:nvSpPr>
            <p:spPr bwMode="auto">
              <a:xfrm>
                <a:off x="2522730" y="2508251"/>
                <a:ext cx="1125538" cy="269875"/>
              </a:xfrm>
              <a:custGeom>
                <a:avLst/>
                <a:gdLst>
                  <a:gd name="T0" fmla="*/ 0 w 737"/>
                  <a:gd name="T1" fmla="*/ 2147483647 h 170"/>
                  <a:gd name="T2" fmla="*/ 2147483647 w 737"/>
                  <a:gd name="T3" fmla="*/ 0 h 170"/>
                  <a:gd name="T4" fmla="*/ 2147483647 w 737"/>
                  <a:gd name="T5" fmla="*/ 0 h 170"/>
                  <a:gd name="T6" fmla="*/ 2147483647 w 737"/>
                  <a:gd name="T7" fmla="*/ 2147483647 h 170"/>
                  <a:gd name="T8" fmla="*/ 2147483647 w 737"/>
                  <a:gd name="T9" fmla="*/ 2147483647 h 170"/>
                  <a:gd name="T10" fmla="*/ 2147483647 w 737"/>
                  <a:gd name="T11" fmla="*/ 2147483647 h 170"/>
                  <a:gd name="T12" fmla="*/ 0 w 737"/>
                  <a:gd name="T13" fmla="*/ 2147483647 h 17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37" h="170">
                    <a:moveTo>
                      <a:pt x="0" y="85"/>
                    </a:moveTo>
                    <a:lnTo>
                      <a:pt x="113" y="0"/>
                    </a:lnTo>
                    <a:lnTo>
                      <a:pt x="624" y="0"/>
                    </a:lnTo>
                    <a:lnTo>
                      <a:pt x="737" y="85"/>
                    </a:lnTo>
                    <a:lnTo>
                      <a:pt x="624" y="170"/>
                    </a:lnTo>
                    <a:lnTo>
                      <a:pt x="113" y="170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6" name="Freeform 190"/>
              <p:cNvSpPr>
                <a:spLocks/>
              </p:cNvSpPr>
              <p:nvPr/>
            </p:nvSpPr>
            <p:spPr bwMode="auto">
              <a:xfrm>
                <a:off x="2792605" y="2554288"/>
                <a:ext cx="539750" cy="88900"/>
              </a:xfrm>
              <a:custGeom>
                <a:avLst/>
                <a:gdLst>
                  <a:gd name="T0" fmla="*/ 0 w 340"/>
                  <a:gd name="T1" fmla="*/ 2147483647 h 56"/>
                  <a:gd name="T2" fmla="*/ 2147483647 w 340"/>
                  <a:gd name="T3" fmla="*/ 0 h 56"/>
                  <a:gd name="T4" fmla="*/ 2147483647 w 340"/>
                  <a:gd name="T5" fmla="*/ 0 h 56"/>
                  <a:gd name="T6" fmla="*/ 2147483647 w 340"/>
                  <a:gd name="T7" fmla="*/ 2147483647 h 56"/>
                  <a:gd name="T8" fmla="*/ 2147483647 w 340"/>
                  <a:gd name="T9" fmla="*/ 2147483647 h 56"/>
                  <a:gd name="T10" fmla="*/ 2147483647 w 340"/>
                  <a:gd name="T11" fmla="*/ 2147483647 h 56"/>
                  <a:gd name="T12" fmla="*/ 0 w 340"/>
                  <a:gd name="T13" fmla="*/ 21474836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0" h="56">
                    <a:moveTo>
                      <a:pt x="0" y="28"/>
                    </a:moveTo>
                    <a:lnTo>
                      <a:pt x="85" y="0"/>
                    </a:lnTo>
                    <a:lnTo>
                      <a:pt x="255" y="0"/>
                    </a:lnTo>
                    <a:lnTo>
                      <a:pt x="340" y="28"/>
                    </a:lnTo>
                    <a:lnTo>
                      <a:pt x="255" y="56"/>
                    </a:lnTo>
                    <a:lnTo>
                      <a:pt x="85" y="56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7" name="Freeform 191"/>
              <p:cNvSpPr>
                <a:spLocks/>
              </p:cNvSpPr>
              <p:nvPr/>
            </p:nvSpPr>
            <p:spPr bwMode="auto">
              <a:xfrm>
                <a:off x="2973580" y="2508251"/>
                <a:ext cx="179388" cy="88900"/>
              </a:xfrm>
              <a:custGeom>
                <a:avLst/>
                <a:gdLst>
                  <a:gd name="T0" fmla="*/ 0 w 113"/>
                  <a:gd name="T1" fmla="*/ 2147483647 h 56"/>
                  <a:gd name="T2" fmla="*/ 2147483647 w 113"/>
                  <a:gd name="T3" fmla="*/ 0 h 56"/>
                  <a:gd name="T4" fmla="*/ 2147483647 w 113"/>
                  <a:gd name="T5" fmla="*/ 0 h 56"/>
                  <a:gd name="T6" fmla="*/ 2147483647 w 113"/>
                  <a:gd name="T7" fmla="*/ 2147483647 h 56"/>
                  <a:gd name="T8" fmla="*/ 0 w 113"/>
                  <a:gd name="T9" fmla="*/ 2147483647 h 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3" h="56">
                    <a:moveTo>
                      <a:pt x="0" y="56"/>
                    </a:moveTo>
                    <a:lnTo>
                      <a:pt x="28" y="0"/>
                    </a:lnTo>
                    <a:lnTo>
                      <a:pt x="85" y="0"/>
                    </a:lnTo>
                    <a:lnTo>
                      <a:pt x="113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4" name="グループ化 53"/>
          <p:cNvGrpSpPr/>
          <p:nvPr/>
        </p:nvGrpSpPr>
        <p:grpSpPr>
          <a:xfrm>
            <a:off x="6060304" y="2970732"/>
            <a:ext cx="1443649" cy="1316476"/>
            <a:chOff x="4257870" y="2970732"/>
            <a:chExt cx="1443649" cy="1316476"/>
          </a:xfrm>
        </p:grpSpPr>
        <p:sp>
          <p:nvSpPr>
            <p:cNvPr id="39" name="フリーフォーム 38"/>
            <p:cNvSpPr/>
            <p:nvPr/>
          </p:nvSpPr>
          <p:spPr bwMode="auto">
            <a:xfrm>
              <a:off x="4257870" y="3141533"/>
              <a:ext cx="1443649" cy="1145675"/>
            </a:xfrm>
            <a:custGeom>
              <a:avLst/>
              <a:gdLst>
                <a:gd name="connsiteX0" fmla="*/ 239623 w 1651456"/>
                <a:gd name="connsiteY0" fmla="*/ 1110189 h 1161367"/>
                <a:gd name="connsiteX1" fmla="*/ 900023 w 1651456"/>
                <a:gd name="connsiteY1" fmla="*/ 1160989 h 1161367"/>
                <a:gd name="connsiteX2" fmla="*/ 1616303 w 1651456"/>
                <a:gd name="connsiteY2" fmla="*/ 1084789 h 1161367"/>
                <a:gd name="connsiteX3" fmla="*/ 1524863 w 1651456"/>
                <a:gd name="connsiteY3" fmla="*/ 927309 h 1161367"/>
                <a:gd name="connsiteX4" fmla="*/ 1382623 w 1651456"/>
                <a:gd name="connsiteY4" fmla="*/ 785069 h 1161367"/>
                <a:gd name="connsiteX5" fmla="*/ 1270863 w 1651456"/>
                <a:gd name="connsiteY5" fmla="*/ 322789 h 1161367"/>
                <a:gd name="connsiteX6" fmla="*/ 1077823 w 1651456"/>
                <a:gd name="connsiteY6" fmla="*/ 104349 h 1161367"/>
                <a:gd name="connsiteX7" fmla="*/ 889863 w 1651456"/>
                <a:gd name="connsiteY7" fmla="*/ 7829 h 1161367"/>
                <a:gd name="connsiteX8" fmla="*/ 559663 w 1651456"/>
                <a:gd name="connsiteY8" fmla="*/ 23069 h 1161367"/>
                <a:gd name="connsiteX9" fmla="*/ 300583 w 1651456"/>
                <a:gd name="connsiteY9" fmla="*/ 160229 h 1161367"/>
                <a:gd name="connsiteX10" fmla="*/ 270103 w 1651456"/>
                <a:gd name="connsiteY10" fmla="*/ 510749 h 1161367"/>
                <a:gd name="connsiteX11" fmla="*/ 219303 w 1651456"/>
                <a:gd name="connsiteY11" fmla="*/ 663149 h 1161367"/>
                <a:gd name="connsiteX12" fmla="*/ 173583 w 1651456"/>
                <a:gd name="connsiteY12" fmla="*/ 871429 h 1161367"/>
                <a:gd name="connsiteX13" fmla="*/ 863 w 1651456"/>
                <a:gd name="connsiteY13" fmla="*/ 1023829 h 1161367"/>
                <a:gd name="connsiteX14" fmla="*/ 239623 w 1651456"/>
                <a:gd name="connsiteY14" fmla="*/ 1110189 h 1161367"/>
                <a:gd name="connsiteX0" fmla="*/ 239623 w 1653875"/>
                <a:gd name="connsiteY0" fmla="*/ 1110189 h 1161367"/>
                <a:gd name="connsiteX1" fmla="*/ 900023 w 1653875"/>
                <a:gd name="connsiteY1" fmla="*/ 1160989 h 1161367"/>
                <a:gd name="connsiteX2" fmla="*/ 1616303 w 1653875"/>
                <a:gd name="connsiteY2" fmla="*/ 1084789 h 1161367"/>
                <a:gd name="connsiteX3" fmla="*/ 1524863 w 1653875"/>
                <a:gd name="connsiteY3" fmla="*/ 927309 h 1161367"/>
                <a:gd name="connsiteX4" fmla="*/ 1382623 w 1653875"/>
                <a:gd name="connsiteY4" fmla="*/ 785069 h 1161367"/>
                <a:gd name="connsiteX5" fmla="*/ 1270863 w 1653875"/>
                <a:gd name="connsiteY5" fmla="*/ 322789 h 1161367"/>
                <a:gd name="connsiteX6" fmla="*/ 1077823 w 1653875"/>
                <a:gd name="connsiteY6" fmla="*/ 104349 h 1161367"/>
                <a:gd name="connsiteX7" fmla="*/ 889863 w 1653875"/>
                <a:gd name="connsiteY7" fmla="*/ 7829 h 1161367"/>
                <a:gd name="connsiteX8" fmla="*/ 559663 w 1653875"/>
                <a:gd name="connsiteY8" fmla="*/ 23069 h 1161367"/>
                <a:gd name="connsiteX9" fmla="*/ 300583 w 1653875"/>
                <a:gd name="connsiteY9" fmla="*/ 160229 h 1161367"/>
                <a:gd name="connsiteX10" fmla="*/ 270103 w 1653875"/>
                <a:gd name="connsiteY10" fmla="*/ 510749 h 1161367"/>
                <a:gd name="connsiteX11" fmla="*/ 219303 w 1653875"/>
                <a:gd name="connsiteY11" fmla="*/ 663149 h 1161367"/>
                <a:gd name="connsiteX12" fmla="*/ 173583 w 1653875"/>
                <a:gd name="connsiteY12" fmla="*/ 871429 h 1161367"/>
                <a:gd name="connsiteX13" fmla="*/ 863 w 1653875"/>
                <a:gd name="connsiteY13" fmla="*/ 1023829 h 1161367"/>
                <a:gd name="connsiteX14" fmla="*/ 239623 w 1653875"/>
                <a:gd name="connsiteY14" fmla="*/ 1110189 h 1161367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70103 w 1653875"/>
                <a:gd name="connsiteY10" fmla="*/ 511592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70103 w 1653875"/>
                <a:gd name="connsiteY10" fmla="*/ 511592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64382 w 1653875"/>
                <a:gd name="connsiteY10" fmla="*/ 470236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40042 w 1654294"/>
                <a:gd name="connsiteY0" fmla="*/ 1111032 h 1162210"/>
                <a:gd name="connsiteX1" fmla="*/ 900442 w 1654294"/>
                <a:gd name="connsiteY1" fmla="*/ 1161832 h 1162210"/>
                <a:gd name="connsiteX2" fmla="*/ 1616722 w 1654294"/>
                <a:gd name="connsiteY2" fmla="*/ 1085632 h 1162210"/>
                <a:gd name="connsiteX3" fmla="*/ 1525282 w 1654294"/>
                <a:gd name="connsiteY3" fmla="*/ 928152 h 1162210"/>
                <a:gd name="connsiteX4" fmla="*/ 1383042 w 1654294"/>
                <a:gd name="connsiteY4" fmla="*/ 785912 h 1162210"/>
                <a:gd name="connsiteX5" fmla="*/ 1271282 w 1654294"/>
                <a:gd name="connsiteY5" fmla="*/ 323632 h 1162210"/>
                <a:gd name="connsiteX6" fmla="*/ 1078242 w 1654294"/>
                <a:gd name="connsiteY6" fmla="*/ 105192 h 1162210"/>
                <a:gd name="connsiteX7" fmla="*/ 890282 w 1654294"/>
                <a:gd name="connsiteY7" fmla="*/ 8672 h 1162210"/>
                <a:gd name="connsiteX8" fmla="*/ 560082 w 1654294"/>
                <a:gd name="connsiteY8" fmla="*/ 23912 h 1162210"/>
                <a:gd name="connsiteX9" fmla="*/ 323886 w 1654294"/>
                <a:gd name="connsiteY9" fmla="*/ 179165 h 1162210"/>
                <a:gd name="connsiteX10" fmla="*/ 264801 w 1654294"/>
                <a:gd name="connsiteY10" fmla="*/ 470236 h 1162210"/>
                <a:gd name="connsiteX11" fmla="*/ 219722 w 1654294"/>
                <a:gd name="connsiteY11" fmla="*/ 663992 h 1162210"/>
                <a:gd name="connsiteX12" fmla="*/ 148257 w 1654294"/>
                <a:gd name="connsiteY12" fmla="*/ 874857 h 1162210"/>
                <a:gd name="connsiteX13" fmla="*/ 1282 w 1654294"/>
                <a:gd name="connsiteY13" fmla="*/ 1024672 h 1162210"/>
                <a:gd name="connsiteX14" fmla="*/ 240042 w 1654294"/>
                <a:gd name="connsiteY14" fmla="*/ 1111032 h 1162210"/>
                <a:gd name="connsiteX0" fmla="*/ 239640 w 1653892"/>
                <a:gd name="connsiteY0" fmla="*/ 1111032 h 1162210"/>
                <a:gd name="connsiteX1" fmla="*/ 900040 w 1653892"/>
                <a:gd name="connsiteY1" fmla="*/ 1161832 h 1162210"/>
                <a:gd name="connsiteX2" fmla="*/ 1616320 w 1653892"/>
                <a:gd name="connsiteY2" fmla="*/ 1085632 h 1162210"/>
                <a:gd name="connsiteX3" fmla="*/ 1524880 w 1653892"/>
                <a:gd name="connsiteY3" fmla="*/ 928152 h 1162210"/>
                <a:gd name="connsiteX4" fmla="*/ 1382640 w 1653892"/>
                <a:gd name="connsiteY4" fmla="*/ 785912 h 1162210"/>
                <a:gd name="connsiteX5" fmla="*/ 1270880 w 1653892"/>
                <a:gd name="connsiteY5" fmla="*/ 323632 h 1162210"/>
                <a:gd name="connsiteX6" fmla="*/ 1077840 w 1653892"/>
                <a:gd name="connsiteY6" fmla="*/ 105192 h 1162210"/>
                <a:gd name="connsiteX7" fmla="*/ 889880 w 1653892"/>
                <a:gd name="connsiteY7" fmla="*/ 8672 h 1162210"/>
                <a:gd name="connsiteX8" fmla="*/ 559680 w 1653892"/>
                <a:gd name="connsiteY8" fmla="*/ 23912 h 1162210"/>
                <a:gd name="connsiteX9" fmla="*/ 323484 w 1653892"/>
                <a:gd name="connsiteY9" fmla="*/ 179165 h 1162210"/>
                <a:gd name="connsiteX10" fmla="*/ 264399 w 1653892"/>
                <a:gd name="connsiteY10" fmla="*/ 470236 h 1162210"/>
                <a:gd name="connsiteX11" fmla="*/ 219320 w 1653892"/>
                <a:gd name="connsiteY11" fmla="*/ 663992 h 1162210"/>
                <a:gd name="connsiteX12" fmla="*/ 147855 w 1653892"/>
                <a:gd name="connsiteY12" fmla="*/ 874857 h 1162210"/>
                <a:gd name="connsiteX13" fmla="*/ 880 w 1653892"/>
                <a:gd name="connsiteY13" fmla="*/ 1024672 h 1162210"/>
                <a:gd name="connsiteX14" fmla="*/ 239640 w 1653892"/>
                <a:gd name="connsiteY14" fmla="*/ 1111032 h 1162210"/>
                <a:gd name="connsiteX0" fmla="*/ 239640 w 1632492"/>
                <a:gd name="connsiteY0" fmla="*/ 1111032 h 1162210"/>
                <a:gd name="connsiteX1" fmla="*/ 900040 w 1632492"/>
                <a:gd name="connsiteY1" fmla="*/ 1161832 h 1162210"/>
                <a:gd name="connsiteX2" fmla="*/ 1616320 w 1632492"/>
                <a:gd name="connsiteY2" fmla="*/ 1085632 h 1162210"/>
                <a:gd name="connsiteX3" fmla="*/ 1524880 w 1632492"/>
                <a:gd name="connsiteY3" fmla="*/ 928152 h 1162210"/>
                <a:gd name="connsiteX4" fmla="*/ 1382640 w 1632492"/>
                <a:gd name="connsiteY4" fmla="*/ 785912 h 1162210"/>
                <a:gd name="connsiteX5" fmla="*/ 1270880 w 1632492"/>
                <a:gd name="connsiteY5" fmla="*/ 323632 h 1162210"/>
                <a:gd name="connsiteX6" fmla="*/ 1077840 w 1632492"/>
                <a:gd name="connsiteY6" fmla="*/ 105192 h 1162210"/>
                <a:gd name="connsiteX7" fmla="*/ 889880 w 1632492"/>
                <a:gd name="connsiteY7" fmla="*/ 8672 h 1162210"/>
                <a:gd name="connsiteX8" fmla="*/ 559680 w 1632492"/>
                <a:gd name="connsiteY8" fmla="*/ 23912 h 1162210"/>
                <a:gd name="connsiteX9" fmla="*/ 323484 w 1632492"/>
                <a:gd name="connsiteY9" fmla="*/ 179165 h 1162210"/>
                <a:gd name="connsiteX10" fmla="*/ 264399 w 1632492"/>
                <a:gd name="connsiteY10" fmla="*/ 470236 h 1162210"/>
                <a:gd name="connsiteX11" fmla="*/ 219320 w 1632492"/>
                <a:gd name="connsiteY11" fmla="*/ 663992 h 1162210"/>
                <a:gd name="connsiteX12" fmla="*/ 147855 w 1632492"/>
                <a:gd name="connsiteY12" fmla="*/ 874857 h 1162210"/>
                <a:gd name="connsiteX13" fmla="*/ 880 w 1632492"/>
                <a:gd name="connsiteY13" fmla="*/ 1024672 h 1162210"/>
                <a:gd name="connsiteX14" fmla="*/ 239640 w 1632492"/>
                <a:gd name="connsiteY14" fmla="*/ 1111032 h 1162210"/>
                <a:gd name="connsiteX0" fmla="*/ 239640 w 1630782"/>
                <a:gd name="connsiteY0" fmla="*/ 1111032 h 1162210"/>
                <a:gd name="connsiteX1" fmla="*/ 900040 w 1630782"/>
                <a:gd name="connsiteY1" fmla="*/ 1161832 h 1162210"/>
                <a:gd name="connsiteX2" fmla="*/ 1616320 w 1630782"/>
                <a:gd name="connsiteY2" fmla="*/ 1085632 h 1162210"/>
                <a:gd name="connsiteX3" fmla="*/ 1524880 w 1630782"/>
                <a:gd name="connsiteY3" fmla="*/ 928152 h 1162210"/>
                <a:gd name="connsiteX4" fmla="*/ 1382640 w 1630782"/>
                <a:gd name="connsiteY4" fmla="*/ 785912 h 1162210"/>
                <a:gd name="connsiteX5" fmla="*/ 1270880 w 1630782"/>
                <a:gd name="connsiteY5" fmla="*/ 323632 h 1162210"/>
                <a:gd name="connsiteX6" fmla="*/ 1077840 w 1630782"/>
                <a:gd name="connsiteY6" fmla="*/ 105192 h 1162210"/>
                <a:gd name="connsiteX7" fmla="*/ 889880 w 1630782"/>
                <a:gd name="connsiteY7" fmla="*/ 8672 h 1162210"/>
                <a:gd name="connsiteX8" fmla="*/ 559680 w 1630782"/>
                <a:gd name="connsiteY8" fmla="*/ 23912 h 1162210"/>
                <a:gd name="connsiteX9" fmla="*/ 323484 w 1630782"/>
                <a:gd name="connsiteY9" fmla="*/ 179165 h 1162210"/>
                <a:gd name="connsiteX10" fmla="*/ 264399 w 1630782"/>
                <a:gd name="connsiteY10" fmla="*/ 470236 h 1162210"/>
                <a:gd name="connsiteX11" fmla="*/ 219320 w 1630782"/>
                <a:gd name="connsiteY11" fmla="*/ 663992 h 1162210"/>
                <a:gd name="connsiteX12" fmla="*/ 147855 w 1630782"/>
                <a:gd name="connsiteY12" fmla="*/ 874857 h 1162210"/>
                <a:gd name="connsiteX13" fmla="*/ 880 w 1630782"/>
                <a:gd name="connsiteY13" fmla="*/ 1024672 h 1162210"/>
                <a:gd name="connsiteX14" fmla="*/ 239640 w 1630782"/>
                <a:gd name="connsiteY14" fmla="*/ 1111032 h 1162210"/>
                <a:gd name="connsiteX0" fmla="*/ 239640 w 1644295"/>
                <a:gd name="connsiteY0" fmla="*/ 1111032 h 1162210"/>
                <a:gd name="connsiteX1" fmla="*/ 900040 w 1644295"/>
                <a:gd name="connsiteY1" fmla="*/ 1161832 h 1162210"/>
                <a:gd name="connsiteX2" fmla="*/ 1616320 w 1644295"/>
                <a:gd name="connsiteY2" fmla="*/ 1085632 h 1162210"/>
                <a:gd name="connsiteX3" fmla="*/ 1487694 w 1644295"/>
                <a:gd name="connsiteY3" fmla="*/ 946245 h 1162210"/>
                <a:gd name="connsiteX4" fmla="*/ 1382640 w 1644295"/>
                <a:gd name="connsiteY4" fmla="*/ 785912 h 1162210"/>
                <a:gd name="connsiteX5" fmla="*/ 1270880 w 1644295"/>
                <a:gd name="connsiteY5" fmla="*/ 323632 h 1162210"/>
                <a:gd name="connsiteX6" fmla="*/ 1077840 w 1644295"/>
                <a:gd name="connsiteY6" fmla="*/ 105192 h 1162210"/>
                <a:gd name="connsiteX7" fmla="*/ 889880 w 1644295"/>
                <a:gd name="connsiteY7" fmla="*/ 8672 h 1162210"/>
                <a:gd name="connsiteX8" fmla="*/ 559680 w 1644295"/>
                <a:gd name="connsiteY8" fmla="*/ 23912 h 1162210"/>
                <a:gd name="connsiteX9" fmla="*/ 323484 w 1644295"/>
                <a:gd name="connsiteY9" fmla="*/ 179165 h 1162210"/>
                <a:gd name="connsiteX10" fmla="*/ 264399 w 1644295"/>
                <a:gd name="connsiteY10" fmla="*/ 470236 h 1162210"/>
                <a:gd name="connsiteX11" fmla="*/ 219320 w 1644295"/>
                <a:gd name="connsiteY11" fmla="*/ 663992 h 1162210"/>
                <a:gd name="connsiteX12" fmla="*/ 147855 w 1644295"/>
                <a:gd name="connsiteY12" fmla="*/ 874857 h 1162210"/>
                <a:gd name="connsiteX13" fmla="*/ 880 w 1644295"/>
                <a:gd name="connsiteY13" fmla="*/ 1024672 h 1162210"/>
                <a:gd name="connsiteX14" fmla="*/ 239640 w 1644295"/>
                <a:gd name="connsiteY14" fmla="*/ 1111032 h 1162210"/>
                <a:gd name="connsiteX0" fmla="*/ 239640 w 1646713"/>
                <a:gd name="connsiteY0" fmla="*/ 1111032 h 1162210"/>
                <a:gd name="connsiteX1" fmla="*/ 900040 w 1646713"/>
                <a:gd name="connsiteY1" fmla="*/ 1161832 h 1162210"/>
                <a:gd name="connsiteX2" fmla="*/ 1616320 w 1646713"/>
                <a:gd name="connsiteY2" fmla="*/ 1085632 h 1162210"/>
                <a:gd name="connsiteX3" fmla="*/ 1487694 w 1646713"/>
                <a:gd name="connsiteY3" fmla="*/ 946245 h 1162210"/>
                <a:gd name="connsiteX4" fmla="*/ 1382640 w 1646713"/>
                <a:gd name="connsiteY4" fmla="*/ 785912 h 1162210"/>
                <a:gd name="connsiteX5" fmla="*/ 1270880 w 1646713"/>
                <a:gd name="connsiteY5" fmla="*/ 323632 h 1162210"/>
                <a:gd name="connsiteX6" fmla="*/ 1077840 w 1646713"/>
                <a:gd name="connsiteY6" fmla="*/ 105192 h 1162210"/>
                <a:gd name="connsiteX7" fmla="*/ 889880 w 1646713"/>
                <a:gd name="connsiteY7" fmla="*/ 8672 h 1162210"/>
                <a:gd name="connsiteX8" fmla="*/ 559680 w 1646713"/>
                <a:gd name="connsiteY8" fmla="*/ 23912 h 1162210"/>
                <a:gd name="connsiteX9" fmla="*/ 323484 w 1646713"/>
                <a:gd name="connsiteY9" fmla="*/ 179165 h 1162210"/>
                <a:gd name="connsiteX10" fmla="*/ 264399 w 1646713"/>
                <a:gd name="connsiteY10" fmla="*/ 470236 h 1162210"/>
                <a:gd name="connsiteX11" fmla="*/ 219320 w 1646713"/>
                <a:gd name="connsiteY11" fmla="*/ 663992 h 1162210"/>
                <a:gd name="connsiteX12" fmla="*/ 147855 w 1646713"/>
                <a:gd name="connsiteY12" fmla="*/ 874857 h 1162210"/>
                <a:gd name="connsiteX13" fmla="*/ 880 w 1646713"/>
                <a:gd name="connsiteY13" fmla="*/ 1024672 h 1162210"/>
                <a:gd name="connsiteX14" fmla="*/ 239640 w 1646713"/>
                <a:gd name="connsiteY14" fmla="*/ 1111032 h 1162210"/>
                <a:gd name="connsiteX0" fmla="*/ 239640 w 1644295"/>
                <a:gd name="connsiteY0" fmla="*/ 1111032 h 1162610"/>
                <a:gd name="connsiteX1" fmla="*/ 900040 w 1644295"/>
                <a:gd name="connsiteY1" fmla="*/ 1161832 h 1162610"/>
                <a:gd name="connsiteX2" fmla="*/ 1616320 w 1644295"/>
                <a:gd name="connsiteY2" fmla="*/ 1072708 h 1162610"/>
                <a:gd name="connsiteX3" fmla="*/ 1487694 w 1644295"/>
                <a:gd name="connsiteY3" fmla="*/ 946245 h 1162610"/>
                <a:gd name="connsiteX4" fmla="*/ 1382640 w 1644295"/>
                <a:gd name="connsiteY4" fmla="*/ 785912 h 1162610"/>
                <a:gd name="connsiteX5" fmla="*/ 1270880 w 1644295"/>
                <a:gd name="connsiteY5" fmla="*/ 323632 h 1162610"/>
                <a:gd name="connsiteX6" fmla="*/ 1077840 w 1644295"/>
                <a:gd name="connsiteY6" fmla="*/ 105192 h 1162610"/>
                <a:gd name="connsiteX7" fmla="*/ 889880 w 1644295"/>
                <a:gd name="connsiteY7" fmla="*/ 8672 h 1162610"/>
                <a:gd name="connsiteX8" fmla="*/ 559680 w 1644295"/>
                <a:gd name="connsiteY8" fmla="*/ 23912 h 1162610"/>
                <a:gd name="connsiteX9" fmla="*/ 323484 w 1644295"/>
                <a:gd name="connsiteY9" fmla="*/ 179165 h 1162610"/>
                <a:gd name="connsiteX10" fmla="*/ 264399 w 1644295"/>
                <a:gd name="connsiteY10" fmla="*/ 470236 h 1162610"/>
                <a:gd name="connsiteX11" fmla="*/ 219320 w 1644295"/>
                <a:gd name="connsiteY11" fmla="*/ 663992 h 1162610"/>
                <a:gd name="connsiteX12" fmla="*/ 147855 w 1644295"/>
                <a:gd name="connsiteY12" fmla="*/ 874857 h 1162610"/>
                <a:gd name="connsiteX13" fmla="*/ 880 w 1644295"/>
                <a:gd name="connsiteY13" fmla="*/ 1024672 h 1162610"/>
                <a:gd name="connsiteX14" fmla="*/ 239640 w 1644295"/>
                <a:gd name="connsiteY14" fmla="*/ 1111032 h 1162610"/>
                <a:gd name="connsiteX0" fmla="*/ 239855 w 1644510"/>
                <a:gd name="connsiteY0" fmla="*/ 1111032 h 1162610"/>
                <a:gd name="connsiteX1" fmla="*/ 900255 w 1644510"/>
                <a:gd name="connsiteY1" fmla="*/ 1161832 h 1162610"/>
                <a:gd name="connsiteX2" fmla="*/ 1616535 w 1644510"/>
                <a:gd name="connsiteY2" fmla="*/ 1072708 h 1162610"/>
                <a:gd name="connsiteX3" fmla="*/ 1487909 w 1644510"/>
                <a:gd name="connsiteY3" fmla="*/ 946245 h 1162610"/>
                <a:gd name="connsiteX4" fmla="*/ 1382855 w 1644510"/>
                <a:gd name="connsiteY4" fmla="*/ 785912 h 1162610"/>
                <a:gd name="connsiteX5" fmla="*/ 1271095 w 1644510"/>
                <a:gd name="connsiteY5" fmla="*/ 323632 h 1162610"/>
                <a:gd name="connsiteX6" fmla="*/ 1078055 w 1644510"/>
                <a:gd name="connsiteY6" fmla="*/ 105192 h 1162610"/>
                <a:gd name="connsiteX7" fmla="*/ 890095 w 1644510"/>
                <a:gd name="connsiteY7" fmla="*/ 8672 h 1162610"/>
                <a:gd name="connsiteX8" fmla="*/ 559895 w 1644510"/>
                <a:gd name="connsiteY8" fmla="*/ 23912 h 1162610"/>
                <a:gd name="connsiteX9" fmla="*/ 323699 w 1644510"/>
                <a:gd name="connsiteY9" fmla="*/ 179165 h 1162610"/>
                <a:gd name="connsiteX10" fmla="*/ 264614 w 1644510"/>
                <a:gd name="connsiteY10" fmla="*/ 470236 h 1162610"/>
                <a:gd name="connsiteX11" fmla="*/ 219535 w 1644510"/>
                <a:gd name="connsiteY11" fmla="*/ 663992 h 1162610"/>
                <a:gd name="connsiteX12" fmla="*/ 153791 w 1644510"/>
                <a:gd name="connsiteY12" fmla="*/ 903289 h 1162610"/>
                <a:gd name="connsiteX13" fmla="*/ 1095 w 1644510"/>
                <a:gd name="connsiteY13" fmla="*/ 1024672 h 1162610"/>
                <a:gd name="connsiteX14" fmla="*/ 239855 w 1644510"/>
                <a:gd name="connsiteY14" fmla="*/ 1111032 h 1162610"/>
                <a:gd name="connsiteX0" fmla="*/ 220013 w 1624668"/>
                <a:gd name="connsiteY0" fmla="*/ 1111032 h 1162627"/>
                <a:gd name="connsiteX1" fmla="*/ 880413 w 1624668"/>
                <a:gd name="connsiteY1" fmla="*/ 1161832 h 1162627"/>
                <a:gd name="connsiteX2" fmla="*/ 1596693 w 1624668"/>
                <a:gd name="connsiteY2" fmla="*/ 1072708 h 1162627"/>
                <a:gd name="connsiteX3" fmla="*/ 1468067 w 1624668"/>
                <a:gd name="connsiteY3" fmla="*/ 946245 h 1162627"/>
                <a:gd name="connsiteX4" fmla="*/ 1363013 w 1624668"/>
                <a:gd name="connsiteY4" fmla="*/ 785912 h 1162627"/>
                <a:gd name="connsiteX5" fmla="*/ 1251253 w 1624668"/>
                <a:gd name="connsiteY5" fmla="*/ 323632 h 1162627"/>
                <a:gd name="connsiteX6" fmla="*/ 1058213 w 1624668"/>
                <a:gd name="connsiteY6" fmla="*/ 105192 h 1162627"/>
                <a:gd name="connsiteX7" fmla="*/ 870253 w 1624668"/>
                <a:gd name="connsiteY7" fmla="*/ 8672 h 1162627"/>
                <a:gd name="connsiteX8" fmla="*/ 540053 w 1624668"/>
                <a:gd name="connsiteY8" fmla="*/ 23912 h 1162627"/>
                <a:gd name="connsiteX9" fmla="*/ 303857 w 1624668"/>
                <a:gd name="connsiteY9" fmla="*/ 179165 h 1162627"/>
                <a:gd name="connsiteX10" fmla="*/ 244772 w 1624668"/>
                <a:gd name="connsiteY10" fmla="*/ 470236 h 1162627"/>
                <a:gd name="connsiteX11" fmla="*/ 199693 w 1624668"/>
                <a:gd name="connsiteY11" fmla="*/ 663992 h 1162627"/>
                <a:gd name="connsiteX12" fmla="*/ 133949 w 1624668"/>
                <a:gd name="connsiteY12" fmla="*/ 903289 h 1162627"/>
                <a:gd name="connsiteX13" fmla="*/ 1276 w 1624668"/>
                <a:gd name="connsiteY13" fmla="*/ 1019502 h 1162627"/>
                <a:gd name="connsiteX14" fmla="*/ 220013 w 1624668"/>
                <a:gd name="connsiteY14" fmla="*/ 1111032 h 1162627"/>
                <a:gd name="connsiteX0" fmla="*/ 220013 w 1624668"/>
                <a:gd name="connsiteY0" fmla="*/ 1110477 h 1162072"/>
                <a:gd name="connsiteX1" fmla="*/ 880413 w 1624668"/>
                <a:gd name="connsiteY1" fmla="*/ 1161277 h 1162072"/>
                <a:gd name="connsiteX2" fmla="*/ 1596693 w 1624668"/>
                <a:gd name="connsiteY2" fmla="*/ 1072153 h 1162072"/>
                <a:gd name="connsiteX3" fmla="*/ 1468067 w 1624668"/>
                <a:gd name="connsiteY3" fmla="*/ 945690 h 1162072"/>
                <a:gd name="connsiteX4" fmla="*/ 1363013 w 1624668"/>
                <a:gd name="connsiteY4" fmla="*/ 785357 h 1162072"/>
                <a:gd name="connsiteX5" fmla="*/ 1251253 w 1624668"/>
                <a:gd name="connsiteY5" fmla="*/ 323077 h 1162072"/>
                <a:gd name="connsiteX6" fmla="*/ 1078236 w 1624668"/>
                <a:gd name="connsiteY6" fmla="*/ 96883 h 1162072"/>
                <a:gd name="connsiteX7" fmla="*/ 870253 w 1624668"/>
                <a:gd name="connsiteY7" fmla="*/ 8117 h 1162072"/>
                <a:gd name="connsiteX8" fmla="*/ 540053 w 1624668"/>
                <a:gd name="connsiteY8" fmla="*/ 23357 h 1162072"/>
                <a:gd name="connsiteX9" fmla="*/ 303857 w 1624668"/>
                <a:gd name="connsiteY9" fmla="*/ 178610 h 1162072"/>
                <a:gd name="connsiteX10" fmla="*/ 244772 w 1624668"/>
                <a:gd name="connsiteY10" fmla="*/ 469681 h 1162072"/>
                <a:gd name="connsiteX11" fmla="*/ 199693 w 1624668"/>
                <a:gd name="connsiteY11" fmla="*/ 663437 h 1162072"/>
                <a:gd name="connsiteX12" fmla="*/ 133949 w 1624668"/>
                <a:gd name="connsiteY12" fmla="*/ 902734 h 1162072"/>
                <a:gd name="connsiteX13" fmla="*/ 1276 w 1624668"/>
                <a:gd name="connsiteY13" fmla="*/ 1018947 h 1162072"/>
                <a:gd name="connsiteX14" fmla="*/ 220013 w 1624668"/>
                <a:gd name="connsiteY14" fmla="*/ 1110477 h 1162072"/>
                <a:gd name="connsiteX0" fmla="*/ 258328 w 1625796"/>
                <a:gd name="connsiteY0" fmla="*/ 1138909 h 1165860"/>
                <a:gd name="connsiteX1" fmla="*/ 881541 w 1625796"/>
                <a:gd name="connsiteY1" fmla="*/ 1161277 h 1165860"/>
                <a:gd name="connsiteX2" fmla="*/ 1597821 w 1625796"/>
                <a:gd name="connsiteY2" fmla="*/ 1072153 h 1165860"/>
                <a:gd name="connsiteX3" fmla="*/ 1469195 w 1625796"/>
                <a:gd name="connsiteY3" fmla="*/ 945690 h 1165860"/>
                <a:gd name="connsiteX4" fmla="*/ 1364141 w 1625796"/>
                <a:gd name="connsiteY4" fmla="*/ 785357 h 1165860"/>
                <a:gd name="connsiteX5" fmla="*/ 1252381 w 1625796"/>
                <a:gd name="connsiteY5" fmla="*/ 323077 h 1165860"/>
                <a:gd name="connsiteX6" fmla="*/ 1079364 w 1625796"/>
                <a:gd name="connsiteY6" fmla="*/ 96883 h 1165860"/>
                <a:gd name="connsiteX7" fmla="*/ 871381 w 1625796"/>
                <a:gd name="connsiteY7" fmla="*/ 8117 h 1165860"/>
                <a:gd name="connsiteX8" fmla="*/ 541181 w 1625796"/>
                <a:gd name="connsiteY8" fmla="*/ 23357 h 1165860"/>
                <a:gd name="connsiteX9" fmla="*/ 304985 w 1625796"/>
                <a:gd name="connsiteY9" fmla="*/ 178610 h 1165860"/>
                <a:gd name="connsiteX10" fmla="*/ 245900 w 1625796"/>
                <a:gd name="connsiteY10" fmla="*/ 469681 h 1165860"/>
                <a:gd name="connsiteX11" fmla="*/ 200821 w 1625796"/>
                <a:gd name="connsiteY11" fmla="*/ 663437 h 1165860"/>
                <a:gd name="connsiteX12" fmla="*/ 135077 w 1625796"/>
                <a:gd name="connsiteY12" fmla="*/ 902734 h 1165860"/>
                <a:gd name="connsiteX13" fmla="*/ 2404 w 1625796"/>
                <a:gd name="connsiteY13" fmla="*/ 1018947 h 1165860"/>
                <a:gd name="connsiteX14" fmla="*/ 258328 w 1625796"/>
                <a:gd name="connsiteY14" fmla="*/ 1138909 h 1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5796" h="1165860">
                  <a:moveTo>
                    <a:pt x="258328" y="1138909"/>
                  </a:moveTo>
                  <a:cubicBezTo>
                    <a:pt x="404851" y="1162631"/>
                    <a:pt x="658292" y="1172403"/>
                    <a:pt x="881541" y="1161277"/>
                  </a:cubicBezTo>
                  <a:cubicBezTo>
                    <a:pt x="1104790" y="1150151"/>
                    <a:pt x="1499879" y="1108084"/>
                    <a:pt x="1597821" y="1072153"/>
                  </a:cubicBezTo>
                  <a:cubicBezTo>
                    <a:pt x="1695763" y="1036222"/>
                    <a:pt x="1508142" y="993489"/>
                    <a:pt x="1469195" y="945690"/>
                  </a:cubicBezTo>
                  <a:cubicBezTo>
                    <a:pt x="1430248" y="897891"/>
                    <a:pt x="1400277" y="889126"/>
                    <a:pt x="1364141" y="785357"/>
                  </a:cubicBezTo>
                  <a:cubicBezTo>
                    <a:pt x="1328005" y="681588"/>
                    <a:pt x="1299844" y="437823"/>
                    <a:pt x="1252381" y="323077"/>
                  </a:cubicBezTo>
                  <a:cubicBezTo>
                    <a:pt x="1204918" y="208331"/>
                    <a:pt x="1142864" y="149376"/>
                    <a:pt x="1079364" y="96883"/>
                  </a:cubicBezTo>
                  <a:cubicBezTo>
                    <a:pt x="1015864" y="44390"/>
                    <a:pt x="961078" y="20371"/>
                    <a:pt x="871381" y="8117"/>
                  </a:cubicBezTo>
                  <a:cubicBezTo>
                    <a:pt x="781684" y="-4137"/>
                    <a:pt x="635580" y="-5059"/>
                    <a:pt x="541181" y="23357"/>
                  </a:cubicBezTo>
                  <a:cubicBezTo>
                    <a:pt x="446782" y="51773"/>
                    <a:pt x="354199" y="104223"/>
                    <a:pt x="304985" y="178610"/>
                  </a:cubicBezTo>
                  <a:cubicBezTo>
                    <a:pt x="255772" y="252997"/>
                    <a:pt x="263261" y="388877"/>
                    <a:pt x="245900" y="469681"/>
                  </a:cubicBezTo>
                  <a:cubicBezTo>
                    <a:pt x="228539" y="550485"/>
                    <a:pt x="219292" y="591261"/>
                    <a:pt x="200821" y="663437"/>
                  </a:cubicBezTo>
                  <a:cubicBezTo>
                    <a:pt x="182350" y="735613"/>
                    <a:pt x="171484" y="842621"/>
                    <a:pt x="135077" y="902734"/>
                  </a:cubicBezTo>
                  <a:cubicBezTo>
                    <a:pt x="98670" y="962847"/>
                    <a:pt x="-18138" y="979584"/>
                    <a:pt x="2404" y="1018947"/>
                  </a:cubicBezTo>
                  <a:cubicBezTo>
                    <a:pt x="22946" y="1058310"/>
                    <a:pt x="111805" y="1115187"/>
                    <a:pt x="258328" y="1138909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 42"/>
            <p:cNvSpPr/>
            <p:nvPr/>
          </p:nvSpPr>
          <p:spPr bwMode="auto">
            <a:xfrm rot="20805826">
              <a:off x="4654079" y="3185854"/>
              <a:ext cx="273478" cy="138312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  <a:gd name="connsiteX0" fmla="*/ 270533 w 273478"/>
                <a:gd name="connsiteY0" fmla="*/ 3396 h 178660"/>
                <a:gd name="connsiteX1" fmla="*/ 87653 w 273478"/>
                <a:gd name="connsiteY1" fmla="*/ 26256 h 178660"/>
                <a:gd name="connsiteX2" fmla="*/ 3833 w 273478"/>
                <a:gd name="connsiteY2" fmla="*/ 178656 h 178660"/>
                <a:gd name="connsiteX3" fmla="*/ 186713 w 273478"/>
                <a:gd name="connsiteY3" fmla="*/ 64356 h 178660"/>
                <a:gd name="connsiteX4" fmla="*/ 270533 w 273478"/>
                <a:gd name="connsiteY4" fmla="*/ 3396 h 1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478" h="178660">
                  <a:moveTo>
                    <a:pt x="270533" y="3396"/>
                  </a:moveTo>
                  <a:cubicBezTo>
                    <a:pt x="254023" y="-2954"/>
                    <a:pt x="132103" y="-2954"/>
                    <a:pt x="87653" y="26256"/>
                  </a:cubicBezTo>
                  <a:cubicBezTo>
                    <a:pt x="43203" y="55466"/>
                    <a:pt x="-15640" y="179503"/>
                    <a:pt x="3833" y="178656"/>
                  </a:cubicBezTo>
                  <a:cubicBezTo>
                    <a:pt x="23306" y="177809"/>
                    <a:pt x="142686" y="89756"/>
                    <a:pt x="186713" y="64356"/>
                  </a:cubicBezTo>
                  <a:cubicBezTo>
                    <a:pt x="230740" y="38956"/>
                    <a:pt x="287043" y="9746"/>
                    <a:pt x="270533" y="3396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フリーフォーム 210"/>
            <p:cNvSpPr/>
            <p:nvPr/>
          </p:nvSpPr>
          <p:spPr bwMode="auto">
            <a:xfrm rot="17891207">
              <a:off x="4856140" y="3207939"/>
              <a:ext cx="170190" cy="153511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  <a:gd name="connsiteX0" fmla="*/ 273872 w 278688"/>
                <a:gd name="connsiteY0" fmla="*/ 877 h 176141"/>
                <a:gd name="connsiteX1" fmla="*/ 53849 w 278688"/>
                <a:gd name="connsiteY1" fmla="*/ 36613 h 176141"/>
                <a:gd name="connsiteX2" fmla="*/ 7172 w 278688"/>
                <a:gd name="connsiteY2" fmla="*/ 176137 h 176141"/>
                <a:gd name="connsiteX3" fmla="*/ 190052 w 278688"/>
                <a:gd name="connsiteY3" fmla="*/ 61837 h 176141"/>
                <a:gd name="connsiteX4" fmla="*/ 273872 w 278688"/>
                <a:gd name="connsiteY4" fmla="*/ 877 h 176141"/>
                <a:gd name="connsiteX0" fmla="*/ 242244 w 246698"/>
                <a:gd name="connsiteY0" fmla="*/ 721 h 153511"/>
                <a:gd name="connsiteX1" fmla="*/ 22221 w 246698"/>
                <a:gd name="connsiteY1" fmla="*/ 36457 h 153511"/>
                <a:gd name="connsiteX2" fmla="*/ 20746 w 246698"/>
                <a:gd name="connsiteY2" fmla="*/ 153506 h 153511"/>
                <a:gd name="connsiteX3" fmla="*/ 158424 w 246698"/>
                <a:gd name="connsiteY3" fmla="*/ 61681 h 153511"/>
                <a:gd name="connsiteX4" fmla="*/ 242244 w 246698"/>
                <a:gd name="connsiteY4" fmla="*/ 721 h 153511"/>
                <a:gd name="connsiteX0" fmla="*/ 242244 w 246698"/>
                <a:gd name="connsiteY0" fmla="*/ 721 h 153511"/>
                <a:gd name="connsiteX1" fmla="*/ 22221 w 246698"/>
                <a:gd name="connsiteY1" fmla="*/ 36457 h 153511"/>
                <a:gd name="connsiteX2" fmla="*/ 20746 w 246698"/>
                <a:gd name="connsiteY2" fmla="*/ 153506 h 153511"/>
                <a:gd name="connsiteX3" fmla="*/ 158424 w 246698"/>
                <a:gd name="connsiteY3" fmla="*/ 61681 h 153511"/>
                <a:gd name="connsiteX4" fmla="*/ 242244 w 246698"/>
                <a:gd name="connsiteY4" fmla="*/ 721 h 15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698" h="153511">
                  <a:moveTo>
                    <a:pt x="242244" y="721"/>
                  </a:moveTo>
                  <a:cubicBezTo>
                    <a:pt x="219544" y="-3483"/>
                    <a:pt x="59137" y="10993"/>
                    <a:pt x="22221" y="36457"/>
                  </a:cubicBezTo>
                  <a:cubicBezTo>
                    <a:pt x="-14695" y="61921"/>
                    <a:pt x="1273" y="154353"/>
                    <a:pt x="20746" y="153506"/>
                  </a:cubicBezTo>
                  <a:cubicBezTo>
                    <a:pt x="64907" y="152177"/>
                    <a:pt x="121508" y="87145"/>
                    <a:pt x="158424" y="61681"/>
                  </a:cubicBezTo>
                  <a:cubicBezTo>
                    <a:pt x="195340" y="36217"/>
                    <a:pt x="264944" y="4925"/>
                    <a:pt x="242244" y="721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 211"/>
            <p:cNvSpPr/>
            <p:nvPr/>
          </p:nvSpPr>
          <p:spPr bwMode="auto">
            <a:xfrm flipH="1">
              <a:off x="4943930" y="3167337"/>
              <a:ext cx="203518" cy="140802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479" h="175280">
                  <a:moveTo>
                    <a:pt x="271667" y="14"/>
                  </a:moveTo>
                  <a:cubicBezTo>
                    <a:pt x="252194" y="861"/>
                    <a:pt x="115457" y="36844"/>
                    <a:pt x="71007" y="66054"/>
                  </a:cubicBezTo>
                  <a:cubicBezTo>
                    <a:pt x="26557" y="95264"/>
                    <a:pt x="-14506" y="176121"/>
                    <a:pt x="4967" y="175274"/>
                  </a:cubicBezTo>
                  <a:cubicBezTo>
                    <a:pt x="24440" y="174427"/>
                    <a:pt x="143820" y="86374"/>
                    <a:pt x="187847" y="60974"/>
                  </a:cubicBezTo>
                  <a:cubicBezTo>
                    <a:pt x="231874" y="35574"/>
                    <a:pt x="291140" y="-833"/>
                    <a:pt x="271667" y="14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 212"/>
            <p:cNvSpPr/>
            <p:nvPr/>
          </p:nvSpPr>
          <p:spPr bwMode="auto">
            <a:xfrm rot="21336447">
              <a:off x="4927718" y="2970732"/>
              <a:ext cx="307415" cy="185104"/>
            </a:xfrm>
            <a:custGeom>
              <a:avLst/>
              <a:gdLst>
                <a:gd name="connsiteX0" fmla="*/ 73 w 307415"/>
                <a:gd name="connsiteY0" fmla="*/ 147844 h 170328"/>
                <a:gd name="connsiteX1" fmla="*/ 111833 w 307415"/>
                <a:gd name="connsiteY1" fmla="*/ 25924 h 170328"/>
                <a:gd name="connsiteX2" fmla="*/ 218513 w 307415"/>
                <a:gd name="connsiteY2" fmla="*/ 31004 h 170328"/>
                <a:gd name="connsiteX3" fmla="*/ 307413 w 307415"/>
                <a:gd name="connsiteY3" fmla="*/ 3064 h 170328"/>
                <a:gd name="connsiteX4" fmla="*/ 221053 w 307415"/>
                <a:gd name="connsiteY4" fmla="*/ 114824 h 170328"/>
                <a:gd name="connsiteX5" fmla="*/ 96593 w 307415"/>
                <a:gd name="connsiteY5" fmla="*/ 165624 h 170328"/>
                <a:gd name="connsiteX6" fmla="*/ 73 w 307415"/>
                <a:gd name="connsiteY6" fmla="*/ 147844 h 17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415" h="170328">
                  <a:moveTo>
                    <a:pt x="73" y="147844"/>
                  </a:moveTo>
                  <a:cubicBezTo>
                    <a:pt x="2613" y="124561"/>
                    <a:pt x="75426" y="45397"/>
                    <a:pt x="111833" y="25924"/>
                  </a:cubicBezTo>
                  <a:cubicBezTo>
                    <a:pt x="148240" y="6451"/>
                    <a:pt x="185916" y="34814"/>
                    <a:pt x="218513" y="31004"/>
                  </a:cubicBezTo>
                  <a:cubicBezTo>
                    <a:pt x="251110" y="27194"/>
                    <a:pt x="306990" y="-10906"/>
                    <a:pt x="307413" y="3064"/>
                  </a:cubicBezTo>
                  <a:cubicBezTo>
                    <a:pt x="307836" y="17034"/>
                    <a:pt x="256190" y="87731"/>
                    <a:pt x="221053" y="114824"/>
                  </a:cubicBezTo>
                  <a:cubicBezTo>
                    <a:pt x="185916" y="141917"/>
                    <a:pt x="131306" y="156311"/>
                    <a:pt x="96593" y="165624"/>
                  </a:cubicBezTo>
                  <a:cubicBezTo>
                    <a:pt x="61880" y="174937"/>
                    <a:pt x="-2467" y="171127"/>
                    <a:pt x="73" y="14784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 213"/>
            <p:cNvSpPr/>
            <p:nvPr/>
          </p:nvSpPr>
          <p:spPr bwMode="auto">
            <a:xfrm rot="749673">
              <a:off x="4592596" y="3019199"/>
              <a:ext cx="320113" cy="135318"/>
            </a:xfrm>
            <a:custGeom>
              <a:avLst/>
              <a:gdLst>
                <a:gd name="connsiteX0" fmla="*/ 320097 w 320113"/>
                <a:gd name="connsiteY0" fmla="*/ 103815 h 117061"/>
                <a:gd name="connsiteX1" fmla="*/ 213417 w 320113"/>
                <a:gd name="connsiteY1" fmla="*/ 2215 h 117061"/>
                <a:gd name="connsiteX2" fmla="*/ 101657 w 320113"/>
                <a:gd name="connsiteY2" fmla="*/ 32695 h 117061"/>
                <a:gd name="connsiteX3" fmla="*/ 57 w 320113"/>
                <a:gd name="connsiteY3" fmla="*/ 2215 h 117061"/>
                <a:gd name="connsiteX4" fmla="*/ 88957 w 320113"/>
                <a:gd name="connsiteY4" fmla="*/ 106355 h 117061"/>
                <a:gd name="connsiteX5" fmla="*/ 205797 w 320113"/>
                <a:gd name="connsiteY5" fmla="*/ 113975 h 117061"/>
                <a:gd name="connsiteX6" fmla="*/ 320097 w 320113"/>
                <a:gd name="connsiteY6" fmla="*/ 103815 h 11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113" h="117061">
                  <a:moveTo>
                    <a:pt x="320097" y="103815"/>
                  </a:moveTo>
                  <a:cubicBezTo>
                    <a:pt x="321367" y="85188"/>
                    <a:pt x="249824" y="14068"/>
                    <a:pt x="213417" y="2215"/>
                  </a:cubicBezTo>
                  <a:cubicBezTo>
                    <a:pt x="177010" y="-9638"/>
                    <a:pt x="137217" y="32695"/>
                    <a:pt x="101657" y="32695"/>
                  </a:cubicBezTo>
                  <a:cubicBezTo>
                    <a:pt x="66097" y="32695"/>
                    <a:pt x="2174" y="-10062"/>
                    <a:pt x="57" y="2215"/>
                  </a:cubicBezTo>
                  <a:cubicBezTo>
                    <a:pt x="-2060" y="14492"/>
                    <a:pt x="54667" y="87728"/>
                    <a:pt x="88957" y="106355"/>
                  </a:cubicBezTo>
                  <a:cubicBezTo>
                    <a:pt x="123247" y="124982"/>
                    <a:pt x="166850" y="113552"/>
                    <a:pt x="205797" y="113975"/>
                  </a:cubicBezTo>
                  <a:cubicBezTo>
                    <a:pt x="244744" y="114398"/>
                    <a:pt x="318827" y="122442"/>
                    <a:pt x="320097" y="103815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 215"/>
            <p:cNvSpPr/>
            <p:nvPr/>
          </p:nvSpPr>
          <p:spPr bwMode="auto">
            <a:xfrm rot="20825673">
              <a:off x="4927799" y="3042513"/>
              <a:ext cx="232689" cy="86485"/>
            </a:xfrm>
            <a:custGeom>
              <a:avLst/>
              <a:gdLst>
                <a:gd name="connsiteX0" fmla="*/ 73 w 307415"/>
                <a:gd name="connsiteY0" fmla="*/ 147844 h 170328"/>
                <a:gd name="connsiteX1" fmla="*/ 111833 w 307415"/>
                <a:gd name="connsiteY1" fmla="*/ 25924 h 170328"/>
                <a:gd name="connsiteX2" fmla="*/ 218513 w 307415"/>
                <a:gd name="connsiteY2" fmla="*/ 31004 h 170328"/>
                <a:gd name="connsiteX3" fmla="*/ 307413 w 307415"/>
                <a:gd name="connsiteY3" fmla="*/ 3064 h 170328"/>
                <a:gd name="connsiteX4" fmla="*/ 221053 w 307415"/>
                <a:gd name="connsiteY4" fmla="*/ 114824 h 170328"/>
                <a:gd name="connsiteX5" fmla="*/ 96593 w 307415"/>
                <a:gd name="connsiteY5" fmla="*/ 165624 h 170328"/>
                <a:gd name="connsiteX6" fmla="*/ 73 w 307415"/>
                <a:gd name="connsiteY6" fmla="*/ 147844 h 17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415" h="170328">
                  <a:moveTo>
                    <a:pt x="73" y="147844"/>
                  </a:moveTo>
                  <a:cubicBezTo>
                    <a:pt x="2613" y="124561"/>
                    <a:pt x="75426" y="45397"/>
                    <a:pt x="111833" y="25924"/>
                  </a:cubicBezTo>
                  <a:cubicBezTo>
                    <a:pt x="148240" y="6451"/>
                    <a:pt x="185916" y="34814"/>
                    <a:pt x="218513" y="31004"/>
                  </a:cubicBezTo>
                  <a:cubicBezTo>
                    <a:pt x="251110" y="27194"/>
                    <a:pt x="306990" y="-10906"/>
                    <a:pt x="307413" y="3064"/>
                  </a:cubicBezTo>
                  <a:cubicBezTo>
                    <a:pt x="307836" y="17034"/>
                    <a:pt x="256190" y="87731"/>
                    <a:pt x="221053" y="114824"/>
                  </a:cubicBezTo>
                  <a:cubicBezTo>
                    <a:pt x="185916" y="141917"/>
                    <a:pt x="131306" y="156311"/>
                    <a:pt x="96593" y="165624"/>
                  </a:cubicBezTo>
                  <a:cubicBezTo>
                    <a:pt x="61880" y="174937"/>
                    <a:pt x="-2467" y="171127"/>
                    <a:pt x="73" y="147844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 216"/>
            <p:cNvSpPr/>
            <p:nvPr/>
          </p:nvSpPr>
          <p:spPr bwMode="auto">
            <a:xfrm rot="654074">
              <a:off x="4666344" y="3076444"/>
              <a:ext cx="238461" cy="65351"/>
            </a:xfrm>
            <a:custGeom>
              <a:avLst/>
              <a:gdLst>
                <a:gd name="connsiteX0" fmla="*/ 320097 w 320113"/>
                <a:gd name="connsiteY0" fmla="*/ 103815 h 117061"/>
                <a:gd name="connsiteX1" fmla="*/ 213417 w 320113"/>
                <a:gd name="connsiteY1" fmla="*/ 2215 h 117061"/>
                <a:gd name="connsiteX2" fmla="*/ 101657 w 320113"/>
                <a:gd name="connsiteY2" fmla="*/ 32695 h 117061"/>
                <a:gd name="connsiteX3" fmla="*/ 57 w 320113"/>
                <a:gd name="connsiteY3" fmla="*/ 2215 h 117061"/>
                <a:gd name="connsiteX4" fmla="*/ 88957 w 320113"/>
                <a:gd name="connsiteY4" fmla="*/ 106355 h 117061"/>
                <a:gd name="connsiteX5" fmla="*/ 205797 w 320113"/>
                <a:gd name="connsiteY5" fmla="*/ 113975 h 117061"/>
                <a:gd name="connsiteX6" fmla="*/ 320097 w 320113"/>
                <a:gd name="connsiteY6" fmla="*/ 103815 h 11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113" h="117061">
                  <a:moveTo>
                    <a:pt x="320097" y="103815"/>
                  </a:moveTo>
                  <a:cubicBezTo>
                    <a:pt x="321367" y="85188"/>
                    <a:pt x="249824" y="14068"/>
                    <a:pt x="213417" y="2215"/>
                  </a:cubicBezTo>
                  <a:cubicBezTo>
                    <a:pt x="177010" y="-9638"/>
                    <a:pt x="137217" y="32695"/>
                    <a:pt x="101657" y="32695"/>
                  </a:cubicBezTo>
                  <a:cubicBezTo>
                    <a:pt x="66097" y="32695"/>
                    <a:pt x="2174" y="-10062"/>
                    <a:pt x="57" y="2215"/>
                  </a:cubicBezTo>
                  <a:cubicBezTo>
                    <a:pt x="-2060" y="14492"/>
                    <a:pt x="54667" y="87728"/>
                    <a:pt x="88957" y="106355"/>
                  </a:cubicBezTo>
                  <a:cubicBezTo>
                    <a:pt x="123247" y="124982"/>
                    <a:pt x="166850" y="113552"/>
                    <a:pt x="205797" y="113975"/>
                  </a:cubicBezTo>
                  <a:cubicBezTo>
                    <a:pt x="244744" y="114398"/>
                    <a:pt x="318827" y="122442"/>
                    <a:pt x="320097" y="103815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 217"/>
            <p:cNvSpPr/>
            <p:nvPr/>
          </p:nvSpPr>
          <p:spPr bwMode="auto">
            <a:xfrm>
              <a:off x="4843728" y="3099339"/>
              <a:ext cx="133728" cy="110530"/>
            </a:xfrm>
            <a:custGeom>
              <a:avLst/>
              <a:gdLst>
                <a:gd name="connsiteX0" fmla="*/ 82830 w 133728"/>
                <a:gd name="connsiteY0" fmla="*/ 2680 h 110530"/>
                <a:gd name="connsiteX1" fmla="*/ 11710 w 133728"/>
                <a:gd name="connsiteY1" fmla="*/ 17920 h 110530"/>
                <a:gd name="connsiteX2" fmla="*/ 6630 w 133728"/>
                <a:gd name="connsiteY2" fmla="*/ 89040 h 110530"/>
                <a:gd name="connsiteX3" fmla="*/ 77750 w 133728"/>
                <a:gd name="connsiteY3" fmla="*/ 109360 h 110530"/>
                <a:gd name="connsiteX4" fmla="*/ 133630 w 133728"/>
                <a:gd name="connsiteY4" fmla="*/ 61100 h 110530"/>
                <a:gd name="connsiteX5" fmla="*/ 82830 w 133728"/>
                <a:gd name="connsiteY5" fmla="*/ 2680 h 11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728" h="110530">
                  <a:moveTo>
                    <a:pt x="82830" y="2680"/>
                  </a:moveTo>
                  <a:cubicBezTo>
                    <a:pt x="62510" y="-4517"/>
                    <a:pt x="24410" y="3527"/>
                    <a:pt x="11710" y="17920"/>
                  </a:cubicBezTo>
                  <a:cubicBezTo>
                    <a:pt x="-990" y="32313"/>
                    <a:pt x="-4377" y="73800"/>
                    <a:pt x="6630" y="89040"/>
                  </a:cubicBezTo>
                  <a:cubicBezTo>
                    <a:pt x="17637" y="104280"/>
                    <a:pt x="56583" y="114017"/>
                    <a:pt x="77750" y="109360"/>
                  </a:cubicBezTo>
                  <a:cubicBezTo>
                    <a:pt x="98917" y="104703"/>
                    <a:pt x="131513" y="78457"/>
                    <a:pt x="133630" y="61100"/>
                  </a:cubicBezTo>
                  <a:cubicBezTo>
                    <a:pt x="135747" y="43743"/>
                    <a:pt x="103150" y="9877"/>
                    <a:pt x="82830" y="268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/>
            <p:cNvSpPr/>
            <p:nvPr/>
          </p:nvSpPr>
          <p:spPr bwMode="auto">
            <a:xfrm>
              <a:off x="5242329" y="3456745"/>
              <a:ext cx="255925" cy="658635"/>
            </a:xfrm>
            <a:custGeom>
              <a:avLst/>
              <a:gdLst>
                <a:gd name="connsiteX0" fmla="*/ 16020 w 255925"/>
                <a:gd name="connsiteY0" fmla="*/ 6217 h 702926"/>
                <a:gd name="connsiteX1" fmla="*/ 3320 w 255925"/>
                <a:gd name="connsiteY1" fmla="*/ 90037 h 702926"/>
                <a:gd name="connsiteX2" fmla="*/ 69360 w 255925"/>
                <a:gd name="connsiteY2" fmla="*/ 135757 h 702926"/>
                <a:gd name="connsiteX3" fmla="*/ 110000 w 255925"/>
                <a:gd name="connsiteY3" fmla="*/ 272917 h 702926"/>
                <a:gd name="connsiteX4" fmla="*/ 132860 w 255925"/>
                <a:gd name="connsiteY4" fmla="*/ 425317 h 702926"/>
                <a:gd name="connsiteX5" fmla="*/ 163340 w 255925"/>
                <a:gd name="connsiteY5" fmla="*/ 613277 h 702926"/>
                <a:gd name="connsiteX6" fmla="*/ 242080 w 255925"/>
                <a:gd name="connsiteY6" fmla="*/ 702177 h 702926"/>
                <a:gd name="connsiteX7" fmla="*/ 249700 w 255925"/>
                <a:gd name="connsiteY7" fmla="*/ 646297 h 702926"/>
                <a:gd name="connsiteX8" fmla="*/ 176040 w 255925"/>
                <a:gd name="connsiteY8" fmla="*/ 486277 h 702926"/>
                <a:gd name="connsiteX9" fmla="*/ 140480 w 255925"/>
                <a:gd name="connsiteY9" fmla="*/ 227197 h 702926"/>
                <a:gd name="connsiteX10" fmla="*/ 122700 w 255925"/>
                <a:gd name="connsiteY10" fmla="*/ 117977 h 702926"/>
                <a:gd name="connsiteX11" fmla="*/ 82060 w 255925"/>
                <a:gd name="connsiteY11" fmla="*/ 79877 h 702926"/>
                <a:gd name="connsiteX12" fmla="*/ 69360 w 255925"/>
                <a:gd name="connsiteY12" fmla="*/ 13837 h 702926"/>
                <a:gd name="connsiteX13" fmla="*/ 16020 w 255925"/>
                <a:gd name="connsiteY13" fmla="*/ 6217 h 70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5925" h="702926">
                  <a:moveTo>
                    <a:pt x="16020" y="6217"/>
                  </a:moveTo>
                  <a:cubicBezTo>
                    <a:pt x="5013" y="18917"/>
                    <a:pt x="-5570" y="68447"/>
                    <a:pt x="3320" y="90037"/>
                  </a:cubicBezTo>
                  <a:cubicBezTo>
                    <a:pt x="12210" y="111627"/>
                    <a:pt x="51580" y="105277"/>
                    <a:pt x="69360" y="135757"/>
                  </a:cubicBezTo>
                  <a:cubicBezTo>
                    <a:pt x="87140" y="166237"/>
                    <a:pt x="99417" y="224657"/>
                    <a:pt x="110000" y="272917"/>
                  </a:cubicBezTo>
                  <a:cubicBezTo>
                    <a:pt x="120583" y="321177"/>
                    <a:pt x="123970" y="368590"/>
                    <a:pt x="132860" y="425317"/>
                  </a:cubicBezTo>
                  <a:cubicBezTo>
                    <a:pt x="141750" y="482044"/>
                    <a:pt x="145137" y="567134"/>
                    <a:pt x="163340" y="613277"/>
                  </a:cubicBezTo>
                  <a:cubicBezTo>
                    <a:pt x="181543" y="659420"/>
                    <a:pt x="227687" y="696674"/>
                    <a:pt x="242080" y="702177"/>
                  </a:cubicBezTo>
                  <a:cubicBezTo>
                    <a:pt x="256473" y="707680"/>
                    <a:pt x="260707" y="682280"/>
                    <a:pt x="249700" y="646297"/>
                  </a:cubicBezTo>
                  <a:cubicBezTo>
                    <a:pt x="238693" y="610314"/>
                    <a:pt x="194243" y="556127"/>
                    <a:pt x="176040" y="486277"/>
                  </a:cubicBezTo>
                  <a:cubicBezTo>
                    <a:pt x="157837" y="416427"/>
                    <a:pt x="149370" y="288580"/>
                    <a:pt x="140480" y="227197"/>
                  </a:cubicBezTo>
                  <a:cubicBezTo>
                    <a:pt x="131590" y="165814"/>
                    <a:pt x="132437" y="142530"/>
                    <a:pt x="122700" y="117977"/>
                  </a:cubicBezTo>
                  <a:cubicBezTo>
                    <a:pt x="112963" y="93424"/>
                    <a:pt x="90950" y="97234"/>
                    <a:pt x="82060" y="79877"/>
                  </a:cubicBezTo>
                  <a:cubicBezTo>
                    <a:pt x="73170" y="62520"/>
                    <a:pt x="79097" y="25267"/>
                    <a:pt x="69360" y="13837"/>
                  </a:cubicBezTo>
                  <a:cubicBezTo>
                    <a:pt x="59623" y="2407"/>
                    <a:pt x="27027" y="-6483"/>
                    <a:pt x="16020" y="62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/>
            <p:cNvSpPr/>
            <p:nvPr/>
          </p:nvSpPr>
          <p:spPr bwMode="auto">
            <a:xfrm>
              <a:off x="5199440" y="3336811"/>
              <a:ext cx="84662" cy="82112"/>
            </a:xfrm>
            <a:custGeom>
              <a:avLst/>
              <a:gdLst>
                <a:gd name="connsiteX0" fmla="*/ 46209 w 84662"/>
                <a:gd name="connsiteY0" fmla="*/ 554 h 82112"/>
                <a:gd name="connsiteX1" fmla="*/ 489 w 84662"/>
                <a:gd name="connsiteY1" fmla="*/ 23414 h 82112"/>
                <a:gd name="connsiteX2" fmla="*/ 25889 w 84662"/>
                <a:gd name="connsiteY2" fmla="*/ 81834 h 82112"/>
                <a:gd name="connsiteX3" fmla="*/ 84309 w 84662"/>
                <a:gd name="connsiteY3" fmla="*/ 43734 h 82112"/>
                <a:gd name="connsiteX4" fmla="*/ 46209 w 84662"/>
                <a:gd name="connsiteY4" fmla="*/ 554 h 8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662" h="82112">
                  <a:moveTo>
                    <a:pt x="46209" y="554"/>
                  </a:moveTo>
                  <a:cubicBezTo>
                    <a:pt x="32239" y="-2833"/>
                    <a:pt x="3876" y="9867"/>
                    <a:pt x="489" y="23414"/>
                  </a:cubicBezTo>
                  <a:cubicBezTo>
                    <a:pt x="-2898" y="36961"/>
                    <a:pt x="11919" y="78447"/>
                    <a:pt x="25889" y="81834"/>
                  </a:cubicBezTo>
                  <a:cubicBezTo>
                    <a:pt x="39859" y="85221"/>
                    <a:pt x="80499" y="56857"/>
                    <a:pt x="84309" y="43734"/>
                  </a:cubicBezTo>
                  <a:cubicBezTo>
                    <a:pt x="88119" y="30611"/>
                    <a:pt x="60179" y="3941"/>
                    <a:pt x="46209" y="5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4330038" y="3892482"/>
              <a:ext cx="742436" cy="306138"/>
            </a:xfrm>
            <a:custGeom>
              <a:avLst/>
              <a:gdLst>
                <a:gd name="connsiteX0" fmla="*/ 120042 w 742436"/>
                <a:gd name="connsiteY0" fmla="*/ 72458 h 306138"/>
                <a:gd name="connsiteX1" fmla="*/ 66702 w 742436"/>
                <a:gd name="connsiteY1" fmla="*/ 174058 h 306138"/>
                <a:gd name="connsiteX2" fmla="*/ 662 w 742436"/>
                <a:gd name="connsiteY2" fmla="*/ 224858 h 306138"/>
                <a:gd name="connsiteX3" fmla="*/ 109882 w 742436"/>
                <a:gd name="connsiteY3" fmla="*/ 219778 h 306138"/>
                <a:gd name="connsiteX4" fmla="*/ 257202 w 742436"/>
                <a:gd name="connsiteY4" fmla="*/ 275658 h 306138"/>
                <a:gd name="connsiteX5" fmla="*/ 569622 w 742436"/>
                <a:gd name="connsiteY5" fmla="*/ 306138 h 306138"/>
                <a:gd name="connsiteX6" fmla="*/ 739802 w 742436"/>
                <a:gd name="connsiteY6" fmla="*/ 275658 h 306138"/>
                <a:gd name="connsiteX7" fmla="*/ 442622 w 742436"/>
                <a:gd name="connsiteY7" fmla="*/ 270578 h 306138"/>
                <a:gd name="connsiteX8" fmla="*/ 241962 w 742436"/>
                <a:gd name="connsiteY8" fmla="*/ 237558 h 306138"/>
                <a:gd name="connsiteX9" fmla="*/ 132742 w 742436"/>
                <a:gd name="connsiteY9" fmla="*/ 161358 h 306138"/>
                <a:gd name="connsiteX10" fmla="*/ 160682 w 742436"/>
                <a:gd name="connsiteY10" fmla="*/ 11498 h 306138"/>
                <a:gd name="connsiteX11" fmla="*/ 127662 w 742436"/>
                <a:gd name="connsiteY11" fmla="*/ 16578 h 306138"/>
                <a:gd name="connsiteX12" fmla="*/ 120042 w 742436"/>
                <a:gd name="connsiteY12" fmla="*/ 72458 h 3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436" h="306138">
                  <a:moveTo>
                    <a:pt x="120042" y="72458"/>
                  </a:moveTo>
                  <a:cubicBezTo>
                    <a:pt x="109882" y="98705"/>
                    <a:pt x="86599" y="148658"/>
                    <a:pt x="66702" y="174058"/>
                  </a:cubicBezTo>
                  <a:cubicBezTo>
                    <a:pt x="46805" y="199458"/>
                    <a:pt x="-6535" y="217238"/>
                    <a:pt x="662" y="224858"/>
                  </a:cubicBezTo>
                  <a:cubicBezTo>
                    <a:pt x="7859" y="232478"/>
                    <a:pt x="67125" y="211311"/>
                    <a:pt x="109882" y="219778"/>
                  </a:cubicBezTo>
                  <a:cubicBezTo>
                    <a:pt x="152639" y="228245"/>
                    <a:pt x="180579" y="261265"/>
                    <a:pt x="257202" y="275658"/>
                  </a:cubicBezTo>
                  <a:cubicBezTo>
                    <a:pt x="333825" y="290051"/>
                    <a:pt x="489189" y="306138"/>
                    <a:pt x="569622" y="306138"/>
                  </a:cubicBezTo>
                  <a:cubicBezTo>
                    <a:pt x="650055" y="306138"/>
                    <a:pt x="760969" y="281585"/>
                    <a:pt x="739802" y="275658"/>
                  </a:cubicBezTo>
                  <a:cubicBezTo>
                    <a:pt x="718635" y="269731"/>
                    <a:pt x="525595" y="276928"/>
                    <a:pt x="442622" y="270578"/>
                  </a:cubicBezTo>
                  <a:cubicBezTo>
                    <a:pt x="359649" y="264228"/>
                    <a:pt x="293609" y="255761"/>
                    <a:pt x="241962" y="237558"/>
                  </a:cubicBezTo>
                  <a:cubicBezTo>
                    <a:pt x="190315" y="219355"/>
                    <a:pt x="146289" y="199035"/>
                    <a:pt x="132742" y="161358"/>
                  </a:cubicBezTo>
                  <a:cubicBezTo>
                    <a:pt x="119195" y="123681"/>
                    <a:pt x="161529" y="35628"/>
                    <a:pt x="160682" y="11498"/>
                  </a:cubicBezTo>
                  <a:cubicBezTo>
                    <a:pt x="159835" y="-12632"/>
                    <a:pt x="134435" y="7265"/>
                    <a:pt x="127662" y="16578"/>
                  </a:cubicBezTo>
                  <a:cubicBezTo>
                    <a:pt x="120889" y="25891"/>
                    <a:pt x="130202" y="46211"/>
                    <a:pt x="120042" y="72458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4581748" y="3512820"/>
              <a:ext cx="729391" cy="546117"/>
            </a:xfrm>
            <a:custGeom>
              <a:avLst/>
              <a:gdLst>
                <a:gd name="connsiteX0" fmla="*/ 76200 w 769620"/>
                <a:gd name="connsiteY0" fmla="*/ 60960 h 535940"/>
                <a:gd name="connsiteX1" fmla="*/ 53340 w 769620"/>
                <a:gd name="connsiteY1" fmla="*/ 266700 h 535940"/>
                <a:gd name="connsiteX2" fmla="*/ 0 w 769620"/>
                <a:gd name="connsiteY2" fmla="*/ 487680 h 535940"/>
                <a:gd name="connsiteX3" fmla="*/ 373380 w 769620"/>
                <a:gd name="connsiteY3" fmla="*/ 535940 h 535940"/>
                <a:gd name="connsiteX4" fmla="*/ 693420 w 769620"/>
                <a:gd name="connsiteY4" fmla="*/ 495300 h 535940"/>
                <a:gd name="connsiteX5" fmla="*/ 769620 w 769620"/>
                <a:gd name="connsiteY5" fmla="*/ 457200 h 535940"/>
                <a:gd name="connsiteX6" fmla="*/ 701040 w 769620"/>
                <a:gd name="connsiteY6" fmla="*/ 165100 h 535940"/>
                <a:gd name="connsiteX7" fmla="*/ 647700 w 769620"/>
                <a:gd name="connsiteY7" fmla="*/ 0 h 535940"/>
                <a:gd name="connsiteX8" fmla="*/ 340360 w 769620"/>
                <a:gd name="connsiteY8" fmla="*/ 35560 h 535940"/>
                <a:gd name="connsiteX9" fmla="*/ 76200 w 769620"/>
                <a:gd name="connsiteY9" fmla="*/ 60960 h 535940"/>
                <a:gd name="connsiteX0" fmla="*/ 63500 w 769620"/>
                <a:gd name="connsiteY0" fmla="*/ 35560 h 535940"/>
                <a:gd name="connsiteX1" fmla="*/ 53340 w 769620"/>
                <a:gd name="connsiteY1" fmla="*/ 266700 h 535940"/>
                <a:gd name="connsiteX2" fmla="*/ 0 w 769620"/>
                <a:gd name="connsiteY2" fmla="*/ 487680 h 535940"/>
                <a:gd name="connsiteX3" fmla="*/ 373380 w 769620"/>
                <a:gd name="connsiteY3" fmla="*/ 535940 h 535940"/>
                <a:gd name="connsiteX4" fmla="*/ 693420 w 769620"/>
                <a:gd name="connsiteY4" fmla="*/ 495300 h 535940"/>
                <a:gd name="connsiteX5" fmla="*/ 769620 w 769620"/>
                <a:gd name="connsiteY5" fmla="*/ 457200 h 535940"/>
                <a:gd name="connsiteX6" fmla="*/ 701040 w 769620"/>
                <a:gd name="connsiteY6" fmla="*/ 165100 h 535940"/>
                <a:gd name="connsiteX7" fmla="*/ 647700 w 769620"/>
                <a:gd name="connsiteY7" fmla="*/ 0 h 535940"/>
                <a:gd name="connsiteX8" fmla="*/ 340360 w 769620"/>
                <a:gd name="connsiteY8" fmla="*/ 35560 h 535940"/>
                <a:gd name="connsiteX9" fmla="*/ 63500 w 769620"/>
                <a:gd name="connsiteY9" fmla="*/ 35560 h 535940"/>
                <a:gd name="connsiteX0" fmla="*/ 63500 w 769620"/>
                <a:gd name="connsiteY0" fmla="*/ 35560 h 535940"/>
                <a:gd name="connsiteX1" fmla="*/ 53340 w 769620"/>
                <a:gd name="connsiteY1" fmla="*/ 266700 h 535940"/>
                <a:gd name="connsiteX2" fmla="*/ 0 w 769620"/>
                <a:gd name="connsiteY2" fmla="*/ 487680 h 535940"/>
                <a:gd name="connsiteX3" fmla="*/ 373380 w 769620"/>
                <a:gd name="connsiteY3" fmla="*/ 535940 h 535940"/>
                <a:gd name="connsiteX4" fmla="*/ 693420 w 769620"/>
                <a:gd name="connsiteY4" fmla="*/ 495300 h 535940"/>
                <a:gd name="connsiteX5" fmla="*/ 769620 w 769620"/>
                <a:gd name="connsiteY5" fmla="*/ 457200 h 535940"/>
                <a:gd name="connsiteX6" fmla="*/ 701040 w 769620"/>
                <a:gd name="connsiteY6" fmla="*/ 165100 h 535940"/>
                <a:gd name="connsiteX7" fmla="*/ 647700 w 769620"/>
                <a:gd name="connsiteY7" fmla="*/ 0 h 535940"/>
                <a:gd name="connsiteX8" fmla="*/ 358140 w 769620"/>
                <a:gd name="connsiteY8" fmla="*/ 33020 h 535940"/>
                <a:gd name="connsiteX9" fmla="*/ 63500 w 769620"/>
                <a:gd name="connsiteY9" fmla="*/ 35560 h 535940"/>
                <a:gd name="connsiteX0" fmla="*/ 63500 w 769620"/>
                <a:gd name="connsiteY0" fmla="*/ 15240 h 535940"/>
                <a:gd name="connsiteX1" fmla="*/ 53340 w 769620"/>
                <a:gd name="connsiteY1" fmla="*/ 266700 h 535940"/>
                <a:gd name="connsiteX2" fmla="*/ 0 w 769620"/>
                <a:gd name="connsiteY2" fmla="*/ 487680 h 535940"/>
                <a:gd name="connsiteX3" fmla="*/ 373380 w 769620"/>
                <a:gd name="connsiteY3" fmla="*/ 535940 h 535940"/>
                <a:gd name="connsiteX4" fmla="*/ 693420 w 769620"/>
                <a:gd name="connsiteY4" fmla="*/ 495300 h 535940"/>
                <a:gd name="connsiteX5" fmla="*/ 769620 w 769620"/>
                <a:gd name="connsiteY5" fmla="*/ 457200 h 535940"/>
                <a:gd name="connsiteX6" fmla="*/ 701040 w 769620"/>
                <a:gd name="connsiteY6" fmla="*/ 165100 h 535940"/>
                <a:gd name="connsiteX7" fmla="*/ 647700 w 769620"/>
                <a:gd name="connsiteY7" fmla="*/ 0 h 535940"/>
                <a:gd name="connsiteX8" fmla="*/ 358140 w 769620"/>
                <a:gd name="connsiteY8" fmla="*/ 33020 h 535940"/>
                <a:gd name="connsiteX9" fmla="*/ 63500 w 769620"/>
                <a:gd name="connsiteY9" fmla="*/ 15240 h 535940"/>
                <a:gd name="connsiteX0" fmla="*/ 63500 w 769620"/>
                <a:gd name="connsiteY0" fmla="*/ 15240 h 535940"/>
                <a:gd name="connsiteX1" fmla="*/ 40640 w 769620"/>
                <a:gd name="connsiteY1" fmla="*/ 264160 h 535940"/>
                <a:gd name="connsiteX2" fmla="*/ 0 w 769620"/>
                <a:gd name="connsiteY2" fmla="*/ 487680 h 535940"/>
                <a:gd name="connsiteX3" fmla="*/ 373380 w 769620"/>
                <a:gd name="connsiteY3" fmla="*/ 535940 h 535940"/>
                <a:gd name="connsiteX4" fmla="*/ 693420 w 769620"/>
                <a:gd name="connsiteY4" fmla="*/ 495300 h 535940"/>
                <a:gd name="connsiteX5" fmla="*/ 769620 w 769620"/>
                <a:gd name="connsiteY5" fmla="*/ 457200 h 535940"/>
                <a:gd name="connsiteX6" fmla="*/ 701040 w 769620"/>
                <a:gd name="connsiteY6" fmla="*/ 165100 h 535940"/>
                <a:gd name="connsiteX7" fmla="*/ 647700 w 769620"/>
                <a:gd name="connsiteY7" fmla="*/ 0 h 535940"/>
                <a:gd name="connsiteX8" fmla="*/ 358140 w 769620"/>
                <a:gd name="connsiteY8" fmla="*/ 33020 h 535940"/>
                <a:gd name="connsiteX9" fmla="*/ 63500 w 769620"/>
                <a:gd name="connsiteY9" fmla="*/ 15240 h 535940"/>
                <a:gd name="connsiteX0" fmla="*/ 63500 w 769620"/>
                <a:gd name="connsiteY0" fmla="*/ 15240 h 538480"/>
                <a:gd name="connsiteX1" fmla="*/ 40640 w 769620"/>
                <a:gd name="connsiteY1" fmla="*/ 264160 h 538480"/>
                <a:gd name="connsiteX2" fmla="*/ 0 w 769620"/>
                <a:gd name="connsiteY2" fmla="*/ 487680 h 538480"/>
                <a:gd name="connsiteX3" fmla="*/ 302260 w 769620"/>
                <a:gd name="connsiteY3" fmla="*/ 538480 h 538480"/>
                <a:gd name="connsiteX4" fmla="*/ 693420 w 769620"/>
                <a:gd name="connsiteY4" fmla="*/ 495300 h 538480"/>
                <a:gd name="connsiteX5" fmla="*/ 769620 w 769620"/>
                <a:gd name="connsiteY5" fmla="*/ 457200 h 538480"/>
                <a:gd name="connsiteX6" fmla="*/ 701040 w 769620"/>
                <a:gd name="connsiteY6" fmla="*/ 165100 h 538480"/>
                <a:gd name="connsiteX7" fmla="*/ 647700 w 769620"/>
                <a:gd name="connsiteY7" fmla="*/ 0 h 538480"/>
                <a:gd name="connsiteX8" fmla="*/ 358140 w 769620"/>
                <a:gd name="connsiteY8" fmla="*/ 33020 h 538480"/>
                <a:gd name="connsiteX9" fmla="*/ 63500 w 769620"/>
                <a:gd name="connsiteY9" fmla="*/ 15240 h 538480"/>
                <a:gd name="connsiteX0" fmla="*/ 63500 w 769620"/>
                <a:gd name="connsiteY0" fmla="*/ 15240 h 538480"/>
                <a:gd name="connsiteX1" fmla="*/ 40640 w 769620"/>
                <a:gd name="connsiteY1" fmla="*/ 264160 h 538480"/>
                <a:gd name="connsiteX2" fmla="*/ 0 w 769620"/>
                <a:gd name="connsiteY2" fmla="*/ 487680 h 538480"/>
                <a:gd name="connsiteX3" fmla="*/ 302260 w 769620"/>
                <a:gd name="connsiteY3" fmla="*/ 538480 h 538480"/>
                <a:gd name="connsiteX4" fmla="*/ 693420 w 769620"/>
                <a:gd name="connsiteY4" fmla="*/ 495300 h 538480"/>
                <a:gd name="connsiteX5" fmla="*/ 769620 w 769620"/>
                <a:gd name="connsiteY5" fmla="*/ 457200 h 538480"/>
                <a:gd name="connsiteX6" fmla="*/ 701040 w 769620"/>
                <a:gd name="connsiteY6" fmla="*/ 165100 h 538480"/>
                <a:gd name="connsiteX7" fmla="*/ 647700 w 769620"/>
                <a:gd name="connsiteY7" fmla="*/ 0 h 538480"/>
                <a:gd name="connsiteX8" fmla="*/ 358140 w 769620"/>
                <a:gd name="connsiteY8" fmla="*/ 33020 h 538480"/>
                <a:gd name="connsiteX9" fmla="*/ 63500 w 769620"/>
                <a:gd name="connsiteY9" fmla="*/ 15240 h 538480"/>
                <a:gd name="connsiteX0" fmla="*/ 63500 w 769620"/>
                <a:gd name="connsiteY0" fmla="*/ 15240 h 538497"/>
                <a:gd name="connsiteX1" fmla="*/ 40640 w 769620"/>
                <a:gd name="connsiteY1" fmla="*/ 264160 h 538497"/>
                <a:gd name="connsiteX2" fmla="*/ 0 w 769620"/>
                <a:gd name="connsiteY2" fmla="*/ 487680 h 538497"/>
                <a:gd name="connsiteX3" fmla="*/ 302260 w 769620"/>
                <a:gd name="connsiteY3" fmla="*/ 538480 h 538497"/>
                <a:gd name="connsiteX4" fmla="*/ 693420 w 769620"/>
                <a:gd name="connsiteY4" fmla="*/ 495300 h 538497"/>
                <a:gd name="connsiteX5" fmla="*/ 769620 w 769620"/>
                <a:gd name="connsiteY5" fmla="*/ 457200 h 538497"/>
                <a:gd name="connsiteX6" fmla="*/ 701040 w 769620"/>
                <a:gd name="connsiteY6" fmla="*/ 165100 h 538497"/>
                <a:gd name="connsiteX7" fmla="*/ 647700 w 769620"/>
                <a:gd name="connsiteY7" fmla="*/ 0 h 538497"/>
                <a:gd name="connsiteX8" fmla="*/ 358140 w 769620"/>
                <a:gd name="connsiteY8" fmla="*/ 33020 h 538497"/>
                <a:gd name="connsiteX9" fmla="*/ 63500 w 769620"/>
                <a:gd name="connsiteY9" fmla="*/ 15240 h 538497"/>
                <a:gd name="connsiteX0" fmla="*/ 55880 w 769620"/>
                <a:gd name="connsiteY0" fmla="*/ 15240 h 538497"/>
                <a:gd name="connsiteX1" fmla="*/ 40640 w 769620"/>
                <a:gd name="connsiteY1" fmla="*/ 264160 h 538497"/>
                <a:gd name="connsiteX2" fmla="*/ 0 w 769620"/>
                <a:gd name="connsiteY2" fmla="*/ 487680 h 538497"/>
                <a:gd name="connsiteX3" fmla="*/ 302260 w 769620"/>
                <a:gd name="connsiteY3" fmla="*/ 538480 h 538497"/>
                <a:gd name="connsiteX4" fmla="*/ 693420 w 769620"/>
                <a:gd name="connsiteY4" fmla="*/ 495300 h 538497"/>
                <a:gd name="connsiteX5" fmla="*/ 769620 w 769620"/>
                <a:gd name="connsiteY5" fmla="*/ 457200 h 538497"/>
                <a:gd name="connsiteX6" fmla="*/ 701040 w 769620"/>
                <a:gd name="connsiteY6" fmla="*/ 165100 h 538497"/>
                <a:gd name="connsiteX7" fmla="*/ 647700 w 769620"/>
                <a:gd name="connsiteY7" fmla="*/ 0 h 538497"/>
                <a:gd name="connsiteX8" fmla="*/ 358140 w 769620"/>
                <a:gd name="connsiteY8" fmla="*/ 33020 h 538497"/>
                <a:gd name="connsiteX9" fmla="*/ 55880 w 769620"/>
                <a:gd name="connsiteY9" fmla="*/ 15240 h 538497"/>
                <a:gd name="connsiteX0" fmla="*/ 55880 w 769620"/>
                <a:gd name="connsiteY0" fmla="*/ 15240 h 538497"/>
                <a:gd name="connsiteX1" fmla="*/ 40640 w 769620"/>
                <a:gd name="connsiteY1" fmla="*/ 264160 h 538497"/>
                <a:gd name="connsiteX2" fmla="*/ 0 w 769620"/>
                <a:gd name="connsiteY2" fmla="*/ 487680 h 538497"/>
                <a:gd name="connsiteX3" fmla="*/ 302260 w 769620"/>
                <a:gd name="connsiteY3" fmla="*/ 538480 h 538497"/>
                <a:gd name="connsiteX4" fmla="*/ 693420 w 769620"/>
                <a:gd name="connsiteY4" fmla="*/ 495300 h 538497"/>
                <a:gd name="connsiteX5" fmla="*/ 769620 w 769620"/>
                <a:gd name="connsiteY5" fmla="*/ 457200 h 538497"/>
                <a:gd name="connsiteX6" fmla="*/ 688340 w 769620"/>
                <a:gd name="connsiteY6" fmla="*/ 205740 h 538497"/>
                <a:gd name="connsiteX7" fmla="*/ 647700 w 769620"/>
                <a:gd name="connsiteY7" fmla="*/ 0 h 538497"/>
                <a:gd name="connsiteX8" fmla="*/ 358140 w 769620"/>
                <a:gd name="connsiteY8" fmla="*/ 33020 h 538497"/>
                <a:gd name="connsiteX9" fmla="*/ 55880 w 769620"/>
                <a:gd name="connsiteY9" fmla="*/ 15240 h 538497"/>
                <a:gd name="connsiteX0" fmla="*/ 55880 w 769620"/>
                <a:gd name="connsiteY0" fmla="*/ 22860 h 546117"/>
                <a:gd name="connsiteX1" fmla="*/ 40640 w 769620"/>
                <a:gd name="connsiteY1" fmla="*/ 271780 h 546117"/>
                <a:gd name="connsiteX2" fmla="*/ 0 w 769620"/>
                <a:gd name="connsiteY2" fmla="*/ 495300 h 546117"/>
                <a:gd name="connsiteX3" fmla="*/ 302260 w 769620"/>
                <a:gd name="connsiteY3" fmla="*/ 546100 h 546117"/>
                <a:gd name="connsiteX4" fmla="*/ 693420 w 769620"/>
                <a:gd name="connsiteY4" fmla="*/ 502920 h 546117"/>
                <a:gd name="connsiteX5" fmla="*/ 769620 w 769620"/>
                <a:gd name="connsiteY5" fmla="*/ 464820 h 546117"/>
                <a:gd name="connsiteX6" fmla="*/ 688340 w 769620"/>
                <a:gd name="connsiteY6" fmla="*/ 213360 h 546117"/>
                <a:gd name="connsiteX7" fmla="*/ 652780 w 769620"/>
                <a:gd name="connsiteY7" fmla="*/ 0 h 546117"/>
                <a:gd name="connsiteX8" fmla="*/ 358140 w 769620"/>
                <a:gd name="connsiteY8" fmla="*/ 40640 h 546117"/>
                <a:gd name="connsiteX9" fmla="*/ 55880 w 769620"/>
                <a:gd name="connsiteY9" fmla="*/ 22860 h 546117"/>
                <a:gd name="connsiteX0" fmla="*/ 55880 w 769620"/>
                <a:gd name="connsiteY0" fmla="*/ 22860 h 546117"/>
                <a:gd name="connsiteX1" fmla="*/ 40640 w 769620"/>
                <a:gd name="connsiteY1" fmla="*/ 271780 h 546117"/>
                <a:gd name="connsiteX2" fmla="*/ 0 w 769620"/>
                <a:gd name="connsiteY2" fmla="*/ 495300 h 546117"/>
                <a:gd name="connsiteX3" fmla="*/ 302260 w 769620"/>
                <a:gd name="connsiteY3" fmla="*/ 546100 h 546117"/>
                <a:gd name="connsiteX4" fmla="*/ 693420 w 769620"/>
                <a:gd name="connsiteY4" fmla="*/ 502920 h 546117"/>
                <a:gd name="connsiteX5" fmla="*/ 769620 w 769620"/>
                <a:gd name="connsiteY5" fmla="*/ 464820 h 546117"/>
                <a:gd name="connsiteX6" fmla="*/ 688340 w 769620"/>
                <a:gd name="connsiteY6" fmla="*/ 213360 h 546117"/>
                <a:gd name="connsiteX7" fmla="*/ 652780 w 769620"/>
                <a:gd name="connsiteY7" fmla="*/ 0 h 546117"/>
                <a:gd name="connsiteX8" fmla="*/ 355600 w 769620"/>
                <a:gd name="connsiteY8" fmla="*/ 25400 h 546117"/>
                <a:gd name="connsiteX9" fmla="*/ 55880 w 769620"/>
                <a:gd name="connsiteY9" fmla="*/ 22860 h 54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9620" h="546117">
                  <a:moveTo>
                    <a:pt x="55880" y="22860"/>
                  </a:moveTo>
                  <a:lnTo>
                    <a:pt x="40640" y="271780"/>
                  </a:lnTo>
                  <a:lnTo>
                    <a:pt x="0" y="495300"/>
                  </a:lnTo>
                  <a:cubicBezTo>
                    <a:pt x="100753" y="512233"/>
                    <a:pt x="176107" y="544407"/>
                    <a:pt x="302260" y="546100"/>
                  </a:cubicBezTo>
                  <a:cubicBezTo>
                    <a:pt x="452967" y="546947"/>
                    <a:pt x="563033" y="517313"/>
                    <a:pt x="693420" y="502920"/>
                  </a:cubicBezTo>
                  <a:lnTo>
                    <a:pt x="769620" y="464820"/>
                  </a:lnTo>
                  <a:lnTo>
                    <a:pt x="688340" y="213360"/>
                  </a:lnTo>
                  <a:lnTo>
                    <a:pt x="652780" y="0"/>
                  </a:lnTo>
                  <a:lnTo>
                    <a:pt x="355600" y="25400"/>
                  </a:lnTo>
                  <a:lnTo>
                    <a:pt x="55880" y="2286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rgbClr val="00B0F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4669873" y="3570303"/>
              <a:ext cx="502413" cy="436531"/>
            </a:xfrm>
            <a:prstGeom prst="rect">
              <a:avLst/>
            </a:prstGeom>
            <a:noFill/>
          </p:spPr>
          <p:txBody>
            <a:bodyPr wrap="none" rtlCol="0">
              <a:prstTxWarp prst="textWave4">
                <a:avLst>
                  <a:gd name="adj1" fmla="val 2477"/>
                  <a:gd name="adj2" fmla="val 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00B0F0"/>
                  </a:solidFill>
                  <a:latin typeface="+mj-ea"/>
                  <a:ea typeface="+mj-ea"/>
                </a:rPr>
                <a:t>○○市</a:t>
              </a:r>
              <a:endParaRPr kumimoji="1" lang="en-US" altLang="ja-JP" b="1" dirty="0" smtClean="0">
                <a:solidFill>
                  <a:srgbClr val="00B0F0"/>
                </a:solidFill>
                <a:latin typeface="+mj-ea"/>
                <a:ea typeface="+mj-ea"/>
              </a:endParaRPr>
            </a:p>
            <a:p>
              <a:pPr algn="ctr"/>
              <a:r>
                <a:rPr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rPr>
                <a:t>40</a:t>
              </a:r>
              <a:endParaRPr kumimoji="1" lang="ja-JP" altLang="en-US" b="1" dirty="0">
                <a:solidFill>
                  <a:srgbClr val="00B0F0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7935434" y="2970291"/>
            <a:ext cx="1498540" cy="1289354"/>
            <a:chOff x="7935434" y="2970291"/>
            <a:chExt cx="1498540" cy="1289354"/>
          </a:xfrm>
        </p:grpSpPr>
        <p:grpSp>
          <p:nvGrpSpPr>
            <p:cNvPr id="232" name="グループ化 231"/>
            <p:cNvGrpSpPr/>
            <p:nvPr/>
          </p:nvGrpSpPr>
          <p:grpSpPr>
            <a:xfrm>
              <a:off x="8293803" y="2970291"/>
              <a:ext cx="737178" cy="774388"/>
              <a:chOff x="4257870" y="2970732"/>
              <a:chExt cx="1443649" cy="1316476"/>
            </a:xfrm>
          </p:grpSpPr>
          <p:sp>
            <p:nvSpPr>
              <p:cNvPr id="233" name="フリーフォーム 232"/>
              <p:cNvSpPr/>
              <p:nvPr/>
            </p:nvSpPr>
            <p:spPr bwMode="auto">
              <a:xfrm>
                <a:off x="4257870" y="3141533"/>
                <a:ext cx="1443649" cy="1145675"/>
              </a:xfrm>
              <a:custGeom>
                <a:avLst/>
                <a:gdLst>
                  <a:gd name="connsiteX0" fmla="*/ 239623 w 1651456"/>
                  <a:gd name="connsiteY0" fmla="*/ 1110189 h 1161367"/>
                  <a:gd name="connsiteX1" fmla="*/ 900023 w 1651456"/>
                  <a:gd name="connsiteY1" fmla="*/ 1160989 h 1161367"/>
                  <a:gd name="connsiteX2" fmla="*/ 1616303 w 1651456"/>
                  <a:gd name="connsiteY2" fmla="*/ 1084789 h 1161367"/>
                  <a:gd name="connsiteX3" fmla="*/ 1524863 w 1651456"/>
                  <a:gd name="connsiteY3" fmla="*/ 927309 h 1161367"/>
                  <a:gd name="connsiteX4" fmla="*/ 1382623 w 1651456"/>
                  <a:gd name="connsiteY4" fmla="*/ 785069 h 1161367"/>
                  <a:gd name="connsiteX5" fmla="*/ 1270863 w 1651456"/>
                  <a:gd name="connsiteY5" fmla="*/ 322789 h 1161367"/>
                  <a:gd name="connsiteX6" fmla="*/ 1077823 w 1651456"/>
                  <a:gd name="connsiteY6" fmla="*/ 104349 h 1161367"/>
                  <a:gd name="connsiteX7" fmla="*/ 889863 w 1651456"/>
                  <a:gd name="connsiteY7" fmla="*/ 7829 h 1161367"/>
                  <a:gd name="connsiteX8" fmla="*/ 559663 w 1651456"/>
                  <a:gd name="connsiteY8" fmla="*/ 23069 h 1161367"/>
                  <a:gd name="connsiteX9" fmla="*/ 300583 w 1651456"/>
                  <a:gd name="connsiteY9" fmla="*/ 160229 h 1161367"/>
                  <a:gd name="connsiteX10" fmla="*/ 270103 w 1651456"/>
                  <a:gd name="connsiteY10" fmla="*/ 510749 h 1161367"/>
                  <a:gd name="connsiteX11" fmla="*/ 219303 w 1651456"/>
                  <a:gd name="connsiteY11" fmla="*/ 663149 h 1161367"/>
                  <a:gd name="connsiteX12" fmla="*/ 173583 w 1651456"/>
                  <a:gd name="connsiteY12" fmla="*/ 871429 h 1161367"/>
                  <a:gd name="connsiteX13" fmla="*/ 863 w 1651456"/>
                  <a:gd name="connsiteY13" fmla="*/ 1023829 h 1161367"/>
                  <a:gd name="connsiteX14" fmla="*/ 239623 w 1651456"/>
                  <a:gd name="connsiteY14" fmla="*/ 1110189 h 1161367"/>
                  <a:gd name="connsiteX0" fmla="*/ 239623 w 1653875"/>
                  <a:gd name="connsiteY0" fmla="*/ 1110189 h 1161367"/>
                  <a:gd name="connsiteX1" fmla="*/ 900023 w 1653875"/>
                  <a:gd name="connsiteY1" fmla="*/ 1160989 h 1161367"/>
                  <a:gd name="connsiteX2" fmla="*/ 1616303 w 1653875"/>
                  <a:gd name="connsiteY2" fmla="*/ 1084789 h 1161367"/>
                  <a:gd name="connsiteX3" fmla="*/ 1524863 w 1653875"/>
                  <a:gd name="connsiteY3" fmla="*/ 927309 h 1161367"/>
                  <a:gd name="connsiteX4" fmla="*/ 1382623 w 1653875"/>
                  <a:gd name="connsiteY4" fmla="*/ 785069 h 1161367"/>
                  <a:gd name="connsiteX5" fmla="*/ 1270863 w 1653875"/>
                  <a:gd name="connsiteY5" fmla="*/ 322789 h 1161367"/>
                  <a:gd name="connsiteX6" fmla="*/ 1077823 w 1653875"/>
                  <a:gd name="connsiteY6" fmla="*/ 104349 h 1161367"/>
                  <a:gd name="connsiteX7" fmla="*/ 889863 w 1653875"/>
                  <a:gd name="connsiteY7" fmla="*/ 7829 h 1161367"/>
                  <a:gd name="connsiteX8" fmla="*/ 559663 w 1653875"/>
                  <a:gd name="connsiteY8" fmla="*/ 23069 h 1161367"/>
                  <a:gd name="connsiteX9" fmla="*/ 300583 w 1653875"/>
                  <a:gd name="connsiteY9" fmla="*/ 160229 h 1161367"/>
                  <a:gd name="connsiteX10" fmla="*/ 270103 w 1653875"/>
                  <a:gd name="connsiteY10" fmla="*/ 510749 h 1161367"/>
                  <a:gd name="connsiteX11" fmla="*/ 219303 w 1653875"/>
                  <a:gd name="connsiteY11" fmla="*/ 663149 h 1161367"/>
                  <a:gd name="connsiteX12" fmla="*/ 173583 w 1653875"/>
                  <a:gd name="connsiteY12" fmla="*/ 871429 h 1161367"/>
                  <a:gd name="connsiteX13" fmla="*/ 863 w 1653875"/>
                  <a:gd name="connsiteY13" fmla="*/ 1023829 h 1161367"/>
                  <a:gd name="connsiteX14" fmla="*/ 239623 w 1653875"/>
                  <a:gd name="connsiteY14" fmla="*/ 1110189 h 1161367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64382 w 1653875"/>
                  <a:gd name="connsiteY10" fmla="*/ 470236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40042 w 1654294"/>
                  <a:gd name="connsiteY0" fmla="*/ 1111032 h 1162210"/>
                  <a:gd name="connsiteX1" fmla="*/ 900442 w 1654294"/>
                  <a:gd name="connsiteY1" fmla="*/ 1161832 h 1162210"/>
                  <a:gd name="connsiteX2" fmla="*/ 1616722 w 1654294"/>
                  <a:gd name="connsiteY2" fmla="*/ 1085632 h 1162210"/>
                  <a:gd name="connsiteX3" fmla="*/ 1525282 w 1654294"/>
                  <a:gd name="connsiteY3" fmla="*/ 928152 h 1162210"/>
                  <a:gd name="connsiteX4" fmla="*/ 1383042 w 1654294"/>
                  <a:gd name="connsiteY4" fmla="*/ 785912 h 1162210"/>
                  <a:gd name="connsiteX5" fmla="*/ 1271282 w 1654294"/>
                  <a:gd name="connsiteY5" fmla="*/ 323632 h 1162210"/>
                  <a:gd name="connsiteX6" fmla="*/ 1078242 w 1654294"/>
                  <a:gd name="connsiteY6" fmla="*/ 105192 h 1162210"/>
                  <a:gd name="connsiteX7" fmla="*/ 890282 w 1654294"/>
                  <a:gd name="connsiteY7" fmla="*/ 8672 h 1162210"/>
                  <a:gd name="connsiteX8" fmla="*/ 560082 w 1654294"/>
                  <a:gd name="connsiteY8" fmla="*/ 23912 h 1162210"/>
                  <a:gd name="connsiteX9" fmla="*/ 323886 w 1654294"/>
                  <a:gd name="connsiteY9" fmla="*/ 179165 h 1162210"/>
                  <a:gd name="connsiteX10" fmla="*/ 264801 w 1654294"/>
                  <a:gd name="connsiteY10" fmla="*/ 470236 h 1162210"/>
                  <a:gd name="connsiteX11" fmla="*/ 219722 w 1654294"/>
                  <a:gd name="connsiteY11" fmla="*/ 663992 h 1162210"/>
                  <a:gd name="connsiteX12" fmla="*/ 148257 w 1654294"/>
                  <a:gd name="connsiteY12" fmla="*/ 874857 h 1162210"/>
                  <a:gd name="connsiteX13" fmla="*/ 1282 w 1654294"/>
                  <a:gd name="connsiteY13" fmla="*/ 1024672 h 1162210"/>
                  <a:gd name="connsiteX14" fmla="*/ 240042 w 1654294"/>
                  <a:gd name="connsiteY14" fmla="*/ 1111032 h 1162210"/>
                  <a:gd name="connsiteX0" fmla="*/ 239640 w 1653892"/>
                  <a:gd name="connsiteY0" fmla="*/ 1111032 h 1162210"/>
                  <a:gd name="connsiteX1" fmla="*/ 900040 w 1653892"/>
                  <a:gd name="connsiteY1" fmla="*/ 1161832 h 1162210"/>
                  <a:gd name="connsiteX2" fmla="*/ 1616320 w 1653892"/>
                  <a:gd name="connsiteY2" fmla="*/ 1085632 h 1162210"/>
                  <a:gd name="connsiteX3" fmla="*/ 1524880 w 1653892"/>
                  <a:gd name="connsiteY3" fmla="*/ 928152 h 1162210"/>
                  <a:gd name="connsiteX4" fmla="*/ 1382640 w 1653892"/>
                  <a:gd name="connsiteY4" fmla="*/ 785912 h 1162210"/>
                  <a:gd name="connsiteX5" fmla="*/ 1270880 w 1653892"/>
                  <a:gd name="connsiteY5" fmla="*/ 323632 h 1162210"/>
                  <a:gd name="connsiteX6" fmla="*/ 1077840 w 1653892"/>
                  <a:gd name="connsiteY6" fmla="*/ 105192 h 1162210"/>
                  <a:gd name="connsiteX7" fmla="*/ 889880 w 1653892"/>
                  <a:gd name="connsiteY7" fmla="*/ 8672 h 1162210"/>
                  <a:gd name="connsiteX8" fmla="*/ 559680 w 1653892"/>
                  <a:gd name="connsiteY8" fmla="*/ 23912 h 1162210"/>
                  <a:gd name="connsiteX9" fmla="*/ 323484 w 1653892"/>
                  <a:gd name="connsiteY9" fmla="*/ 179165 h 1162210"/>
                  <a:gd name="connsiteX10" fmla="*/ 264399 w 1653892"/>
                  <a:gd name="connsiteY10" fmla="*/ 470236 h 1162210"/>
                  <a:gd name="connsiteX11" fmla="*/ 219320 w 1653892"/>
                  <a:gd name="connsiteY11" fmla="*/ 663992 h 1162210"/>
                  <a:gd name="connsiteX12" fmla="*/ 147855 w 1653892"/>
                  <a:gd name="connsiteY12" fmla="*/ 874857 h 1162210"/>
                  <a:gd name="connsiteX13" fmla="*/ 880 w 1653892"/>
                  <a:gd name="connsiteY13" fmla="*/ 1024672 h 1162210"/>
                  <a:gd name="connsiteX14" fmla="*/ 239640 w 1653892"/>
                  <a:gd name="connsiteY14" fmla="*/ 1111032 h 1162210"/>
                  <a:gd name="connsiteX0" fmla="*/ 239640 w 1632492"/>
                  <a:gd name="connsiteY0" fmla="*/ 1111032 h 1162210"/>
                  <a:gd name="connsiteX1" fmla="*/ 900040 w 1632492"/>
                  <a:gd name="connsiteY1" fmla="*/ 1161832 h 1162210"/>
                  <a:gd name="connsiteX2" fmla="*/ 1616320 w 1632492"/>
                  <a:gd name="connsiteY2" fmla="*/ 1085632 h 1162210"/>
                  <a:gd name="connsiteX3" fmla="*/ 1524880 w 1632492"/>
                  <a:gd name="connsiteY3" fmla="*/ 928152 h 1162210"/>
                  <a:gd name="connsiteX4" fmla="*/ 1382640 w 1632492"/>
                  <a:gd name="connsiteY4" fmla="*/ 785912 h 1162210"/>
                  <a:gd name="connsiteX5" fmla="*/ 1270880 w 1632492"/>
                  <a:gd name="connsiteY5" fmla="*/ 323632 h 1162210"/>
                  <a:gd name="connsiteX6" fmla="*/ 1077840 w 1632492"/>
                  <a:gd name="connsiteY6" fmla="*/ 105192 h 1162210"/>
                  <a:gd name="connsiteX7" fmla="*/ 889880 w 1632492"/>
                  <a:gd name="connsiteY7" fmla="*/ 8672 h 1162210"/>
                  <a:gd name="connsiteX8" fmla="*/ 559680 w 1632492"/>
                  <a:gd name="connsiteY8" fmla="*/ 23912 h 1162210"/>
                  <a:gd name="connsiteX9" fmla="*/ 323484 w 1632492"/>
                  <a:gd name="connsiteY9" fmla="*/ 179165 h 1162210"/>
                  <a:gd name="connsiteX10" fmla="*/ 264399 w 1632492"/>
                  <a:gd name="connsiteY10" fmla="*/ 470236 h 1162210"/>
                  <a:gd name="connsiteX11" fmla="*/ 219320 w 1632492"/>
                  <a:gd name="connsiteY11" fmla="*/ 663992 h 1162210"/>
                  <a:gd name="connsiteX12" fmla="*/ 147855 w 1632492"/>
                  <a:gd name="connsiteY12" fmla="*/ 874857 h 1162210"/>
                  <a:gd name="connsiteX13" fmla="*/ 880 w 1632492"/>
                  <a:gd name="connsiteY13" fmla="*/ 1024672 h 1162210"/>
                  <a:gd name="connsiteX14" fmla="*/ 239640 w 1632492"/>
                  <a:gd name="connsiteY14" fmla="*/ 1111032 h 1162210"/>
                  <a:gd name="connsiteX0" fmla="*/ 239640 w 1630782"/>
                  <a:gd name="connsiteY0" fmla="*/ 1111032 h 1162210"/>
                  <a:gd name="connsiteX1" fmla="*/ 900040 w 1630782"/>
                  <a:gd name="connsiteY1" fmla="*/ 1161832 h 1162210"/>
                  <a:gd name="connsiteX2" fmla="*/ 1616320 w 1630782"/>
                  <a:gd name="connsiteY2" fmla="*/ 1085632 h 1162210"/>
                  <a:gd name="connsiteX3" fmla="*/ 1524880 w 1630782"/>
                  <a:gd name="connsiteY3" fmla="*/ 928152 h 1162210"/>
                  <a:gd name="connsiteX4" fmla="*/ 1382640 w 1630782"/>
                  <a:gd name="connsiteY4" fmla="*/ 785912 h 1162210"/>
                  <a:gd name="connsiteX5" fmla="*/ 1270880 w 1630782"/>
                  <a:gd name="connsiteY5" fmla="*/ 323632 h 1162210"/>
                  <a:gd name="connsiteX6" fmla="*/ 1077840 w 1630782"/>
                  <a:gd name="connsiteY6" fmla="*/ 105192 h 1162210"/>
                  <a:gd name="connsiteX7" fmla="*/ 889880 w 1630782"/>
                  <a:gd name="connsiteY7" fmla="*/ 8672 h 1162210"/>
                  <a:gd name="connsiteX8" fmla="*/ 559680 w 1630782"/>
                  <a:gd name="connsiteY8" fmla="*/ 23912 h 1162210"/>
                  <a:gd name="connsiteX9" fmla="*/ 323484 w 1630782"/>
                  <a:gd name="connsiteY9" fmla="*/ 179165 h 1162210"/>
                  <a:gd name="connsiteX10" fmla="*/ 264399 w 1630782"/>
                  <a:gd name="connsiteY10" fmla="*/ 470236 h 1162210"/>
                  <a:gd name="connsiteX11" fmla="*/ 219320 w 1630782"/>
                  <a:gd name="connsiteY11" fmla="*/ 663992 h 1162210"/>
                  <a:gd name="connsiteX12" fmla="*/ 147855 w 1630782"/>
                  <a:gd name="connsiteY12" fmla="*/ 874857 h 1162210"/>
                  <a:gd name="connsiteX13" fmla="*/ 880 w 1630782"/>
                  <a:gd name="connsiteY13" fmla="*/ 1024672 h 1162210"/>
                  <a:gd name="connsiteX14" fmla="*/ 239640 w 1630782"/>
                  <a:gd name="connsiteY14" fmla="*/ 1111032 h 1162210"/>
                  <a:gd name="connsiteX0" fmla="*/ 239640 w 1644295"/>
                  <a:gd name="connsiteY0" fmla="*/ 1111032 h 1162210"/>
                  <a:gd name="connsiteX1" fmla="*/ 900040 w 1644295"/>
                  <a:gd name="connsiteY1" fmla="*/ 1161832 h 1162210"/>
                  <a:gd name="connsiteX2" fmla="*/ 1616320 w 1644295"/>
                  <a:gd name="connsiteY2" fmla="*/ 1085632 h 1162210"/>
                  <a:gd name="connsiteX3" fmla="*/ 1487694 w 1644295"/>
                  <a:gd name="connsiteY3" fmla="*/ 946245 h 1162210"/>
                  <a:gd name="connsiteX4" fmla="*/ 1382640 w 1644295"/>
                  <a:gd name="connsiteY4" fmla="*/ 785912 h 1162210"/>
                  <a:gd name="connsiteX5" fmla="*/ 1270880 w 1644295"/>
                  <a:gd name="connsiteY5" fmla="*/ 323632 h 1162210"/>
                  <a:gd name="connsiteX6" fmla="*/ 1077840 w 1644295"/>
                  <a:gd name="connsiteY6" fmla="*/ 105192 h 1162210"/>
                  <a:gd name="connsiteX7" fmla="*/ 889880 w 1644295"/>
                  <a:gd name="connsiteY7" fmla="*/ 8672 h 1162210"/>
                  <a:gd name="connsiteX8" fmla="*/ 559680 w 1644295"/>
                  <a:gd name="connsiteY8" fmla="*/ 23912 h 1162210"/>
                  <a:gd name="connsiteX9" fmla="*/ 323484 w 1644295"/>
                  <a:gd name="connsiteY9" fmla="*/ 179165 h 1162210"/>
                  <a:gd name="connsiteX10" fmla="*/ 264399 w 1644295"/>
                  <a:gd name="connsiteY10" fmla="*/ 470236 h 1162210"/>
                  <a:gd name="connsiteX11" fmla="*/ 219320 w 1644295"/>
                  <a:gd name="connsiteY11" fmla="*/ 663992 h 1162210"/>
                  <a:gd name="connsiteX12" fmla="*/ 147855 w 1644295"/>
                  <a:gd name="connsiteY12" fmla="*/ 874857 h 1162210"/>
                  <a:gd name="connsiteX13" fmla="*/ 880 w 1644295"/>
                  <a:gd name="connsiteY13" fmla="*/ 1024672 h 1162210"/>
                  <a:gd name="connsiteX14" fmla="*/ 239640 w 1644295"/>
                  <a:gd name="connsiteY14" fmla="*/ 1111032 h 1162210"/>
                  <a:gd name="connsiteX0" fmla="*/ 239640 w 1646713"/>
                  <a:gd name="connsiteY0" fmla="*/ 1111032 h 1162210"/>
                  <a:gd name="connsiteX1" fmla="*/ 900040 w 1646713"/>
                  <a:gd name="connsiteY1" fmla="*/ 1161832 h 1162210"/>
                  <a:gd name="connsiteX2" fmla="*/ 1616320 w 1646713"/>
                  <a:gd name="connsiteY2" fmla="*/ 1085632 h 1162210"/>
                  <a:gd name="connsiteX3" fmla="*/ 1487694 w 1646713"/>
                  <a:gd name="connsiteY3" fmla="*/ 946245 h 1162210"/>
                  <a:gd name="connsiteX4" fmla="*/ 1382640 w 1646713"/>
                  <a:gd name="connsiteY4" fmla="*/ 785912 h 1162210"/>
                  <a:gd name="connsiteX5" fmla="*/ 1270880 w 1646713"/>
                  <a:gd name="connsiteY5" fmla="*/ 323632 h 1162210"/>
                  <a:gd name="connsiteX6" fmla="*/ 1077840 w 1646713"/>
                  <a:gd name="connsiteY6" fmla="*/ 105192 h 1162210"/>
                  <a:gd name="connsiteX7" fmla="*/ 889880 w 1646713"/>
                  <a:gd name="connsiteY7" fmla="*/ 8672 h 1162210"/>
                  <a:gd name="connsiteX8" fmla="*/ 559680 w 1646713"/>
                  <a:gd name="connsiteY8" fmla="*/ 23912 h 1162210"/>
                  <a:gd name="connsiteX9" fmla="*/ 323484 w 1646713"/>
                  <a:gd name="connsiteY9" fmla="*/ 179165 h 1162210"/>
                  <a:gd name="connsiteX10" fmla="*/ 264399 w 1646713"/>
                  <a:gd name="connsiteY10" fmla="*/ 470236 h 1162210"/>
                  <a:gd name="connsiteX11" fmla="*/ 219320 w 1646713"/>
                  <a:gd name="connsiteY11" fmla="*/ 663992 h 1162210"/>
                  <a:gd name="connsiteX12" fmla="*/ 147855 w 1646713"/>
                  <a:gd name="connsiteY12" fmla="*/ 874857 h 1162210"/>
                  <a:gd name="connsiteX13" fmla="*/ 880 w 1646713"/>
                  <a:gd name="connsiteY13" fmla="*/ 1024672 h 1162210"/>
                  <a:gd name="connsiteX14" fmla="*/ 239640 w 1646713"/>
                  <a:gd name="connsiteY14" fmla="*/ 1111032 h 1162210"/>
                  <a:gd name="connsiteX0" fmla="*/ 239640 w 1644295"/>
                  <a:gd name="connsiteY0" fmla="*/ 1111032 h 1162610"/>
                  <a:gd name="connsiteX1" fmla="*/ 900040 w 1644295"/>
                  <a:gd name="connsiteY1" fmla="*/ 1161832 h 1162610"/>
                  <a:gd name="connsiteX2" fmla="*/ 1616320 w 1644295"/>
                  <a:gd name="connsiteY2" fmla="*/ 1072708 h 1162610"/>
                  <a:gd name="connsiteX3" fmla="*/ 1487694 w 1644295"/>
                  <a:gd name="connsiteY3" fmla="*/ 946245 h 1162610"/>
                  <a:gd name="connsiteX4" fmla="*/ 1382640 w 1644295"/>
                  <a:gd name="connsiteY4" fmla="*/ 785912 h 1162610"/>
                  <a:gd name="connsiteX5" fmla="*/ 1270880 w 1644295"/>
                  <a:gd name="connsiteY5" fmla="*/ 323632 h 1162610"/>
                  <a:gd name="connsiteX6" fmla="*/ 1077840 w 1644295"/>
                  <a:gd name="connsiteY6" fmla="*/ 105192 h 1162610"/>
                  <a:gd name="connsiteX7" fmla="*/ 889880 w 1644295"/>
                  <a:gd name="connsiteY7" fmla="*/ 8672 h 1162610"/>
                  <a:gd name="connsiteX8" fmla="*/ 559680 w 1644295"/>
                  <a:gd name="connsiteY8" fmla="*/ 23912 h 1162610"/>
                  <a:gd name="connsiteX9" fmla="*/ 323484 w 1644295"/>
                  <a:gd name="connsiteY9" fmla="*/ 179165 h 1162610"/>
                  <a:gd name="connsiteX10" fmla="*/ 264399 w 1644295"/>
                  <a:gd name="connsiteY10" fmla="*/ 470236 h 1162610"/>
                  <a:gd name="connsiteX11" fmla="*/ 219320 w 1644295"/>
                  <a:gd name="connsiteY11" fmla="*/ 663992 h 1162610"/>
                  <a:gd name="connsiteX12" fmla="*/ 147855 w 1644295"/>
                  <a:gd name="connsiteY12" fmla="*/ 874857 h 1162610"/>
                  <a:gd name="connsiteX13" fmla="*/ 880 w 1644295"/>
                  <a:gd name="connsiteY13" fmla="*/ 1024672 h 1162610"/>
                  <a:gd name="connsiteX14" fmla="*/ 239640 w 1644295"/>
                  <a:gd name="connsiteY14" fmla="*/ 1111032 h 1162610"/>
                  <a:gd name="connsiteX0" fmla="*/ 239855 w 1644510"/>
                  <a:gd name="connsiteY0" fmla="*/ 1111032 h 1162610"/>
                  <a:gd name="connsiteX1" fmla="*/ 900255 w 1644510"/>
                  <a:gd name="connsiteY1" fmla="*/ 1161832 h 1162610"/>
                  <a:gd name="connsiteX2" fmla="*/ 1616535 w 1644510"/>
                  <a:gd name="connsiteY2" fmla="*/ 1072708 h 1162610"/>
                  <a:gd name="connsiteX3" fmla="*/ 1487909 w 1644510"/>
                  <a:gd name="connsiteY3" fmla="*/ 946245 h 1162610"/>
                  <a:gd name="connsiteX4" fmla="*/ 1382855 w 1644510"/>
                  <a:gd name="connsiteY4" fmla="*/ 785912 h 1162610"/>
                  <a:gd name="connsiteX5" fmla="*/ 1271095 w 1644510"/>
                  <a:gd name="connsiteY5" fmla="*/ 323632 h 1162610"/>
                  <a:gd name="connsiteX6" fmla="*/ 1078055 w 1644510"/>
                  <a:gd name="connsiteY6" fmla="*/ 105192 h 1162610"/>
                  <a:gd name="connsiteX7" fmla="*/ 890095 w 1644510"/>
                  <a:gd name="connsiteY7" fmla="*/ 8672 h 1162610"/>
                  <a:gd name="connsiteX8" fmla="*/ 559895 w 1644510"/>
                  <a:gd name="connsiteY8" fmla="*/ 23912 h 1162610"/>
                  <a:gd name="connsiteX9" fmla="*/ 323699 w 1644510"/>
                  <a:gd name="connsiteY9" fmla="*/ 179165 h 1162610"/>
                  <a:gd name="connsiteX10" fmla="*/ 264614 w 1644510"/>
                  <a:gd name="connsiteY10" fmla="*/ 470236 h 1162610"/>
                  <a:gd name="connsiteX11" fmla="*/ 219535 w 1644510"/>
                  <a:gd name="connsiteY11" fmla="*/ 663992 h 1162610"/>
                  <a:gd name="connsiteX12" fmla="*/ 153791 w 1644510"/>
                  <a:gd name="connsiteY12" fmla="*/ 903289 h 1162610"/>
                  <a:gd name="connsiteX13" fmla="*/ 1095 w 1644510"/>
                  <a:gd name="connsiteY13" fmla="*/ 1024672 h 1162610"/>
                  <a:gd name="connsiteX14" fmla="*/ 239855 w 1644510"/>
                  <a:gd name="connsiteY14" fmla="*/ 1111032 h 1162610"/>
                  <a:gd name="connsiteX0" fmla="*/ 220013 w 1624668"/>
                  <a:gd name="connsiteY0" fmla="*/ 1111032 h 1162627"/>
                  <a:gd name="connsiteX1" fmla="*/ 880413 w 1624668"/>
                  <a:gd name="connsiteY1" fmla="*/ 1161832 h 1162627"/>
                  <a:gd name="connsiteX2" fmla="*/ 1596693 w 1624668"/>
                  <a:gd name="connsiteY2" fmla="*/ 1072708 h 1162627"/>
                  <a:gd name="connsiteX3" fmla="*/ 1468067 w 1624668"/>
                  <a:gd name="connsiteY3" fmla="*/ 946245 h 1162627"/>
                  <a:gd name="connsiteX4" fmla="*/ 1363013 w 1624668"/>
                  <a:gd name="connsiteY4" fmla="*/ 785912 h 1162627"/>
                  <a:gd name="connsiteX5" fmla="*/ 1251253 w 1624668"/>
                  <a:gd name="connsiteY5" fmla="*/ 323632 h 1162627"/>
                  <a:gd name="connsiteX6" fmla="*/ 1058213 w 1624668"/>
                  <a:gd name="connsiteY6" fmla="*/ 105192 h 1162627"/>
                  <a:gd name="connsiteX7" fmla="*/ 870253 w 1624668"/>
                  <a:gd name="connsiteY7" fmla="*/ 8672 h 1162627"/>
                  <a:gd name="connsiteX8" fmla="*/ 540053 w 1624668"/>
                  <a:gd name="connsiteY8" fmla="*/ 23912 h 1162627"/>
                  <a:gd name="connsiteX9" fmla="*/ 303857 w 1624668"/>
                  <a:gd name="connsiteY9" fmla="*/ 179165 h 1162627"/>
                  <a:gd name="connsiteX10" fmla="*/ 244772 w 1624668"/>
                  <a:gd name="connsiteY10" fmla="*/ 470236 h 1162627"/>
                  <a:gd name="connsiteX11" fmla="*/ 199693 w 1624668"/>
                  <a:gd name="connsiteY11" fmla="*/ 663992 h 1162627"/>
                  <a:gd name="connsiteX12" fmla="*/ 133949 w 1624668"/>
                  <a:gd name="connsiteY12" fmla="*/ 903289 h 1162627"/>
                  <a:gd name="connsiteX13" fmla="*/ 1276 w 1624668"/>
                  <a:gd name="connsiteY13" fmla="*/ 1019502 h 1162627"/>
                  <a:gd name="connsiteX14" fmla="*/ 220013 w 1624668"/>
                  <a:gd name="connsiteY14" fmla="*/ 1111032 h 1162627"/>
                  <a:gd name="connsiteX0" fmla="*/ 220013 w 1624668"/>
                  <a:gd name="connsiteY0" fmla="*/ 1110477 h 1162072"/>
                  <a:gd name="connsiteX1" fmla="*/ 880413 w 1624668"/>
                  <a:gd name="connsiteY1" fmla="*/ 1161277 h 1162072"/>
                  <a:gd name="connsiteX2" fmla="*/ 1596693 w 1624668"/>
                  <a:gd name="connsiteY2" fmla="*/ 1072153 h 1162072"/>
                  <a:gd name="connsiteX3" fmla="*/ 1468067 w 1624668"/>
                  <a:gd name="connsiteY3" fmla="*/ 945690 h 1162072"/>
                  <a:gd name="connsiteX4" fmla="*/ 1363013 w 1624668"/>
                  <a:gd name="connsiteY4" fmla="*/ 785357 h 1162072"/>
                  <a:gd name="connsiteX5" fmla="*/ 1251253 w 1624668"/>
                  <a:gd name="connsiteY5" fmla="*/ 323077 h 1162072"/>
                  <a:gd name="connsiteX6" fmla="*/ 1078236 w 1624668"/>
                  <a:gd name="connsiteY6" fmla="*/ 96883 h 1162072"/>
                  <a:gd name="connsiteX7" fmla="*/ 870253 w 1624668"/>
                  <a:gd name="connsiteY7" fmla="*/ 8117 h 1162072"/>
                  <a:gd name="connsiteX8" fmla="*/ 540053 w 1624668"/>
                  <a:gd name="connsiteY8" fmla="*/ 23357 h 1162072"/>
                  <a:gd name="connsiteX9" fmla="*/ 303857 w 1624668"/>
                  <a:gd name="connsiteY9" fmla="*/ 178610 h 1162072"/>
                  <a:gd name="connsiteX10" fmla="*/ 244772 w 1624668"/>
                  <a:gd name="connsiteY10" fmla="*/ 469681 h 1162072"/>
                  <a:gd name="connsiteX11" fmla="*/ 199693 w 1624668"/>
                  <a:gd name="connsiteY11" fmla="*/ 663437 h 1162072"/>
                  <a:gd name="connsiteX12" fmla="*/ 133949 w 1624668"/>
                  <a:gd name="connsiteY12" fmla="*/ 902734 h 1162072"/>
                  <a:gd name="connsiteX13" fmla="*/ 1276 w 1624668"/>
                  <a:gd name="connsiteY13" fmla="*/ 1018947 h 1162072"/>
                  <a:gd name="connsiteX14" fmla="*/ 220013 w 1624668"/>
                  <a:gd name="connsiteY14" fmla="*/ 1110477 h 1162072"/>
                  <a:gd name="connsiteX0" fmla="*/ 258328 w 1625796"/>
                  <a:gd name="connsiteY0" fmla="*/ 1138909 h 1165860"/>
                  <a:gd name="connsiteX1" fmla="*/ 881541 w 1625796"/>
                  <a:gd name="connsiteY1" fmla="*/ 1161277 h 1165860"/>
                  <a:gd name="connsiteX2" fmla="*/ 1597821 w 1625796"/>
                  <a:gd name="connsiteY2" fmla="*/ 1072153 h 1165860"/>
                  <a:gd name="connsiteX3" fmla="*/ 1469195 w 1625796"/>
                  <a:gd name="connsiteY3" fmla="*/ 945690 h 1165860"/>
                  <a:gd name="connsiteX4" fmla="*/ 1364141 w 1625796"/>
                  <a:gd name="connsiteY4" fmla="*/ 785357 h 1165860"/>
                  <a:gd name="connsiteX5" fmla="*/ 1252381 w 1625796"/>
                  <a:gd name="connsiteY5" fmla="*/ 323077 h 1165860"/>
                  <a:gd name="connsiteX6" fmla="*/ 1079364 w 1625796"/>
                  <a:gd name="connsiteY6" fmla="*/ 96883 h 1165860"/>
                  <a:gd name="connsiteX7" fmla="*/ 871381 w 1625796"/>
                  <a:gd name="connsiteY7" fmla="*/ 8117 h 1165860"/>
                  <a:gd name="connsiteX8" fmla="*/ 541181 w 1625796"/>
                  <a:gd name="connsiteY8" fmla="*/ 23357 h 1165860"/>
                  <a:gd name="connsiteX9" fmla="*/ 304985 w 1625796"/>
                  <a:gd name="connsiteY9" fmla="*/ 178610 h 1165860"/>
                  <a:gd name="connsiteX10" fmla="*/ 245900 w 1625796"/>
                  <a:gd name="connsiteY10" fmla="*/ 469681 h 1165860"/>
                  <a:gd name="connsiteX11" fmla="*/ 200821 w 1625796"/>
                  <a:gd name="connsiteY11" fmla="*/ 663437 h 1165860"/>
                  <a:gd name="connsiteX12" fmla="*/ 135077 w 1625796"/>
                  <a:gd name="connsiteY12" fmla="*/ 902734 h 1165860"/>
                  <a:gd name="connsiteX13" fmla="*/ 2404 w 1625796"/>
                  <a:gd name="connsiteY13" fmla="*/ 1018947 h 1165860"/>
                  <a:gd name="connsiteX14" fmla="*/ 258328 w 1625796"/>
                  <a:gd name="connsiteY14" fmla="*/ 1138909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5796" h="1165860">
                    <a:moveTo>
                      <a:pt x="258328" y="1138909"/>
                    </a:moveTo>
                    <a:cubicBezTo>
                      <a:pt x="404851" y="1162631"/>
                      <a:pt x="658292" y="1172403"/>
                      <a:pt x="881541" y="1161277"/>
                    </a:cubicBezTo>
                    <a:cubicBezTo>
                      <a:pt x="1104790" y="1150151"/>
                      <a:pt x="1499879" y="1108084"/>
                      <a:pt x="1597821" y="1072153"/>
                    </a:cubicBezTo>
                    <a:cubicBezTo>
                      <a:pt x="1695763" y="1036222"/>
                      <a:pt x="1508142" y="993489"/>
                      <a:pt x="1469195" y="945690"/>
                    </a:cubicBezTo>
                    <a:cubicBezTo>
                      <a:pt x="1430248" y="897891"/>
                      <a:pt x="1400277" y="889126"/>
                      <a:pt x="1364141" y="785357"/>
                    </a:cubicBezTo>
                    <a:cubicBezTo>
                      <a:pt x="1328005" y="681588"/>
                      <a:pt x="1299844" y="437823"/>
                      <a:pt x="1252381" y="323077"/>
                    </a:cubicBezTo>
                    <a:cubicBezTo>
                      <a:pt x="1204918" y="208331"/>
                      <a:pt x="1142864" y="149376"/>
                      <a:pt x="1079364" y="96883"/>
                    </a:cubicBezTo>
                    <a:cubicBezTo>
                      <a:pt x="1015864" y="44390"/>
                      <a:pt x="961078" y="20371"/>
                      <a:pt x="871381" y="8117"/>
                    </a:cubicBezTo>
                    <a:cubicBezTo>
                      <a:pt x="781684" y="-4137"/>
                      <a:pt x="635580" y="-5059"/>
                      <a:pt x="541181" y="23357"/>
                    </a:cubicBezTo>
                    <a:cubicBezTo>
                      <a:pt x="446782" y="51773"/>
                      <a:pt x="354199" y="104223"/>
                      <a:pt x="304985" y="178610"/>
                    </a:cubicBezTo>
                    <a:cubicBezTo>
                      <a:pt x="255772" y="252997"/>
                      <a:pt x="263261" y="388877"/>
                      <a:pt x="245900" y="469681"/>
                    </a:cubicBezTo>
                    <a:cubicBezTo>
                      <a:pt x="228539" y="550485"/>
                      <a:pt x="219292" y="591261"/>
                      <a:pt x="200821" y="663437"/>
                    </a:cubicBezTo>
                    <a:cubicBezTo>
                      <a:pt x="182350" y="735613"/>
                      <a:pt x="171484" y="842621"/>
                      <a:pt x="135077" y="902734"/>
                    </a:cubicBezTo>
                    <a:cubicBezTo>
                      <a:pt x="98670" y="962847"/>
                      <a:pt x="-18138" y="979584"/>
                      <a:pt x="2404" y="1018947"/>
                    </a:cubicBezTo>
                    <a:cubicBezTo>
                      <a:pt x="22946" y="1058310"/>
                      <a:pt x="111805" y="1115187"/>
                      <a:pt x="258328" y="11389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 233"/>
              <p:cNvSpPr/>
              <p:nvPr/>
            </p:nvSpPr>
            <p:spPr bwMode="auto">
              <a:xfrm rot="20805826">
                <a:off x="4654079" y="3185854"/>
                <a:ext cx="273478" cy="13831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0533 w 273478"/>
                  <a:gd name="connsiteY0" fmla="*/ 3396 h 178660"/>
                  <a:gd name="connsiteX1" fmla="*/ 87653 w 273478"/>
                  <a:gd name="connsiteY1" fmla="*/ 26256 h 178660"/>
                  <a:gd name="connsiteX2" fmla="*/ 3833 w 273478"/>
                  <a:gd name="connsiteY2" fmla="*/ 178656 h 178660"/>
                  <a:gd name="connsiteX3" fmla="*/ 186713 w 273478"/>
                  <a:gd name="connsiteY3" fmla="*/ 64356 h 178660"/>
                  <a:gd name="connsiteX4" fmla="*/ 270533 w 273478"/>
                  <a:gd name="connsiteY4" fmla="*/ 3396 h 17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78" h="178660">
                    <a:moveTo>
                      <a:pt x="270533" y="3396"/>
                    </a:moveTo>
                    <a:cubicBezTo>
                      <a:pt x="254023" y="-2954"/>
                      <a:pt x="132103" y="-2954"/>
                      <a:pt x="87653" y="26256"/>
                    </a:cubicBezTo>
                    <a:cubicBezTo>
                      <a:pt x="43203" y="55466"/>
                      <a:pt x="-15640" y="179503"/>
                      <a:pt x="3833" y="178656"/>
                    </a:cubicBezTo>
                    <a:cubicBezTo>
                      <a:pt x="23306" y="177809"/>
                      <a:pt x="142686" y="89756"/>
                      <a:pt x="186713" y="64356"/>
                    </a:cubicBezTo>
                    <a:cubicBezTo>
                      <a:pt x="230740" y="38956"/>
                      <a:pt x="287043" y="9746"/>
                      <a:pt x="270533" y="3396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フリーフォーム 234"/>
              <p:cNvSpPr/>
              <p:nvPr/>
            </p:nvSpPr>
            <p:spPr bwMode="auto">
              <a:xfrm rot="17891207">
                <a:off x="4856140" y="3207939"/>
                <a:ext cx="170190" cy="153511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3872 w 278688"/>
                  <a:gd name="connsiteY0" fmla="*/ 877 h 176141"/>
                  <a:gd name="connsiteX1" fmla="*/ 53849 w 278688"/>
                  <a:gd name="connsiteY1" fmla="*/ 36613 h 176141"/>
                  <a:gd name="connsiteX2" fmla="*/ 7172 w 278688"/>
                  <a:gd name="connsiteY2" fmla="*/ 176137 h 176141"/>
                  <a:gd name="connsiteX3" fmla="*/ 190052 w 278688"/>
                  <a:gd name="connsiteY3" fmla="*/ 61837 h 176141"/>
                  <a:gd name="connsiteX4" fmla="*/ 273872 w 278688"/>
                  <a:gd name="connsiteY4" fmla="*/ 877 h 17614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698" h="153511">
                    <a:moveTo>
                      <a:pt x="242244" y="721"/>
                    </a:moveTo>
                    <a:cubicBezTo>
                      <a:pt x="219544" y="-3483"/>
                      <a:pt x="59137" y="10993"/>
                      <a:pt x="22221" y="36457"/>
                    </a:cubicBezTo>
                    <a:cubicBezTo>
                      <a:pt x="-14695" y="61921"/>
                      <a:pt x="1273" y="154353"/>
                      <a:pt x="20746" y="153506"/>
                    </a:cubicBezTo>
                    <a:cubicBezTo>
                      <a:pt x="64907" y="152177"/>
                      <a:pt x="121508" y="87145"/>
                      <a:pt x="158424" y="61681"/>
                    </a:cubicBezTo>
                    <a:cubicBezTo>
                      <a:pt x="195340" y="36217"/>
                      <a:pt x="264944" y="4925"/>
                      <a:pt x="242244" y="72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 235"/>
              <p:cNvSpPr/>
              <p:nvPr/>
            </p:nvSpPr>
            <p:spPr bwMode="auto">
              <a:xfrm flipH="1">
                <a:off x="4943930" y="3167337"/>
                <a:ext cx="203518" cy="14080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79" h="175280">
                    <a:moveTo>
                      <a:pt x="271667" y="14"/>
                    </a:moveTo>
                    <a:cubicBezTo>
                      <a:pt x="252194" y="861"/>
                      <a:pt x="115457" y="36844"/>
                      <a:pt x="71007" y="66054"/>
                    </a:cubicBezTo>
                    <a:cubicBezTo>
                      <a:pt x="26557" y="95264"/>
                      <a:pt x="-14506" y="176121"/>
                      <a:pt x="4967" y="175274"/>
                    </a:cubicBezTo>
                    <a:cubicBezTo>
                      <a:pt x="24440" y="174427"/>
                      <a:pt x="143820" y="86374"/>
                      <a:pt x="187847" y="60974"/>
                    </a:cubicBezTo>
                    <a:cubicBezTo>
                      <a:pt x="231874" y="35574"/>
                      <a:pt x="291140" y="-833"/>
                      <a:pt x="271667" y="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 236"/>
              <p:cNvSpPr/>
              <p:nvPr/>
            </p:nvSpPr>
            <p:spPr bwMode="auto">
              <a:xfrm rot="21336447">
                <a:off x="4927718" y="2970732"/>
                <a:ext cx="307415" cy="185104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フリーフォーム 237"/>
              <p:cNvSpPr/>
              <p:nvPr/>
            </p:nvSpPr>
            <p:spPr bwMode="auto">
              <a:xfrm rot="749673">
                <a:off x="4592596" y="3019199"/>
                <a:ext cx="320113" cy="135318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 238"/>
              <p:cNvSpPr/>
              <p:nvPr/>
            </p:nvSpPr>
            <p:spPr bwMode="auto">
              <a:xfrm rot="20825673">
                <a:off x="4927799" y="3042513"/>
                <a:ext cx="232689" cy="86485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0" name="フリーフォーム 239"/>
              <p:cNvSpPr/>
              <p:nvPr/>
            </p:nvSpPr>
            <p:spPr bwMode="auto">
              <a:xfrm rot="654074">
                <a:off x="4666344" y="3076444"/>
                <a:ext cx="238461" cy="65351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1" name="フリーフォーム 240"/>
              <p:cNvSpPr/>
              <p:nvPr/>
            </p:nvSpPr>
            <p:spPr bwMode="auto">
              <a:xfrm>
                <a:off x="4843728" y="3099339"/>
                <a:ext cx="133728" cy="110530"/>
              </a:xfrm>
              <a:custGeom>
                <a:avLst/>
                <a:gdLst>
                  <a:gd name="connsiteX0" fmla="*/ 82830 w 133728"/>
                  <a:gd name="connsiteY0" fmla="*/ 2680 h 110530"/>
                  <a:gd name="connsiteX1" fmla="*/ 11710 w 133728"/>
                  <a:gd name="connsiteY1" fmla="*/ 17920 h 110530"/>
                  <a:gd name="connsiteX2" fmla="*/ 6630 w 133728"/>
                  <a:gd name="connsiteY2" fmla="*/ 89040 h 110530"/>
                  <a:gd name="connsiteX3" fmla="*/ 77750 w 133728"/>
                  <a:gd name="connsiteY3" fmla="*/ 109360 h 110530"/>
                  <a:gd name="connsiteX4" fmla="*/ 133630 w 133728"/>
                  <a:gd name="connsiteY4" fmla="*/ 61100 h 110530"/>
                  <a:gd name="connsiteX5" fmla="*/ 82830 w 133728"/>
                  <a:gd name="connsiteY5" fmla="*/ 2680 h 1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728" h="110530">
                    <a:moveTo>
                      <a:pt x="82830" y="2680"/>
                    </a:moveTo>
                    <a:cubicBezTo>
                      <a:pt x="62510" y="-4517"/>
                      <a:pt x="24410" y="3527"/>
                      <a:pt x="11710" y="17920"/>
                    </a:cubicBezTo>
                    <a:cubicBezTo>
                      <a:pt x="-990" y="32313"/>
                      <a:pt x="-4377" y="73800"/>
                      <a:pt x="6630" y="89040"/>
                    </a:cubicBezTo>
                    <a:cubicBezTo>
                      <a:pt x="17637" y="104280"/>
                      <a:pt x="56583" y="114017"/>
                      <a:pt x="77750" y="109360"/>
                    </a:cubicBezTo>
                    <a:cubicBezTo>
                      <a:pt x="98917" y="104703"/>
                      <a:pt x="131513" y="78457"/>
                      <a:pt x="133630" y="61100"/>
                    </a:cubicBezTo>
                    <a:cubicBezTo>
                      <a:pt x="135747" y="43743"/>
                      <a:pt x="103150" y="9877"/>
                      <a:pt x="82830" y="2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 241"/>
              <p:cNvSpPr/>
              <p:nvPr/>
            </p:nvSpPr>
            <p:spPr bwMode="auto">
              <a:xfrm>
                <a:off x="5242329" y="3456745"/>
                <a:ext cx="255925" cy="658635"/>
              </a:xfrm>
              <a:custGeom>
                <a:avLst/>
                <a:gdLst>
                  <a:gd name="connsiteX0" fmla="*/ 16020 w 255925"/>
                  <a:gd name="connsiteY0" fmla="*/ 6217 h 702926"/>
                  <a:gd name="connsiteX1" fmla="*/ 3320 w 255925"/>
                  <a:gd name="connsiteY1" fmla="*/ 90037 h 702926"/>
                  <a:gd name="connsiteX2" fmla="*/ 69360 w 255925"/>
                  <a:gd name="connsiteY2" fmla="*/ 135757 h 702926"/>
                  <a:gd name="connsiteX3" fmla="*/ 110000 w 255925"/>
                  <a:gd name="connsiteY3" fmla="*/ 272917 h 702926"/>
                  <a:gd name="connsiteX4" fmla="*/ 132860 w 255925"/>
                  <a:gd name="connsiteY4" fmla="*/ 425317 h 702926"/>
                  <a:gd name="connsiteX5" fmla="*/ 163340 w 255925"/>
                  <a:gd name="connsiteY5" fmla="*/ 613277 h 702926"/>
                  <a:gd name="connsiteX6" fmla="*/ 242080 w 255925"/>
                  <a:gd name="connsiteY6" fmla="*/ 702177 h 702926"/>
                  <a:gd name="connsiteX7" fmla="*/ 249700 w 255925"/>
                  <a:gd name="connsiteY7" fmla="*/ 646297 h 702926"/>
                  <a:gd name="connsiteX8" fmla="*/ 176040 w 255925"/>
                  <a:gd name="connsiteY8" fmla="*/ 486277 h 702926"/>
                  <a:gd name="connsiteX9" fmla="*/ 140480 w 255925"/>
                  <a:gd name="connsiteY9" fmla="*/ 227197 h 702926"/>
                  <a:gd name="connsiteX10" fmla="*/ 122700 w 255925"/>
                  <a:gd name="connsiteY10" fmla="*/ 117977 h 702926"/>
                  <a:gd name="connsiteX11" fmla="*/ 82060 w 255925"/>
                  <a:gd name="connsiteY11" fmla="*/ 79877 h 702926"/>
                  <a:gd name="connsiteX12" fmla="*/ 69360 w 255925"/>
                  <a:gd name="connsiteY12" fmla="*/ 13837 h 702926"/>
                  <a:gd name="connsiteX13" fmla="*/ 16020 w 255925"/>
                  <a:gd name="connsiteY13" fmla="*/ 6217 h 70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5925" h="702926">
                    <a:moveTo>
                      <a:pt x="16020" y="6217"/>
                    </a:moveTo>
                    <a:cubicBezTo>
                      <a:pt x="5013" y="18917"/>
                      <a:pt x="-5570" y="68447"/>
                      <a:pt x="3320" y="90037"/>
                    </a:cubicBezTo>
                    <a:cubicBezTo>
                      <a:pt x="12210" y="111627"/>
                      <a:pt x="51580" y="105277"/>
                      <a:pt x="69360" y="135757"/>
                    </a:cubicBezTo>
                    <a:cubicBezTo>
                      <a:pt x="87140" y="166237"/>
                      <a:pt x="99417" y="224657"/>
                      <a:pt x="110000" y="272917"/>
                    </a:cubicBezTo>
                    <a:cubicBezTo>
                      <a:pt x="120583" y="321177"/>
                      <a:pt x="123970" y="368590"/>
                      <a:pt x="132860" y="425317"/>
                    </a:cubicBezTo>
                    <a:cubicBezTo>
                      <a:pt x="141750" y="482044"/>
                      <a:pt x="145137" y="567134"/>
                      <a:pt x="163340" y="613277"/>
                    </a:cubicBezTo>
                    <a:cubicBezTo>
                      <a:pt x="181543" y="659420"/>
                      <a:pt x="227687" y="696674"/>
                      <a:pt x="242080" y="702177"/>
                    </a:cubicBezTo>
                    <a:cubicBezTo>
                      <a:pt x="256473" y="707680"/>
                      <a:pt x="260707" y="682280"/>
                      <a:pt x="249700" y="646297"/>
                    </a:cubicBezTo>
                    <a:cubicBezTo>
                      <a:pt x="238693" y="610314"/>
                      <a:pt x="194243" y="556127"/>
                      <a:pt x="176040" y="486277"/>
                    </a:cubicBezTo>
                    <a:cubicBezTo>
                      <a:pt x="157837" y="416427"/>
                      <a:pt x="149370" y="288580"/>
                      <a:pt x="140480" y="227197"/>
                    </a:cubicBezTo>
                    <a:cubicBezTo>
                      <a:pt x="131590" y="165814"/>
                      <a:pt x="132437" y="142530"/>
                      <a:pt x="122700" y="117977"/>
                    </a:cubicBezTo>
                    <a:cubicBezTo>
                      <a:pt x="112963" y="93424"/>
                      <a:pt x="90950" y="97234"/>
                      <a:pt x="82060" y="79877"/>
                    </a:cubicBezTo>
                    <a:cubicBezTo>
                      <a:pt x="73170" y="62520"/>
                      <a:pt x="79097" y="25267"/>
                      <a:pt x="69360" y="13837"/>
                    </a:cubicBezTo>
                    <a:cubicBezTo>
                      <a:pt x="59623" y="2407"/>
                      <a:pt x="27027" y="-6483"/>
                      <a:pt x="16020" y="6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 242"/>
              <p:cNvSpPr/>
              <p:nvPr/>
            </p:nvSpPr>
            <p:spPr bwMode="auto">
              <a:xfrm>
                <a:off x="5199440" y="3336811"/>
                <a:ext cx="84662" cy="82112"/>
              </a:xfrm>
              <a:custGeom>
                <a:avLst/>
                <a:gdLst>
                  <a:gd name="connsiteX0" fmla="*/ 46209 w 84662"/>
                  <a:gd name="connsiteY0" fmla="*/ 554 h 82112"/>
                  <a:gd name="connsiteX1" fmla="*/ 489 w 84662"/>
                  <a:gd name="connsiteY1" fmla="*/ 23414 h 82112"/>
                  <a:gd name="connsiteX2" fmla="*/ 25889 w 84662"/>
                  <a:gd name="connsiteY2" fmla="*/ 81834 h 82112"/>
                  <a:gd name="connsiteX3" fmla="*/ 84309 w 84662"/>
                  <a:gd name="connsiteY3" fmla="*/ 43734 h 82112"/>
                  <a:gd name="connsiteX4" fmla="*/ 46209 w 84662"/>
                  <a:gd name="connsiteY4" fmla="*/ 554 h 82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62" h="82112">
                    <a:moveTo>
                      <a:pt x="46209" y="554"/>
                    </a:moveTo>
                    <a:cubicBezTo>
                      <a:pt x="32239" y="-2833"/>
                      <a:pt x="3876" y="9867"/>
                      <a:pt x="489" y="23414"/>
                    </a:cubicBezTo>
                    <a:cubicBezTo>
                      <a:pt x="-2898" y="36961"/>
                      <a:pt x="11919" y="78447"/>
                      <a:pt x="25889" y="81834"/>
                    </a:cubicBezTo>
                    <a:cubicBezTo>
                      <a:pt x="39859" y="85221"/>
                      <a:pt x="80499" y="56857"/>
                      <a:pt x="84309" y="43734"/>
                    </a:cubicBezTo>
                    <a:cubicBezTo>
                      <a:pt x="88119" y="30611"/>
                      <a:pt x="60179" y="3941"/>
                      <a:pt x="46209" y="5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フリーフォーム 243"/>
              <p:cNvSpPr/>
              <p:nvPr/>
            </p:nvSpPr>
            <p:spPr bwMode="auto">
              <a:xfrm>
                <a:off x="4330038" y="3892482"/>
                <a:ext cx="742436" cy="306138"/>
              </a:xfrm>
              <a:custGeom>
                <a:avLst/>
                <a:gdLst>
                  <a:gd name="connsiteX0" fmla="*/ 120042 w 742436"/>
                  <a:gd name="connsiteY0" fmla="*/ 72458 h 306138"/>
                  <a:gd name="connsiteX1" fmla="*/ 66702 w 742436"/>
                  <a:gd name="connsiteY1" fmla="*/ 174058 h 306138"/>
                  <a:gd name="connsiteX2" fmla="*/ 662 w 742436"/>
                  <a:gd name="connsiteY2" fmla="*/ 224858 h 306138"/>
                  <a:gd name="connsiteX3" fmla="*/ 109882 w 742436"/>
                  <a:gd name="connsiteY3" fmla="*/ 219778 h 306138"/>
                  <a:gd name="connsiteX4" fmla="*/ 257202 w 742436"/>
                  <a:gd name="connsiteY4" fmla="*/ 275658 h 306138"/>
                  <a:gd name="connsiteX5" fmla="*/ 569622 w 742436"/>
                  <a:gd name="connsiteY5" fmla="*/ 306138 h 306138"/>
                  <a:gd name="connsiteX6" fmla="*/ 739802 w 742436"/>
                  <a:gd name="connsiteY6" fmla="*/ 275658 h 306138"/>
                  <a:gd name="connsiteX7" fmla="*/ 442622 w 742436"/>
                  <a:gd name="connsiteY7" fmla="*/ 270578 h 306138"/>
                  <a:gd name="connsiteX8" fmla="*/ 241962 w 742436"/>
                  <a:gd name="connsiteY8" fmla="*/ 237558 h 306138"/>
                  <a:gd name="connsiteX9" fmla="*/ 132742 w 742436"/>
                  <a:gd name="connsiteY9" fmla="*/ 161358 h 306138"/>
                  <a:gd name="connsiteX10" fmla="*/ 160682 w 742436"/>
                  <a:gd name="connsiteY10" fmla="*/ 11498 h 306138"/>
                  <a:gd name="connsiteX11" fmla="*/ 127662 w 742436"/>
                  <a:gd name="connsiteY11" fmla="*/ 16578 h 306138"/>
                  <a:gd name="connsiteX12" fmla="*/ 120042 w 742436"/>
                  <a:gd name="connsiteY12" fmla="*/ 72458 h 30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436" h="306138">
                    <a:moveTo>
                      <a:pt x="120042" y="72458"/>
                    </a:moveTo>
                    <a:cubicBezTo>
                      <a:pt x="109882" y="98705"/>
                      <a:pt x="86599" y="148658"/>
                      <a:pt x="66702" y="174058"/>
                    </a:cubicBezTo>
                    <a:cubicBezTo>
                      <a:pt x="46805" y="199458"/>
                      <a:pt x="-6535" y="217238"/>
                      <a:pt x="662" y="224858"/>
                    </a:cubicBezTo>
                    <a:cubicBezTo>
                      <a:pt x="7859" y="232478"/>
                      <a:pt x="67125" y="211311"/>
                      <a:pt x="109882" y="219778"/>
                    </a:cubicBezTo>
                    <a:cubicBezTo>
                      <a:pt x="152639" y="228245"/>
                      <a:pt x="180579" y="261265"/>
                      <a:pt x="257202" y="275658"/>
                    </a:cubicBezTo>
                    <a:cubicBezTo>
                      <a:pt x="333825" y="290051"/>
                      <a:pt x="489189" y="306138"/>
                      <a:pt x="569622" y="306138"/>
                    </a:cubicBezTo>
                    <a:cubicBezTo>
                      <a:pt x="650055" y="306138"/>
                      <a:pt x="760969" y="281585"/>
                      <a:pt x="739802" y="275658"/>
                    </a:cubicBezTo>
                    <a:cubicBezTo>
                      <a:pt x="718635" y="269731"/>
                      <a:pt x="525595" y="276928"/>
                      <a:pt x="442622" y="270578"/>
                    </a:cubicBezTo>
                    <a:cubicBezTo>
                      <a:pt x="359649" y="264228"/>
                      <a:pt x="293609" y="255761"/>
                      <a:pt x="241962" y="237558"/>
                    </a:cubicBezTo>
                    <a:cubicBezTo>
                      <a:pt x="190315" y="219355"/>
                      <a:pt x="146289" y="199035"/>
                      <a:pt x="132742" y="161358"/>
                    </a:cubicBezTo>
                    <a:cubicBezTo>
                      <a:pt x="119195" y="123681"/>
                      <a:pt x="161529" y="35628"/>
                      <a:pt x="160682" y="11498"/>
                    </a:cubicBezTo>
                    <a:cubicBezTo>
                      <a:pt x="159835" y="-12632"/>
                      <a:pt x="134435" y="7265"/>
                      <a:pt x="127662" y="16578"/>
                    </a:cubicBezTo>
                    <a:cubicBezTo>
                      <a:pt x="120889" y="25891"/>
                      <a:pt x="130202" y="46211"/>
                      <a:pt x="120042" y="72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フリーフォーム 244"/>
              <p:cNvSpPr/>
              <p:nvPr/>
            </p:nvSpPr>
            <p:spPr bwMode="auto">
              <a:xfrm>
                <a:off x="4581748" y="3512820"/>
                <a:ext cx="729391" cy="546117"/>
              </a:xfrm>
              <a:custGeom>
                <a:avLst/>
                <a:gdLst>
                  <a:gd name="connsiteX0" fmla="*/ 76200 w 769620"/>
                  <a:gd name="connsiteY0" fmla="*/ 609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76200 w 769620"/>
                  <a:gd name="connsiteY9" fmla="*/ 609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63500 w 769620"/>
                  <a:gd name="connsiteY9" fmla="*/ 355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35560 h 535940"/>
                  <a:gd name="connsiteX0" fmla="*/ 63500 w 769620"/>
                  <a:gd name="connsiteY0" fmla="*/ 1524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5940"/>
                  <a:gd name="connsiteX1" fmla="*/ 40640 w 769620"/>
                  <a:gd name="connsiteY1" fmla="*/ 26416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6350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688340 w 769620"/>
                  <a:gd name="connsiteY6" fmla="*/ 20574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8140 w 769620"/>
                  <a:gd name="connsiteY8" fmla="*/ 40640 h 546117"/>
                  <a:gd name="connsiteX9" fmla="*/ 55880 w 769620"/>
                  <a:gd name="connsiteY9" fmla="*/ 22860 h 54611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5600 w 769620"/>
                  <a:gd name="connsiteY8" fmla="*/ 25400 h 546117"/>
                  <a:gd name="connsiteX9" fmla="*/ 55880 w 769620"/>
                  <a:gd name="connsiteY9" fmla="*/ 22860 h 54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9620" h="546117">
                    <a:moveTo>
                      <a:pt x="55880" y="22860"/>
                    </a:moveTo>
                    <a:lnTo>
                      <a:pt x="40640" y="271780"/>
                    </a:lnTo>
                    <a:lnTo>
                      <a:pt x="0" y="495300"/>
                    </a:lnTo>
                    <a:cubicBezTo>
                      <a:pt x="100753" y="512233"/>
                      <a:pt x="176107" y="544407"/>
                      <a:pt x="302260" y="546100"/>
                    </a:cubicBezTo>
                    <a:cubicBezTo>
                      <a:pt x="452967" y="546947"/>
                      <a:pt x="563033" y="517313"/>
                      <a:pt x="693420" y="502920"/>
                    </a:cubicBezTo>
                    <a:lnTo>
                      <a:pt x="769620" y="464820"/>
                    </a:lnTo>
                    <a:lnTo>
                      <a:pt x="688340" y="213360"/>
                    </a:lnTo>
                    <a:lnTo>
                      <a:pt x="652780" y="0"/>
                    </a:lnTo>
                    <a:lnTo>
                      <a:pt x="355600" y="25400"/>
                    </a:lnTo>
                    <a:lnTo>
                      <a:pt x="55880" y="2286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テキスト ボックス 245"/>
              <p:cNvSpPr txBox="1"/>
              <p:nvPr/>
            </p:nvSpPr>
            <p:spPr>
              <a:xfrm>
                <a:off x="4669873" y="3570303"/>
                <a:ext cx="502413" cy="4365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Wave4">
                  <a:avLst>
                    <a:gd name="adj1" fmla="val 2477"/>
                    <a:gd name="adj2" fmla="val 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○○市</a:t>
                </a:r>
                <a:endPara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en-US" altLang="ja-JP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40</a:t>
                </a:r>
                <a:endParaRPr kumimoji="1" lang="ja-JP" altLang="en-US" b="1" dirty="0"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247" name="グループ化 246"/>
            <p:cNvGrpSpPr/>
            <p:nvPr/>
          </p:nvGrpSpPr>
          <p:grpSpPr>
            <a:xfrm>
              <a:off x="7935434" y="3141533"/>
              <a:ext cx="737178" cy="774388"/>
              <a:chOff x="4257870" y="2970732"/>
              <a:chExt cx="1443649" cy="1316476"/>
            </a:xfrm>
          </p:grpSpPr>
          <p:sp>
            <p:nvSpPr>
              <p:cNvPr id="248" name="フリーフォーム 247"/>
              <p:cNvSpPr/>
              <p:nvPr/>
            </p:nvSpPr>
            <p:spPr bwMode="auto">
              <a:xfrm>
                <a:off x="4257870" y="3141533"/>
                <a:ext cx="1443649" cy="1145675"/>
              </a:xfrm>
              <a:custGeom>
                <a:avLst/>
                <a:gdLst>
                  <a:gd name="connsiteX0" fmla="*/ 239623 w 1651456"/>
                  <a:gd name="connsiteY0" fmla="*/ 1110189 h 1161367"/>
                  <a:gd name="connsiteX1" fmla="*/ 900023 w 1651456"/>
                  <a:gd name="connsiteY1" fmla="*/ 1160989 h 1161367"/>
                  <a:gd name="connsiteX2" fmla="*/ 1616303 w 1651456"/>
                  <a:gd name="connsiteY2" fmla="*/ 1084789 h 1161367"/>
                  <a:gd name="connsiteX3" fmla="*/ 1524863 w 1651456"/>
                  <a:gd name="connsiteY3" fmla="*/ 927309 h 1161367"/>
                  <a:gd name="connsiteX4" fmla="*/ 1382623 w 1651456"/>
                  <a:gd name="connsiteY4" fmla="*/ 785069 h 1161367"/>
                  <a:gd name="connsiteX5" fmla="*/ 1270863 w 1651456"/>
                  <a:gd name="connsiteY5" fmla="*/ 322789 h 1161367"/>
                  <a:gd name="connsiteX6" fmla="*/ 1077823 w 1651456"/>
                  <a:gd name="connsiteY6" fmla="*/ 104349 h 1161367"/>
                  <a:gd name="connsiteX7" fmla="*/ 889863 w 1651456"/>
                  <a:gd name="connsiteY7" fmla="*/ 7829 h 1161367"/>
                  <a:gd name="connsiteX8" fmla="*/ 559663 w 1651456"/>
                  <a:gd name="connsiteY8" fmla="*/ 23069 h 1161367"/>
                  <a:gd name="connsiteX9" fmla="*/ 300583 w 1651456"/>
                  <a:gd name="connsiteY9" fmla="*/ 160229 h 1161367"/>
                  <a:gd name="connsiteX10" fmla="*/ 270103 w 1651456"/>
                  <a:gd name="connsiteY10" fmla="*/ 510749 h 1161367"/>
                  <a:gd name="connsiteX11" fmla="*/ 219303 w 1651456"/>
                  <a:gd name="connsiteY11" fmla="*/ 663149 h 1161367"/>
                  <a:gd name="connsiteX12" fmla="*/ 173583 w 1651456"/>
                  <a:gd name="connsiteY12" fmla="*/ 871429 h 1161367"/>
                  <a:gd name="connsiteX13" fmla="*/ 863 w 1651456"/>
                  <a:gd name="connsiteY13" fmla="*/ 1023829 h 1161367"/>
                  <a:gd name="connsiteX14" fmla="*/ 239623 w 1651456"/>
                  <a:gd name="connsiteY14" fmla="*/ 1110189 h 1161367"/>
                  <a:gd name="connsiteX0" fmla="*/ 239623 w 1653875"/>
                  <a:gd name="connsiteY0" fmla="*/ 1110189 h 1161367"/>
                  <a:gd name="connsiteX1" fmla="*/ 900023 w 1653875"/>
                  <a:gd name="connsiteY1" fmla="*/ 1160989 h 1161367"/>
                  <a:gd name="connsiteX2" fmla="*/ 1616303 w 1653875"/>
                  <a:gd name="connsiteY2" fmla="*/ 1084789 h 1161367"/>
                  <a:gd name="connsiteX3" fmla="*/ 1524863 w 1653875"/>
                  <a:gd name="connsiteY3" fmla="*/ 927309 h 1161367"/>
                  <a:gd name="connsiteX4" fmla="*/ 1382623 w 1653875"/>
                  <a:gd name="connsiteY4" fmla="*/ 785069 h 1161367"/>
                  <a:gd name="connsiteX5" fmla="*/ 1270863 w 1653875"/>
                  <a:gd name="connsiteY5" fmla="*/ 322789 h 1161367"/>
                  <a:gd name="connsiteX6" fmla="*/ 1077823 w 1653875"/>
                  <a:gd name="connsiteY6" fmla="*/ 104349 h 1161367"/>
                  <a:gd name="connsiteX7" fmla="*/ 889863 w 1653875"/>
                  <a:gd name="connsiteY7" fmla="*/ 7829 h 1161367"/>
                  <a:gd name="connsiteX8" fmla="*/ 559663 w 1653875"/>
                  <a:gd name="connsiteY8" fmla="*/ 23069 h 1161367"/>
                  <a:gd name="connsiteX9" fmla="*/ 300583 w 1653875"/>
                  <a:gd name="connsiteY9" fmla="*/ 160229 h 1161367"/>
                  <a:gd name="connsiteX10" fmla="*/ 270103 w 1653875"/>
                  <a:gd name="connsiteY10" fmla="*/ 510749 h 1161367"/>
                  <a:gd name="connsiteX11" fmla="*/ 219303 w 1653875"/>
                  <a:gd name="connsiteY11" fmla="*/ 663149 h 1161367"/>
                  <a:gd name="connsiteX12" fmla="*/ 173583 w 1653875"/>
                  <a:gd name="connsiteY12" fmla="*/ 871429 h 1161367"/>
                  <a:gd name="connsiteX13" fmla="*/ 863 w 1653875"/>
                  <a:gd name="connsiteY13" fmla="*/ 1023829 h 1161367"/>
                  <a:gd name="connsiteX14" fmla="*/ 239623 w 1653875"/>
                  <a:gd name="connsiteY14" fmla="*/ 1110189 h 1161367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64382 w 1653875"/>
                  <a:gd name="connsiteY10" fmla="*/ 470236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40042 w 1654294"/>
                  <a:gd name="connsiteY0" fmla="*/ 1111032 h 1162210"/>
                  <a:gd name="connsiteX1" fmla="*/ 900442 w 1654294"/>
                  <a:gd name="connsiteY1" fmla="*/ 1161832 h 1162210"/>
                  <a:gd name="connsiteX2" fmla="*/ 1616722 w 1654294"/>
                  <a:gd name="connsiteY2" fmla="*/ 1085632 h 1162210"/>
                  <a:gd name="connsiteX3" fmla="*/ 1525282 w 1654294"/>
                  <a:gd name="connsiteY3" fmla="*/ 928152 h 1162210"/>
                  <a:gd name="connsiteX4" fmla="*/ 1383042 w 1654294"/>
                  <a:gd name="connsiteY4" fmla="*/ 785912 h 1162210"/>
                  <a:gd name="connsiteX5" fmla="*/ 1271282 w 1654294"/>
                  <a:gd name="connsiteY5" fmla="*/ 323632 h 1162210"/>
                  <a:gd name="connsiteX6" fmla="*/ 1078242 w 1654294"/>
                  <a:gd name="connsiteY6" fmla="*/ 105192 h 1162210"/>
                  <a:gd name="connsiteX7" fmla="*/ 890282 w 1654294"/>
                  <a:gd name="connsiteY7" fmla="*/ 8672 h 1162210"/>
                  <a:gd name="connsiteX8" fmla="*/ 560082 w 1654294"/>
                  <a:gd name="connsiteY8" fmla="*/ 23912 h 1162210"/>
                  <a:gd name="connsiteX9" fmla="*/ 323886 w 1654294"/>
                  <a:gd name="connsiteY9" fmla="*/ 179165 h 1162210"/>
                  <a:gd name="connsiteX10" fmla="*/ 264801 w 1654294"/>
                  <a:gd name="connsiteY10" fmla="*/ 470236 h 1162210"/>
                  <a:gd name="connsiteX11" fmla="*/ 219722 w 1654294"/>
                  <a:gd name="connsiteY11" fmla="*/ 663992 h 1162210"/>
                  <a:gd name="connsiteX12" fmla="*/ 148257 w 1654294"/>
                  <a:gd name="connsiteY12" fmla="*/ 874857 h 1162210"/>
                  <a:gd name="connsiteX13" fmla="*/ 1282 w 1654294"/>
                  <a:gd name="connsiteY13" fmla="*/ 1024672 h 1162210"/>
                  <a:gd name="connsiteX14" fmla="*/ 240042 w 1654294"/>
                  <a:gd name="connsiteY14" fmla="*/ 1111032 h 1162210"/>
                  <a:gd name="connsiteX0" fmla="*/ 239640 w 1653892"/>
                  <a:gd name="connsiteY0" fmla="*/ 1111032 h 1162210"/>
                  <a:gd name="connsiteX1" fmla="*/ 900040 w 1653892"/>
                  <a:gd name="connsiteY1" fmla="*/ 1161832 h 1162210"/>
                  <a:gd name="connsiteX2" fmla="*/ 1616320 w 1653892"/>
                  <a:gd name="connsiteY2" fmla="*/ 1085632 h 1162210"/>
                  <a:gd name="connsiteX3" fmla="*/ 1524880 w 1653892"/>
                  <a:gd name="connsiteY3" fmla="*/ 928152 h 1162210"/>
                  <a:gd name="connsiteX4" fmla="*/ 1382640 w 1653892"/>
                  <a:gd name="connsiteY4" fmla="*/ 785912 h 1162210"/>
                  <a:gd name="connsiteX5" fmla="*/ 1270880 w 1653892"/>
                  <a:gd name="connsiteY5" fmla="*/ 323632 h 1162210"/>
                  <a:gd name="connsiteX6" fmla="*/ 1077840 w 1653892"/>
                  <a:gd name="connsiteY6" fmla="*/ 105192 h 1162210"/>
                  <a:gd name="connsiteX7" fmla="*/ 889880 w 1653892"/>
                  <a:gd name="connsiteY7" fmla="*/ 8672 h 1162210"/>
                  <a:gd name="connsiteX8" fmla="*/ 559680 w 1653892"/>
                  <a:gd name="connsiteY8" fmla="*/ 23912 h 1162210"/>
                  <a:gd name="connsiteX9" fmla="*/ 323484 w 1653892"/>
                  <a:gd name="connsiteY9" fmla="*/ 179165 h 1162210"/>
                  <a:gd name="connsiteX10" fmla="*/ 264399 w 1653892"/>
                  <a:gd name="connsiteY10" fmla="*/ 470236 h 1162210"/>
                  <a:gd name="connsiteX11" fmla="*/ 219320 w 1653892"/>
                  <a:gd name="connsiteY11" fmla="*/ 663992 h 1162210"/>
                  <a:gd name="connsiteX12" fmla="*/ 147855 w 1653892"/>
                  <a:gd name="connsiteY12" fmla="*/ 874857 h 1162210"/>
                  <a:gd name="connsiteX13" fmla="*/ 880 w 1653892"/>
                  <a:gd name="connsiteY13" fmla="*/ 1024672 h 1162210"/>
                  <a:gd name="connsiteX14" fmla="*/ 239640 w 1653892"/>
                  <a:gd name="connsiteY14" fmla="*/ 1111032 h 1162210"/>
                  <a:gd name="connsiteX0" fmla="*/ 239640 w 1632492"/>
                  <a:gd name="connsiteY0" fmla="*/ 1111032 h 1162210"/>
                  <a:gd name="connsiteX1" fmla="*/ 900040 w 1632492"/>
                  <a:gd name="connsiteY1" fmla="*/ 1161832 h 1162210"/>
                  <a:gd name="connsiteX2" fmla="*/ 1616320 w 1632492"/>
                  <a:gd name="connsiteY2" fmla="*/ 1085632 h 1162210"/>
                  <a:gd name="connsiteX3" fmla="*/ 1524880 w 1632492"/>
                  <a:gd name="connsiteY3" fmla="*/ 928152 h 1162210"/>
                  <a:gd name="connsiteX4" fmla="*/ 1382640 w 1632492"/>
                  <a:gd name="connsiteY4" fmla="*/ 785912 h 1162210"/>
                  <a:gd name="connsiteX5" fmla="*/ 1270880 w 1632492"/>
                  <a:gd name="connsiteY5" fmla="*/ 323632 h 1162210"/>
                  <a:gd name="connsiteX6" fmla="*/ 1077840 w 1632492"/>
                  <a:gd name="connsiteY6" fmla="*/ 105192 h 1162210"/>
                  <a:gd name="connsiteX7" fmla="*/ 889880 w 1632492"/>
                  <a:gd name="connsiteY7" fmla="*/ 8672 h 1162210"/>
                  <a:gd name="connsiteX8" fmla="*/ 559680 w 1632492"/>
                  <a:gd name="connsiteY8" fmla="*/ 23912 h 1162210"/>
                  <a:gd name="connsiteX9" fmla="*/ 323484 w 1632492"/>
                  <a:gd name="connsiteY9" fmla="*/ 179165 h 1162210"/>
                  <a:gd name="connsiteX10" fmla="*/ 264399 w 1632492"/>
                  <a:gd name="connsiteY10" fmla="*/ 470236 h 1162210"/>
                  <a:gd name="connsiteX11" fmla="*/ 219320 w 1632492"/>
                  <a:gd name="connsiteY11" fmla="*/ 663992 h 1162210"/>
                  <a:gd name="connsiteX12" fmla="*/ 147855 w 1632492"/>
                  <a:gd name="connsiteY12" fmla="*/ 874857 h 1162210"/>
                  <a:gd name="connsiteX13" fmla="*/ 880 w 1632492"/>
                  <a:gd name="connsiteY13" fmla="*/ 1024672 h 1162210"/>
                  <a:gd name="connsiteX14" fmla="*/ 239640 w 1632492"/>
                  <a:gd name="connsiteY14" fmla="*/ 1111032 h 1162210"/>
                  <a:gd name="connsiteX0" fmla="*/ 239640 w 1630782"/>
                  <a:gd name="connsiteY0" fmla="*/ 1111032 h 1162210"/>
                  <a:gd name="connsiteX1" fmla="*/ 900040 w 1630782"/>
                  <a:gd name="connsiteY1" fmla="*/ 1161832 h 1162210"/>
                  <a:gd name="connsiteX2" fmla="*/ 1616320 w 1630782"/>
                  <a:gd name="connsiteY2" fmla="*/ 1085632 h 1162210"/>
                  <a:gd name="connsiteX3" fmla="*/ 1524880 w 1630782"/>
                  <a:gd name="connsiteY3" fmla="*/ 928152 h 1162210"/>
                  <a:gd name="connsiteX4" fmla="*/ 1382640 w 1630782"/>
                  <a:gd name="connsiteY4" fmla="*/ 785912 h 1162210"/>
                  <a:gd name="connsiteX5" fmla="*/ 1270880 w 1630782"/>
                  <a:gd name="connsiteY5" fmla="*/ 323632 h 1162210"/>
                  <a:gd name="connsiteX6" fmla="*/ 1077840 w 1630782"/>
                  <a:gd name="connsiteY6" fmla="*/ 105192 h 1162210"/>
                  <a:gd name="connsiteX7" fmla="*/ 889880 w 1630782"/>
                  <a:gd name="connsiteY7" fmla="*/ 8672 h 1162210"/>
                  <a:gd name="connsiteX8" fmla="*/ 559680 w 1630782"/>
                  <a:gd name="connsiteY8" fmla="*/ 23912 h 1162210"/>
                  <a:gd name="connsiteX9" fmla="*/ 323484 w 1630782"/>
                  <a:gd name="connsiteY9" fmla="*/ 179165 h 1162210"/>
                  <a:gd name="connsiteX10" fmla="*/ 264399 w 1630782"/>
                  <a:gd name="connsiteY10" fmla="*/ 470236 h 1162210"/>
                  <a:gd name="connsiteX11" fmla="*/ 219320 w 1630782"/>
                  <a:gd name="connsiteY11" fmla="*/ 663992 h 1162210"/>
                  <a:gd name="connsiteX12" fmla="*/ 147855 w 1630782"/>
                  <a:gd name="connsiteY12" fmla="*/ 874857 h 1162210"/>
                  <a:gd name="connsiteX13" fmla="*/ 880 w 1630782"/>
                  <a:gd name="connsiteY13" fmla="*/ 1024672 h 1162210"/>
                  <a:gd name="connsiteX14" fmla="*/ 239640 w 1630782"/>
                  <a:gd name="connsiteY14" fmla="*/ 1111032 h 1162210"/>
                  <a:gd name="connsiteX0" fmla="*/ 239640 w 1644295"/>
                  <a:gd name="connsiteY0" fmla="*/ 1111032 h 1162210"/>
                  <a:gd name="connsiteX1" fmla="*/ 900040 w 1644295"/>
                  <a:gd name="connsiteY1" fmla="*/ 1161832 h 1162210"/>
                  <a:gd name="connsiteX2" fmla="*/ 1616320 w 1644295"/>
                  <a:gd name="connsiteY2" fmla="*/ 1085632 h 1162210"/>
                  <a:gd name="connsiteX3" fmla="*/ 1487694 w 1644295"/>
                  <a:gd name="connsiteY3" fmla="*/ 946245 h 1162210"/>
                  <a:gd name="connsiteX4" fmla="*/ 1382640 w 1644295"/>
                  <a:gd name="connsiteY4" fmla="*/ 785912 h 1162210"/>
                  <a:gd name="connsiteX5" fmla="*/ 1270880 w 1644295"/>
                  <a:gd name="connsiteY5" fmla="*/ 323632 h 1162210"/>
                  <a:gd name="connsiteX6" fmla="*/ 1077840 w 1644295"/>
                  <a:gd name="connsiteY6" fmla="*/ 105192 h 1162210"/>
                  <a:gd name="connsiteX7" fmla="*/ 889880 w 1644295"/>
                  <a:gd name="connsiteY7" fmla="*/ 8672 h 1162210"/>
                  <a:gd name="connsiteX8" fmla="*/ 559680 w 1644295"/>
                  <a:gd name="connsiteY8" fmla="*/ 23912 h 1162210"/>
                  <a:gd name="connsiteX9" fmla="*/ 323484 w 1644295"/>
                  <a:gd name="connsiteY9" fmla="*/ 179165 h 1162210"/>
                  <a:gd name="connsiteX10" fmla="*/ 264399 w 1644295"/>
                  <a:gd name="connsiteY10" fmla="*/ 470236 h 1162210"/>
                  <a:gd name="connsiteX11" fmla="*/ 219320 w 1644295"/>
                  <a:gd name="connsiteY11" fmla="*/ 663992 h 1162210"/>
                  <a:gd name="connsiteX12" fmla="*/ 147855 w 1644295"/>
                  <a:gd name="connsiteY12" fmla="*/ 874857 h 1162210"/>
                  <a:gd name="connsiteX13" fmla="*/ 880 w 1644295"/>
                  <a:gd name="connsiteY13" fmla="*/ 1024672 h 1162210"/>
                  <a:gd name="connsiteX14" fmla="*/ 239640 w 1644295"/>
                  <a:gd name="connsiteY14" fmla="*/ 1111032 h 1162210"/>
                  <a:gd name="connsiteX0" fmla="*/ 239640 w 1646713"/>
                  <a:gd name="connsiteY0" fmla="*/ 1111032 h 1162210"/>
                  <a:gd name="connsiteX1" fmla="*/ 900040 w 1646713"/>
                  <a:gd name="connsiteY1" fmla="*/ 1161832 h 1162210"/>
                  <a:gd name="connsiteX2" fmla="*/ 1616320 w 1646713"/>
                  <a:gd name="connsiteY2" fmla="*/ 1085632 h 1162210"/>
                  <a:gd name="connsiteX3" fmla="*/ 1487694 w 1646713"/>
                  <a:gd name="connsiteY3" fmla="*/ 946245 h 1162210"/>
                  <a:gd name="connsiteX4" fmla="*/ 1382640 w 1646713"/>
                  <a:gd name="connsiteY4" fmla="*/ 785912 h 1162210"/>
                  <a:gd name="connsiteX5" fmla="*/ 1270880 w 1646713"/>
                  <a:gd name="connsiteY5" fmla="*/ 323632 h 1162210"/>
                  <a:gd name="connsiteX6" fmla="*/ 1077840 w 1646713"/>
                  <a:gd name="connsiteY6" fmla="*/ 105192 h 1162210"/>
                  <a:gd name="connsiteX7" fmla="*/ 889880 w 1646713"/>
                  <a:gd name="connsiteY7" fmla="*/ 8672 h 1162210"/>
                  <a:gd name="connsiteX8" fmla="*/ 559680 w 1646713"/>
                  <a:gd name="connsiteY8" fmla="*/ 23912 h 1162210"/>
                  <a:gd name="connsiteX9" fmla="*/ 323484 w 1646713"/>
                  <a:gd name="connsiteY9" fmla="*/ 179165 h 1162210"/>
                  <a:gd name="connsiteX10" fmla="*/ 264399 w 1646713"/>
                  <a:gd name="connsiteY10" fmla="*/ 470236 h 1162210"/>
                  <a:gd name="connsiteX11" fmla="*/ 219320 w 1646713"/>
                  <a:gd name="connsiteY11" fmla="*/ 663992 h 1162210"/>
                  <a:gd name="connsiteX12" fmla="*/ 147855 w 1646713"/>
                  <a:gd name="connsiteY12" fmla="*/ 874857 h 1162210"/>
                  <a:gd name="connsiteX13" fmla="*/ 880 w 1646713"/>
                  <a:gd name="connsiteY13" fmla="*/ 1024672 h 1162210"/>
                  <a:gd name="connsiteX14" fmla="*/ 239640 w 1646713"/>
                  <a:gd name="connsiteY14" fmla="*/ 1111032 h 1162210"/>
                  <a:gd name="connsiteX0" fmla="*/ 239640 w 1644295"/>
                  <a:gd name="connsiteY0" fmla="*/ 1111032 h 1162610"/>
                  <a:gd name="connsiteX1" fmla="*/ 900040 w 1644295"/>
                  <a:gd name="connsiteY1" fmla="*/ 1161832 h 1162610"/>
                  <a:gd name="connsiteX2" fmla="*/ 1616320 w 1644295"/>
                  <a:gd name="connsiteY2" fmla="*/ 1072708 h 1162610"/>
                  <a:gd name="connsiteX3" fmla="*/ 1487694 w 1644295"/>
                  <a:gd name="connsiteY3" fmla="*/ 946245 h 1162610"/>
                  <a:gd name="connsiteX4" fmla="*/ 1382640 w 1644295"/>
                  <a:gd name="connsiteY4" fmla="*/ 785912 h 1162610"/>
                  <a:gd name="connsiteX5" fmla="*/ 1270880 w 1644295"/>
                  <a:gd name="connsiteY5" fmla="*/ 323632 h 1162610"/>
                  <a:gd name="connsiteX6" fmla="*/ 1077840 w 1644295"/>
                  <a:gd name="connsiteY6" fmla="*/ 105192 h 1162610"/>
                  <a:gd name="connsiteX7" fmla="*/ 889880 w 1644295"/>
                  <a:gd name="connsiteY7" fmla="*/ 8672 h 1162610"/>
                  <a:gd name="connsiteX8" fmla="*/ 559680 w 1644295"/>
                  <a:gd name="connsiteY8" fmla="*/ 23912 h 1162610"/>
                  <a:gd name="connsiteX9" fmla="*/ 323484 w 1644295"/>
                  <a:gd name="connsiteY9" fmla="*/ 179165 h 1162610"/>
                  <a:gd name="connsiteX10" fmla="*/ 264399 w 1644295"/>
                  <a:gd name="connsiteY10" fmla="*/ 470236 h 1162610"/>
                  <a:gd name="connsiteX11" fmla="*/ 219320 w 1644295"/>
                  <a:gd name="connsiteY11" fmla="*/ 663992 h 1162610"/>
                  <a:gd name="connsiteX12" fmla="*/ 147855 w 1644295"/>
                  <a:gd name="connsiteY12" fmla="*/ 874857 h 1162610"/>
                  <a:gd name="connsiteX13" fmla="*/ 880 w 1644295"/>
                  <a:gd name="connsiteY13" fmla="*/ 1024672 h 1162610"/>
                  <a:gd name="connsiteX14" fmla="*/ 239640 w 1644295"/>
                  <a:gd name="connsiteY14" fmla="*/ 1111032 h 1162610"/>
                  <a:gd name="connsiteX0" fmla="*/ 239855 w 1644510"/>
                  <a:gd name="connsiteY0" fmla="*/ 1111032 h 1162610"/>
                  <a:gd name="connsiteX1" fmla="*/ 900255 w 1644510"/>
                  <a:gd name="connsiteY1" fmla="*/ 1161832 h 1162610"/>
                  <a:gd name="connsiteX2" fmla="*/ 1616535 w 1644510"/>
                  <a:gd name="connsiteY2" fmla="*/ 1072708 h 1162610"/>
                  <a:gd name="connsiteX3" fmla="*/ 1487909 w 1644510"/>
                  <a:gd name="connsiteY3" fmla="*/ 946245 h 1162610"/>
                  <a:gd name="connsiteX4" fmla="*/ 1382855 w 1644510"/>
                  <a:gd name="connsiteY4" fmla="*/ 785912 h 1162610"/>
                  <a:gd name="connsiteX5" fmla="*/ 1271095 w 1644510"/>
                  <a:gd name="connsiteY5" fmla="*/ 323632 h 1162610"/>
                  <a:gd name="connsiteX6" fmla="*/ 1078055 w 1644510"/>
                  <a:gd name="connsiteY6" fmla="*/ 105192 h 1162610"/>
                  <a:gd name="connsiteX7" fmla="*/ 890095 w 1644510"/>
                  <a:gd name="connsiteY7" fmla="*/ 8672 h 1162610"/>
                  <a:gd name="connsiteX8" fmla="*/ 559895 w 1644510"/>
                  <a:gd name="connsiteY8" fmla="*/ 23912 h 1162610"/>
                  <a:gd name="connsiteX9" fmla="*/ 323699 w 1644510"/>
                  <a:gd name="connsiteY9" fmla="*/ 179165 h 1162610"/>
                  <a:gd name="connsiteX10" fmla="*/ 264614 w 1644510"/>
                  <a:gd name="connsiteY10" fmla="*/ 470236 h 1162610"/>
                  <a:gd name="connsiteX11" fmla="*/ 219535 w 1644510"/>
                  <a:gd name="connsiteY11" fmla="*/ 663992 h 1162610"/>
                  <a:gd name="connsiteX12" fmla="*/ 153791 w 1644510"/>
                  <a:gd name="connsiteY12" fmla="*/ 903289 h 1162610"/>
                  <a:gd name="connsiteX13" fmla="*/ 1095 w 1644510"/>
                  <a:gd name="connsiteY13" fmla="*/ 1024672 h 1162610"/>
                  <a:gd name="connsiteX14" fmla="*/ 239855 w 1644510"/>
                  <a:gd name="connsiteY14" fmla="*/ 1111032 h 1162610"/>
                  <a:gd name="connsiteX0" fmla="*/ 220013 w 1624668"/>
                  <a:gd name="connsiteY0" fmla="*/ 1111032 h 1162627"/>
                  <a:gd name="connsiteX1" fmla="*/ 880413 w 1624668"/>
                  <a:gd name="connsiteY1" fmla="*/ 1161832 h 1162627"/>
                  <a:gd name="connsiteX2" fmla="*/ 1596693 w 1624668"/>
                  <a:gd name="connsiteY2" fmla="*/ 1072708 h 1162627"/>
                  <a:gd name="connsiteX3" fmla="*/ 1468067 w 1624668"/>
                  <a:gd name="connsiteY3" fmla="*/ 946245 h 1162627"/>
                  <a:gd name="connsiteX4" fmla="*/ 1363013 w 1624668"/>
                  <a:gd name="connsiteY4" fmla="*/ 785912 h 1162627"/>
                  <a:gd name="connsiteX5" fmla="*/ 1251253 w 1624668"/>
                  <a:gd name="connsiteY5" fmla="*/ 323632 h 1162627"/>
                  <a:gd name="connsiteX6" fmla="*/ 1058213 w 1624668"/>
                  <a:gd name="connsiteY6" fmla="*/ 105192 h 1162627"/>
                  <a:gd name="connsiteX7" fmla="*/ 870253 w 1624668"/>
                  <a:gd name="connsiteY7" fmla="*/ 8672 h 1162627"/>
                  <a:gd name="connsiteX8" fmla="*/ 540053 w 1624668"/>
                  <a:gd name="connsiteY8" fmla="*/ 23912 h 1162627"/>
                  <a:gd name="connsiteX9" fmla="*/ 303857 w 1624668"/>
                  <a:gd name="connsiteY9" fmla="*/ 179165 h 1162627"/>
                  <a:gd name="connsiteX10" fmla="*/ 244772 w 1624668"/>
                  <a:gd name="connsiteY10" fmla="*/ 470236 h 1162627"/>
                  <a:gd name="connsiteX11" fmla="*/ 199693 w 1624668"/>
                  <a:gd name="connsiteY11" fmla="*/ 663992 h 1162627"/>
                  <a:gd name="connsiteX12" fmla="*/ 133949 w 1624668"/>
                  <a:gd name="connsiteY12" fmla="*/ 903289 h 1162627"/>
                  <a:gd name="connsiteX13" fmla="*/ 1276 w 1624668"/>
                  <a:gd name="connsiteY13" fmla="*/ 1019502 h 1162627"/>
                  <a:gd name="connsiteX14" fmla="*/ 220013 w 1624668"/>
                  <a:gd name="connsiteY14" fmla="*/ 1111032 h 1162627"/>
                  <a:gd name="connsiteX0" fmla="*/ 220013 w 1624668"/>
                  <a:gd name="connsiteY0" fmla="*/ 1110477 h 1162072"/>
                  <a:gd name="connsiteX1" fmla="*/ 880413 w 1624668"/>
                  <a:gd name="connsiteY1" fmla="*/ 1161277 h 1162072"/>
                  <a:gd name="connsiteX2" fmla="*/ 1596693 w 1624668"/>
                  <a:gd name="connsiteY2" fmla="*/ 1072153 h 1162072"/>
                  <a:gd name="connsiteX3" fmla="*/ 1468067 w 1624668"/>
                  <a:gd name="connsiteY3" fmla="*/ 945690 h 1162072"/>
                  <a:gd name="connsiteX4" fmla="*/ 1363013 w 1624668"/>
                  <a:gd name="connsiteY4" fmla="*/ 785357 h 1162072"/>
                  <a:gd name="connsiteX5" fmla="*/ 1251253 w 1624668"/>
                  <a:gd name="connsiteY5" fmla="*/ 323077 h 1162072"/>
                  <a:gd name="connsiteX6" fmla="*/ 1078236 w 1624668"/>
                  <a:gd name="connsiteY6" fmla="*/ 96883 h 1162072"/>
                  <a:gd name="connsiteX7" fmla="*/ 870253 w 1624668"/>
                  <a:gd name="connsiteY7" fmla="*/ 8117 h 1162072"/>
                  <a:gd name="connsiteX8" fmla="*/ 540053 w 1624668"/>
                  <a:gd name="connsiteY8" fmla="*/ 23357 h 1162072"/>
                  <a:gd name="connsiteX9" fmla="*/ 303857 w 1624668"/>
                  <a:gd name="connsiteY9" fmla="*/ 178610 h 1162072"/>
                  <a:gd name="connsiteX10" fmla="*/ 244772 w 1624668"/>
                  <a:gd name="connsiteY10" fmla="*/ 469681 h 1162072"/>
                  <a:gd name="connsiteX11" fmla="*/ 199693 w 1624668"/>
                  <a:gd name="connsiteY11" fmla="*/ 663437 h 1162072"/>
                  <a:gd name="connsiteX12" fmla="*/ 133949 w 1624668"/>
                  <a:gd name="connsiteY12" fmla="*/ 902734 h 1162072"/>
                  <a:gd name="connsiteX13" fmla="*/ 1276 w 1624668"/>
                  <a:gd name="connsiteY13" fmla="*/ 1018947 h 1162072"/>
                  <a:gd name="connsiteX14" fmla="*/ 220013 w 1624668"/>
                  <a:gd name="connsiteY14" fmla="*/ 1110477 h 1162072"/>
                  <a:gd name="connsiteX0" fmla="*/ 258328 w 1625796"/>
                  <a:gd name="connsiteY0" fmla="*/ 1138909 h 1165860"/>
                  <a:gd name="connsiteX1" fmla="*/ 881541 w 1625796"/>
                  <a:gd name="connsiteY1" fmla="*/ 1161277 h 1165860"/>
                  <a:gd name="connsiteX2" fmla="*/ 1597821 w 1625796"/>
                  <a:gd name="connsiteY2" fmla="*/ 1072153 h 1165860"/>
                  <a:gd name="connsiteX3" fmla="*/ 1469195 w 1625796"/>
                  <a:gd name="connsiteY3" fmla="*/ 945690 h 1165860"/>
                  <a:gd name="connsiteX4" fmla="*/ 1364141 w 1625796"/>
                  <a:gd name="connsiteY4" fmla="*/ 785357 h 1165860"/>
                  <a:gd name="connsiteX5" fmla="*/ 1252381 w 1625796"/>
                  <a:gd name="connsiteY5" fmla="*/ 323077 h 1165860"/>
                  <a:gd name="connsiteX6" fmla="*/ 1079364 w 1625796"/>
                  <a:gd name="connsiteY6" fmla="*/ 96883 h 1165860"/>
                  <a:gd name="connsiteX7" fmla="*/ 871381 w 1625796"/>
                  <a:gd name="connsiteY7" fmla="*/ 8117 h 1165860"/>
                  <a:gd name="connsiteX8" fmla="*/ 541181 w 1625796"/>
                  <a:gd name="connsiteY8" fmla="*/ 23357 h 1165860"/>
                  <a:gd name="connsiteX9" fmla="*/ 304985 w 1625796"/>
                  <a:gd name="connsiteY9" fmla="*/ 178610 h 1165860"/>
                  <a:gd name="connsiteX10" fmla="*/ 245900 w 1625796"/>
                  <a:gd name="connsiteY10" fmla="*/ 469681 h 1165860"/>
                  <a:gd name="connsiteX11" fmla="*/ 200821 w 1625796"/>
                  <a:gd name="connsiteY11" fmla="*/ 663437 h 1165860"/>
                  <a:gd name="connsiteX12" fmla="*/ 135077 w 1625796"/>
                  <a:gd name="connsiteY12" fmla="*/ 902734 h 1165860"/>
                  <a:gd name="connsiteX13" fmla="*/ 2404 w 1625796"/>
                  <a:gd name="connsiteY13" fmla="*/ 1018947 h 1165860"/>
                  <a:gd name="connsiteX14" fmla="*/ 258328 w 1625796"/>
                  <a:gd name="connsiteY14" fmla="*/ 1138909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5796" h="1165860">
                    <a:moveTo>
                      <a:pt x="258328" y="1138909"/>
                    </a:moveTo>
                    <a:cubicBezTo>
                      <a:pt x="404851" y="1162631"/>
                      <a:pt x="658292" y="1172403"/>
                      <a:pt x="881541" y="1161277"/>
                    </a:cubicBezTo>
                    <a:cubicBezTo>
                      <a:pt x="1104790" y="1150151"/>
                      <a:pt x="1499879" y="1108084"/>
                      <a:pt x="1597821" y="1072153"/>
                    </a:cubicBezTo>
                    <a:cubicBezTo>
                      <a:pt x="1695763" y="1036222"/>
                      <a:pt x="1508142" y="993489"/>
                      <a:pt x="1469195" y="945690"/>
                    </a:cubicBezTo>
                    <a:cubicBezTo>
                      <a:pt x="1430248" y="897891"/>
                      <a:pt x="1400277" y="889126"/>
                      <a:pt x="1364141" y="785357"/>
                    </a:cubicBezTo>
                    <a:cubicBezTo>
                      <a:pt x="1328005" y="681588"/>
                      <a:pt x="1299844" y="437823"/>
                      <a:pt x="1252381" y="323077"/>
                    </a:cubicBezTo>
                    <a:cubicBezTo>
                      <a:pt x="1204918" y="208331"/>
                      <a:pt x="1142864" y="149376"/>
                      <a:pt x="1079364" y="96883"/>
                    </a:cubicBezTo>
                    <a:cubicBezTo>
                      <a:pt x="1015864" y="44390"/>
                      <a:pt x="961078" y="20371"/>
                      <a:pt x="871381" y="8117"/>
                    </a:cubicBezTo>
                    <a:cubicBezTo>
                      <a:pt x="781684" y="-4137"/>
                      <a:pt x="635580" y="-5059"/>
                      <a:pt x="541181" y="23357"/>
                    </a:cubicBezTo>
                    <a:cubicBezTo>
                      <a:pt x="446782" y="51773"/>
                      <a:pt x="354199" y="104223"/>
                      <a:pt x="304985" y="178610"/>
                    </a:cubicBezTo>
                    <a:cubicBezTo>
                      <a:pt x="255772" y="252997"/>
                      <a:pt x="263261" y="388877"/>
                      <a:pt x="245900" y="469681"/>
                    </a:cubicBezTo>
                    <a:cubicBezTo>
                      <a:pt x="228539" y="550485"/>
                      <a:pt x="219292" y="591261"/>
                      <a:pt x="200821" y="663437"/>
                    </a:cubicBezTo>
                    <a:cubicBezTo>
                      <a:pt x="182350" y="735613"/>
                      <a:pt x="171484" y="842621"/>
                      <a:pt x="135077" y="902734"/>
                    </a:cubicBezTo>
                    <a:cubicBezTo>
                      <a:pt x="98670" y="962847"/>
                      <a:pt x="-18138" y="979584"/>
                      <a:pt x="2404" y="1018947"/>
                    </a:cubicBezTo>
                    <a:cubicBezTo>
                      <a:pt x="22946" y="1058310"/>
                      <a:pt x="111805" y="1115187"/>
                      <a:pt x="258328" y="11389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 248"/>
              <p:cNvSpPr/>
              <p:nvPr/>
            </p:nvSpPr>
            <p:spPr bwMode="auto">
              <a:xfrm rot="20805826">
                <a:off x="4654079" y="3185854"/>
                <a:ext cx="273478" cy="13831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0533 w 273478"/>
                  <a:gd name="connsiteY0" fmla="*/ 3396 h 178660"/>
                  <a:gd name="connsiteX1" fmla="*/ 87653 w 273478"/>
                  <a:gd name="connsiteY1" fmla="*/ 26256 h 178660"/>
                  <a:gd name="connsiteX2" fmla="*/ 3833 w 273478"/>
                  <a:gd name="connsiteY2" fmla="*/ 178656 h 178660"/>
                  <a:gd name="connsiteX3" fmla="*/ 186713 w 273478"/>
                  <a:gd name="connsiteY3" fmla="*/ 64356 h 178660"/>
                  <a:gd name="connsiteX4" fmla="*/ 270533 w 273478"/>
                  <a:gd name="connsiteY4" fmla="*/ 3396 h 17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78" h="178660">
                    <a:moveTo>
                      <a:pt x="270533" y="3396"/>
                    </a:moveTo>
                    <a:cubicBezTo>
                      <a:pt x="254023" y="-2954"/>
                      <a:pt x="132103" y="-2954"/>
                      <a:pt x="87653" y="26256"/>
                    </a:cubicBezTo>
                    <a:cubicBezTo>
                      <a:pt x="43203" y="55466"/>
                      <a:pt x="-15640" y="179503"/>
                      <a:pt x="3833" y="178656"/>
                    </a:cubicBezTo>
                    <a:cubicBezTo>
                      <a:pt x="23306" y="177809"/>
                      <a:pt x="142686" y="89756"/>
                      <a:pt x="186713" y="64356"/>
                    </a:cubicBezTo>
                    <a:cubicBezTo>
                      <a:pt x="230740" y="38956"/>
                      <a:pt x="287043" y="9746"/>
                      <a:pt x="270533" y="3396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フリーフォーム 249"/>
              <p:cNvSpPr/>
              <p:nvPr/>
            </p:nvSpPr>
            <p:spPr bwMode="auto">
              <a:xfrm rot="17891207">
                <a:off x="4856140" y="3207939"/>
                <a:ext cx="170190" cy="153511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3872 w 278688"/>
                  <a:gd name="connsiteY0" fmla="*/ 877 h 176141"/>
                  <a:gd name="connsiteX1" fmla="*/ 53849 w 278688"/>
                  <a:gd name="connsiteY1" fmla="*/ 36613 h 176141"/>
                  <a:gd name="connsiteX2" fmla="*/ 7172 w 278688"/>
                  <a:gd name="connsiteY2" fmla="*/ 176137 h 176141"/>
                  <a:gd name="connsiteX3" fmla="*/ 190052 w 278688"/>
                  <a:gd name="connsiteY3" fmla="*/ 61837 h 176141"/>
                  <a:gd name="connsiteX4" fmla="*/ 273872 w 278688"/>
                  <a:gd name="connsiteY4" fmla="*/ 877 h 17614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698" h="153511">
                    <a:moveTo>
                      <a:pt x="242244" y="721"/>
                    </a:moveTo>
                    <a:cubicBezTo>
                      <a:pt x="219544" y="-3483"/>
                      <a:pt x="59137" y="10993"/>
                      <a:pt x="22221" y="36457"/>
                    </a:cubicBezTo>
                    <a:cubicBezTo>
                      <a:pt x="-14695" y="61921"/>
                      <a:pt x="1273" y="154353"/>
                      <a:pt x="20746" y="153506"/>
                    </a:cubicBezTo>
                    <a:cubicBezTo>
                      <a:pt x="64907" y="152177"/>
                      <a:pt x="121508" y="87145"/>
                      <a:pt x="158424" y="61681"/>
                    </a:cubicBezTo>
                    <a:cubicBezTo>
                      <a:pt x="195340" y="36217"/>
                      <a:pt x="264944" y="4925"/>
                      <a:pt x="242244" y="72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 250"/>
              <p:cNvSpPr/>
              <p:nvPr/>
            </p:nvSpPr>
            <p:spPr bwMode="auto">
              <a:xfrm flipH="1">
                <a:off x="4943930" y="3167337"/>
                <a:ext cx="203518" cy="14080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79" h="175280">
                    <a:moveTo>
                      <a:pt x="271667" y="14"/>
                    </a:moveTo>
                    <a:cubicBezTo>
                      <a:pt x="252194" y="861"/>
                      <a:pt x="115457" y="36844"/>
                      <a:pt x="71007" y="66054"/>
                    </a:cubicBezTo>
                    <a:cubicBezTo>
                      <a:pt x="26557" y="95264"/>
                      <a:pt x="-14506" y="176121"/>
                      <a:pt x="4967" y="175274"/>
                    </a:cubicBezTo>
                    <a:cubicBezTo>
                      <a:pt x="24440" y="174427"/>
                      <a:pt x="143820" y="86374"/>
                      <a:pt x="187847" y="60974"/>
                    </a:cubicBezTo>
                    <a:cubicBezTo>
                      <a:pt x="231874" y="35574"/>
                      <a:pt x="291140" y="-833"/>
                      <a:pt x="271667" y="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 251"/>
              <p:cNvSpPr/>
              <p:nvPr/>
            </p:nvSpPr>
            <p:spPr bwMode="auto">
              <a:xfrm rot="21336447">
                <a:off x="4927718" y="2970732"/>
                <a:ext cx="307415" cy="185104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フリーフォーム 252"/>
              <p:cNvSpPr/>
              <p:nvPr/>
            </p:nvSpPr>
            <p:spPr bwMode="auto">
              <a:xfrm rot="749673">
                <a:off x="4592596" y="3019199"/>
                <a:ext cx="320113" cy="135318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 253"/>
              <p:cNvSpPr/>
              <p:nvPr/>
            </p:nvSpPr>
            <p:spPr bwMode="auto">
              <a:xfrm rot="20825673">
                <a:off x="4927799" y="3042513"/>
                <a:ext cx="232689" cy="86485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" name="フリーフォーム 254"/>
              <p:cNvSpPr/>
              <p:nvPr/>
            </p:nvSpPr>
            <p:spPr bwMode="auto">
              <a:xfrm rot="654074">
                <a:off x="4666344" y="3076444"/>
                <a:ext cx="238461" cy="65351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" name="フリーフォーム 255"/>
              <p:cNvSpPr/>
              <p:nvPr/>
            </p:nvSpPr>
            <p:spPr bwMode="auto">
              <a:xfrm>
                <a:off x="4843728" y="3099339"/>
                <a:ext cx="133728" cy="110530"/>
              </a:xfrm>
              <a:custGeom>
                <a:avLst/>
                <a:gdLst>
                  <a:gd name="connsiteX0" fmla="*/ 82830 w 133728"/>
                  <a:gd name="connsiteY0" fmla="*/ 2680 h 110530"/>
                  <a:gd name="connsiteX1" fmla="*/ 11710 w 133728"/>
                  <a:gd name="connsiteY1" fmla="*/ 17920 h 110530"/>
                  <a:gd name="connsiteX2" fmla="*/ 6630 w 133728"/>
                  <a:gd name="connsiteY2" fmla="*/ 89040 h 110530"/>
                  <a:gd name="connsiteX3" fmla="*/ 77750 w 133728"/>
                  <a:gd name="connsiteY3" fmla="*/ 109360 h 110530"/>
                  <a:gd name="connsiteX4" fmla="*/ 133630 w 133728"/>
                  <a:gd name="connsiteY4" fmla="*/ 61100 h 110530"/>
                  <a:gd name="connsiteX5" fmla="*/ 82830 w 133728"/>
                  <a:gd name="connsiteY5" fmla="*/ 2680 h 1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728" h="110530">
                    <a:moveTo>
                      <a:pt x="82830" y="2680"/>
                    </a:moveTo>
                    <a:cubicBezTo>
                      <a:pt x="62510" y="-4517"/>
                      <a:pt x="24410" y="3527"/>
                      <a:pt x="11710" y="17920"/>
                    </a:cubicBezTo>
                    <a:cubicBezTo>
                      <a:pt x="-990" y="32313"/>
                      <a:pt x="-4377" y="73800"/>
                      <a:pt x="6630" y="89040"/>
                    </a:cubicBezTo>
                    <a:cubicBezTo>
                      <a:pt x="17637" y="104280"/>
                      <a:pt x="56583" y="114017"/>
                      <a:pt x="77750" y="109360"/>
                    </a:cubicBezTo>
                    <a:cubicBezTo>
                      <a:pt x="98917" y="104703"/>
                      <a:pt x="131513" y="78457"/>
                      <a:pt x="133630" y="61100"/>
                    </a:cubicBezTo>
                    <a:cubicBezTo>
                      <a:pt x="135747" y="43743"/>
                      <a:pt x="103150" y="9877"/>
                      <a:pt x="82830" y="2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 256"/>
              <p:cNvSpPr/>
              <p:nvPr/>
            </p:nvSpPr>
            <p:spPr bwMode="auto">
              <a:xfrm>
                <a:off x="5242329" y="3456745"/>
                <a:ext cx="255925" cy="658635"/>
              </a:xfrm>
              <a:custGeom>
                <a:avLst/>
                <a:gdLst>
                  <a:gd name="connsiteX0" fmla="*/ 16020 w 255925"/>
                  <a:gd name="connsiteY0" fmla="*/ 6217 h 702926"/>
                  <a:gd name="connsiteX1" fmla="*/ 3320 w 255925"/>
                  <a:gd name="connsiteY1" fmla="*/ 90037 h 702926"/>
                  <a:gd name="connsiteX2" fmla="*/ 69360 w 255925"/>
                  <a:gd name="connsiteY2" fmla="*/ 135757 h 702926"/>
                  <a:gd name="connsiteX3" fmla="*/ 110000 w 255925"/>
                  <a:gd name="connsiteY3" fmla="*/ 272917 h 702926"/>
                  <a:gd name="connsiteX4" fmla="*/ 132860 w 255925"/>
                  <a:gd name="connsiteY4" fmla="*/ 425317 h 702926"/>
                  <a:gd name="connsiteX5" fmla="*/ 163340 w 255925"/>
                  <a:gd name="connsiteY5" fmla="*/ 613277 h 702926"/>
                  <a:gd name="connsiteX6" fmla="*/ 242080 w 255925"/>
                  <a:gd name="connsiteY6" fmla="*/ 702177 h 702926"/>
                  <a:gd name="connsiteX7" fmla="*/ 249700 w 255925"/>
                  <a:gd name="connsiteY7" fmla="*/ 646297 h 702926"/>
                  <a:gd name="connsiteX8" fmla="*/ 176040 w 255925"/>
                  <a:gd name="connsiteY8" fmla="*/ 486277 h 702926"/>
                  <a:gd name="connsiteX9" fmla="*/ 140480 w 255925"/>
                  <a:gd name="connsiteY9" fmla="*/ 227197 h 702926"/>
                  <a:gd name="connsiteX10" fmla="*/ 122700 w 255925"/>
                  <a:gd name="connsiteY10" fmla="*/ 117977 h 702926"/>
                  <a:gd name="connsiteX11" fmla="*/ 82060 w 255925"/>
                  <a:gd name="connsiteY11" fmla="*/ 79877 h 702926"/>
                  <a:gd name="connsiteX12" fmla="*/ 69360 w 255925"/>
                  <a:gd name="connsiteY12" fmla="*/ 13837 h 702926"/>
                  <a:gd name="connsiteX13" fmla="*/ 16020 w 255925"/>
                  <a:gd name="connsiteY13" fmla="*/ 6217 h 70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5925" h="702926">
                    <a:moveTo>
                      <a:pt x="16020" y="6217"/>
                    </a:moveTo>
                    <a:cubicBezTo>
                      <a:pt x="5013" y="18917"/>
                      <a:pt x="-5570" y="68447"/>
                      <a:pt x="3320" y="90037"/>
                    </a:cubicBezTo>
                    <a:cubicBezTo>
                      <a:pt x="12210" y="111627"/>
                      <a:pt x="51580" y="105277"/>
                      <a:pt x="69360" y="135757"/>
                    </a:cubicBezTo>
                    <a:cubicBezTo>
                      <a:pt x="87140" y="166237"/>
                      <a:pt x="99417" y="224657"/>
                      <a:pt x="110000" y="272917"/>
                    </a:cubicBezTo>
                    <a:cubicBezTo>
                      <a:pt x="120583" y="321177"/>
                      <a:pt x="123970" y="368590"/>
                      <a:pt x="132860" y="425317"/>
                    </a:cubicBezTo>
                    <a:cubicBezTo>
                      <a:pt x="141750" y="482044"/>
                      <a:pt x="145137" y="567134"/>
                      <a:pt x="163340" y="613277"/>
                    </a:cubicBezTo>
                    <a:cubicBezTo>
                      <a:pt x="181543" y="659420"/>
                      <a:pt x="227687" y="696674"/>
                      <a:pt x="242080" y="702177"/>
                    </a:cubicBezTo>
                    <a:cubicBezTo>
                      <a:pt x="256473" y="707680"/>
                      <a:pt x="260707" y="682280"/>
                      <a:pt x="249700" y="646297"/>
                    </a:cubicBezTo>
                    <a:cubicBezTo>
                      <a:pt x="238693" y="610314"/>
                      <a:pt x="194243" y="556127"/>
                      <a:pt x="176040" y="486277"/>
                    </a:cubicBezTo>
                    <a:cubicBezTo>
                      <a:pt x="157837" y="416427"/>
                      <a:pt x="149370" y="288580"/>
                      <a:pt x="140480" y="227197"/>
                    </a:cubicBezTo>
                    <a:cubicBezTo>
                      <a:pt x="131590" y="165814"/>
                      <a:pt x="132437" y="142530"/>
                      <a:pt x="122700" y="117977"/>
                    </a:cubicBezTo>
                    <a:cubicBezTo>
                      <a:pt x="112963" y="93424"/>
                      <a:pt x="90950" y="97234"/>
                      <a:pt x="82060" y="79877"/>
                    </a:cubicBezTo>
                    <a:cubicBezTo>
                      <a:pt x="73170" y="62520"/>
                      <a:pt x="79097" y="25267"/>
                      <a:pt x="69360" y="13837"/>
                    </a:cubicBezTo>
                    <a:cubicBezTo>
                      <a:pt x="59623" y="2407"/>
                      <a:pt x="27027" y="-6483"/>
                      <a:pt x="16020" y="6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 257"/>
              <p:cNvSpPr/>
              <p:nvPr/>
            </p:nvSpPr>
            <p:spPr bwMode="auto">
              <a:xfrm>
                <a:off x="5199440" y="3336811"/>
                <a:ext cx="84662" cy="82112"/>
              </a:xfrm>
              <a:custGeom>
                <a:avLst/>
                <a:gdLst>
                  <a:gd name="connsiteX0" fmla="*/ 46209 w 84662"/>
                  <a:gd name="connsiteY0" fmla="*/ 554 h 82112"/>
                  <a:gd name="connsiteX1" fmla="*/ 489 w 84662"/>
                  <a:gd name="connsiteY1" fmla="*/ 23414 h 82112"/>
                  <a:gd name="connsiteX2" fmla="*/ 25889 w 84662"/>
                  <a:gd name="connsiteY2" fmla="*/ 81834 h 82112"/>
                  <a:gd name="connsiteX3" fmla="*/ 84309 w 84662"/>
                  <a:gd name="connsiteY3" fmla="*/ 43734 h 82112"/>
                  <a:gd name="connsiteX4" fmla="*/ 46209 w 84662"/>
                  <a:gd name="connsiteY4" fmla="*/ 554 h 82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62" h="82112">
                    <a:moveTo>
                      <a:pt x="46209" y="554"/>
                    </a:moveTo>
                    <a:cubicBezTo>
                      <a:pt x="32239" y="-2833"/>
                      <a:pt x="3876" y="9867"/>
                      <a:pt x="489" y="23414"/>
                    </a:cubicBezTo>
                    <a:cubicBezTo>
                      <a:pt x="-2898" y="36961"/>
                      <a:pt x="11919" y="78447"/>
                      <a:pt x="25889" y="81834"/>
                    </a:cubicBezTo>
                    <a:cubicBezTo>
                      <a:pt x="39859" y="85221"/>
                      <a:pt x="80499" y="56857"/>
                      <a:pt x="84309" y="43734"/>
                    </a:cubicBezTo>
                    <a:cubicBezTo>
                      <a:pt x="88119" y="30611"/>
                      <a:pt x="60179" y="3941"/>
                      <a:pt x="46209" y="5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 258"/>
              <p:cNvSpPr/>
              <p:nvPr/>
            </p:nvSpPr>
            <p:spPr bwMode="auto">
              <a:xfrm>
                <a:off x="4330038" y="3892482"/>
                <a:ext cx="742436" cy="306138"/>
              </a:xfrm>
              <a:custGeom>
                <a:avLst/>
                <a:gdLst>
                  <a:gd name="connsiteX0" fmla="*/ 120042 w 742436"/>
                  <a:gd name="connsiteY0" fmla="*/ 72458 h 306138"/>
                  <a:gd name="connsiteX1" fmla="*/ 66702 w 742436"/>
                  <a:gd name="connsiteY1" fmla="*/ 174058 h 306138"/>
                  <a:gd name="connsiteX2" fmla="*/ 662 w 742436"/>
                  <a:gd name="connsiteY2" fmla="*/ 224858 h 306138"/>
                  <a:gd name="connsiteX3" fmla="*/ 109882 w 742436"/>
                  <a:gd name="connsiteY3" fmla="*/ 219778 h 306138"/>
                  <a:gd name="connsiteX4" fmla="*/ 257202 w 742436"/>
                  <a:gd name="connsiteY4" fmla="*/ 275658 h 306138"/>
                  <a:gd name="connsiteX5" fmla="*/ 569622 w 742436"/>
                  <a:gd name="connsiteY5" fmla="*/ 306138 h 306138"/>
                  <a:gd name="connsiteX6" fmla="*/ 739802 w 742436"/>
                  <a:gd name="connsiteY6" fmla="*/ 275658 h 306138"/>
                  <a:gd name="connsiteX7" fmla="*/ 442622 w 742436"/>
                  <a:gd name="connsiteY7" fmla="*/ 270578 h 306138"/>
                  <a:gd name="connsiteX8" fmla="*/ 241962 w 742436"/>
                  <a:gd name="connsiteY8" fmla="*/ 237558 h 306138"/>
                  <a:gd name="connsiteX9" fmla="*/ 132742 w 742436"/>
                  <a:gd name="connsiteY9" fmla="*/ 161358 h 306138"/>
                  <a:gd name="connsiteX10" fmla="*/ 160682 w 742436"/>
                  <a:gd name="connsiteY10" fmla="*/ 11498 h 306138"/>
                  <a:gd name="connsiteX11" fmla="*/ 127662 w 742436"/>
                  <a:gd name="connsiteY11" fmla="*/ 16578 h 306138"/>
                  <a:gd name="connsiteX12" fmla="*/ 120042 w 742436"/>
                  <a:gd name="connsiteY12" fmla="*/ 72458 h 30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436" h="306138">
                    <a:moveTo>
                      <a:pt x="120042" y="72458"/>
                    </a:moveTo>
                    <a:cubicBezTo>
                      <a:pt x="109882" y="98705"/>
                      <a:pt x="86599" y="148658"/>
                      <a:pt x="66702" y="174058"/>
                    </a:cubicBezTo>
                    <a:cubicBezTo>
                      <a:pt x="46805" y="199458"/>
                      <a:pt x="-6535" y="217238"/>
                      <a:pt x="662" y="224858"/>
                    </a:cubicBezTo>
                    <a:cubicBezTo>
                      <a:pt x="7859" y="232478"/>
                      <a:pt x="67125" y="211311"/>
                      <a:pt x="109882" y="219778"/>
                    </a:cubicBezTo>
                    <a:cubicBezTo>
                      <a:pt x="152639" y="228245"/>
                      <a:pt x="180579" y="261265"/>
                      <a:pt x="257202" y="275658"/>
                    </a:cubicBezTo>
                    <a:cubicBezTo>
                      <a:pt x="333825" y="290051"/>
                      <a:pt x="489189" y="306138"/>
                      <a:pt x="569622" y="306138"/>
                    </a:cubicBezTo>
                    <a:cubicBezTo>
                      <a:pt x="650055" y="306138"/>
                      <a:pt x="760969" y="281585"/>
                      <a:pt x="739802" y="275658"/>
                    </a:cubicBezTo>
                    <a:cubicBezTo>
                      <a:pt x="718635" y="269731"/>
                      <a:pt x="525595" y="276928"/>
                      <a:pt x="442622" y="270578"/>
                    </a:cubicBezTo>
                    <a:cubicBezTo>
                      <a:pt x="359649" y="264228"/>
                      <a:pt x="293609" y="255761"/>
                      <a:pt x="241962" y="237558"/>
                    </a:cubicBezTo>
                    <a:cubicBezTo>
                      <a:pt x="190315" y="219355"/>
                      <a:pt x="146289" y="199035"/>
                      <a:pt x="132742" y="161358"/>
                    </a:cubicBezTo>
                    <a:cubicBezTo>
                      <a:pt x="119195" y="123681"/>
                      <a:pt x="161529" y="35628"/>
                      <a:pt x="160682" y="11498"/>
                    </a:cubicBezTo>
                    <a:cubicBezTo>
                      <a:pt x="159835" y="-12632"/>
                      <a:pt x="134435" y="7265"/>
                      <a:pt x="127662" y="16578"/>
                    </a:cubicBezTo>
                    <a:cubicBezTo>
                      <a:pt x="120889" y="25891"/>
                      <a:pt x="130202" y="46211"/>
                      <a:pt x="120042" y="72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フリーフォーム 259"/>
              <p:cNvSpPr/>
              <p:nvPr/>
            </p:nvSpPr>
            <p:spPr bwMode="auto">
              <a:xfrm>
                <a:off x="4581748" y="3512820"/>
                <a:ext cx="729391" cy="546117"/>
              </a:xfrm>
              <a:custGeom>
                <a:avLst/>
                <a:gdLst>
                  <a:gd name="connsiteX0" fmla="*/ 76200 w 769620"/>
                  <a:gd name="connsiteY0" fmla="*/ 609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76200 w 769620"/>
                  <a:gd name="connsiteY9" fmla="*/ 609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63500 w 769620"/>
                  <a:gd name="connsiteY9" fmla="*/ 355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35560 h 535940"/>
                  <a:gd name="connsiteX0" fmla="*/ 63500 w 769620"/>
                  <a:gd name="connsiteY0" fmla="*/ 1524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5940"/>
                  <a:gd name="connsiteX1" fmla="*/ 40640 w 769620"/>
                  <a:gd name="connsiteY1" fmla="*/ 26416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6350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688340 w 769620"/>
                  <a:gd name="connsiteY6" fmla="*/ 20574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8140 w 769620"/>
                  <a:gd name="connsiteY8" fmla="*/ 40640 h 546117"/>
                  <a:gd name="connsiteX9" fmla="*/ 55880 w 769620"/>
                  <a:gd name="connsiteY9" fmla="*/ 22860 h 54611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5600 w 769620"/>
                  <a:gd name="connsiteY8" fmla="*/ 25400 h 546117"/>
                  <a:gd name="connsiteX9" fmla="*/ 55880 w 769620"/>
                  <a:gd name="connsiteY9" fmla="*/ 22860 h 54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9620" h="546117">
                    <a:moveTo>
                      <a:pt x="55880" y="22860"/>
                    </a:moveTo>
                    <a:lnTo>
                      <a:pt x="40640" y="271780"/>
                    </a:lnTo>
                    <a:lnTo>
                      <a:pt x="0" y="495300"/>
                    </a:lnTo>
                    <a:cubicBezTo>
                      <a:pt x="100753" y="512233"/>
                      <a:pt x="176107" y="544407"/>
                      <a:pt x="302260" y="546100"/>
                    </a:cubicBezTo>
                    <a:cubicBezTo>
                      <a:pt x="452967" y="546947"/>
                      <a:pt x="563033" y="517313"/>
                      <a:pt x="693420" y="502920"/>
                    </a:cubicBezTo>
                    <a:lnTo>
                      <a:pt x="769620" y="464820"/>
                    </a:lnTo>
                    <a:lnTo>
                      <a:pt x="688340" y="213360"/>
                    </a:lnTo>
                    <a:lnTo>
                      <a:pt x="652780" y="0"/>
                    </a:lnTo>
                    <a:lnTo>
                      <a:pt x="355600" y="25400"/>
                    </a:lnTo>
                    <a:lnTo>
                      <a:pt x="55880" y="2286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テキスト ボックス 260"/>
              <p:cNvSpPr txBox="1"/>
              <p:nvPr/>
            </p:nvSpPr>
            <p:spPr>
              <a:xfrm>
                <a:off x="4669873" y="3570303"/>
                <a:ext cx="502413" cy="4365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Wave4">
                  <a:avLst>
                    <a:gd name="adj1" fmla="val 2477"/>
                    <a:gd name="adj2" fmla="val 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○○市</a:t>
                </a:r>
                <a:endPara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en-US" altLang="ja-JP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40</a:t>
                </a:r>
                <a:endParaRPr kumimoji="1" lang="ja-JP" altLang="en-US" b="1" dirty="0"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07" name="グループ化 306"/>
            <p:cNvGrpSpPr/>
            <p:nvPr/>
          </p:nvGrpSpPr>
          <p:grpSpPr>
            <a:xfrm>
              <a:off x="8696796" y="3150764"/>
              <a:ext cx="737178" cy="774388"/>
              <a:chOff x="4257870" y="2970732"/>
              <a:chExt cx="1443649" cy="1316476"/>
            </a:xfrm>
          </p:grpSpPr>
          <p:sp>
            <p:nvSpPr>
              <p:cNvPr id="308" name="フリーフォーム 307"/>
              <p:cNvSpPr/>
              <p:nvPr/>
            </p:nvSpPr>
            <p:spPr bwMode="auto">
              <a:xfrm>
                <a:off x="4257870" y="3141533"/>
                <a:ext cx="1443649" cy="1145675"/>
              </a:xfrm>
              <a:custGeom>
                <a:avLst/>
                <a:gdLst>
                  <a:gd name="connsiteX0" fmla="*/ 239623 w 1651456"/>
                  <a:gd name="connsiteY0" fmla="*/ 1110189 h 1161367"/>
                  <a:gd name="connsiteX1" fmla="*/ 900023 w 1651456"/>
                  <a:gd name="connsiteY1" fmla="*/ 1160989 h 1161367"/>
                  <a:gd name="connsiteX2" fmla="*/ 1616303 w 1651456"/>
                  <a:gd name="connsiteY2" fmla="*/ 1084789 h 1161367"/>
                  <a:gd name="connsiteX3" fmla="*/ 1524863 w 1651456"/>
                  <a:gd name="connsiteY3" fmla="*/ 927309 h 1161367"/>
                  <a:gd name="connsiteX4" fmla="*/ 1382623 w 1651456"/>
                  <a:gd name="connsiteY4" fmla="*/ 785069 h 1161367"/>
                  <a:gd name="connsiteX5" fmla="*/ 1270863 w 1651456"/>
                  <a:gd name="connsiteY5" fmla="*/ 322789 h 1161367"/>
                  <a:gd name="connsiteX6" fmla="*/ 1077823 w 1651456"/>
                  <a:gd name="connsiteY6" fmla="*/ 104349 h 1161367"/>
                  <a:gd name="connsiteX7" fmla="*/ 889863 w 1651456"/>
                  <a:gd name="connsiteY7" fmla="*/ 7829 h 1161367"/>
                  <a:gd name="connsiteX8" fmla="*/ 559663 w 1651456"/>
                  <a:gd name="connsiteY8" fmla="*/ 23069 h 1161367"/>
                  <a:gd name="connsiteX9" fmla="*/ 300583 w 1651456"/>
                  <a:gd name="connsiteY9" fmla="*/ 160229 h 1161367"/>
                  <a:gd name="connsiteX10" fmla="*/ 270103 w 1651456"/>
                  <a:gd name="connsiteY10" fmla="*/ 510749 h 1161367"/>
                  <a:gd name="connsiteX11" fmla="*/ 219303 w 1651456"/>
                  <a:gd name="connsiteY11" fmla="*/ 663149 h 1161367"/>
                  <a:gd name="connsiteX12" fmla="*/ 173583 w 1651456"/>
                  <a:gd name="connsiteY12" fmla="*/ 871429 h 1161367"/>
                  <a:gd name="connsiteX13" fmla="*/ 863 w 1651456"/>
                  <a:gd name="connsiteY13" fmla="*/ 1023829 h 1161367"/>
                  <a:gd name="connsiteX14" fmla="*/ 239623 w 1651456"/>
                  <a:gd name="connsiteY14" fmla="*/ 1110189 h 1161367"/>
                  <a:gd name="connsiteX0" fmla="*/ 239623 w 1653875"/>
                  <a:gd name="connsiteY0" fmla="*/ 1110189 h 1161367"/>
                  <a:gd name="connsiteX1" fmla="*/ 900023 w 1653875"/>
                  <a:gd name="connsiteY1" fmla="*/ 1160989 h 1161367"/>
                  <a:gd name="connsiteX2" fmla="*/ 1616303 w 1653875"/>
                  <a:gd name="connsiteY2" fmla="*/ 1084789 h 1161367"/>
                  <a:gd name="connsiteX3" fmla="*/ 1524863 w 1653875"/>
                  <a:gd name="connsiteY3" fmla="*/ 927309 h 1161367"/>
                  <a:gd name="connsiteX4" fmla="*/ 1382623 w 1653875"/>
                  <a:gd name="connsiteY4" fmla="*/ 785069 h 1161367"/>
                  <a:gd name="connsiteX5" fmla="*/ 1270863 w 1653875"/>
                  <a:gd name="connsiteY5" fmla="*/ 322789 h 1161367"/>
                  <a:gd name="connsiteX6" fmla="*/ 1077823 w 1653875"/>
                  <a:gd name="connsiteY6" fmla="*/ 104349 h 1161367"/>
                  <a:gd name="connsiteX7" fmla="*/ 889863 w 1653875"/>
                  <a:gd name="connsiteY7" fmla="*/ 7829 h 1161367"/>
                  <a:gd name="connsiteX8" fmla="*/ 559663 w 1653875"/>
                  <a:gd name="connsiteY8" fmla="*/ 23069 h 1161367"/>
                  <a:gd name="connsiteX9" fmla="*/ 300583 w 1653875"/>
                  <a:gd name="connsiteY9" fmla="*/ 160229 h 1161367"/>
                  <a:gd name="connsiteX10" fmla="*/ 270103 w 1653875"/>
                  <a:gd name="connsiteY10" fmla="*/ 510749 h 1161367"/>
                  <a:gd name="connsiteX11" fmla="*/ 219303 w 1653875"/>
                  <a:gd name="connsiteY11" fmla="*/ 663149 h 1161367"/>
                  <a:gd name="connsiteX12" fmla="*/ 173583 w 1653875"/>
                  <a:gd name="connsiteY12" fmla="*/ 871429 h 1161367"/>
                  <a:gd name="connsiteX13" fmla="*/ 863 w 1653875"/>
                  <a:gd name="connsiteY13" fmla="*/ 1023829 h 1161367"/>
                  <a:gd name="connsiteX14" fmla="*/ 239623 w 1653875"/>
                  <a:gd name="connsiteY14" fmla="*/ 1110189 h 1161367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64382 w 1653875"/>
                  <a:gd name="connsiteY10" fmla="*/ 470236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40042 w 1654294"/>
                  <a:gd name="connsiteY0" fmla="*/ 1111032 h 1162210"/>
                  <a:gd name="connsiteX1" fmla="*/ 900442 w 1654294"/>
                  <a:gd name="connsiteY1" fmla="*/ 1161832 h 1162210"/>
                  <a:gd name="connsiteX2" fmla="*/ 1616722 w 1654294"/>
                  <a:gd name="connsiteY2" fmla="*/ 1085632 h 1162210"/>
                  <a:gd name="connsiteX3" fmla="*/ 1525282 w 1654294"/>
                  <a:gd name="connsiteY3" fmla="*/ 928152 h 1162210"/>
                  <a:gd name="connsiteX4" fmla="*/ 1383042 w 1654294"/>
                  <a:gd name="connsiteY4" fmla="*/ 785912 h 1162210"/>
                  <a:gd name="connsiteX5" fmla="*/ 1271282 w 1654294"/>
                  <a:gd name="connsiteY5" fmla="*/ 323632 h 1162210"/>
                  <a:gd name="connsiteX6" fmla="*/ 1078242 w 1654294"/>
                  <a:gd name="connsiteY6" fmla="*/ 105192 h 1162210"/>
                  <a:gd name="connsiteX7" fmla="*/ 890282 w 1654294"/>
                  <a:gd name="connsiteY7" fmla="*/ 8672 h 1162210"/>
                  <a:gd name="connsiteX8" fmla="*/ 560082 w 1654294"/>
                  <a:gd name="connsiteY8" fmla="*/ 23912 h 1162210"/>
                  <a:gd name="connsiteX9" fmla="*/ 323886 w 1654294"/>
                  <a:gd name="connsiteY9" fmla="*/ 179165 h 1162210"/>
                  <a:gd name="connsiteX10" fmla="*/ 264801 w 1654294"/>
                  <a:gd name="connsiteY10" fmla="*/ 470236 h 1162210"/>
                  <a:gd name="connsiteX11" fmla="*/ 219722 w 1654294"/>
                  <a:gd name="connsiteY11" fmla="*/ 663992 h 1162210"/>
                  <a:gd name="connsiteX12" fmla="*/ 148257 w 1654294"/>
                  <a:gd name="connsiteY12" fmla="*/ 874857 h 1162210"/>
                  <a:gd name="connsiteX13" fmla="*/ 1282 w 1654294"/>
                  <a:gd name="connsiteY13" fmla="*/ 1024672 h 1162210"/>
                  <a:gd name="connsiteX14" fmla="*/ 240042 w 1654294"/>
                  <a:gd name="connsiteY14" fmla="*/ 1111032 h 1162210"/>
                  <a:gd name="connsiteX0" fmla="*/ 239640 w 1653892"/>
                  <a:gd name="connsiteY0" fmla="*/ 1111032 h 1162210"/>
                  <a:gd name="connsiteX1" fmla="*/ 900040 w 1653892"/>
                  <a:gd name="connsiteY1" fmla="*/ 1161832 h 1162210"/>
                  <a:gd name="connsiteX2" fmla="*/ 1616320 w 1653892"/>
                  <a:gd name="connsiteY2" fmla="*/ 1085632 h 1162210"/>
                  <a:gd name="connsiteX3" fmla="*/ 1524880 w 1653892"/>
                  <a:gd name="connsiteY3" fmla="*/ 928152 h 1162210"/>
                  <a:gd name="connsiteX4" fmla="*/ 1382640 w 1653892"/>
                  <a:gd name="connsiteY4" fmla="*/ 785912 h 1162210"/>
                  <a:gd name="connsiteX5" fmla="*/ 1270880 w 1653892"/>
                  <a:gd name="connsiteY5" fmla="*/ 323632 h 1162210"/>
                  <a:gd name="connsiteX6" fmla="*/ 1077840 w 1653892"/>
                  <a:gd name="connsiteY6" fmla="*/ 105192 h 1162210"/>
                  <a:gd name="connsiteX7" fmla="*/ 889880 w 1653892"/>
                  <a:gd name="connsiteY7" fmla="*/ 8672 h 1162210"/>
                  <a:gd name="connsiteX8" fmla="*/ 559680 w 1653892"/>
                  <a:gd name="connsiteY8" fmla="*/ 23912 h 1162210"/>
                  <a:gd name="connsiteX9" fmla="*/ 323484 w 1653892"/>
                  <a:gd name="connsiteY9" fmla="*/ 179165 h 1162210"/>
                  <a:gd name="connsiteX10" fmla="*/ 264399 w 1653892"/>
                  <a:gd name="connsiteY10" fmla="*/ 470236 h 1162210"/>
                  <a:gd name="connsiteX11" fmla="*/ 219320 w 1653892"/>
                  <a:gd name="connsiteY11" fmla="*/ 663992 h 1162210"/>
                  <a:gd name="connsiteX12" fmla="*/ 147855 w 1653892"/>
                  <a:gd name="connsiteY12" fmla="*/ 874857 h 1162210"/>
                  <a:gd name="connsiteX13" fmla="*/ 880 w 1653892"/>
                  <a:gd name="connsiteY13" fmla="*/ 1024672 h 1162210"/>
                  <a:gd name="connsiteX14" fmla="*/ 239640 w 1653892"/>
                  <a:gd name="connsiteY14" fmla="*/ 1111032 h 1162210"/>
                  <a:gd name="connsiteX0" fmla="*/ 239640 w 1632492"/>
                  <a:gd name="connsiteY0" fmla="*/ 1111032 h 1162210"/>
                  <a:gd name="connsiteX1" fmla="*/ 900040 w 1632492"/>
                  <a:gd name="connsiteY1" fmla="*/ 1161832 h 1162210"/>
                  <a:gd name="connsiteX2" fmla="*/ 1616320 w 1632492"/>
                  <a:gd name="connsiteY2" fmla="*/ 1085632 h 1162210"/>
                  <a:gd name="connsiteX3" fmla="*/ 1524880 w 1632492"/>
                  <a:gd name="connsiteY3" fmla="*/ 928152 h 1162210"/>
                  <a:gd name="connsiteX4" fmla="*/ 1382640 w 1632492"/>
                  <a:gd name="connsiteY4" fmla="*/ 785912 h 1162210"/>
                  <a:gd name="connsiteX5" fmla="*/ 1270880 w 1632492"/>
                  <a:gd name="connsiteY5" fmla="*/ 323632 h 1162210"/>
                  <a:gd name="connsiteX6" fmla="*/ 1077840 w 1632492"/>
                  <a:gd name="connsiteY6" fmla="*/ 105192 h 1162210"/>
                  <a:gd name="connsiteX7" fmla="*/ 889880 w 1632492"/>
                  <a:gd name="connsiteY7" fmla="*/ 8672 h 1162210"/>
                  <a:gd name="connsiteX8" fmla="*/ 559680 w 1632492"/>
                  <a:gd name="connsiteY8" fmla="*/ 23912 h 1162210"/>
                  <a:gd name="connsiteX9" fmla="*/ 323484 w 1632492"/>
                  <a:gd name="connsiteY9" fmla="*/ 179165 h 1162210"/>
                  <a:gd name="connsiteX10" fmla="*/ 264399 w 1632492"/>
                  <a:gd name="connsiteY10" fmla="*/ 470236 h 1162210"/>
                  <a:gd name="connsiteX11" fmla="*/ 219320 w 1632492"/>
                  <a:gd name="connsiteY11" fmla="*/ 663992 h 1162210"/>
                  <a:gd name="connsiteX12" fmla="*/ 147855 w 1632492"/>
                  <a:gd name="connsiteY12" fmla="*/ 874857 h 1162210"/>
                  <a:gd name="connsiteX13" fmla="*/ 880 w 1632492"/>
                  <a:gd name="connsiteY13" fmla="*/ 1024672 h 1162210"/>
                  <a:gd name="connsiteX14" fmla="*/ 239640 w 1632492"/>
                  <a:gd name="connsiteY14" fmla="*/ 1111032 h 1162210"/>
                  <a:gd name="connsiteX0" fmla="*/ 239640 w 1630782"/>
                  <a:gd name="connsiteY0" fmla="*/ 1111032 h 1162210"/>
                  <a:gd name="connsiteX1" fmla="*/ 900040 w 1630782"/>
                  <a:gd name="connsiteY1" fmla="*/ 1161832 h 1162210"/>
                  <a:gd name="connsiteX2" fmla="*/ 1616320 w 1630782"/>
                  <a:gd name="connsiteY2" fmla="*/ 1085632 h 1162210"/>
                  <a:gd name="connsiteX3" fmla="*/ 1524880 w 1630782"/>
                  <a:gd name="connsiteY3" fmla="*/ 928152 h 1162210"/>
                  <a:gd name="connsiteX4" fmla="*/ 1382640 w 1630782"/>
                  <a:gd name="connsiteY4" fmla="*/ 785912 h 1162210"/>
                  <a:gd name="connsiteX5" fmla="*/ 1270880 w 1630782"/>
                  <a:gd name="connsiteY5" fmla="*/ 323632 h 1162210"/>
                  <a:gd name="connsiteX6" fmla="*/ 1077840 w 1630782"/>
                  <a:gd name="connsiteY6" fmla="*/ 105192 h 1162210"/>
                  <a:gd name="connsiteX7" fmla="*/ 889880 w 1630782"/>
                  <a:gd name="connsiteY7" fmla="*/ 8672 h 1162210"/>
                  <a:gd name="connsiteX8" fmla="*/ 559680 w 1630782"/>
                  <a:gd name="connsiteY8" fmla="*/ 23912 h 1162210"/>
                  <a:gd name="connsiteX9" fmla="*/ 323484 w 1630782"/>
                  <a:gd name="connsiteY9" fmla="*/ 179165 h 1162210"/>
                  <a:gd name="connsiteX10" fmla="*/ 264399 w 1630782"/>
                  <a:gd name="connsiteY10" fmla="*/ 470236 h 1162210"/>
                  <a:gd name="connsiteX11" fmla="*/ 219320 w 1630782"/>
                  <a:gd name="connsiteY11" fmla="*/ 663992 h 1162210"/>
                  <a:gd name="connsiteX12" fmla="*/ 147855 w 1630782"/>
                  <a:gd name="connsiteY12" fmla="*/ 874857 h 1162210"/>
                  <a:gd name="connsiteX13" fmla="*/ 880 w 1630782"/>
                  <a:gd name="connsiteY13" fmla="*/ 1024672 h 1162210"/>
                  <a:gd name="connsiteX14" fmla="*/ 239640 w 1630782"/>
                  <a:gd name="connsiteY14" fmla="*/ 1111032 h 1162210"/>
                  <a:gd name="connsiteX0" fmla="*/ 239640 w 1644295"/>
                  <a:gd name="connsiteY0" fmla="*/ 1111032 h 1162210"/>
                  <a:gd name="connsiteX1" fmla="*/ 900040 w 1644295"/>
                  <a:gd name="connsiteY1" fmla="*/ 1161832 h 1162210"/>
                  <a:gd name="connsiteX2" fmla="*/ 1616320 w 1644295"/>
                  <a:gd name="connsiteY2" fmla="*/ 1085632 h 1162210"/>
                  <a:gd name="connsiteX3" fmla="*/ 1487694 w 1644295"/>
                  <a:gd name="connsiteY3" fmla="*/ 946245 h 1162210"/>
                  <a:gd name="connsiteX4" fmla="*/ 1382640 w 1644295"/>
                  <a:gd name="connsiteY4" fmla="*/ 785912 h 1162210"/>
                  <a:gd name="connsiteX5" fmla="*/ 1270880 w 1644295"/>
                  <a:gd name="connsiteY5" fmla="*/ 323632 h 1162210"/>
                  <a:gd name="connsiteX6" fmla="*/ 1077840 w 1644295"/>
                  <a:gd name="connsiteY6" fmla="*/ 105192 h 1162210"/>
                  <a:gd name="connsiteX7" fmla="*/ 889880 w 1644295"/>
                  <a:gd name="connsiteY7" fmla="*/ 8672 h 1162210"/>
                  <a:gd name="connsiteX8" fmla="*/ 559680 w 1644295"/>
                  <a:gd name="connsiteY8" fmla="*/ 23912 h 1162210"/>
                  <a:gd name="connsiteX9" fmla="*/ 323484 w 1644295"/>
                  <a:gd name="connsiteY9" fmla="*/ 179165 h 1162210"/>
                  <a:gd name="connsiteX10" fmla="*/ 264399 w 1644295"/>
                  <a:gd name="connsiteY10" fmla="*/ 470236 h 1162210"/>
                  <a:gd name="connsiteX11" fmla="*/ 219320 w 1644295"/>
                  <a:gd name="connsiteY11" fmla="*/ 663992 h 1162210"/>
                  <a:gd name="connsiteX12" fmla="*/ 147855 w 1644295"/>
                  <a:gd name="connsiteY12" fmla="*/ 874857 h 1162210"/>
                  <a:gd name="connsiteX13" fmla="*/ 880 w 1644295"/>
                  <a:gd name="connsiteY13" fmla="*/ 1024672 h 1162210"/>
                  <a:gd name="connsiteX14" fmla="*/ 239640 w 1644295"/>
                  <a:gd name="connsiteY14" fmla="*/ 1111032 h 1162210"/>
                  <a:gd name="connsiteX0" fmla="*/ 239640 w 1646713"/>
                  <a:gd name="connsiteY0" fmla="*/ 1111032 h 1162210"/>
                  <a:gd name="connsiteX1" fmla="*/ 900040 w 1646713"/>
                  <a:gd name="connsiteY1" fmla="*/ 1161832 h 1162210"/>
                  <a:gd name="connsiteX2" fmla="*/ 1616320 w 1646713"/>
                  <a:gd name="connsiteY2" fmla="*/ 1085632 h 1162210"/>
                  <a:gd name="connsiteX3" fmla="*/ 1487694 w 1646713"/>
                  <a:gd name="connsiteY3" fmla="*/ 946245 h 1162210"/>
                  <a:gd name="connsiteX4" fmla="*/ 1382640 w 1646713"/>
                  <a:gd name="connsiteY4" fmla="*/ 785912 h 1162210"/>
                  <a:gd name="connsiteX5" fmla="*/ 1270880 w 1646713"/>
                  <a:gd name="connsiteY5" fmla="*/ 323632 h 1162210"/>
                  <a:gd name="connsiteX6" fmla="*/ 1077840 w 1646713"/>
                  <a:gd name="connsiteY6" fmla="*/ 105192 h 1162210"/>
                  <a:gd name="connsiteX7" fmla="*/ 889880 w 1646713"/>
                  <a:gd name="connsiteY7" fmla="*/ 8672 h 1162210"/>
                  <a:gd name="connsiteX8" fmla="*/ 559680 w 1646713"/>
                  <a:gd name="connsiteY8" fmla="*/ 23912 h 1162210"/>
                  <a:gd name="connsiteX9" fmla="*/ 323484 w 1646713"/>
                  <a:gd name="connsiteY9" fmla="*/ 179165 h 1162210"/>
                  <a:gd name="connsiteX10" fmla="*/ 264399 w 1646713"/>
                  <a:gd name="connsiteY10" fmla="*/ 470236 h 1162210"/>
                  <a:gd name="connsiteX11" fmla="*/ 219320 w 1646713"/>
                  <a:gd name="connsiteY11" fmla="*/ 663992 h 1162210"/>
                  <a:gd name="connsiteX12" fmla="*/ 147855 w 1646713"/>
                  <a:gd name="connsiteY12" fmla="*/ 874857 h 1162210"/>
                  <a:gd name="connsiteX13" fmla="*/ 880 w 1646713"/>
                  <a:gd name="connsiteY13" fmla="*/ 1024672 h 1162210"/>
                  <a:gd name="connsiteX14" fmla="*/ 239640 w 1646713"/>
                  <a:gd name="connsiteY14" fmla="*/ 1111032 h 1162210"/>
                  <a:gd name="connsiteX0" fmla="*/ 239640 w 1644295"/>
                  <a:gd name="connsiteY0" fmla="*/ 1111032 h 1162610"/>
                  <a:gd name="connsiteX1" fmla="*/ 900040 w 1644295"/>
                  <a:gd name="connsiteY1" fmla="*/ 1161832 h 1162610"/>
                  <a:gd name="connsiteX2" fmla="*/ 1616320 w 1644295"/>
                  <a:gd name="connsiteY2" fmla="*/ 1072708 h 1162610"/>
                  <a:gd name="connsiteX3" fmla="*/ 1487694 w 1644295"/>
                  <a:gd name="connsiteY3" fmla="*/ 946245 h 1162610"/>
                  <a:gd name="connsiteX4" fmla="*/ 1382640 w 1644295"/>
                  <a:gd name="connsiteY4" fmla="*/ 785912 h 1162610"/>
                  <a:gd name="connsiteX5" fmla="*/ 1270880 w 1644295"/>
                  <a:gd name="connsiteY5" fmla="*/ 323632 h 1162610"/>
                  <a:gd name="connsiteX6" fmla="*/ 1077840 w 1644295"/>
                  <a:gd name="connsiteY6" fmla="*/ 105192 h 1162610"/>
                  <a:gd name="connsiteX7" fmla="*/ 889880 w 1644295"/>
                  <a:gd name="connsiteY7" fmla="*/ 8672 h 1162610"/>
                  <a:gd name="connsiteX8" fmla="*/ 559680 w 1644295"/>
                  <a:gd name="connsiteY8" fmla="*/ 23912 h 1162610"/>
                  <a:gd name="connsiteX9" fmla="*/ 323484 w 1644295"/>
                  <a:gd name="connsiteY9" fmla="*/ 179165 h 1162610"/>
                  <a:gd name="connsiteX10" fmla="*/ 264399 w 1644295"/>
                  <a:gd name="connsiteY10" fmla="*/ 470236 h 1162610"/>
                  <a:gd name="connsiteX11" fmla="*/ 219320 w 1644295"/>
                  <a:gd name="connsiteY11" fmla="*/ 663992 h 1162610"/>
                  <a:gd name="connsiteX12" fmla="*/ 147855 w 1644295"/>
                  <a:gd name="connsiteY12" fmla="*/ 874857 h 1162610"/>
                  <a:gd name="connsiteX13" fmla="*/ 880 w 1644295"/>
                  <a:gd name="connsiteY13" fmla="*/ 1024672 h 1162610"/>
                  <a:gd name="connsiteX14" fmla="*/ 239640 w 1644295"/>
                  <a:gd name="connsiteY14" fmla="*/ 1111032 h 1162610"/>
                  <a:gd name="connsiteX0" fmla="*/ 239855 w 1644510"/>
                  <a:gd name="connsiteY0" fmla="*/ 1111032 h 1162610"/>
                  <a:gd name="connsiteX1" fmla="*/ 900255 w 1644510"/>
                  <a:gd name="connsiteY1" fmla="*/ 1161832 h 1162610"/>
                  <a:gd name="connsiteX2" fmla="*/ 1616535 w 1644510"/>
                  <a:gd name="connsiteY2" fmla="*/ 1072708 h 1162610"/>
                  <a:gd name="connsiteX3" fmla="*/ 1487909 w 1644510"/>
                  <a:gd name="connsiteY3" fmla="*/ 946245 h 1162610"/>
                  <a:gd name="connsiteX4" fmla="*/ 1382855 w 1644510"/>
                  <a:gd name="connsiteY4" fmla="*/ 785912 h 1162610"/>
                  <a:gd name="connsiteX5" fmla="*/ 1271095 w 1644510"/>
                  <a:gd name="connsiteY5" fmla="*/ 323632 h 1162610"/>
                  <a:gd name="connsiteX6" fmla="*/ 1078055 w 1644510"/>
                  <a:gd name="connsiteY6" fmla="*/ 105192 h 1162610"/>
                  <a:gd name="connsiteX7" fmla="*/ 890095 w 1644510"/>
                  <a:gd name="connsiteY7" fmla="*/ 8672 h 1162610"/>
                  <a:gd name="connsiteX8" fmla="*/ 559895 w 1644510"/>
                  <a:gd name="connsiteY8" fmla="*/ 23912 h 1162610"/>
                  <a:gd name="connsiteX9" fmla="*/ 323699 w 1644510"/>
                  <a:gd name="connsiteY9" fmla="*/ 179165 h 1162610"/>
                  <a:gd name="connsiteX10" fmla="*/ 264614 w 1644510"/>
                  <a:gd name="connsiteY10" fmla="*/ 470236 h 1162610"/>
                  <a:gd name="connsiteX11" fmla="*/ 219535 w 1644510"/>
                  <a:gd name="connsiteY11" fmla="*/ 663992 h 1162610"/>
                  <a:gd name="connsiteX12" fmla="*/ 153791 w 1644510"/>
                  <a:gd name="connsiteY12" fmla="*/ 903289 h 1162610"/>
                  <a:gd name="connsiteX13" fmla="*/ 1095 w 1644510"/>
                  <a:gd name="connsiteY13" fmla="*/ 1024672 h 1162610"/>
                  <a:gd name="connsiteX14" fmla="*/ 239855 w 1644510"/>
                  <a:gd name="connsiteY14" fmla="*/ 1111032 h 1162610"/>
                  <a:gd name="connsiteX0" fmla="*/ 220013 w 1624668"/>
                  <a:gd name="connsiteY0" fmla="*/ 1111032 h 1162627"/>
                  <a:gd name="connsiteX1" fmla="*/ 880413 w 1624668"/>
                  <a:gd name="connsiteY1" fmla="*/ 1161832 h 1162627"/>
                  <a:gd name="connsiteX2" fmla="*/ 1596693 w 1624668"/>
                  <a:gd name="connsiteY2" fmla="*/ 1072708 h 1162627"/>
                  <a:gd name="connsiteX3" fmla="*/ 1468067 w 1624668"/>
                  <a:gd name="connsiteY3" fmla="*/ 946245 h 1162627"/>
                  <a:gd name="connsiteX4" fmla="*/ 1363013 w 1624668"/>
                  <a:gd name="connsiteY4" fmla="*/ 785912 h 1162627"/>
                  <a:gd name="connsiteX5" fmla="*/ 1251253 w 1624668"/>
                  <a:gd name="connsiteY5" fmla="*/ 323632 h 1162627"/>
                  <a:gd name="connsiteX6" fmla="*/ 1058213 w 1624668"/>
                  <a:gd name="connsiteY6" fmla="*/ 105192 h 1162627"/>
                  <a:gd name="connsiteX7" fmla="*/ 870253 w 1624668"/>
                  <a:gd name="connsiteY7" fmla="*/ 8672 h 1162627"/>
                  <a:gd name="connsiteX8" fmla="*/ 540053 w 1624668"/>
                  <a:gd name="connsiteY8" fmla="*/ 23912 h 1162627"/>
                  <a:gd name="connsiteX9" fmla="*/ 303857 w 1624668"/>
                  <a:gd name="connsiteY9" fmla="*/ 179165 h 1162627"/>
                  <a:gd name="connsiteX10" fmla="*/ 244772 w 1624668"/>
                  <a:gd name="connsiteY10" fmla="*/ 470236 h 1162627"/>
                  <a:gd name="connsiteX11" fmla="*/ 199693 w 1624668"/>
                  <a:gd name="connsiteY11" fmla="*/ 663992 h 1162627"/>
                  <a:gd name="connsiteX12" fmla="*/ 133949 w 1624668"/>
                  <a:gd name="connsiteY12" fmla="*/ 903289 h 1162627"/>
                  <a:gd name="connsiteX13" fmla="*/ 1276 w 1624668"/>
                  <a:gd name="connsiteY13" fmla="*/ 1019502 h 1162627"/>
                  <a:gd name="connsiteX14" fmla="*/ 220013 w 1624668"/>
                  <a:gd name="connsiteY14" fmla="*/ 1111032 h 1162627"/>
                  <a:gd name="connsiteX0" fmla="*/ 220013 w 1624668"/>
                  <a:gd name="connsiteY0" fmla="*/ 1110477 h 1162072"/>
                  <a:gd name="connsiteX1" fmla="*/ 880413 w 1624668"/>
                  <a:gd name="connsiteY1" fmla="*/ 1161277 h 1162072"/>
                  <a:gd name="connsiteX2" fmla="*/ 1596693 w 1624668"/>
                  <a:gd name="connsiteY2" fmla="*/ 1072153 h 1162072"/>
                  <a:gd name="connsiteX3" fmla="*/ 1468067 w 1624668"/>
                  <a:gd name="connsiteY3" fmla="*/ 945690 h 1162072"/>
                  <a:gd name="connsiteX4" fmla="*/ 1363013 w 1624668"/>
                  <a:gd name="connsiteY4" fmla="*/ 785357 h 1162072"/>
                  <a:gd name="connsiteX5" fmla="*/ 1251253 w 1624668"/>
                  <a:gd name="connsiteY5" fmla="*/ 323077 h 1162072"/>
                  <a:gd name="connsiteX6" fmla="*/ 1078236 w 1624668"/>
                  <a:gd name="connsiteY6" fmla="*/ 96883 h 1162072"/>
                  <a:gd name="connsiteX7" fmla="*/ 870253 w 1624668"/>
                  <a:gd name="connsiteY7" fmla="*/ 8117 h 1162072"/>
                  <a:gd name="connsiteX8" fmla="*/ 540053 w 1624668"/>
                  <a:gd name="connsiteY8" fmla="*/ 23357 h 1162072"/>
                  <a:gd name="connsiteX9" fmla="*/ 303857 w 1624668"/>
                  <a:gd name="connsiteY9" fmla="*/ 178610 h 1162072"/>
                  <a:gd name="connsiteX10" fmla="*/ 244772 w 1624668"/>
                  <a:gd name="connsiteY10" fmla="*/ 469681 h 1162072"/>
                  <a:gd name="connsiteX11" fmla="*/ 199693 w 1624668"/>
                  <a:gd name="connsiteY11" fmla="*/ 663437 h 1162072"/>
                  <a:gd name="connsiteX12" fmla="*/ 133949 w 1624668"/>
                  <a:gd name="connsiteY12" fmla="*/ 902734 h 1162072"/>
                  <a:gd name="connsiteX13" fmla="*/ 1276 w 1624668"/>
                  <a:gd name="connsiteY13" fmla="*/ 1018947 h 1162072"/>
                  <a:gd name="connsiteX14" fmla="*/ 220013 w 1624668"/>
                  <a:gd name="connsiteY14" fmla="*/ 1110477 h 1162072"/>
                  <a:gd name="connsiteX0" fmla="*/ 258328 w 1625796"/>
                  <a:gd name="connsiteY0" fmla="*/ 1138909 h 1165860"/>
                  <a:gd name="connsiteX1" fmla="*/ 881541 w 1625796"/>
                  <a:gd name="connsiteY1" fmla="*/ 1161277 h 1165860"/>
                  <a:gd name="connsiteX2" fmla="*/ 1597821 w 1625796"/>
                  <a:gd name="connsiteY2" fmla="*/ 1072153 h 1165860"/>
                  <a:gd name="connsiteX3" fmla="*/ 1469195 w 1625796"/>
                  <a:gd name="connsiteY3" fmla="*/ 945690 h 1165860"/>
                  <a:gd name="connsiteX4" fmla="*/ 1364141 w 1625796"/>
                  <a:gd name="connsiteY4" fmla="*/ 785357 h 1165860"/>
                  <a:gd name="connsiteX5" fmla="*/ 1252381 w 1625796"/>
                  <a:gd name="connsiteY5" fmla="*/ 323077 h 1165860"/>
                  <a:gd name="connsiteX6" fmla="*/ 1079364 w 1625796"/>
                  <a:gd name="connsiteY6" fmla="*/ 96883 h 1165860"/>
                  <a:gd name="connsiteX7" fmla="*/ 871381 w 1625796"/>
                  <a:gd name="connsiteY7" fmla="*/ 8117 h 1165860"/>
                  <a:gd name="connsiteX8" fmla="*/ 541181 w 1625796"/>
                  <a:gd name="connsiteY8" fmla="*/ 23357 h 1165860"/>
                  <a:gd name="connsiteX9" fmla="*/ 304985 w 1625796"/>
                  <a:gd name="connsiteY9" fmla="*/ 178610 h 1165860"/>
                  <a:gd name="connsiteX10" fmla="*/ 245900 w 1625796"/>
                  <a:gd name="connsiteY10" fmla="*/ 469681 h 1165860"/>
                  <a:gd name="connsiteX11" fmla="*/ 200821 w 1625796"/>
                  <a:gd name="connsiteY11" fmla="*/ 663437 h 1165860"/>
                  <a:gd name="connsiteX12" fmla="*/ 135077 w 1625796"/>
                  <a:gd name="connsiteY12" fmla="*/ 902734 h 1165860"/>
                  <a:gd name="connsiteX13" fmla="*/ 2404 w 1625796"/>
                  <a:gd name="connsiteY13" fmla="*/ 1018947 h 1165860"/>
                  <a:gd name="connsiteX14" fmla="*/ 258328 w 1625796"/>
                  <a:gd name="connsiteY14" fmla="*/ 1138909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5796" h="1165860">
                    <a:moveTo>
                      <a:pt x="258328" y="1138909"/>
                    </a:moveTo>
                    <a:cubicBezTo>
                      <a:pt x="404851" y="1162631"/>
                      <a:pt x="658292" y="1172403"/>
                      <a:pt x="881541" y="1161277"/>
                    </a:cubicBezTo>
                    <a:cubicBezTo>
                      <a:pt x="1104790" y="1150151"/>
                      <a:pt x="1499879" y="1108084"/>
                      <a:pt x="1597821" y="1072153"/>
                    </a:cubicBezTo>
                    <a:cubicBezTo>
                      <a:pt x="1695763" y="1036222"/>
                      <a:pt x="1508142" y="993489"/>
                      <a:pt x="1469195" y="945690"/>
                    </a:cubicBezTo>
                    <a:cubicBezTo>
                      <a:pt x="1430248" y="897891"/>
                      <a:pt x="1400277" y="889126"/>
                      <a:pt x="1364141" y="785357"/>
                    </a:cubicBezTo>
                    <a:cubicBezTo>
                      <a:pt x="1328005" y="681588"/>
                      <a:pt x="1299844" y="437823"/>
                      <a:pt x="1252381" y="323077"/>
                    </a:cubicBezTo>
                    <a:cubicBezTo>
                      <a:pt x="1204918" y="208331"/>
                      <a:pt x="1142864" y="149376"/>
                      <a:pt x="1079364" y="96883"/>
                    </a:cubicBezTo>
                    <a:cubicBezTo>
                      <a:pt x="1015864" y="44390"/>
                      <a:pt x="961078" y="20371"/>
                      <a:pt x="871381" y="8117"/>
                    </a:cubicBezTo>
                    <a:cubicBezTo>
                      <a:pt x="781684" y="-4137"/>
                      <a:pt x="635580" y="-5059"/>
                      <a:pt x="541181" y="23357"/>
                    </a:cubicBezTo>
                    <a:cubicBezTo>
                      <a:pt x="446782" y="51773"/>
                      <a:pt x="354199" y="104223"/>
                      <a:pt x="304985" y="178610"/>
                    </a:cubicBezTo>
                    <a:cubicBezTo>
                      <a:pt x="255772" y="252997"/>
                      <a:pt x="263261" y="388877"/>
                      <a:pt x="245900" y="469681"/>
                    </a:cubicBezTo>
                    <a:cubicBezTo>
                      <a:pt x="228539" y="550485"/>
                      <a:pt x="219292" y="591261"/>
                      <a:pt x="200821" y="663437"/>
                    </a:cubicBezTo>
                    <a:cubicBezTo>
                      <a:pt x="182350" y="735613"/>
                      <a:pt x="171484" y="842621"/>
                      <a:pt x="135077" y="902734"/>
                    </a:cubicBezTo>
                    <a:cubicBezTo>
                      <a:pt x="98670" y="962847"/>
                      <a:pt x="-18138" y="979584"/>
                      <a:pt x="2404" y="1018947"/>
                    </a:cubicBezTo>
                    <a:cubicBezTo>
                      <a:pt x="22946" y="1058310"/>
                      <a:pt x="111805" y="1115187"/>
                      <a:pt x="258328" y="11389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 308"/>
              <p:cNvSpPr/>
              <p:nvPr/>
            </p:nvSpPr>
            <p:spPr bwMode="auto">
              <a:xfrm rot="20805826">
                <a:off x="4654079" y="3185854"/>
                <a:ext cx="273478" cy="13831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0533 w 273478"/>
                  <a:gd name="connsiteY0" fmla="*/ 3396 h 178660"/>
                  <a:gd name="connsiteX1" fmla="*/ 87653 w 273478"/>
                  <a:gd name="connsiteY1" fmla="*/ 26256 h 178660"/>
                  <a:gd name="connsiteX2" fmla="*/ 3833 w 273478"/>
                  <a:gd name="connsiteY2" fmla="*/ 178656 h 178660"/>
                  <a:gd name="connsiteX3" fmla="*/ 186713 w 273478"/>
                  <a:gd name="connsiteY3" fmla="*/ 64356 h 178660"/>
                  <a:gd name="connsiteX4" fmla="*/ 270533 w 273478"/>
                  <a:gd name="connsiteY4" fmla="*/ 3396 h 17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78" h="178660">
                    <a:moveTo>
                      <a:pt x="270533" y="3396"/>
                    </a:moveTo>
                    <a:cubicBezTo>
                      <a:pt x="254023" y="-2954"/>
                      <a:pt x="132103" y="-2954"/>
                      <a:pt x="87653" y="26256"/>
                    </a:cubicBezTo>
                    <a:cubicBezTo>
                      <a:pt x="43203" y="55466"/>
                      <a:pt x="-15640" y="179503"/>
                      <a:pt x="3833" y="178656"/>
                    </a:cubicBezTo>
                    <a:cubicBezTo>
                      <a:pt x="23306" y="177809"/>
                      <a:pt x="142686" y="89756"/>
                      <a:pt x="186713" y="64356"/>
                    </a:cubicBezTo>
                    <a:cubicBezTo>
                      <a:pt x="230740" y="38956"/>
                      <a:pt x="287043" y="9746"/>
                      <a:pt x="270533" y="3396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 309"/>
              <p:cNvSpPr/>
              <p:nvPr/>
            </p:nvSpPr>
            <p:spPr bwMode="auto">
              <a:xfrm rot="17891207">
                <a:off x="4856140" y="3207939"/>
                <a:ext cx="170190" cy="153511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3872 w 278688"/>
                  <a:gd name="connsiteY0" fmla="*/ 877 h 176141"/>
                  <a:gd name="connsiteX1" fmla="*/ 53849 w 278688"/>
                  <a:gd name="connsiteY1" fmla="*/ 36613 h 176141"/>
                  <a:gd name="connsiteX2" fmla="*/ 7172 w 278688"/>
                  <a:gd name="connsiteY2" fmla="*/ 176137 h 176141"/>
                  <a:gd name="connsiteX3" fmla="*/ 190052 w 278688"/>
                  <a:gd name="connsiteY3" fmla="*/ 61837 h 176141"/>
                  <a:gd name="connsiteX4" fmla="*/ 273872 w 278688"/>
                  <a:gd name="connsiteY4" fmla="*/ 877 h 17614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698" h="153511">
                    <a:moveTo>
                      <a:pt x="242244" y="721"/>
                    </a:moveTo>
                    <a:cubicBezTo>
                      <a:pt x="219544" y="-3483"/>
                      <a:pt x="59137" y="10993"/>
                      <a:pt x="22221" y="36457"/>
                    </a:cubicBezTo>
                    <a:cubicBezTo>
                      <a:pt x="-14695" y="61921"/>
                      <a:pt x="1273" y="154353"/>
                      <a:pt x="20746" y="153506"/>
                    </a:cubicBezTo>
                    <a:cubicBezTo>
                      <a:pt x="64907" y="152177"/>
                      <a:pt x="121508" y="87145"/>
                      <a:pt x="158424" y="61681"/>
                    </a:cubicBezTo>
                    <a:cubicBezTo>
                      <a:pt x="195340" y="36217"/>
                      <a:pt x="264944" y="4925"/>
                      <a:pt x="242244" y="72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フリーフォーム 310"/>
              <p:cNvSpPr/>
              <p:nvPr/>
            </p:nvSpPr>
            <p:spPr bwMode="auto">
              <a:xfrm flipH="1">
                <a:off x="4943930" y="3167337"/>
                <a:ext cx="203518" cy="14080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79" h="175280">
                    <a:moveTo>
                      <a:pt x="271667" y="14"/>
                    </a:moveTo>
                    <a:cubicBezTo>
                      <a:pt x="252194" y="861"/>
                      <a:pt x="115457" y="36844"/>
                      <a:pt x="71007" y="66054"/>
                    </a:cubicBezTo>
                    <a:cubicBezTo>
                      <a:pt x="26557" y="95264"/>
                      <a:pt x="-14506" y="176121"/>
                      <a:pt x="4967" y="175274"/>
                    </a:cubicBezTo>
                    <a:cubicBezTo>
                      <a:pt x="24440" y="174427"/>
                      <a:pt x="143820" y="86374"/>
                      <a:pt x="187847" y="60974"/>
                    </a:cubicBezTo>
                    <a:cubicBezTo>
                      <a:pt x="231874" y="35574"/>
                      <a:pt x="291140" y="-833"/>
                      <a:pt x="271667" y="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 311"/>
              <p:cNvSpPr/>
              <p:nvPr/>
            </p:nvSpPr>
            <p:spPr bwMode="auto">
              <a:xfrm rot="21336447">
                <a:off x="4927718" y="2970732"/>
                <a:ext cx="307415" cy="185104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 312"/>
              <p:cNvSpPr/>
              <p:nvPr/>
            </p:nvSpPr>
            <p:spPr bwMode="auto">
              <a:xfrm rot="749673">
                <a:off x="4592596" y="3019199"/>
                <a:ext cx="320113" cy="135318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 313"/>
              <p:cNvSpPr/>
              <p:nvPr/>
            </p:nvSpPr>
            <p:spPr bwMode="auto">
              <a:xfrm rot="20825673">
                <a:off x="4927799" y="3042513"/>
                <a:ext cx="232689" cy="86485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フリーフォーム 314"/>
              <p:cNvSpPr/>
              <p:nvPr/>
            </p:nvSpPr>
            <p:spPr bwMode="auto">
              <a:xfrm rot="654074">
                <a:off x="4666344" y="3076444"/>
                <a:ext cx="238461" cy="65351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 315"/>
              <p:cNvSpPr/>
              <p:nvPr/>
            </p:nvSpPr>
            <p:spPr bwMode="auto">
              <a:xfrm>
                <a:off x="4843728" y="3099339"/>
                <a:ext cx="133728" cy="110530"/>
              </a:xfrm>
              <a:custGeom>
                <a:avLst/>
                <a:gdLst>
                  <a:gd name="connsiteX0" fmla="*/ 82830 w 133728"/>
                  <a:gd name="connsiteY0" fmla="*/ 2680 h 110530"/>
                  <a:gd name="connsiteX1" fmla="*/ 11710 w 133728"/>
                  <a:gd name="connsiteY1" fmla="*/ 17920 h 110530"/>
                  <a:gd name="connsiteX2" fmla="*/ 6630 w 133728"/>
                  <a:gd name="connsiteY2" fmla="*/ 89040 h 110530"/>
                  <a:gd name="connsiteX3" fmla="*/ 77750 w 133728"/>
                  <a:gd name="connsiteY3" fmla="*/ 109360 h 110530"/>
                  <a:gd name="connsiteX4" fmla="*/ 133630 w 133728"/>
                  <a:gd name="connsiteY4" fmla="*/ 61100 h 110530"/>
                  <a:gd name="connsiteX5" fmla="*/ 82830 w 133728"/>
                  <a:gd name="connsiteY5" fmla="*/ 2680 h 1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728" h="110530">
                    <a:moveTo>
                      <a:pt x="82830" y="2680"/>
                    </a:moveTo>
                    <a:cubicBezTo>
                      <a:pt x="62510" y="-4517"/>
                      <a:pt x="24410" y="3527"/>
                      <a:pt x="11710" y="17920"/>
                    </a:cubicBezTo>
                    <a:cubicBezTo>
                      <a:pt x="-990" y="32313"/>
                      <a:pt x="-4377" y="73800"/>
                      <a:pt x="6630" y="89040"/>
                    </a:cubicBezTo>
                    <a:cubicBezTo>
                      <a:pt x="17637" y="104280"/>
                      <a:pt x="56583" y="114017"/>
                      <a:pt x="77750" y="109360"/>
                    </a:cubicBezTo>
                    <a:cubicBezTo>
                      <a:pt x="98917" y="104703"/>
                      <a:pt x="131513" y="78457"/>
                      <a:pt x="133630" y="61100"/>
                    </a:cubicBezTo>
                    <a:cubicBezTo>
                      <a:pt x="135747" y="43743"/>
                      <a:pt x="103150" y="9877"/>
                      <a:pt x="82830" y="2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 316"/>
              <p:cNvSpPr/>
              <p:nvPr/>
            </p:nvSpPr>
            <p:spPr bwMode="auto">
              <a:xfrm>
                <a:off x="5242329" y="3456745"/>
                <a:ext cx="255925" cy="658635"/>
              </a:xfrm>
              <a:custGeom>
                <a:avLst/>
                <a:gdLst>
                  <a:gd name="connsiteX0" fmla="*/ 16020 w 255925"/>
                  <a:gd name="connsiteY0" fmla="*/ 6217 h 702926"/>
                  <a:gd name="connsiteX1" fmla="*/ 3320 w 255925"/>
                  <a:gd name="connsiteY1" fmla="*/ 90037 h 702926"/>
                  <a:gd name="connsiteX2" fmla="*/ 69360 w 255925"/>
                  <a:gd name="connsiteY2" fmla="*/ 135757 h 702926"/>
                  <a:gd name="connsiteX3" fmla="*/ 110000 w 255925"/>
                  <a:gd name="connsiteY3" fmla="*/ 272917 h 702926"/>
                  <a:gd name="connsiteX4" fmla="*/ 132860 w 255925"/>
                  <a:gd name="connsiteY4" fmla="*/ 425317 h 702926"/>
                  <a:gd name="connsiteX5" fmla="*/ 163340 w 255925"/>
                  <a:gd name="connsiteY5" fmla="*/ 613277 h 702926"/>
                  <a:gd name="connsiteX6" fmla="*/ 242080 w 255925"/>
                  <a:gd name="connsiteY6" fmla="*/ 702177 h 702926"/>
                  <a:gd name="connsiteX7" fmla="*/ 249700 w 255925"/>
                  <a:gd name="connsiteY7" fmla="*/ 646297 h 702926"/>
                  <a:gd name="connsiteX8" fmla="*/ 176040 w 255925"/>
                  <a:gd name="connsiteY8" fmla="*/ 486277 h 702926"/>
                  <a:gd name="connsiteX9" fmla="*/ 140480 w 255925"/>
                  <a:gd name="connsiteY9" fmla="*/ 227197 h 702926"/>
                  <a:gd name="connsiteX10" fmla="*/ 122700 w 255925"/>
                  <a:gd name="connsiteY10" fmla="*/ 117977 h 702926"/>
                  <a:gd name="connsiteX11" fmla="*/ 82060 w 255925"/>
                  <a:gd name="connsiteY11" fmla="*/ 79877 h 702926"/>
                  <a:gd name="connsiteX12" fmla="*/ 69360 w 255925"/>
                  <a:gd name="connsiteY12" fmla="*/ 13837 h 702926"/>
                  <a:gd name="connsiteX13" fmla="*/ 16020 w 255925"/>
                  <a:gd name="connsiteY13" fmla="*/ 6217 h 70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5925" h="702926">
                    <a:moveTo>
                      <a:pt x="16020" y="6217"/>
                    </a:moveTo>
                    <a:cubicBezTo>
                      <a:pt x="5013" y="18917"/>
                      <a:pt x="-5570" y="68447"/>
                      <a:pt x="3320" y="90037"/>
                    </a:cubicBezTo>
                    <a:cubicBezTo>
                      <a:pt x="12210" y="111627"/>
                      <a:pt x="51580" y="105277"/>
                      <a:pt x="69360" y="135757"/>
                    </a:cubicBezTo>
                    <a:cubicBezTo>
                      <a:pt x="87140" y="166237"/>
                      <a:pt x="99417" y="224657"/>
                      <a:pt x="110000" y="272917"/>
                    </a:cubicBezTo>
                    <a:cubicBezTo>
                      <a:pt x="120583" y="321177"/>
                      <a:pt x="123970" y="368590"/>
                      <a:pt x="132860" y="425317"/>
                    </a:cubicBezTo>
                    <a:cubicBezTo>
                      <a:pt x="141750" y="482044"/>
                      <a:pt x="145137" y="567134"/>
                      <a:pt x="163340" y="613277"/>
                    </a:cubicBezTo>
                    <a:cubicBezTo>
                      <a:pt x="181543" y="659420"/>
                      <a:pt x="227687" y="696674"/>
                      <a:pt x="242080" y="702177"/>
                    </a:cubicBezTo>
                    <a:cubicBezTo>
                      <a:pt x="256473" y="707680"/>
                      <a:pt x="260707" y="682280"/>
                      <a:pt x="249700" y="646297"/>
                    </a:cubicBezTo>
                    <a:cubicBezTo>
                      <a:pt x="238693" y="610314"/>
                      <a:pt x="194243" y="556127"/>
                      <a:pt x="176040" y="486277"/>
                    </a:cubicBezTo>
                    <a:cubicBezTo>
                      <a:pt x="157837" y="416427"/>
                      <a:pt x="149370" y="288580"/>
                      <a:pt x="140480" y="227197"/>
                    </a:cubicBezTo>
                    <a:cubicBezTo>
                      <a:pt x="131590" y="165814"/>
                      <a:pt x="132437" y="142530"/>
                      <a:pt x="122700" y="117977"/>
                    </a:cubicBezTo>
                    <a:cubicBezTo>
                      <a:pt x="112963" y="93424"/>
                      <a:pt x="90950" y="97234"/>
                      <a:pt x="82060" y="79877"/>
                    </a:cubicBezTo>
                    <a:cubicBezTo>
                      <a:pt x="73170" y="62520"/>
                      <a:pt x="79097" y="25267"/>
                      <a:pt x="69360" y="13837"/>
                    </a:cubicBezTo>
                    <a:cubicBezTo>
                      <a:pt x="59623" y="2407"/>
                      <a:pt x="27027" y="-6483"/>
                      <a:pt x="16020" y="6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 317"/>
              <p:cNvSpPr/>
              <p:nvPr/>
            </p:nvSpPr>
            <p:spPr bwMode="auto">
              <a:xfrm>
                <a:off x="5199440" y="3336811"/>
                <a:ext cx="84662" cy="82112"/>
              </a:xfrm>
              <a:custGeom>
                <a:avLst/>
                <a:gdLst>
                  <a:gd name="connsiteX0" fmla="*/ 46209 w 84662"/>
                  <a:gd name="connsiteY0" fmla="*/ 554 h 82112"/>
                  <a:gd name="connsiteX1" fmla="*/ 489 w 84662"/>
                  <a:gd name="connsiteY1" fmla="*/ 23414 h 82112"/>
                  <a:gd name="connsiteX2" fmla="*/ 25889 w 84662"/>
                  <a:gd name="connsiteY2" fmla="*/ 81834 h 82112"/>
                  <a:gd name="connsiteX3" fmla="*/ 84309 w 84662"/>
                  <a:gd name="connsiteY3" fmla="*/ 43734 h 82112"/>
                  <a:gd name="connsiteX4" fmla="*/ 46209 w 84662"/>
                  <a:gd name="connsiteY4" fmla="*/ 554 h 82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62" h="82112">
                    <a:moveTo>
                      <a:pt x="46209" y="554"/>
                    </a:moveTo>
                    <a:cubicBezTo>
                      <a:pt x="32239" y="-2833"/>
                      <a:pt x="3876" y="9867"/>
                      <a:pt x="489" y="23414"/>
                    </a:cubicBezTo>
                    <a:cubicBezTo>
                      <a:pt x="-2898" y="36961"/>
                      <a:pt x="11919" y="78447"/>
                      <a:pt x="25889" y="81834"/>
                    </a:cubicBezTo>
                    <a:cubicBezTo>
                      <a:pt x="39859" y="85221"/>
                      <a:pt x="80499" y="56857"/>
                      <a:pt x="84309" y="43734"/>
                    </a:cubicBezTo>
                    <a:cubicBezTo>
                      <a:pt x="88119" y="30611"/>
                      <a:pt x="60179" y="3941"/>
                      <a:pt x="46209" y="5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 318"/>
              <p:cNvSpPr/>
              <p:nvPr/>
            </p:nvSpPr>
            <p:spPr bwMode="auto">
              <a:xfrm>
                <a:off x="4330038" y="3892482"/>
                <a:ext cx="742436" cy="306138"/>
              </a:xfrm>
              <a:custGeom>
                <a:avLst/>
                <a:gdLst>
                  <a:gd name="connsiteX0" fmla="*/ 120042 w 742436"/>
                  <a:gd name="connsiteY0" fmla="*/ 72458 h 306138"/>
                  <a:gd name="connsiteX1" fmla="*/ 66702 w 742436"/>
                  <a:gd name="connsiteY1" fmla="*/ 174058 h 306138"/>
                  <a:gd name="connsiteX2" fmla="*/ 662 w 742436"/>
                  <a:gd name="connsiteY2" fmla="*/ 224858 h 306138"/>
                  <a:gd name="connsiteX3" fmla="*/ 109882 w 742436"/>
                  <a:gd name="connsiteY3" fmla="*/ 219778 h 306138"/>
                  <a:gd name="connsiteX4" fmla="*/ 257202 w 742436"/>
                  <a:gd name="connsiteY4" fmla="*/ 275658 h 306138"/>
                  <a:gd name="connsiteX5" fmla="*/ 569622 w 742436"/>
                  <a:gd name="connsiteY5" fmla="*/ 306138 h 306138"/>
                  <a:gd name="connsiteX6" fmla="*/ 739802 w 742436"/>
                  <a:gd name="connsiteY6" fmla="*/ 275658 h 306138"/>
                  <a:gd name="connsiteX7" fmla="*/ 442622 w 742436"/>
                  <a:gd name="connsiteY7" fmla="*/ 270578 h 306138"/>
                  <a:gd name="connsiteX8" fmla="*/ 241962 w 742436"/>
                  <a:gd name="connsiteY8" fmla="*/ 237558 h 306138"/>
                  <a:gd name="connsiteX9" fmla="*/ 132742 w 742436"/>
                  <a:gd name="connsiteY9" fmla="*/ 161358 h 306138"/>
                  <a:gd name="connsiteX10" fmla="*/ 160682 w 742436"/>
                  <a:gd name="connsiteY10" fmla="*/ 11498 h 306138"/>
                  <a:gd name="connsiteX11" fmla="*/ 127662 w 742436"/>
                  <a:gd name="connsiteY11" fmla="*/ 16578 h 306138"/>
                  <a:gd name="connsiteX12" fmla="*/ 120042 w 742436"/>
                  <a:gd name="connsiteY12" fmla="*/ 72458 h 30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436" h="306138">
                    <a:moveTo>
                      <a:pt x="120042" y="72458"/>
                    </a:moveTo>
                    <a:cubicBezTo>
                      <a:pt x="109882" y="98705"/>
                      <a:pt x="86599" y="148658"/>
                      <a:pt x="66702" y="174058"/>
                    </a:cubicBezTo>
                    <a:cubicBezTo>
                      <a:pt x="46805" y="199458"/>
                      <a:pt x="-6535" y="217238"/>
                      <a:pt x="662" y="224858"/>
                    </a:cubicBezTo>
                    <a:cubicBezTo>
                      <a:pt x="7859" y="232478"/>
                      <a:pt x="67125" y="211311"/>
                      <a:pt x="109882" y="219778"/>
                    </a:cubicBezTo>
                    <a:cubicBezTo>
                      <a:pt x="152639" y="228245"/>
                      <a:pt x="180579" y="261265"/>
                      <a:pt x="257202" y="275658"/>
                    </a:cubicBezTo>
                    <a:cubicBezTo>
                      <a:pt x="333825" y="290051"/>
                      <a:pt x="489189" y="306138"/>
                      <a:pt x="569622" y="306138"/>
                    </a:cubicBezTo>
                    <a:cubicBezTo>
                      <a:pt x="650055" y="306138"/>
                      <a:pt x="760969" y="281585"/>
                      <a:pt x="739802" y="275658"/>
                    </a:cubicBezTo>
                    <a:cubicBezTo>
                      <a:pt x="718635" y="269731"/>
                      <a:pt x="525595" y="276928"/>
                      <a:pt x="442622" y="270578"/>
                    </a:cubicBezTo>
                    <a:cubicBezTo>
                      <a:pt x="359649" y="264228"/>
                      <a:pt x="293609" y="255761"/>
                      <a:pt x="241962" y="237558"/>
                    </a:cubicBezTo>
                    <a:cubicBezTo>
                      <a:pt x="190315" y="219355"/>
                      <a:pt x="146289" y="199035"/>
                      <a:pt x="132742" y="161358"/>
                    </a:cubicBezTo>
                    <a:cubicBezTo>
                      <a:pt x="119195" y="123681"/>
                      <a:pt x="161529" y="35628"/>
                      <a:pt x="160682" y="11498"/>
                    </a:cubicBezTo>
                    <a:cubicBezTo>
                      <a:pt x="159835" y="-12632"/>
                      <a:pt x="134435" y="7265"/>
                      <a:pt x="127662" y="16578"/>
                    </a:cubicBezTo>
                    <a:cubicBezTo>
                      <a:pt x="120889" y="25891"/>
                      <a:pt x="130202" y="46211"/>
                      <a:pt x="120042" y="72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フリーフォーム 319"/>
              <p:cNvSpPr/>
              <p:nvPr/>
            </p:nvSpPr>
            <p:spPr bwMode="auto">
              <a:xfrm>
                <a:off x="4581748" y="3512820"/>
                <a:ext cx="729391" cy="546117"/>
              </a:xfrm>
              <a:custGeom>
                <a:avLst/>
                <a:gdLst>
                  <a:gd name="connsiteX0" fmla="*/ 76200 w 769620"/>
                  <a:gd name="connsiteY0" fmla="*/ 609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76200 w 769620"/>
                  <a:gd name="connsiteY9" fmla="*/ 609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63500 w 769620"/>
                  <a:gd name="connsiteY9" fmla="*/ 355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35560 h 535940"/>
                  <a:gd name="connsiteX0" fmla="*/ 63500 w 769620"/>
                  <a:gd name="connsiteY0" fmla="*/ 1524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5940"/>
                  <a:gd name="connsiteX1" fmla="*/ 40640 w 769620"/>
                  <a:gd name="connsiteY1" fmla="*/ 26416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6350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688340 w 769620"/>
                  <a:gd name="connsiteY6" fmla="*/ 20574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8140 w 769620"/>
                  <a:gd name="connsiteY8" fmla="*/ 40640 h 546117"/>
                  <a:gd name="connsiteX9" fmla="*/ 55880 w 769620"/>
                  <a:gd name="connsiteY9" fmla="*/ 22860 h 54611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5600 w 769620"/>
                  <a:gd name="connsiteY8" fmla="*/ 25400 h 546117"/>
                  <a:gd name="connsiteX9" fmla="*/ 55880 w 769620"/>
                  <a:gd name="connsiteY9" fmla="*/ 22860 h 54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9620" h="546117">
                    <a:moveTo>
                      <a:pt x="55880" y="22860"/>
                    </a:moveTo>
                    <a:lnTo>
                      <a:pt x="40640" y="271780"/>
                    </a:lnTo>
                    <a:lnTo>
                      <a:pt x="0" y="495300"/>
                    </a:lnTo>
                    <a:cubicBezTo>
                      <a:pt x="100753" y="512233"/>
                      <a:pt x="176107" y="544407"/>
                      <a:pt x="302260" y="546100"/>
                    </a:cubicBezTo>
                    <a:cubicBezTo>
                      <a:pt x="452967" y="546947"/>
                      <a:pt x="563033" y="517313"/>
                      <a:pt x="693420" y="502920"/>
                    </a:cubicBezTo>
                    <a:lnTo>
                      <a:pt x="769620" y="464820"/>
                    </a:lnTo>
                    <a:lnTo>
                      <a:pt x="688340" y="213360"/>
                    </a:lnTo>
                    <a:lnTo>
                      <a:pt x="652780" y="0"/>
                    </a:lnTo>
                    <a:lnTo>
                      <a:pt x="355600" y="25400"/>
                    </a:lnTo>
                    <a:lnTo>
                      <a:pt x="55880" y="2286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テキスト ボックス 320"/>
              <p:cNvSpPr txBox="1"/>
              <p:nvPr/>
            </p:nvSpPr>
            <p:spPr>
              <a:xfrm>
                <a:off x="4669873" y="3570303"/>
                <a:ext cx="502413" cy="4365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Wave4">
                  <a:avLst>
                    <a:gd name="adj1" fmla="val 2477"/>
                    <a:gd name="adj2" fmla="val 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○○市</a:t>
                </a:r>
                <a:endPara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en-US" altLang="ja-JP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40</a:t>
                </a:r>
                <a:endParaRPr kumimoji="1" lang="ja-JP" altLang="en-US" b="1" dirty="0"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8520212" y="3363803"/>
              <a:ext cx="737178" cy="774388"/>
              <a:chOff x="4257870" y="2970732"/>
              <a:chExt cx="1443649" cy="1316476"/>
            </a:xfrm>
          </p:grpSpPr>
          <p:sp>
            <p:nvSpPr>
              <p:cNvPr id="323" name="フリーフォーム 322"/>
              <p:cNvSpPr/>
              <p:nvPr/>
            </p:nvSpPr>
            <p:spPr bwMode="auto">
              <a:xfrm>
                <a:off x="4257870" y="3141533"/>
                <a:ext cx="1443649" cy="1145675"/>
              </a:xfrm>
              <a:custGeom>
                <a:avLst/>
                <a:gdLst>
                  <a:gd name="connsiteX0" fmla="*/ 239623 w 1651456"/>
                  <a:gd name="connsiteY0" fmla="*/ 1110189 h 1161367"/>
                  <a:gd name="connsiteX1" fmla="*/ 900023 w 1651456"/>
                  <a:gd name="connsiteY1" fmla="*/ 1160989 h 1161367"/>
                  <a:gd name="connsiteX2" fmla="*/ 1616303 w 1651456"/>
                  <a:gd name="connsiteY2" fmla="*/ 1084789 h 1161367"/>
                  <a:gd name="connsiteX3" fmla="*/ 1524863 w 1651456"/>
                  <a:gd name="connsiteY3" fmla="*/ 927309 h 1161367"/>
                  <a:gd name="connsiteX4" fmla="*/ 1382623 w 1651456"/>
                  <a:gd name="connsiteY4" fmla="*/ 785069 h 1161367"/>
                  <a:gd name="connsiteX5" fmla="*/ 1270863 w 1651456"/>
                  <a:gd name="connsiteY5" fmla="*/ 322789 h 1161367"/>
                  <a:gd name="connsiteX6" fmla="*/ 1077823 w 1651456"/>
                  <a:gd name="connsiteY6" fmla="*/ 104349 h 1161367"/>
                  <a:gd name="connsiteX7" fmla="*/ 889863 w 1651456"/>
                  <a:gd name="connsiteY7" fmla="*/ 7829 h 1161367"/>
                  <a:gd name="connsiteX8" fmla="*/ 559663 w 1651456"/>
                  <a:gd name="connsiteY8" fmla="*/ 23069 h 1161367"/>
                  <a:gd name="connsiteX9" fmla="*/ 300583 w 1651456"/>
                  <a:gd name="connsiteY9" fmla="*/ 160229 h 1161367"/>
                  <a:gd name="connsiteX10" fmla="*/ 270103 w 1651456"/>
                  <a:gd name="connsiteY10" fmla="*/ 510749 h 1161367"/>
                  <a:gd name="connsiteX11" fmla="*/ 219303 w 1651456"/>
                  <a:gd name="connsiteY11" fmla="*/ 663149 h 1161367"/>
                  <a:gd name="connsiteX12" fmla="*/ 173583 w 1651456"/>
                  <a:gd name="connsiteY12" fmla="*/ 871429 h 1161367"/>
                  <a:gd name="connsiteX13" fmla="*/ 863 w 1651456"/>
                  <a:gd name="connsiteY13" fmla="*/ 1023829 h 1161367"/>
                  <a:gd name="connsiteX14" fmla="*/ 239623 w 1651456"/>
                  <a:gd name="connsiteY14" fmla="*/ 1110189 h 1161367"/>
                  <a:gd name="connsiteX0" fmla="*/ 239623 w 1653875"/>
                  <a:gd name="connsiteY0" fmla="*/ 1110189 h 1161367"/>
                  <a:gd name="connsiteX1" fmla="*/ 900023 w 1653875"/>
                  <a:gd name="connsiteY1" fmla="*/ 1160989 h 1161367"/>
                  <a:gd name="connsiteX2" fmla="*/ 1616303 w 1653875"/>
                  <a:gd name="connsiteY2" fmla="*/ 1084789 h 1161367"/>
                  <a:gd name="connsiteX3" fmla="*/ 1524863 w 1653875"/>
                  <a:gd name="connsiteY3" fmla="*/ 927309 h 1161367"/>
                  <a:gd name="connsiteX4" fmla="*/ 1382623 w 1653875"/>
                  <a:gd name="connsiteY4" fmla="*/ 785069 h 1161367"/>
                  <a:gd name="connsiteX5" fmla="*/ 1270863 w 1653875"/>
                  <a:gd name="connsiteY5" fmla="*/ 322789 h 1161367"/>
                  <a:gd name="connsiteX6" fmla="*/ 1077823 w 1653875"/>
                  <a:gd name="connsiteY6" fmla="*/ 104349 h 1161367"/>
                  <a:gd name="connsiteX7" fmla="*/ 889863 w 1653875"/>
                  <a:gd name="connsiteY7" fmla="*/ 7829 h 1161367"/>
                  <a:gd name="connsiteX8" fmla="*/ 559663 w 1653875"/>
                  <a:gd name="connsiteY8" fmla="*/ 23069 h 1161367"/>
                  <a:gd name="connsiteX9" fmla="*/ 300583 w 1653875"/>
                  <a:gd name="connsiteY9" fmla="*/ 160229 h 1161367"/>
                  <a:gd name="connsiteX10" fmla="*/ 270103 w 1653875"/>
                  <a:gd name="connsiteY10" fmla="*/ 510749 h 1161367"/>
                  <a:gd name="connsiteX11" fmla="*/ 219303 w 1653875"/>
                  <a:gd name="connsiteY11" fmla="*/ 663149 h 1161367"/>
                  <a:gd name="connsiteX12" fmla="*/ 173583 w 1653875"/>
                  <a:gd name="connsiteY12" fmla="*/ 871429 h 1161367"/>
                  <a:gd name="connsiteX13" fmla="*/ 863 w 1653875"/>
                  <a:gd name="connsiteY13" fmla="*/ 1023829 h 1161367"/>
                  <a:gd name="connsiteX14" fmla="*/ 239623 w 1653875"/>
                  <a:gd name="connsiteY14" fmla="*/ 1110189 h 1161367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64382 w 1653875"/>
                  <a:gd name="connsiteY10" fmla="*/ 470236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40042 w 1654294"/>
                  <a:gd name="connsiteY0" fmla="*/ 1111032 h 1162210"/>
                  <a:gd name="connsiteX1" fmla="*/ 900442 w 1654294"/>
                  <a:gd name="connsiteY1" fmla="*/ 1161832 h 1162210"/>
                  <a:gd name="connsiteX2" fmla="*/ 1616722 w 1654294"/>
                  <a:gd name="connsiteY2" fmla="*/ 1085632 h 1162210"/>
                  <a:gd name="connsiteX3" fmla="*/ 1525282 w 1654294"/>
                  <a:gd name="connsiteY3" fmla="*/ 928152 h 1162210"/>
                  <a:gd name="connsiteX4" fmla="*/ 1383042 w 1654294"/>
                  <a:gd name="connsiteY4" fmla="*/ 785912 h 1162210"/>
                  <a:gd name="connsiteX5" fmla="*/ 1271282 w 1654294"/>
                  <a:gd name="connsiteY5" fmla="*/ 323632 h 1162210"/>
                  <a:gd name="connsiteX6" fmla="*/ 1078242 w 1654294"/>
                  <a:gd name="connsiteY6" fmla="*/ 105192 h 1162210"/>
                  <a:gd name="connsiteX7" fmla="*/ 890282 w 1654294"/>
                  <a:gd name="connsiteY7" fmla="*/ 8672 h 1162210"/>
                  <a:gd name="connsiteX8" fmla="*/ 560082 w 1654294"/>
                  <a:gd name="connsiteY8" fmla="*/ 23912 h 1162210"/>
                  <a:gd name="connsiteX9" fmla="*/ 323886 w 1654294"/>
                  <a:gd name="connsiteY9" fmla="*/ 179165 h 1162210"/>
                  <a:gd name="connsiteX10" fmla="*/ 264801 w 1654294"/>
                  <a:gd name="connsiteY10" fmla="*/ 470236 h 1162210"/>
                  <a:gd name="connsiteX11" fmla="*/ 219722 w 1654294"/>
                  <a:gd name="connsiteY11" fmla="*/ 663992 h 1162210"/>
                  <a:gd name="connsiteX12" fmla="*/ 148257 w 1654294"/>
                  <a:gd name="connsiteY12" fmla="*/ 874857 h 1162210"/>
                  <a:gd name="connsiteX13" fmla="*/ 1282 w 1654294"/>
                  <a:gd name="connsiteY13" fmla="*/ 1024672 h 1162210"/>
                  <a:gd name="connsiteX14" fmla="*/ 240042 w 1654294"/>
                  <a:gd name="connsiteY14" fmla="*/ 1111032 h 1162210"/>
                  <a:gd name="connsiteX0" fmla="*/ 239640 w 1653892"/>
                  <a:gd name="connsiteY0" fmla="*/ 1111032 h 1162210"/>
                  <a:gd name="connsiteX1" fmla="*/ 900040 w 1653892"/>
                  <a:gd name="connsiteY1" fmla="*/ 1161832 h 1162210"/>
                  <a:gd name="connsiteX2" fmla="*/ 1616320 w 1653892"/>
                  <a:gd name="connsiteY2" fmla="*/ 1085632 h 1162210"/>
                  <a:gd name="connsiteX3" fmla="*/ 1524880 w 1653892"/>
                  <a:gd name="connsiteY3" fmla="*/ 928152 h 1162210"/>
                  <a:gd name="connsiteX4" fmla="*/ 1382640 w 1653892"/>
                  <a:gd name="connsiteY4" fmla="*/ 785912 h 1162210"/>
                  <a:gd name="connsiteX5" fmla="*/ 1270880 w 1653892"/>
                  <a:gd name="connsiteY5" fmla="*/ 323632 h 1162210"/>
                  <a:gd name="connsiteX6" fmla="*/ 1077840 w 1653892"/>
                  <a:gd name="connsiteY6" fmla="*/ 105192 h 1162210"/>
                  <a:gd name="connsiteX7" fmla="*/ 889880 w 1653892"/>
                  <a:gd name="connsiteY7" fmla="*/ 8672 h 1162210"/>
                  <a:gd name="connsiteX8" fmla="*/ 559680 w 1653892"/>
                  <a:gd name="connsiteY8" fmla="*/ 23912 h 1162210"/>
                  <a:gd name="connsiteX9" fmla="*/ 323484 w 1653892"/>
                  <a:gd name="connsiteY9" fmla="*/ 179165 h 1162210"/>
                  <a:gd name="connsiteX10" fmla="*/ 264399 w 1653892"/>
                  <a:gd name="connsiteY10" fmla="*/ 470236 h 1162210"/>
                  <a:gd name="connsiteX11" fmla="*/ 219320 w 1653892"/>
                  <a:gd name="connsiteY11" fmla="*/ 663992 h 1162210"/>
                  <a:gd name="connsiteX12" fmla="*/ 147855 w 1653892"/>
                  <a:gd name="connsiteY12" fmla="*/ 874857 h 1162210"/>
                  <a:gd name="connsiteX13" fmla="*/ 880 w 1653892"/>
                  <a:gd name="connsiteY13" fmla="*/ 1024672 h 1162210"/>
                  <a:gd name="connsiteX14" fmla="*/ 239640 w 1653892"/>
                  <a:gd name="connsiteY14" fmla="*/ 1111032 h 1162210"/>
                  <a:gd name="connsiteX0" fmla="*/ 239640 w 1632492"/>
                  <a:gd name="connsiteY0" fmla="*/ 1111032 h 1162210"/>
                  <a:gd name="connsiteX1" fmla="*/ 900040 w 1632492"/>
                  <a:gd name="connsiteY1" fmla="*/ 1161832 h 1162210"/>
                  <a:gd name="connsiteX2" fmla="*/ 1616320 w 1632492"/>
                  <a:gd name="connsiteY2" fmla="*/ 1085632 h 1162210"/>
                  <a:gd name="connsiteX3" fmla="*/ 1524880 w 1632492"/>
                  <a:gd name="connsiteY3" fmla="*/ 928152 h 1162210"/>
                  <a:gd name="connsiteX4" fmla="*/ 1382640 w 1632492"/>
                  <a:gd name="connsiteY4" fmla="*/ 785912 h 1162210"/>
                  <a:gd name="connsiteX5" fmla="*/ 1270880 w 1632492"/>
                  <a:gd name="connsiteY5" fmla="*/ 323632 h 1162210"/>
                  <a:gd name="connsiteX6" fmla="*/ 1077840 w 1632492"/>
                  <a:gd name="connsiteY6" fmla="*/ 105192 h 1162210"/>
                  <a:gd name="connsiteX7" fmla="*/ 889880 w 1632492"/>
                  <a:gd name="connsiteY7" fmla="*/ 8672 h 1162210"/>
                  <a:gd name="connsiteX8" fmla="*/ 559680 w 1632492"/>
                  <a:gd name="connsiteY8" fmla="*/ 23912 h 1162210"/>
                  <a:gd name="connsiteX9" fmla="*/ 323484 w 1632492"/>
                  <a:gd name="connsiteY9" fmla="*/ 179165 h 1162210"/>
                  <a:gd name="connsiteX10" fmla="*/ 264399 w 1632492"/>
                  <a:gd name="connsiteY10" fmla="*/ 470236 h 1162210"/>
                  <a:gd name="connsiteX11" fmla="*/ 219320 w 1632492"/>
                  <a:gd name="connsiteY11" fmla="*/ 663992 h 1162210"/>
                  <a:gd name="connsiteX12" fmla="*/ 147855 w 1632492"/>
                  <a:gd name="connsiteY12" fmla="*/ 874857 h 1162210"/>
                  <a:gd name="connsiteX13" fmla="*/ 880 w 1632492"/>
                  <a:gd name="connsiteY13" fmla="*/ 1024672 h 1162210"/>
                  <a:gd name="connsiteX14" fmla="*/ 239640 w 1632492"/>
                  <a:gd name="connsiteY14" fmla="*/ 1111032 h 1162210"/>
                  <a:gd name="connsiteX0" fmla="*/ 239640 w 1630782"/>
                  <a:gd name="connsiteY0" fmla="*/ 1111032 h 1162210"/>
                  <a:gd name="connsiteX1" fmla="*/ 900040 w 1630782"/>
                  <a:gd name="connsiteY1" fmla="*/ 1161832 h 1162210"/>
                  <a:gd name="connsiteX2" fmla="*/ 1616320 w 1630782"/>
                  <a:gd name="connsiteY2" fmla="*/ 1085632 h 1162210"/>
                  <a:gd name="connsiteX3" fmla="*/ 1524880 w 1630782"/>
                  <a:gd name="connsiteY3" fmla="*/ 928152 h 1162210"/>
                  <a:gd name="connsiteX4" fmla="*/ 1382640 w 1630782"/>
                  <a:gd name="connsiteY4" fmla="*/ 785912 h 1162210"/>
                  <a:gd name="connsiteX5" fmla="*/ 1270880 w 1630782"/>
                  <a:gd name="connsiteY5" fmla="*/ 323632 h 1162210"/>
                  <a:gd name="connsiteX6" fmla="*/ 1077840 w 1630782"/>
                  <a:gd name="connsiteY6" fmla="*/ 105192 h 1162210"/>
                  <a:gd name="connsiteX7" fmla="*/ 889880 w 1630782"/>
                  <a:gd name="connsiteY7" fmla="*/ 8672 h 1162210"/>
                  <a:gd name="connsiteX8" fmla="*/ 559680 w 1630782"/>
                  <a:gd name="connsiteY8" fmla="*/ 23912 h 1162210"/>
                  <a:gd name="connsiteX9" fmla="*/ 323484 w 1630782"/>
                  <a:gd name="connsiteY9" fmla="*/ 179165 h 1162210"/>
                  <a:gd name="connsiteX10" fmla="*/ 264399 w 1630782"/>
                  <a:gd name="connsiteY10" fmla="*/ 470236 h 1162210"/>
                  <a:gd name="connsiteX11" fmla="*/ 219320 w 1630782"/>
                  <a:gd name="connsiteY11" fmla="*/ 663992 h 1162210"/>
                  <a:gd name="connsiteX12" fmla="*/ 147855 w 1630782"/>
                  <a:gd name="connsiteY12" fmla="*/ 874857 h 1162210"/>
                  <a:gd name="connsiteX13" fmla="*/ 880 w 1630782"/>
                  <a:gd name="connsiteY13" fmla="*/ 1024672 h 1162210"/>
                  <a:gd name="connsiteX14" fmla="*/ 239640 w 1630782"/>
                  <a:gd name="connsiteY14" fmla="*/ 1111032 h 1162210"/>
                  <a:gd name="connsiteX0" fmla="*/ 239640 w 1644295"/>
                  <a:gd name="connsiteY0" fmla="*/ 1111032 h 1162210"/>
                  <a:gd name="connsiteX1" fmla="*/ 900040 w 1644295"/>
                  <a:gd name="connsiteY1" fmla="*/ 1161832 h 1162210"/>
                  <a:gd name="connsiteX2" fmla="*/ 1616320 w 1644295"/>
                  <a:gd name="connsiteY2" fmla="*/ 1085632 h 1162210"/>
                  <a:gd name="connsiteX3" fmla="*/ 1487694 w 1644295"/>
                  <a:gd name="connsiteY3" fmla="*/ 946245 h 1162210"/>
                  <a:gd name="connsiteX4" fmla="*/ 1382640 w 1644295"/>
                  <a:gd name="connsiteY4" fmla="*/ 785912 h 1162210"/>
                  <a:gd name="connsiteX5" fmla="*/ 1270880 w 1644295"/>
                  <a:gd name="connsiteY5" fmla="*/ 323632 h 1162210"/>
                  <a:gd name="connsiteX6" fmla="*/ 1077840 w 1644295"/>
                  <a:gd name="connsiteY6" fmla="*/ 105192 h 1162210"/>
                  <a:gd name="connsiteX7" fmla="*/ 889880 w 1644295"/>
                  <a:gd name="connsiteY7" fmla="*/ 8672 h 1162210"/>
                  <a:gd name="connsiteX8" fmla="*/ 559680 w 1644295"/>
                  <a:gd name="connsiteY8" fmla="*/ 23912 h 1162210"/>
                  <a:gd name="connsiteX9" fmla="*/ 323484 w 1644295"/>
                  <a:gd name="connsiteY9" fmla="*/ 179165 h 1162210"/>
                  <a:gd name="connsiteX10" fmla="*/ 264399 w 1644295"/>
                  <a:gd name="connsiteY10" fmla="*/ 470236 h 1162210"/>
                  <a:gd name="connsiteX11" fmla="*/ 219320 w 1644295"/>
                  <a:gd name="connsiteY11" fmla="*/ 663992 h 1162210"/>
                  <a:gd name="connsiteX12" fmla="*/ 147855 w 1644295"/>
                  <a:gd name="connsiteY12" fmla="*/ 874857 h 1162210"/>
                  <a:gd name="connsiteX13" fmla="*/ 880 w 1644295"/>
                  <a:gd name="connsiteY13" fmla="*/ 1024672 h 1162210"/>
                  <a:gd name="connsiteX14" fmla="*/ 239640 w 1644295"/>
                  <a:gd name="connsiteY14" fmla="*/ 1111032 h 1162210"/>
                  <a:gd name="connsiteX0" fmla="*/ 239640 w 1646713"/>
                  <a:gd name="connsiteY0" fmla="*/ 1111032 h 1162210"/>
                  <a:gd name="connsiteX1" fmla="*/ 900040 w 1646713"/>
                  <a:gd name="connsiteY1" fmla="*/ 1161832 h 1162210"/>
                  <a:gd name="connsiteX2" fmla="*/ 1616320 w 1646713"/>
                  <a:gd name="connsiteY2" fmla="*/ 1085632 h 1162210"/>
                  <a:gd name="connsiteX3" fmla="*/ 1487694 w 1646713"/>
                  <a:gd name="connsiteY3" fmla="*/ 946245 h 1162210"/>
                  <a:gd name="connsiteX4" fmla="*/ 1382640 w 1646713"/>
                  <a:gd name="connsiteY4" fmla="*/ 785912 h 1162210"/>
                  <a:gd name="connsiteX5" fmla="*/ 1270880 w 1646713"/>
                  <a:gd name="connsiteY5" fmla="*/ 323632 h 1162210"/>
                  <a:gd name="connsiteX6" fmla="*/ 1077840 w 1646713"/>
                  <a:gd name="connsiteY6" fmla="*/ 105192 h 1162210"/>
                  <a:gd name="connsiteX7" fmla="*/ 889880 w 1646713"/>
                  <a:gd name="connsiteY7" fmla="*/ 8672 h 1162210"/>
                  <a:gd name="connsiteX8" fmla="*/ 559680 w 1646713"/>
                  <a:gd name="connsiteY8" fmla="*/ 23912 h 1162210"/>
                  <a:gd name="connsiteX9" fmla="*/ 323484 w 1646713"/>
                  <a:gd name="connsiteY9" fmla="*/ 179165 h 1162210"/>
                  <a:gd name="connsiteX10" fmla="*/ 264399 w 1646713"/>
                  <a:gd name="connsiteY10" fmla="*/ 470236 h 1162210"/>
                  <a:gd name="connsiteX11" fmla="*/ 219320 w 1646713"/>
                  <a:gd name="connsiteY11" fmla="*/ 663992 h 1162210"/>
                  <a:gd name="connsiteX12" fmla="*/ 147855 w 1646713"/>
                  <a:gd name="connsiteY12" fmla="*/ 874857 h 1162210"/>
                  <a:gd name="connsiteX13" fmla="*/ 880 w 1646713"/>
                  <a:gd name="connsiteY13" fmla="*/ 1024672 h 1162210"/>
                  <a:gd name="connsiteX14" fmla="*/ 239640 w 1646713"/>
                  <a:gd name="connsiteY14" fmla="*/ 1111032 h 1162210"/>
                  <a:gd name="connsiteX0" fmla="*/ 239640 w 1644295"/>
                  <a:gd name="connsiteY0" fmla="*/ 1111032 h 1162610"/>
                  <a:gd name="connsiteX1" fmla="*/ 900040 w 1644295"/>
                  <a:gd name="connsiteY1" fmla="*/ 1161832 h 1162610"/>
                  <a:gd name="connsiteX2" fmla="*/ 1616320 w 1644295"/>
                  <a:gd name="connsiteY2" fmla="*/ 1072708 h 1162610"/>
                  <a:gd name="connsiteX3" fmla="*/ 1487694 w 1644295"/>
                  <a:gd name="connsiteY3" fmla="*/ 946245 h 1162610"/>
                  <a:gd name="connsiteX4" fmla="*/ 1382640 w 1644295"/>
                  <a:gd name="connsiteY4" fmla="*/ 785912 h 1162610"/>
                  <a:gd name="connsiteX5" fmla="*/ 1270880 w 1644295"/>
                  <a:gd name="connsiteY5" fmla="*/ 323632 h 1162610"/>
                  <a:gd name="connsiteX6" fmla="*/ 1077840 w 1644295"/>
                  <a:gd name="connsiteY6" fmla="*/ 105192 h 1162610"/>
                  <a:gd name="connsiteX7" fmla="*/ 889880 w 1644295"/>
                  <a:gd name="connsiteY7" fmla="*/ 8672 h 1162610"/>
                  <a:gd name="connsiteX8" fmla="*/ 559680 w 1644295"/>
                  <a:gd name="connsiteY8" fmla="*/ 23912 h 1162610"/>
                  <a:gd name="connsiteX9" fmla="*/ 323484 w 1644295"/>
                  <a:gd name="connsiteY9" fmla="*/ 179165 h 1162610"/>
                  <a:gd name="connsiteX10" fmla="*/ 264399 w 1644295"/>
                  <a:gd name="connsiteY10" fmla="*/ 470236 h 1162610"/>
                  <a:gd name="connsiteX11" fmla="*/ 219320 w 1644295"/>
                  <a:gd name="connsiteY11" fmla="*/ 663992 h 1162610"/>
                  <a:gd name="connsiteX12" fmla="*/ 147855 w 1644295"/>
                  <a:gd name="connsiteY12" fmla="*/ 874857 h 1162610"/>
                  <a:gd name="connsiteX13" fmla="*/ 880 w 1644295"/>
                  <a:gd name="connsiteY13" fmla="*/ 1024672 h 1162610"/>
                  <a:gd name="connsiteX14" fmla="*/ 239640 w 1644295"/>
                  <a:gd name="connsiteY14" fmla="*/ 1111032 h 1162610"/>
                  <a:gd name="connsiteX0" fmla="*/ 239855 w 1644510"/>
                  <a:gd name="connsiteY0" fmla="*/ 1111032 h 1162610"/>
                  <a:gd name="connsiteX1" fmla="*/ 900255 w 1644510"/>
                  <a:gd name="connsiteY1" fmla="*/ 1161832 h 1162610"/>
                  <a:gd name="connsiteX2" fmla="*/ 1616535 w 1644510"/>
                  <a:gd name="connsiteY2" fmla="*/ 1072708 h 1162610"/>
                  <a:gd name="connsiteX3" fmla="*/ 1487909 w 1644510"/>
                  <a:gd name="connsiteY3" fmla="*/ 946245 h 1162610"/>
                  <a:gd name="connsiteX4" fmla="*/ 1382855 w 1644510"/>
                  <a:gd name="connsiteY4" fmla="*/ 785912 h 1162610"/>
                  <a:gd name="connsiteX5" fmla="*/ 1271095 w 1644510"/>
                  <a:gd name="connsiteY5" fmla="*/ 323632 h 1162610"/>
                  <a:gd name="connsiteX6" fmla="*/ 1078055 w 1644510"/>
                  <a:gd name="connsiteY6" fmla="*/ 105192 h 1162610"/>
                  <a:gd name="connsiteX7" fmla="*/ 890095 w 1644510"/>
                  <a:gd name="connsiteY7" fmla="*/ 8672 h 1162610"/>
                  <a:gd name="connsiteX8" fmla="*/ 559895 w 1644510"/>
                  <a:gd name="connsiteY8" fmla="*/ 23912 h 1162610"/>
                  <a:gd name="connsiteX9" fmla="*/ 323699 w 1644510"/>
                  <a:gd name="connsiteY9" fmla="*/ 179165 h 1162610"/>
                  <a:gd name="connsiteX10" fmla="*/ 264614 w 1644510"/>
                  <a:gd name="connsiteY10" fmla="*/ 470236 h 1162610"/>
                  <a:gd name="connsiteX11" fmla="*/ 219535 w 1644510"/>
                  <a:gd name="connsiteY11" fmla="*/ 663992 h 1162610"/>
                  <a:gd name="connsiteX12" fmla="*/ 153791 w 1644510"/>
                  <a:gd name="connsiteY12" fmla="*/ 903289 h 1162610"/>
                  <a:gd name="connsiteX13" fmla="*/ 1095 w 1644510"/>
                  <a:gd name="connsiteY13" fmla="*/ 1024672 h 1162610"/>
                  <a:gd name="connsiteX14" fmla="*/ 239855 w 1644510"/>
                  <a:gd name="connsiteY14" fmla="*/ 1111032 h 1162610"/>
                  <a:gd name="connsiteX0" fmla="*/ 220013 w 1624668"/>
                  <a:gd name="connsiteY0" fmla="*/ 1111032 h 1162627"/>
                  <a:gd name="connsiteX1" fmla="*/ 880413 w 1624668"/>
                  <a:gd name="connsiteY1" fmla="*/ 1161832 h 1162627"/>
                  <a:gd name="connsiteX2" fmla="*/ 1596693 w 1624668"/>
                  <a:gd name="connsiteY2" fmla="*/ 1072708 h 1162627"/>
                  <a:gd name="connsiteX3" fmla="*/ 1468067 w 1624668"/>
                  <a:gd name="connsiteY3" fmla="*/ 946245 h 1162627"/>
                  <a:gd name="connsiteX4" fmla="*/ 1363013 w 1624668"/>
                  <a:gd name="connsiteY4" fmla="*/ 785912 h 1162627"/>
                  <a:gd name="connsiteX5" fmla="*/ 1251253 w 1624668"/>
                  <a:gd name="connsiteY5" fmla="*/ 323632 h 1162627"/>
                  <a:gd name="connsiteX6" fmla="*/ 1058213 w 1624668"/>
                  <a:gd name="connsiteY6" fmla="*/ 105192 h 1162627"/>
                  <a:gd name="connsiteX7" fmla="*/ 870253 w 1624668"/>
                  <a:gd name="connsiteY7" fmla="*/ 8672 h 1162627"/>
                  <a:gd name="connsiteX8" fmla="*/ 540053 w 1624668"/>
                  <a:gd name="connsiteY8" fmla="*/ 23912 h 1162627"/>
                  <a:gd name="connsiteX9" fmla="*/ 303857 w 1624668"/>
                  <a:gd name="connsiteY9" fmla="*/ 179165 h 1162627"/>
                  <a:gd name="connsiteX10" fmla="*/ 244772 w 1624668"/>
                  <a:gd name="connsiteY10" fmla="*/ 470236 h 1162627"/>
                  <a:gd name="connsiteX11" fmla="*/ 199693 w 1624668"/>
                  <a:gd name="connsiteY11" fmla="*/ 663992 h 1162627"/>
                  <a:gd name="connsiteX12" fmla="*/ 133949 w 1624668"/>
                  <a:gd name="connsiteY12" fmla="*/ 903289 h 1162627"/>
                  <a:gd name="connsiteX13" fmla="*/ 1276 w 1624668"/>
                  <a:gd name="connsiteY13" fmla="*/ 1019502 h 1162627"/>
                  <a:gd name="connsiteX14" fmla="*/ 220013 w 1624668"/>
                  <a:gd name="connsiteY14" fmla="*/ 1111032 h 1162627"/>
                  <a:gd name="connsiteX0" fmla="*/ 220013 w 1624668"/>
                  <a:gd name="connsiteY0" fmla="*/ 1110477 h 1162072"/>
                  <a:gd name="connsiteX1" fmla="*/ 880413 w 1624668"/>
                  <a:gd name="connsiteY1" fmla="*/ 1161277 h 1162072"/>
                  <a:gd name="connsiteX2" fmla="*/ 1596693 w 1624668"/>
                  <a:gd name="connsiteY2" fmla="*/ 1072153 h 1162072"/>
                  <a:gd name="connsiteX3" fmla="*/ 1468067 w 1624668"/>
                  <a:gd name="connsiteY3" fmla="*/ 945690 h 1162072"/>
                  <a:gd name="connsiteX4" fmla="*/ 1363013 w 1624668"/>
                  <a:gd name="connsiteY4" fmla="*/ 785357 h 1162072"/>
                  <a:gd name="connsiteX5" fmla="*/ 1251253 w 1624668"/>
                  <a:gd name="connsiteY5" fmla="*/ 323077 h 1162072"/>
                  <a:gd name="connsiteX6" fmla="*/ 1078236 w 1624668"/>
                  <a:gd name="connsiteY6" fmla="*/ 96883 h 1162072"/>
                  <a:gd name="connsiteX7" fmla="*/ 870253 w 1624668"/>
                  <a:gd name="connsiteY7" fmla="*/ 8117 h 1162072"/>
                  <a:gd name="connsiteX8" fmla="*/ 540053 w 1624668"/>
                  <a:gd name="connsiteY8" fmla="*/ 23357 h 1162072"/>
                  <a:gd name="connsiteX9" fmla="*/ 303857 w 1624668"/>
                  <a:gd name="connsiteY9" fmla="*/ 178610 h 1162072"/>
                  <a:gd name="connsiteX10" fmla="*/ 244772 w 1624668"/>
                  <a:gd name="connsiteY10" fmla="*/ 469681 h 1162072"/>
                  <a:gd name="connsiteX11" fmla="*/ 199693 w 1624668"/>
                  <a:gd name="connsiteY11" fmla="*/ 663437 h 1162072"/>
                  <a:gd name="connsiteX12" fmla="*/ 133949 w 1624668"/>
                  <a:gd name="connsiteY12" fmla="*/ 902734 h 1162072"/>
                  <a:gd name="connsiteX13" fmla="*/ 1276 w 1624668"/>
                  <a:gd name="connsiteY13" fmla="*/ 1018947 h 1162072"/>
                  <a:gd name="connsiteX14" fmla="*/ 220013 w 1624668"/>
                  <a:gd name="connsiteY14" fmla="*/ 1110477 h 1162072"/>
                  <a:gd name="connsiteX0" fmla="*/ 258328 w 1625796"/>
                  <a:gd name="connsiteY0" fmla="*/ 1138909 h 1165860"/>
                  <a:gd name="connsiteX1" fmla="*/ 881541 w 1625796"/>
                  <a:gd name="connsiteY1" fmla="*/ 1161277 h 1165860"/>
                  <a:gd name="connsiteX2" fmla="*/ 1597821 w 1625796"/>
                  <a:gd name="connsiteY2" fmla="*/ 1072153 h 1165860"/>
                  <a:gd name="connsiteX3" fmla="*/ 1469195 w 1625796"/>
                  <a:gd name="connsiteY3" fmla="*/ 945690 h 1165860"/>
                  <a:gd name="connsiteX4" fmla="*/ 1364141 w 1625796"/>
                  <a:gd name="connsiteY4" fmla="*/ 785357 h 1165860"/>
                  <a:gd name="connsiteX5" fmla="*/ 1252381 w 1625796"/>
                  <a:gd name="connsiteY5" fmla="*/ 323077 h 1165860"/>
                  <a:gd name="connsiteX6" fmla="*/ 1079364 w 1625796"/>
                  <a:gd name="connsiteY6" fmla="*/ 96883 h 1165860"/>
                  <a:gd name="connsiteX7" fmla="*/ 871381 w 1625796"/>
                  <a:gd name="connsiteY7" fmla="*/ 8117 h 1165860"/>
                  <a:gd name="connsiteX8" fmla="*/ 541181 w 1625796"/>
                  <a:gd name="connsiteY8" fmla="*/ 23357 h 1165860"/>
                  <a:gd name="connsiteX9" fmla="*/ 304985 w 1625796"/>
                  <a:gd name="connsiteY9" fmla="*/ 178610 h 1165860"/>
                  <a:gd name="connsiteX10" fmla="*/ 245900 w 1625796"/>
                  <a:gd name="connsiteY10" fmla="*/ 469681 h 1165860"/>
                  <a:gd name="connsiteX11" fmla="*/ 200821 w 1625796"/>
                  <a:gd name="connsiteY11" fmla="*/ 663437 h 1165860"/>
                  <a:gd name="connsiteX12" fmla="*/ 135077 w 1625796"/>
                  <a:gd name="connsiteY12" fmla="*/ 902734 h 1165860"/>
                  <a:gd name="connsiteX13" fmla="*/ 2404 w 1625796"/>
                  <a:gd name="connsiteY13" fmla="*/ 1018947 h 1165860"/>
                  <a:gd name="connsiteX14" fmla="*/ 258328 w 1625796"/>
                  <a:gd name="connsiteY14" fmla="*/ 1138909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5796" h="1165860">
                    <a:moveTo>
                      <a:pt x="258328" y="1138909"/>
                    </a:moveTo>
                    <a:cubicBezTo>
                      <a:pt x="404851" y="1162631"/>
                      <a:pt x="658292" y="1172403"/>
                      <a:pt x="881541" y="1161277"/>
                    </a:cubicBezTo>
                    <a:cubicBezTo>
                      <a:pt x="1104790" y="1150151"/>
                      <a:pt x="1499879" y="1108084"/>
                      <a:pt x="1597821" y="1072153"/>
                    </a:cubicBezTo>
                    <a:cubicBezTo>
                      <a:pt x="1695763" y="1036222"/>
                      <a:pt x="1508142" y="993489"/>
                      <a:pt x="1469195" y="945690"/>
                    </a:cubicBezTo>
                    <a:cubicBezTo>
                      <a:pt x="1430248" y="897891"/>
                      <a:pt x="1400277" y="889126"/>
                      <a:pt x="1364141" y="785357"/>
                    </a:cubicBezTo>
                    <a:cubicBezTo>
                      <a:pt x="1328005" y="681588"/>
                      <a:pt x="1299844" y="437823"/>
                      <a:pt x="1252381" y="323077"/>
                    </a:cubicBezTo>
                    <a:cubicBezTo>
                      <a:pt x="1204918" y="208331"/>
                      <a:pt x="1142864" y="149376"/>
                      <a:pt x="1079364" y="96883"/>
                    </a:cubicBezTo>
                    <a:cubicBezTo>
                      <a:pt x="1015864" y="44390"/>
                      <a:pt x="961078" y="20371"/>
                      <a:pt x="871381" y="8117"/>
                    </a:cubicBezTo>
                    <a:cubicBezTo>
                      <a:pt x="781684" y="-4137"/>
                      <a:pt x="635580" y="-5059"/>
                      <a:pt x="541181" y="23357"/>
                    </a:cubicBezTo>
                    <a:cubicBezTo>
                      <a:pt x="446782" y="51773"/>
                      <a:pt x="354199" y="104223"/>
                      <a:pt x="304985" y="178610"/>
                    </a:cubicBezTo>
                    <a:cubicBezTo>
                      <a:pt x="255772" y="252997"/>
                      <a:pt x="263261" y="388877"/>
                      <a:pt x="245900" y="469681"/>
                    </a:cubicBezTo>
                    <a:cubicBezTo>
                      <a:pt x="228539" y="550485"/>
                      <a:pt x="219292" y="591261"/>
                      <a:pt x="200821" y="663437"/>
                    </a:cubicBezTo>
                    <a:cubicBezTo>
                      <a:pt x="182350" y="735613"/>
                      <a:pt x="171484" y="842621"/>
                      <a:pt x="135077" y="902734"/>
                    </a:cubicBezTo>
                    <a:cubicBezTo>
                      <a:pt x="98670" y="962847"/>
                      <a:pt x="-18138" y="979584"/>
                      <a:pt x="2404" y="1018947"/>
                    </a:cubicBezTo>
                    <a:cubicBezTo>
                      <a:pt x="22946" y="1058310"/>
                      <a:pt x="111805" y="1115187"/>
                      <a:pt x="258328" y="11389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 323"/>
              <p:cNvSpPr/>
              <p:nvPr/>
            </p:nvSpPr>
            <p:spPr bwMode="auto">
              <a:xfrm rot="20805826">
                <a:off x="4654079" y="3185854"/>
                <a:ext cx="273478" cy="13831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0533 w 273478"/>
                  <a:gd name="connsiteY0" fmla="*/ 3396 h 178660"/>
                  <a:gd name="connsiteX1" fmla="*/ 87653 w 273478"/>
                  <a:gd name="connsiteY1" fmla="*/ 26256 h 178660"/>
                  <a:gd name="connsiteX2" fmla="*/ 3833 w 273478"/>
                  <a:gd name="connsiteY2" fmla="*/ 178656 h 178660"/>
                  <a:gd name="connsiteX3" fmla="*/ 186713 w 273478"/>
                  <a:gd name="connsiteY3" fmla="*/ 64356 h 178660"/>
                  <a:gd name="connsiteX4" fmla="*/ 270533 w 273478"/>
                  <a:gd name="connsiteY4" fmla="*/ 3396 h 17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78" h="178660">
                    <a:moveTo>
                      <a:pt x="270533" y="3396"/>
                    </a:moveTo>
                    <a:cubicBezTo>
                      <a:pt x="254023" y="-2954"/>
                      <a:pt x="132103" y="-2954"/>
                      <a:pt x="87653" y="26256"/>
                    </a:cubicBezTo>
                    <a:cubicBezTo>
                      <a:pt x="43203" y="55466"/>
                      <a:pt x="-15640" y="179503"/>
                      <a:pt x="3833" y="178656"/>
                    </a:cubicBezTo>
                    <a:cubicBezTo>
                      <a:pt x="23306" y="177809"/>
                      <a:pt x="142686" y="89756"/>
                      <a:pt x="186713" y="64356"/>
                    </a:cubicBezTo>
                    <a:cubicBezTo>
                      <a:pt x="230740" y="38956"/>
                      <a:pt x="287043" y="9746"/>
                      <a:pt x="270533" y="3396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 324"/>
              <p:cNvSpPr/>
              <p:nvPr/>
            </p:nvSpPr>
            <p:spPr bwMode="auto">
              <a:xfrm rot="17891207">
                <a:off x="4856140" y="3207939"/>
                <a:ext cx="170190" cy="153511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3872 w 278688"/>
                  <a:gd name="connsiteY0" fmla="*/ 877 h 176141"/>
                  <a:gd name="connsiteX1" fmla="*/ 53849 w 278688"/>
                  <a:gd name="connsiteY1" fmla="*/ 36613 h 176141"/>
                  <a:gd name="connsiteX2" fmla="*/ 7172 w 278688"/>
                  <a:gd name="connsiteY2" fmla="*/ 176137 h 176141"/>
                  <a:gd name="connsiteX3" fmla="*/ 190052 w 278688"/>
                  <a:gd name="connsiteY3" fmla="*/ 61837 h 176141"/>
                  <a:gd name="connsiteX4" fmla="*/ 273872 w 278688"/>
                  <a:gd name="connsiteY4" fmla="*/ 877 h 17614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698" h="153511">
                    <a:moveTo>
                      <a:pt x="242244" y="721"/>
                    </a:moveTo>
                    <a:cubicBezTo>
                      <a:pt x="219544" y="-3483"/>
                      <a:pt x="59137" y="10993"/>
                      <a:pt x="22221" y="36457"/>
                    </a:cubicBezTo>
                    <a:cubicBezTo>
                      <a:pt x="-14695" y="61921"/>
                      <a:pt x="1273" y="154353"/>
                      <a:pt x="20746" y="153506"/>
                    </a:cubicBezTo>
                    <a:cubicBezTo>
                      <a:pt x="64907" y="152177"/>
                      <a:pt x="121508" y="87145"/>
                      <a:pt x="158424" y="61681"/>
                    </a:cubicBezTo>
                    <a:cubicBezTo>
                      <a:pt x="195340" y="36217"/>
                      <a:pt x="264944" y="4925"/>
                      <a:pt x="242244" y="72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 325"/>
              <p:cNvSpPr/>
              <p:nvPr/>
            </p:nvSpPr>
            <p:spPr bwMode="auto">
              <a:xfrm flipH="1">
                <a:off x="4943930" y="3167337"/>
                <a:ext cx="203518" cy="14080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79" h="175280">
                    <a:moveTo>
                      <a:pt x="271667" y="14"/>
                    </a:moveTo>
                    <a:cubicBezTo>
                      <a:pt x="252194" y="861"/>
                      <a:pt x="115457" y="36844"/>
                      <a:pt x="71007" y="66054"/>
                    </a:cubicBezTo>
                    <a:cubicBezTo>
                      <a:pt x="26557" y="95264"/>
                      <a:pt x="-14506" y="176121"/>
                      <a:pt x="4967" y="175274"/>
                    </a:cubicBezTo>
                    <a:cubicBezTo>
                      <a:pt x="24440" y="174427"/>
                      <a:pt x="143820" y="86374"/>
                      <a:pt x="187847" y="60974"/>
                    </a:cubicBezTo>
                    <a:cubicBezTo>
                      <a:pt x="231874" y="35574"/>
                      <a:pt x="291140" y="-833"/>
                      <a:pt x="271667" y="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 326"/>
              <p:cNvSpPr/>
              <p:nvPr/>
            </p:nvSpPr>
            <p:spPr bwMode="auto">
              <a:xfrm rot="21336447">
                <a:off x="4927718" y="2970732"/>
                <a:ext cx="307415" cy="185104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 327"/>
              <p:cNvSpPr/>
              <p:nvPr/>
            </p:nvSpPr>
            <p:spPr bwMode="auto">
              <a:xfrm rot="749673">
                <a:off x="4592596" y="3019199"/>
                <a:ext cx="320113" cy="135318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 328"/>
              <p:cNvSpPr/>
              <p:nvPr/>
            </p:nvSpPr>
            <p:spPr bwMode="auto">
              <a:xfrm rot="20825673">
                <a:off x="4927799" y="3042513"/>
                <a:ext cx="232689" cy="86485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フリーフォーム 329"/>
              <p:cNvSpPr/>
              <p:nvPr/>
            </p:nvSpPr>
            <p:spPr bwMode="auto">
              <a:xfrm rot="654074">
                <a:off x="4666344" y="3076444"/>
                <a:ext cx="238461" cy="65351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フリーフォーム 330"/>
              <p:cNvSpPr/>
              <p:nvPr/>
            </p:nvSpPr>
            <p:spPr bwMode="auto">
              <a:xfrm>
                <a:off x="4843728" y="3099339"/>
                <a:ext cx="133728" cy="110530"/>
              </a:xfrm>
              <a:custGeom>
                <a:avLst/>
                <a:gdLst>
                  <a:gd name="connsiteX0" fmla="*/ 82830 w 133728"/>
                  <a:gd name="connsiteY0" fmla="*/ 2680 h 110530"/>
                  <a:gd name="connsiteX1" fmla="*/ 11710 w 133728"/>
                  <a:gd name="connsiteY1" fmla="*/ 17920 h 110530"/>
                  <a:gd name="connsiteX2" fmla="*/ 6630 w 133728"/>
                  <a:gd name="connsiteY2" fmla="*/ 89040 h 110530"/>
                  <a:gd name="connsiteX3" fmla="*/ 77750 w 133728"/>
                  <a:gd name="connsiteY3" fmla="*/ 109360 h 110530"/>
                  <a:gd name="connsiteX4" fmla="*/ 133630 w 133728"/>
                  <a:gd name="connsiteY4" fmla="*/ 61100 h 110530"/>
                  <a:gd name="connsiteX5" fmla="*/ 82830 w 133728"/>
                  <a:gd name="connsiteY5" fmla="*/ 2680 h 1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728" h="110530">
                    <a:moveTo>
                      <a:pt x="82830" y="2680"/>
                    </a:moveTo>
                    <a:cubicBezTo>
                      <a:pt x="62510" y="-4517"/>
                      <a:pt x="24410" y="3527"/>
                      <a:pt x="11710" y="17920"/>
                    </a:cubicBezTo>
                    <a:cubicBezTo>
                      <a:pt x="-990" y="32313"/>
                      <a:pt x="-4377" y="73800"/>
                      <a:pt x="6630" y="89040"/>
                    </a:cubicBezTo>
                    <a:cubicBezTo>
                      <a:pt x="17637" y="104280"/>
                      <a:pt x="56583" y="114017"/>
                      <a:pt x="77750" y="109360"/>
                    </a:cubicBezTo>
                    <a:cubicBezTo>
                      <a:pt x="98917" y="104703"/>
                      <a:pt x="131513" y="78457"/>
                      <a:pt x="133630" y="61100"/>
                    </a:cubicBezTo>
                    <a:cubicBezTo>
                      <a:pt x="135747" y="43743"/>
                      <a:pt x="103150" y="9877"/>
                      <a:pt x="82830" y="2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 331"/>
              <p:cNvSpPr/>
              <p:nvPr/>
            </p:nvSpPr>
            <p:spPr bwMode="auto">
              <a:xfrm>
                <a:off x="5242329" y="3456745"/>
                <a:ext cx="255925" cy="658635"/>
              </a:xfrm>
              <a:custGeom>
                <a:avLst/>
                <a:gdLst>
                  <a:gd name="connsiteX0" fmla="*/ 16020 w 255925"/>
                  <a:gd name="connsiteY0" fmla="*/ 6217 h 702926"/>
                  <a:gd name="connsiteX1" fmla="*/ 3320 w 255925"/>
                  <a:gd name="connsiteY1" fmla="*/ 90037 h 702926"/>
                  <a:gd name="connsiteX2" fmla="*/ 69360 w 255925"/>
                  <a:gd name="connsiteY2" fmla="*/ 135757 h 702926"/>
                  <a:gd name="connsiteX3" fmla="*/ 110000 w 255925"/>
                  <a:gd name="connsiteY3" fmla="*/ 272917 h 702926"/>
                  <a:gd name="connsiteX4" fmla="*/ 132860 w 255925"/>
                  <a:gd name="connsiteY4" fmla="*/ 425317 h 702926"/>
                  <a:gd name="connsiteX5" fmla="*/ 163340 w 255925"/>
                  <a:gd name="connsiteY5" fmla="*/ 613277 h 702926"/>
                  <a:gd name="connsiteX6" fmla="*/ 242080 w 255925"/>
                  <a:gd name="connsiteY6" fmla="*/ 702177 h 702926"/>
                  <a:gd name="connsiteX7" fmla="*/ 249700 w 255925"/>
                  <a:gd name="connsiteY7" fmla="*/ 646297 h 702926"/>
                  <a:gd name="connsiteX8" fmla="*/ 176040 w 255925"/>
                  <a:gd name="connsiteY8" fmla="*/ 486277 h 702926"/>
                  <a:gd name="connsiteX9" fmla="*/ 140480 w 255925"/>
                  <a:gd name="connsiteY9" fmla="*/ 227197 h 702926"/>
                  <a:gd name="connsiteX10" fmla="*/ 122700 w 255925"/>
                  <a:gd name="connsiteY10" fmla="*/ 117977 h 702926"/>
                  <a:gd name="connsiteX11" fmla="*/ 82060 w 255925"/>
                  <a:gd name="connsiteY11" fmla="*/ 79877 h 702926"/>
                  <a:gd name="connsiteX12" fmla="*/ 69360 w 255925"/>
                  <a:gd name="connsiteY12" fmla="*/ 13837 h 702926"/>
                  <a:gd name="connsiteX13" fmla="*/ 16020 w 255925"/>
                  <a:gd name="connsiteY13" fmla="*/ 6217 h 70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5925" h="702926">
                    <a:moveTo>
                      <a:pt x="16020" y="6217"/>
                    </a:moveTo>
                    <a:cubicBezTo>
                      <a:pt x="5013" y="18917"/>
                      <a:pt x="-5570" y="68447"/>
                      <a:pt x="3320" y="90037"/>
                    </a:cubicBezTo>
                    <a:cubicBezTo>
                      <a:pt x="12210" y="111627"/>
                      <a:pt x="51580" y="105277"/>
                      <a:pt x="69360" y="135757"/>
                    </a:cubicBezTo>
                    <a:cubicBezTo>
                      <a:pt x="87140" y="166237"/>
                      <a:pt x="99417" y="224657"/>
                      <a:pt x="110000" y="272917"/>
                    </a:cubicBezTo>
                    <a:cubicBezTo>
                      <a:pt x="120583" y="321177"/>
                      <a:pt x="123970" y="368590"/>
                      <a:pt x="132860" y="425317"/>
                    </a:cubicBezTo>
                    <a:cubicBezTo>
                      <a:pt x="141750" y="482044"/>
                      <a:pt x="145137" y="567134"/>
                      <a:pt x="163340" y="613277"/>
                    </a:cubicBezTo>
                    <a:cubicBezTo>
                      <a:pt x="181543" y="659420"/>
                      <a:pt x="227687" y="696674"/>
                      <a:pt x="242080" y="702177"/>
                    </a:cubicBezTo>
                    <a:cubicBezTo>
                      <a:pt x="256473" y="707680"/>
                      <a:pt x="260707" y="682280"/>
                      <a:pt x="249700" y="646297"/>
                    </a:cubicBezTo>
                    <a:cubicBezTo>
                      <a:pt x="238693" y="610314"/>
                      <a:pt x="194243" y="556127"/>
                      <a:pt x="176040" y="486277"/>
                    </a:cubicBezTo>
                    <a:cubicBezTo>
                      <a:pt x="157837" y="416427"/>
                      <a:pt x="149370" y="288580"/>
                      <a:pt x="140480" y="227197"/>
                    </a:cubicBezTo>
                    <a:cubicBezTo>
                      <a:pt x="131590" y="165814"/>
                      <a:pt x="132437" y="142530"/>
                      <a:pt x="122700" y="117977"/>
                    </a:cubicBezTo>
                    <a:cubicBezTo>
                      <a:pt x="112963" y="93424"/>
                      <a:pt x="90950" y="97234"/>
                      <a:pt x="82060" y="79877"/>
                    </a:cubicBezTo>
                    <a:cubicBezTo>
                      <a:pt x="73170" y="62520"/>
                      <a:pt x="79097" y="25267"/>
                      <a:pt x="69360" y="13837"/>
                    </a:cubicBezTo>
                    <a:cubicBezTo>
                      <a:pt x="59623" y="2407"/>
                      <a:pt x="27027" y="-6483"/>
                      <a:pt x="16020" y="6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 332"/>
              <p:cNvSpPr/>
              <p:nvPr/>
            </p:nvSpPr>
            <p:spPr bwMode="auto">
              <a:xfrm>
                <a:off x="5199440" y="3336811"/>
                <a:ext cx="84662" cy="82112"/>
              </a:xfrm>
              <a:custGeom>
                <a:avLst/>
                <a:gdLst>
                  <a:gd name="connsiteX0" fmla="*/ 46209 w 84662"/>
                  <a:gd name="connsiteY0" fmla="*/ 554 h 82112"/>
                  <a:gd name="connsiteX1" fmla="*/ 489 w 84662"/>
                  <a:gd name="connsiteY1" fmla="*/ 23414 h 82112"/>
                  <a:gd name="connsiteX2" fmla="*/ 25889 w 84662"/>
                  <a:gd name="connsiteY2" fmla="*/ 81834 h 82112"/>
                  <a:gd name="connsiteX3" fmla="*/ 84309 w 84662"/>
                  <a:gd name="connsiteY3" fmla="*/ 43734 h 82112"/>
                  <a:gd name="connsiteX4" fmla="*/ 46209 w 84662"/>
                  <a:gd name="connsiteY4" fmla="*/ 554 h 82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62" h="82112">
                    <a:moveTo>
                      <a:pt x="46209" y="554"/>
                    </a:moveTo>
                    <a:cubicBezTo>
                      <a:pt x="32239" y="-2833"/>
                      <a:pt x="3876" y="9867"/>
                      <a:pt x="489" y="23414"/>
                    </a:cubicBezTo>
                    <a:cubicBezTo>
                      <a:pt x="-2898" y="36961"/>
                      <a:pt x="11919" y="78447"/>
                      <a:pt x="25889" y="81834"/>
                    </a:cubicBezTo>
                    <a:cubicBezTo>
                      <a:pt x="39859" y="85221"/>
                      <a:pt x="80499" y="56857"/>
                      <a:pt x="84309" y="43734"/>
                    </a:cubicBezTo>
                    <a:cubicBezTo>
                      <a:pt x="88119" y="30611"/>
                      <a:pt x="60179" y="3941"/>
                      <a:pt x="46209" y="5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 333"/>
              <p:cNvSpPr/>
              <p:nvPr/>
            </p:nvSpPr>
            <p:spPr bwMode="auto">
              <a:xfrm>
                <a:off x="4330038" y="3892482"/>
                <a:ext cx="742436" cy="306138"/>
              </a:xfrm>
              <a:custGeom>
                <a:avLst/>
                <a:gdLst>
                  <a:gd name="connsiteX0" fmla="*/ 120042 w 742436"/>
                  <a:gd name="connsiteY0" fmla="*/ 72458 h 306138"/>
                  <a:gd name="connsiteX1" fmla="*/ 66702 w 742436"/>
                  <a:gd name="connsiteY1" fmla="*/ 174058 h 306138"/>
                  <a:gd name="connsiteX2" fmla="*/ 662 w 742436"/>
                  <a:gd name="connsiteY2" fmla="*/ 224858 h 306138"/>
                  <a:gd name="connsiteX3" fmla="*/ 109882 w 742436"/>
                  <a:gd name="connsiteY3" fmla="*/ 219778 h 306138"/>
                  <a:gd name="connsiteX4" fmla="*/ 257202 w 742436"/>
                  <a:gd name="connsiteY4" fmla="*/ 275658 h 306138"/>
                  <a:gd name="connsiteX5" fmla="*/ 569622 w 742436"/>
                  <a:gd name="connsiteY5" fmla="*/ 306138 h 306138"/>
                  <a:gd name="connsiteX6" fmla="*/ 739802 w 742436"/>
                  <a:gd name="connsiteY6" fmla="*/ 275658 h 306138"/>
                  <a:gd name="connsiteX7" fmla="*/ 442622 w 742436"/>
                  <a:gd name="connsiteY7" fmla="*/ 270578 h 306138"/>
                  <a:gd name="connsiteX8" fmla="*/ 241962 w 742436"/>
                  <a:gd name="connsiteY8" fmla="*/ 237558 h 306138"/>
                  <a:gd name="connsiteX9" fmla="*/ 132742 w 742436"/>
                  <a:gd name="connsiteY9" fmla="*/ 161358 h 306138"/>
                  <a:gd name="connsiteX10" fmla="*/ 160682 w 742436"/>
                  <a:gd name="connsiteY10" fmla="*/ 11498 h 306138"/>
                  <a:gd name="connsiteX11" fmla="*/ 127662 w 742436"/>
                  <a:gd name="connsiteY11" fmla="*/ 16578 h 306138"/>
                  <a:gd name="connsiteX12" fmla="*/ 120042 w 742436"/>
                  <a:gd name="connsiteY12" fmla="*/ 72458 h 30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436" h="306138">
                    <a:moveTo>
                      <a:pt x="120042" y="72458"/>
                    </a:moveTo>
                    <a:cubicBezTo>
                      <a:pt x="109882" y="98705"/>
                      <a:pt x="86599" y="148658"/>
                      <a:pt x="66702" y="174058"/>
                    </a:cubicBezTo>
                    <a:cubicBezTo>
                      <a:pt x="46805" y="199458"/>
                      <a:pt x="-6535" y="217238"/>
                      <a:pt x="662" y="224858"/>
                    </a:cubicBezTo>
                    <a:cubicBezTo>
                      <a:pt x="7859" y="232478"/>
                      <a:pt x="67125" y="211311"/>
                      <a:pt x="109882" y="219778"/>
                    </a:cubicBezTo>
                    <a:cubicBezTo>
                      <a:pt x="152639" y="228245"/>
                      <a:pt x="180579" y="261265"/>
                      <a:pt x="257202" y="275658"/>
                    </a:cubicBezTo>
                    <a:cubicBezTo>
                      <a:pt x="333825" y="290051"/>
                      <a:pt x="489189" y="306138"/>
                      <a:pt x="569622" y="306138"/>
                    </a:cubicBezTo>
                    <a:cubicBezTo>
                      <a:pt x="650055" y="306138"/>
                      <a:pt x="760969" y="281585"/>
                      <a:pt x="739802" y="275658"/>
                    </a:cubicBezTo>
                    <a:cubicBezTo>
                      <a:pt x="718635" y="269731"/>
                      <a:pt x="525595" y="276928"/>
                      <a:pt x="442622" y="270578"/>
                    </a:cubicBezTo>
                    <a:cubicBezTo>
                      <a:pt x="359649" y="264228"/>
                      <a:pt x="293609" y="255761"/>
                      <a:pt x="241962" y="237558"/>
                    </a:cubicBezTo>
                    <a:cubicBezTo>
                      <a:pt x="190315" y="219355"/>
                      <a:pt x="146289" y="199035"/>
                      <a:pt x="132742" y="161358"/>
                    </a:cubicBezTo>
                    <a:cubicBezTo>
                      <a:pt x="119195" y="123681"/>
                      <a:pt x="161529" y="35628"/>
                      <a:pt x="160682" y="11498"/>
                    </a:cubicBezTo>
                    <a:cubicBezTo>
                      <a:pt x="159835" y="-12632"/>
                      <a:pt x="134435" y="7265"/>
                      <a:pt x="127662" y="16578"/>
                    </a:cubicBezTo>
                    <a:cubicBezTo>
                      <a:pt x="120889" y="25891"/>
                      <a:pt x="130202" y="46211"/>
                      <a:pt x="120042" y="72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 334"/>
              <p:cNvSpPr/>
              <p:nvPr/>
            </p:nvSpPr>
            <p:spPr bwMode="auto">
              <a:xfrm>
                <a:off x="4581748" y="3512820"/>
                <a:ext cx="729391" cy="546117"/>
              </a:xfrm>
              <a:custGeom>
                <a:avLst/>
                <a:gdLst>
                  <a:gd name="connsiteX0" fmla="*/ 76200 w 769620"/>
                  <a:gd name="connsiteY0" fmla="*/ 609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76200 w 769620"/>
                  <a:gd name="connsiteY9" fmla="*/ 609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63500 w 769620"/>
                  <a:gd name="connsiteY9" fmla="*/ 355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35560 h 535940"/>
                  <a:gd name="connsiteX0" fmla="*/ 63500 w 769620"/>
                  <a:gd name="connsiteY0" fmla="*/ 1524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5940"/>
                  <a:gd name="connsiteX1" fmla="*/ 40640 w 769620"/>
                  <a:gd name="connsiteY1" fmla="*/ 26416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6350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688340 w 769620"/>
                  <a:gd name="connsiteY6" fmla="*/ 20574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8140 w 769620"/>
                  <a:gd name="connsiteY8" fmla="*/ 40640 h 546117"/>
                  <a:gd name="connsiteX9" fmla="*/ 55880 w 769620"/>
                  <a:gd name="connsiteY9" fmla="*/ 22860 h 54611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5600 w 769620"/>
                  <a:gd name="connsiteY8" fmla="*/ 25400 h 546117"/>
                  <a:gd name="connsiteX9" fmla="*/ 55880 w 769620"/>
                  <a:gd name="connsiteY9" fmla="*/ 22860 h 54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9620" h="546117">
                    <a:moveTo>
                      <a:pt x="55880" y="22860"/>
                    </a:moveTo>
                    <a:lnTo>
                      <a:pt x="40640" y="271780"/>
                    </a:lnTo>
                    <a:lnTo>
                      <a:pt x="0" y="495300"/>
                    </a:lnTo>
                    <a:cubicBezTo>
                      <a:pt x="100753" y="512233"/>
                      <a:pt x="176107" y="544407"/>
                      <a:pt x="302260" y="546100"/>
                    </a:cubicBezTo>
                    <a:cubicBezTo>
                      <a:pt x="452967" y="546947"/>
                      <a:pt x="563033" y="517313"/>
                      <a:pt x="693420" y="502920"/>
                    </a:cubicBezTo>
                    <a:lnTo>
                      <a:pt x="769620" y="464820"/>
                    </a:lnTo>
                    <a:lnTo>
                      <a:pt x="688340" y="213360"/>
                    </a:lnTo>
                    <a:lnTo>
                      <a:pt x="652780" y="0"/>
                    </a:lnTo>
                    <a:lnTo>
                      <a:pt x="355600" y="25400"/>
                    </a:lnTo>
                    <a:lnTo>
                      <a:pt x="55880" y="2286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テキスト ボックス 335"/>
              <p:cNvSpPr txBox="1"/>
              <p:nvPr/>
            </p:nvSpPr>
            <p:spPr>
              <a:xfrm>
                <a:off x="4669873" y="3570303"/>
                <a:ext cx="502413" cy="4365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Wave4">
                  <a:avLst>
                    <a:gd name="adj1" fmla="val 2477"/>
                    <a:gd name="adj2" fmla="val 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○○市</a:t>
                </a:r>
                <a:endPara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en-US" altLang="ja-JP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40</a:t>
                </a:r>
                <a:endParaRPr kumimoji="1" lang="ja-JP" altLang="en-US" b="1" dirty="0"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337" name="グループ化 336"/>
            <p:cNvGrpSpPr/>
            <p:nvPr/>
          </p:nvGrpSpPr>
          <p:grpSpPr>
            <a:xfrm>
              <a:off x="8130292" y="3485257"/>
              <a:ext cx="737178" cy="774388"/>
              <a:chOff x="4257870" y="2970732"/>
              <a:chExt cx="1443649" cy="1316476"/>
            </a:xfrm>
          </p:grpSpPr>
          <p:sp>
            <p:nvSpPr>
              <p:cNvPr id="338" name="フリーフォーム 337"/>
              <p:cNvSpPr/>
              <p:nvPr/>
            </p:nvSpPr>
            <p:spPr bwMode="auto">
              <a:xfrm>
                <a:off x="4257870" y="3141533"/>
                <a:ext cx="1443649" cy="1145675"/>
              </a:xfrm>
              <a:custGeom>
                <a:avLst/>
                <a:gdLst>
                  <a:gd name="connsiteX0" fmla="*/ 239623 w 1651456"/>
                  <a:gd name="connsiteY0" fmla="*/ 1110189 h 1161367"/>
                  <a:gd name="connsiteX1" fmla="*/ 900023 w 1651456"/>
                  <a:gd name="connsiteY1" fmla="*/ 1160989 h 1161367"/>
                  <a:gd name="connsiteX2" fmla="*/ 1616303 w 1651456"/>
                  <a:gd name="connsiteY2" fmla="*/ 1084789 h 1161367"/>
                  <a:gd name="connsiteX3" fmla="*/ 1524863 w 1651456"/>
                  <a:gd name="connsiteY3" fmla="*/ 927309 h 1161367"/>
                  <a:gd name="connsiteX4" fmla="*/ 1382623 w 1651456"/>
                  <a:gd name="connsiteY4" fmla="*/ 785069 h 1161367"/>
                  <a:gd name="connsiteX5" fmla="*/ 1270863 w 1651456"/>
                  <a:gd name="connsiteY5" fmla="*/ 322789 h 1161367"/>
                  <a:gd name="connsiteX6" fmla="*/ 1077823 w 1651456"/>
                  <a:gd name="connsiteY6" fmla="*/ 104349 h 1161367"/>
                  <a:gd name="connsiteX7" fmla="*/ 889863 w 1651456"/>
                  <a:gd name="connsiteY7" fmla="*/ 7829 h 1161367"/>
                  <a:gd name="connsiteX8" fmla="*/ 559663 w 1651456"/>
                  <a:gd name="connsiteY8" fmla="*/ 23069 h 1161367"/>
                  <a:gd name="connsiteX9" fmla="*/ 300583 w 1651456"/>
                  <a:gd name="connsiteY9" fmla="*/ 160229 h 1161367"/>
                  <a:gd name="connsiteX10" fmla="*/ 270103 w 1651456"/>
                  <a:gd name="connsiteY10" fmla="*/ 510749 h 1161367"/>
                  <a:gd name="connsiteX11" fmla="*/ 219303 w 1651456"/>
                  <a:gd name="connsiteY11" fmla="*/ 663149 h 1161367"/>
                  <a:gd name="connsiteX12" fmla="*/ 173583 w 1651456"/>
                  <a:gd name="connsiteY12" fmla="*/ 871429 h 1161367"/>
                  <a:gd name="connsiteX13" fmla="*/ 863 w 1651456"/>
                  <a:gd name="connsiteY13" fmla="*/ 1023829 h 1161367"/>
                  <a:gd name="connsiteX14" fmla="*/ 239623 w 1651456"/>
                  <a:gd name="connsiteY14" fmla="*/ 1110189 h 1161367"/>
                  <a:gd name="connsiteX0" fmla="*/ 239623 w 1653875"/>
                  <a:gd name="connsiteY0" fmla="*/ 1110189 h 1161367"/>
                  <a:gd name="connsiteX1" fmla="*/ 900023 w 1653875"/>
                  <a:gd name="connsiteY1" fmla="*/ 1160989 h 1161367"/>
                  <a:gd name="connsiteX2" fmla="*/ 1616303 w 1653875"/>
                  <a:gd name="connsiteY2" fmla="*/ 1084789 h 1161367"/>
                  <a:gd name="connsiteX3" fmla="*/ 1524863 w 1653875"/>
                  <a:gd name="connsiteY3" fmla="*/ 927309 h 1161367"/>
                  <a:gd name="connsiteX4" fmla="*/ 1382623 w 1653875"/>
                  <a:gd name="connsiteY4" fmla="*/ 785069 h 1161367"/>
                  <a:gd name="connsiteX5" fmla="*/ 1270863 w 1653875"/>
                  <a:gd name="connsiteY5" fmla="*/ 322789 h 1161367"/>
                  <a:gd name="connsiteX6" fmla="*/ 1077823 w 1653875"/>
                  <a:gd name="connsiteY6" fmla="*/ 104349 h 1161367"/>
                  <a:gd name="connsiteX7" fmla="*/ 889863 w 1653875"/>
                  <a:gd name="connsiteY7" fmla="*/ 7829 h 1161367"/>
                  <a:gd name="connsiteX8" fmla="*/ 559663 w 1653875"/>
                  <a:gd name="connsiteY8" fmla="*/ 23069 h 1161367"/>
                  <a:gd name="connsiteX9" fmla="*/ 300583 w 1653875"/>
                  <a:gd name="connsiteY9" fmla="*/ 160229 h 1161367"/>
                  <a:gd name="connsiteX10" fmla="*/ 270103 w 1653875"/>
                  <a:gd name="connsiteY10" fmla="*/ 510749 h 1161367"/>
                  <a:gd name="connsiteX11" fmla="*/ 219303 w 1653875"/>
                  <a:gd name="connsiteY11" fmla="*/ 663149 h 1161367"/>
                  <a:gd name="connsiteX12" fmla="*/ 173583 w 1653875"/>
                  <a:gd name="connsiteY12" fmla="*/ 871429 h 1161367"/>
                  <a:gd name="connsiteX13" fmla="*/ 863 w 1653875"/>
                  <a:gd name="connsiteY13" fmla="*/ 1023829 h 1161367"/>
                  <a:gd name="connsiteX14" fmla="*/ 239623 w 1653875"/>
                  <a:gd name="connsiteY14" fmla="*/ 1110189 h 1161367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70103 w 1653875"/>
                  <a:gd name="connsiteY10" fmla="*/ 511592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39623 w 1653875"/>
                  <a:gd name="connsiteY0" fmla="*/ 1111032 h 1162210"/>
                  <a:gd name="connsiteX1" fmla="*/ 900023 w 1653875"/>
                  <a:gd name="connsiteY1" fmla="*/ 1161832 h 1162210"/>
                  <a:gd name="connsiteX2" fmla="*/ 1616303 w 1653875"/>
                  <a:gd name="connsiteY2" fmla="*/ 1085632 h 1162210"/>
                  <a:gd name="connsiteX3" fmla="*/ 1524863 w 1653875"/>
                  <a:gd name="connsiteY3" fmla="*/ 928152 h 1162210"/>
                  <a:gd name="connsiteX4" fmla="*/ 1382623 w 1653875"/>
                  <a:gd name="connsiteY4" fmla="*/ 785912 h 1162210"/>
                  <a:gd name="connsiteX5" fmla="*/ 1270863 w 1653875"/>
                  <a:gd name="connsiteY5" fmla="*/ 323632 h 1162210"/>
                  <a:gd name="connsiteX6" fmla="*/ 1077823 w 1653875"/>
                  <a:gd name="connsiteY6" fmla="*/ 105192 h 1162210"/>
                  <a:gd name="connsiteX7" fmla="*/ 889863 w 1653875"/>
                  <a:gd name="connsiteY7" fmla="*/ 8672 h 1162210"/>
                  <a:gd name="connsiteX8" fmla="*/ 559663 w 1653875"/>
                  <a:gd name="connsiteY8" fmla="*/ 23912 h 1162210"/>
                  <a:gd name="connsiteX9" fmla="*/ 323467 w 1653875"/>
                  <a:gd name="connsiteY9" fmla="*/ 179165 h 1162210"/>
                  <a:gd name="connsiteX10" fmla="*/ 264382 w 1653875"/>
                  <a:gd name="connsiteY10" fmla="*/ 470236 h 1162210"/>
                  <a:gd name="connsiteX11" fmla="*/ 219303 w 1653875"/>
                  <a:gd name="connsiteY11" fmla="*/ 663992 h 1162210"/>
                  <a:gd name="connsiteX12" fmla="*/ 173583 w 1653875"/>
                  <a:gd name="connsiteY12" fmla="*/ 872272 h 1162210"/>
                  <a:gd name="connsiteX13" fmla="*/ 863 w 1653875"/>
                  <a:gd name="connsiteY13" fmla="*/ 1024672 h 1162210"/>
                  <a:gd name="connsiteX14" fmla="*/ 239623 w 1653875"/>
                  <a:gd name="connsiteY14" fmla="*/ 1111032 h 1162210"/>
                  <a:gd name="connsiteX0" fmla="*/ 240042 w 1654294"/>
                  <a:gd name="connsiteY0" fmla="*/ 1111032 h 1162210"/>
                  <a:gd name="connsiteX1" fmla="*/ 900442 w 1654294"/>
                  <a:gd name="connsiteY1" fmla="*/ 1161832 h 1162210"/>
                  <a:gd name="connsiteX2" fmla="*/ 1616722 w 1654294"/>
                  <a:gd name="connsiteY2" fmla="*/ 1085632 h 1162210"/>
                  <a:gd name="connsiteX3" fmla="*/ 1525282 w 1654294"/>
                  <a:gd name="connsiteY3" fmla="*/ 928152 h 1162210"/>
                  <a:gd name="connsiteX4" fmla="*/ 1383042 w 1654294"/>
                  <a:gd name="connsiteY4" fmla="*/ 785912 h 1162210"/>
                  <a:gd name="connsiteX5" fmla="*/ 1271282 w 1654294"/>
                  <a:gd name="connsiteY5" fmla="*/ 323632 h 1162210"/>
                  <a:gd name="connsiteX6" fmla="*/ 1078242 w 1654294"/>
                  <a:gd name="connsiteY6" fmla="*/ 105192 h 1162210"/>
                  <a:gd name="connsiteX7" fmla="*/ 890282 w 1654294"/>
                  <a:gd name="connsiteY7" fmla="*/ 8672 h 1162210"/>
                  <a:gd name="connsiteX8" fmla="*/ 560082 w 1654294"/>
                  <a:gd name="connsiteY8" fmla="*/ 23912 h 1162210"/>
                  <a:gd name="connsiteX9" fmla="*/ 323886 w 1654294"/>
                  <a:gd name="connsiteY9" fmla="*/ 179165 h 1162210"/>
                  <a:gd name="connsiteX10" fmla="*/ 264801 w 1654294"/>
                  <a:gd name="connsiteY10" fmla="*/ 470236 h 1162210"/>
                  <a:gd name="connsiteX11" fmla="*/ 219722 w 1654294"/>
                  <a:gd name="connsiteY11" fmla="*/ 663992 h 1162210"/>
                  <a:gd name="connsiteX12" fmla="*/ 148257 w 1654294"/>
                  <a:gd name="connsiteY12" fmla="*/ 874857 h 1162210"/>
                  <a:gd name="connsiteX13" fmla="*/ 1282 w 1654294"/>
                  <a:gd name="connsiteY13" fmla="*/ 1024672 h 1162210"/>
                  <a:gd name="connsiteX14" fmla="*/ 240042 w 1654294"/>
                  <a:gd name="connsiteY14" fmla="*/ 1111032 h 1162210"/>
                  <a:gd name="connsiteX0" fmla="*/ 239640 w 1653892"/>
                  <a:gd name="connsiteY0" fmla="*/ 1111032 h 1162210"/>
                  <a:gd name="connsiteX1" fmla="*/ 900040 w 1653892"/>
                  <a:gd name="connsiteY1" fmla="*/ 1161832 h 1162210"/>
                  <a:gd name="connsiteX2" fmla="*/ 1616320 w 1653892"/>
                  <a:gd name="connsiteY2" fmla="*/ 1085632 h 1162210"/>
                  <a:gd name="connsiteX3" fmla="*/ 1524880 w 1653892"/>
                  <a:gd name="connsiteY3" fmla="*/ 928152 h 1162210"/>
                  <a:gd name="connsiteX4" fmla="*/ 1382640 w 1653892"/>
                  <a:gd name="connsiteY4" fmla="*/ 785912 h 1162210"/>
                  <a:gd name="connsiteX5" fmla="*/ 1270880 w 1653892"/>
                  <a:gd name="connsiteY5" fmla="*/ 323632 h 1162210"/>
                  <a:gd name="connsiteX6" fmla="*/ 1077840 w 1653892"/>
                  <a:gd name="connsiteY6" fmla="*/ 105192 h 1162210"/>
                  <a:gd name="connsiteX7" fmla="*/ 889880 w 1653892"/>
                  <a:gd name="connsiteY7" fmla="*/ 8672 h 1162210"/>
                  <a:gd name="connsiteX8" fmla="*/ 559680 w 1653892"/>
                  <a:gd name="connsiteY8" fmla="*/ 23912 h 1162210"/>
                  <a:gd name="connsiteX9" fmla="*/ 323484 w 1653892"/>
                  <a:gd name="connsiteY9" fmla="*/ 179165 h 1162210"/>
                  <a:gd name="connsiteX10" fmla="*/ 264399 w 1653892"/>
                  <a:gd name="connsiteY10" fmla="*/ 470236 h 1162210"/>
                  <a:gd name="connsiteX11" fmla="*/ 219320 w 1653892"/>
                  <a:gd name="connsiteY11" fmla="*/ 663992 h 1162210"/>
                  <a:gd name="connsiteX12" fmla="*/ 147855 w 1653892"/>
                  <a:gd name="connsiteY12" fmla="*/ 874857 h 1162210"/>
                  <a:gd name="connsiteX13" fmla="*/ 880 w 1653892"/>
                  <a:gd name="connsiteY13" fmla="*/ 1024672 h 1162210"/>
                  <a:gd name="connsiteX14" fmla="*/ 239640 w 1653892"/>
                  <a:gd name="connsiteY14" fmla="*/ 1111032 h 1162210"/>
                  <a:gd name="connsiteX0" fmla="*/ 239640 w 1632492"/>
                  <a:gd name="connsiteY0" fmla="*/ 1111032 h 1162210"/>
                  <a:gd name="connsiteX1" fmla="*/ 900040 w 1632492"/>
                  <a:gd name="connsiteY1" fmla="*/ 1161832 h 1162210"/>
                  <a:gd name="connsiteX2" fmla="*/ 1616320 w 1632492"/>
                  <a:gd name="connsiteY2" fmla="*/ 1085632 h 1162210"/>
                  <a:gd name="connsiteX3" fmla="*/ 1524880 w 1632492"/>
                  <a:gd name="connsiteY3" fmla="*/ 928152 h 1162210"/>
                  <a:gd name="connsiteX4" fmla="*/ 1382640 w 1632492"/>
                  <a:gd name="connsiteY4" fmla="*/ 785912 h 1162210"/>
                  <a:gd name="connsiteX5" fmla="*/ 1270880 w 1632492"/>
                  <a:gd name="connsiteY5" fmla="*/ 323632 h 1162210"/>
                  <a:gd name="connsiteX6" fmla="*/ 1077840 w 1632492"/>
                  <a:gd name="connsiteY6" fmla="*/ 105192 h 1162210"/>
                  <a:gd name="connsiteX7" fmla="*/ 889880 w 1632492"/>
                  <a:gd name="connsiteY7" fmla="*/ 8672 h 1162210"/>
                  <a:gd name="connsiteX8" fmla="*/ 559680 w 1632492"/>
                  <a:gd name="connsiteY8" fmla="*/ 23912 h 1162210"/>
                  <a:gd name="connsiteX9" fmla="*/ 323484 w 1632492"/>
                  <a:gd name="connsiteY9" fmla="*/ 179165 h 1162210"/>
                  <a:gd name="connsiteX10" fmla="*/ 264399 w 1632492"/>
                  <a:gd name="connsiteY10" fmla="*/ 470236 h 1162210"/>
                  <a:gd name="connsiteX11" fmla="*/ 219320 w 1632492"/>
                  <a:gd name="connsiteY11" fmla="*/ 663992 h 1162210"/>
                  <a:gd name="connsiteX12" fmla="*/ 147855 w 1632492"/>
                  <a:gd name="connsiteY12" fmla="*/ 874857 h 1162210"/>
                  <a:gd name="connsiteX13" fmla="*/ 880 w 1632492"/>
                  <a:gd name="connsiteY13" fmla="*/ 1024672 h 1162210"/>
                  <a:gd name="connsiteX14" fmla="*/ 239640 w 1632492"/>
                  <a:gd name="connsiteY14" fmla="*/ 1111032 h 1162210"/>
                  <a:gd name="connsiteX0" fmla="*/ 239640 w 1630782"/>
                  <a:gd name="connsiteY0" fmla="*/ 1111032 h 1162210"/>
                  <a:gd name="connsiteX1" fmla="*/ 900040 w 1630782"/>
                  <a:gd name="connsiteY1" fmla="*/ 1161832 h 1162210"/>
                  <a:gd name="connsiteX2" fmla="*/ 1616320 w 1630782"/>
                  <a:gd name="connsiteY2" fmla="*/ 1085632 h 1162210"/>
                  <a:gd name="connsiteX3" fmla="*/ 1524880 w 1630782"/>
                  <a:gd name="connsiteY3" fmla="*/ 928152 h 1162210"/>
                  <a:gd name="connsiteX4" fmla="*/ 1382640 w 1630782"/>
                  <a:gd name="connsiteY4" fmla="*/ 785912 h 1162210"/>
                  <a:gd name="connsiteX5" fmla="*/ 1270880 w 1630782"/>
                  <a:gd name="connsiteY5" fmla="*/ 323632 h 1162210"/>
                  <a:gd name="connsiteX6" fmla="*/ 1077840 w 1630782"/>
                  <a:gd name="connsiteY6" fmla="*/ 105192 h 1162210"/>
                  <a:gd name="connsiteX7" fmla="*/ 889880 w 1630782"/>
                  <a:gd name="connsiteY7" fmla="*/ 8672 h 1162210"/>
                  <a:gd name="connsiteX8" fmla="*/ 559680 w 1630782"/>
                  <a:gd name="connsiteY8" fmla="*/ 23912 h 1162210"/>
                  <a:gd name="connsiteX9" fmla="*/ 323484 w 1630782"/>
                  <a:gd name="connsiteY9" fmla="*/ 179165 h 1162210"/>
                  <a:gd name="connsiteX10" fmla="*/ 264399 w 1630782"/>
                  <a:gd name="connsiteY10" fmla="*/ 470236 h 1162210"/>
                  <a:gd name="connsiteX11" fmla="*/ 219320 w 1630782"/>
                  <a:gd name="connsiteY11" fmla="*/ 663992 h 1162210"/>
                  <a:gd name="connsiteX12" fmla="*/ 147855 w 1630782"/>
                  <a:gd name="connsiteY12" fmla="*/ 874857 h 1162210"/>
                  <a:gd name="connsiteX13" fmla="*/ 880 w 1630782"/>
                  <a:gd name="connsiteY13" fmla="*/ 1024672 h 1162210"/>
                  <a:gd name="connsiteX14" fmla="*/ 239640 w 1630782"/>
                  <a:gd name="connsiteY14" fmla="*/ 1111032 h 1162210"/>
                  <a:gd name="connsiteX0" fmla="*/ 239640 w 1644295"/>
                  <a:gd name="connsiteY0" fmla="*/ 1111032 h 1162210"/>
                  <a:gd name="connsiteX1" fmla="*/ 900040 w 1644295"/>
                  <a:gd name="connsiteY1" fmla="*/ 1161832 h 1162210"/>
                  <a:gd name="connsiteX2" fmla="*/ 1616320 w 1644295"/>
                  <a:gd name="connsiteY2" fmla="*/ 1085632 h 1162210"/>
                  <a:gd name="connsiteX3" fmla="*/ 1487694 w 1644295"/>
                  <a:gd name="connsiteY3" fmla="*/ 946245 h 1162210"/>
                  <a:gd name="connsiteX4" fmla="*/ 1382640 w 1644295"/>
                  <a:gd name="connsiteY4" fmla="*/ 785912 h 1162210"/>
                  <a:gd name="connsiteX5" fmla="*/ 1270880 w 1644295"/>
                  <a:gd name="connsiteY5" fmla="*/ 323632 h 1162210"/>
                  <a:gd name="connsiteX6" fmla="*/ 1077840 w 1644295"/>
                  <a:gd name="connsiteY6" fmla="*/ 105192 h 1162210"/>
                  <a:gd name="connsiteX7" fmla="*/ 889880 w 1644295"/>
                  <a:gd name="connsiteY7" fmla="*/ 8672 h 1162210"/>
                  <a:gd name="connsiteX8" fmla="*/ 559680 w 1644295"/>
                  <a:gd name="connsiteY8" fmla="*/ 23912 h 1162210"/>
                  <a:gd name="connsiteX9" fmla="*/ 323484 w 1644295"/>
                  <a:gd name="connsiteY9" fmla="*/ 179165 h 1162210"/>
                  <a:gd name="connsiteX10" fmla="*/ 264399 w 1644295"/>
                  <a:gd name="connsiteY10" fmla="*/ 470236 h 1162210"/>
                  <a:gd name="connsiteX11" fmla="*/ 219320 w 1644295"/>
                  <a:gd name="connsiteY11" fmla="*/ 663992 h 1162210"/>
                  <a:gd name="connsiteX12" fmla="*/ 147855 w 1644295"/>
                  <a:gd name="connsiteY12" fmla="*/ 874857 h 1162210"/>
                  <a:gd name="connsiteX13" fmla="*/ 880 w 1644295"/>
                  <a:gd name="connsiteY13" fmla="*/ 1024672 h 1162210"/>
                  <a:gd name="connsiteX14" fmla="*/ 239640 w 1644295"/>
                  <a:gd name="connsiteY14" fmla="*/ 1111032 h 1162210"/>
                  <a:gd name="connsiteX0" fmla="*/ 239640 w 1646713"/>
                  <a:gd name="connsiteY0" fmla="*/ 1111032 h 1162210"/>
                  <a:gd name="connsiteX1" fmla="*/ 900040 w 1646713"/>
                  <a:gd name="connsiteY1" fmla="*/ 1161832 h 1162210"/>
                  <a:gd name="connsiteX2" fmla="*/ 1616320 w 1646713"/>
                  <a:gd name="connsiteY2" fmla="*/ 1085632 h 1162210"/>
                  <a:gd name="connsiteX3" fmla="*/ 1487694 w 1646713"/>
                  <a:gd name="connsiteY3" fmla="*/ 946245 h 1162210"/>
                  <a:gd name="connsiteX4" fmla="*/ 1382640 w 1646713"/>
                  <a:gd name="connsiteY4" fmla="*/ 785912 h 1162210"/>
                  <a:gd name="connsiteX5" fmla="*/ 1270880 w 1646713"/>
                  <a:gd name="connsiteY5" fmla="*/ 323632 h 1162210"/>
                  <a:gd name="connsiteX6" fmla="*/ 1077840 w 1646713"/>
                  <a:gd name="connsiteY6" fmla="*/ 105192 h 1162210"/>
                  <a:gd name="connsiteX7" fmla="*/ 889880 w 1646713"/>
                  <a:gd name="connsiteY7" fmla="*/ 8672 h 1162210"/>
                  <a:gd name="connsiteX8" fmla="*/ 559680 w 1646713"/>
                  <a:gd name="connsiteY8" fmla="*/ 23912 h 1162210"/>
                  <a:gd name="connsiteX9" fmla="*/ 323484 w 1646713"/>
                  <a:gd name="connsiteY9" fmla="*/ 179165 h 1162210"/>
                  <a:gd name="connsiteX10" fmla="*/ 264399 w 1646713"/>
                  <a:gd name="connsiteY10" fmla="*/ 470236 h 1162210"/>
                  <a:gd name="connsiteX11" fmla="*/ 219320 w 1646713"/>
                  <a:gd name="connsiteY11" fmla="*/ 663992 h 1162210"/>
                  <a:gd name="connsiteX12" fmla="*/ 147855 w 1646713"/>
                  <a:gd name="connsiteY12" fmla="*/ 874857 h 1162210"/>
                  <a:gd name="connsiteX13" fmla="*/ 880 w 1646713"/>
                  <a:gd name="connsiteY13" fmla="*/ 1024672 h 1162210"/>
                  <a:gd name="connsiteX14" fmla="*/ 239640 w 1646713"/>
                  <a:gd name="connsiteY14" fmla="*/ 1111032 h 1162210"/>
                  <a:gd name="connsiteX0" fmla="*/ 239640 w 1644295"/>
                  <a:gd name="connsiteY0" fmla="*/ 1111032 h 1162610"/>
                  <a:gd name="connsiteX1" fmla="*/ 900040 w 1644295"/>
                  <a:gd name="connsiteY1" fmla="*/ 1161832 h 1162610"/>
                  <a:gd name="connsiteX2" fmla="*/ 1616320 w 1644295"/>
                  <a:gd name="connsiteY2" fmla="*/ 1072708 h 1162610"/>
                  <a:gd name="connsiteX3" fmla="*/ 1487694 w 1644295"/>
                  <a:gd name="connsiteY3" fmla="*/ 946245 h 1162610"/>
                  <a:gd name="connsiteX4" fmla="*/ 1382640 w 1644295"/>
                  <a:gd name="connsiteY4" fmla="*/ 785912 h 1162610"/>
                  <a:gd name="connsiteX5" fmla="*/ 1270880 w 1644295"/>
                  <a:gd name="connsiteY5" fmla="*/ 323632 h 1162610"/>
                  <a:gd name="connsiteX6" fmla="*/ 1077840 w 1644295"/>
                  <a:gd name="connsiteY6" fmla="*/ 105192 h 1162610"/>
                  <a:gd name="connsiteX7" fmla="*/ 889880 w 1644295"/>
                  <a:gd name="connsiteY7" fmla="*/ 8672 h 1162610"/>
                  <a:gd name="connsiteX8" fmla="*/ 559680 w 1644295"/>
                  <a:gd name="connsiteY8" fmla="*/ 23912 h 1162610"/>
                  <a:gd name="connsiteX9" fmla="*/ 323484 w 1644295"/>
                  <a:gd name="connsiteY9" fmla="*/ 179165 h 1162610"/>
                  <a:gd name="connsiteX10" fmla="*/ 264399 w 1644295"/>
                  <a:gd name="connsiteY10" fmla="*/ 470236 h 1162610"/>
                  <a:gd name="connsiteX11" fmla="*/ 219320 w 1644295"/>
                  <a:gd name="connsiteY11" fmla="*/ 663992 h 1162610"/>
                  <a:gd name="connsiteX12" fmla="*/ 147855 w 1644295"/>
                  <a:gd name="connsiteY12" fmla="*/ 874857 h 1162610"/>
                  <a:gd name="connsiteX13" fmla="*/ 880 w 1644295"/>
                  <a:gd name="connsiteY13" fmla="*/ 1024672 h 1162610"/>
                  <a:gd name="connsiteX14" fmla="*/ 239640 w 1644295"/>
                  <a:gd name="connsiteY14" fmla="*/ 1111032 h 1162610"/>
                  <a:gd name="connsiteX0" fmla="*/ 239855 w 1644510"/>
                  <a:gd name="connsiteY0" fmla="*/ 1111032 h 1162610"/>
                  <a:gd name="connsiteX1" fmla="*/ 900255 w 1644510"/>
                  <a:gd name="connsiteY1" fmla="*/ 1161832 h 1162610"/>
                  <a:gd name="connsiteX2" fmla="*/ 1616535 w 1644510"/>
                  <a:gd name="connsiteY2" fmla="*/ 1072708 h 1162610"/>
                  <a:gd name="connsiteX3" fmla="*/ 1487909 w 1644510"/>
                  <a:gd name="connsiteY3" fmla="*/ 946245 h 1162610"/>
                  <a:gd name="connsiteX4" fmla="*/ 1382855 w 1644510"/>
                  <a:gd name="connsiteY4" fmla="*/ 785912 h 1162610"/>
                  <a:gd name="connsiteX5" fmla="*/ 1271095 w 1644510"/>
                  <a:gd name="connsiteY5" fmla="*/ 323632 h 1162610"/>
                  <a:gd name="connsiteX6" fmla="*/ 1078055 w 1644510"/>
                  <a:gd name="connsiteY6" fmla="*/ 105192 h 1162610"/>
                  <a:gd name="connsiteX7" fmla="*/ 890095 w 1644510"/>
                  <a:gd name="connsiteY7" fmla="*/ 8672 h 1162610"/>
                  <a:gd name="connsiteX8" fmla="*/ 559895 w 1644510"/>
                  <a:gd name="connsiteY8" fmla="*/ 23912 h 1162610"/>
                  <a:gd name="connsiteX9" fmla="*/ 323699 w 1644510"/>
                  <a:gd name="connsiteY9" fmla="*/ 179165 h 1162610"/>
                  <a:gd name="connsiteX10" fmla="*/ 264614 w 1644510"/>
                  <a:gd name="connsiteY10" fmla="*/ 470236 h 1162610"/>
                  <a:gd name="connsiteX11" fmla="*/ 219535 w 1644510"/>
                  <a:gd name="connsiteY11" fmla="*/ 663992 h 1162610"/>
                  <a:gd name="connsiteX12" fmla="*/ 153791 w 1644510"/>
                  <a:gd name="connsiteY12" fmla="*/ 903289 h 1162610"/>
                  <a:gd name="connsiteX13" fmla="*/ 1095 w 1644510"/>
                  <a:gd name="connsiteY13" fmla="*/ 1024672 h 1162610"/>
                  <a:gd name="connsiteX14" fmla="*/ 239855 w 1644510"/>
                  <a:gd name="connsiteY14" fmla="*/ 1111032 h 1162610"/>
                  <a:gd name="connsiteX0" fmla="*/ 220013 w 1624668"/>
                  <a:gd name="connsiteY0" fmla="*/ 1111032 h 1162627"/>
                  <a:gd name="connsiteX1" fmla="*/ 880413 w 1624668"/>
                  <a:gd name="connsiteY1" fmla="*/ 1161832 h 1162627"/>
                  <a:gd name="connsiteX2" fmla="*/ 1596693 w 1624668"/>
                  <a:gd name="connsiteY2" fmla="*/ 1072708 h 1162627"/>
                  <a:gd name="connsiteX3" fmla="*/ 1468067 w 1624668"/>
                  <a:gd name="connsiteY3" fmla="*/ 946245 h 1162627"/>
                  <a:gd name="connsiteX4" fmla="*/ 1363013 w 1624668"/>
                  <a:gd name="connsiteY4" fmla="*/ 785912 h 1162627"/>
                  <a:gd name="connsiteX5" fmla="*/ 1251253 w 1624668"/>
                  <a:gd name="connsiteY5" fmla="*/ 323632 h 1162627"/>
                  <a:gd name="connsiteX6" fmla="*/ 1058213 w 1624668"/>
                  <a:gd name="connsiteY6" fmla="*/ 105192 h 1162627"/>
                  <a:gd name="connsiteX7" fmla="*/ 870253 w 1624668"/>
                  <a:gd name="connsiteY7" fmla="*/ 8672 h 1162627"/>
                  <a:gd name="connsiteX8" fmla="*/ 540053 w 1624668"/>
                  <a:gd name="connsiteY8" fmla="*/ 23912 h 1162627"/>
                  <a:gd name="connsiteX9" fmla="*/ 303857 w 1624668"/>
                  <a:gd name="connsiteY9" fmla="*/ 179165 h 1162627"/>
                  <a:gd name="connsiteX10" fmla="*/ 244772 w 1624668"/>
                  <a:gd name="connsiteY10" fmla="*/ 470236 h 1162627"/>
                  <a:gd name="connsiteX11" fmla="*/ 199693 w 1624668"/>
                  <a:gd name="connsiteY11" fmla="*/ 663992 h 1162627"/>
                  <a:gd name="connsiteX12" fmla="*/ 133949 w 1624668"/>
                  <a:gd name="connsiteY12" fmla="*/ 903289 h 1162627"/>
                  <a:gd name="connsiteX13" fmla="*/ 1276 w 1624668"/>
                  <a:gd name="connsiteY13" fmla="*/ 1019502 h 1162627"/>
                  <a:gd name="connsiteX14" fmla="*/ 220013 w 1624668"/>
                  <a:gd name="connsiteY14" fmla="*/ 1111032 h 1162627"/>
                  <a:gd name="connsiteX0" fmla="*/ 220013 w 1624668"/>
                  <a:gd name="connsiteY0" fmla="*/ 1110477 h 1162072"/>
                  <a:gd name="connsiteX1" fmla="*/ 880413 w 1624668"/>
                  <a:gd name="connsiteY1" fmla="*/ 1161277 h 1162072"/>
                  <a:gd name="connsiteX2" fmla="*/ 1596693 w 1624668"/>
                  <a:gd name="connsiteY2" fmla="*/ 1072153 h 1162072"/>
                  <a:gd name="connsiteX3" fmla="*/ 1468067 w 1624668"/>
                  <a:gd name="connsiteY3" fmla="*/ 945690 h 1162072"/>
                  <a:gd name="connsiteX4" fmla="*/ 1363013 w 1624668"/>
                  <a:gd name="connsiteY4" fmla="*/ 785357 h 1162072"/>
                  <a:gd name="connsiteX5" fmla="*/ 1251253 w 1624668"/>
                  <a:gd name="connsiteY5" fmla="*/ 323077 h 1162072"/>
                  <a:gd name="connsiteX6" fmla="*/ 1078236 w 1624668"/>
                  <a:gd name="connsiteY6" fmla="*/ 96883 h 1162072"/>
                  <a:gd name="connsiteX7" fmla="*/ 870253 w 1624668"/>
                  <a:gd name="connsiteY7" fmla="*/ 8117 h 1162072"/>
                  <a:gd name="connsiteX8" fmla="*/ 540053 w 1624668"/>
                  <a:gd name="connsiteY8" fmla="*/ 23357 h 1162072"/>
                  <a:gd name="connsiteX9" fmla="*/ 303857 w 1624668"/>
                  <a:gd name="connsiteY9" fmla="*/ 178610 h 1162072"/>
                  <a:gd name="connsiteX10" fmla="*/ 244772 w 1624668"/>
                  <a:gd name="connsiteY10" fmla="*/ 469681 h 1162072"/>
                  <a:gd name="connsiteX11" fmla="*/ 199693 w 1624668"/>
                  <a:gd name="connsiteY11" fmla="*/ 663437 h 1162072"/>
                  <a:gd name="connsiteX12" fmla="*/ 133949 w 1624668"/>
                  <a:gd name="connsiteY12" fmla="*/ 902734 h 1162072"/>
                  <a:gd name="connsiteX13" fmla="*/ 1276 w 1624668"/>
                  <a:gd name="connsiteY13" fmla="*/ 1018947 h 1162072"/>
                  <a:gd name="connsiteX14" fmla="*/ 220013 w 1624668"/>
                  <a:gd name="connsiteY14" fmla="*/ 1110477 h 1162072"/>
                  <a:gd name="connsiteX0" fmla="*/ 258328 w 1625796"/>
                  <a:gd name="connsiteY0" fmla="*/ 1138909 h 1165860"/>
                  <a:gd name="connsiteX1" fmla="*/ 881541 w 1625796"/>
                  <a:gd name="connsiteY1" fmla="*/ 1161277 h 1165860"/>
                  <a:gd name="connsiteX2" fmla="*/ 1597821 w 1625796"/>
                  <a:gd name="connsiteY2" fmla="*/ 1072153 h 1165860"/>
                  <a:gd name="connsiteX3" fmla="*/ 1469195 w 1625796"/>
                  <a:gd name="connsiteY3" fmla="*/ 945690 h 1165860"/>
                  <a:gd name="connsiteX4" fmla="*/ 1364141 w 1625796"/>
                  <a:gd name="connsiteY4" fmla="*/ 785357 h 1165860"/>
                  <a:gd name="connsiteX5" fmla="*/ 1252381 w 1625796"/>
                  <a:gd name="connsiteY5" fmla="*/ 323077 h 1165860"/>
                  <a:gd name="connsiteX6" fmla="*/ 1079364 w 1625796"/>
                  <a:gd name="connsiteY6" fmla="*/ 96883 h 1165860"/>
                  <a:gd name="connsiteX7" fmla="*/ 871381 w 1625796"/>
                  <a:gd name="connsiteY7" fmla="*/ 8117 h 1165860"/>
                  <a:gd name="connsiteX8" fmla="*/ 541181 w 1625796"/>
                  <a:gd name="connsiteY8" fmla="*/ 23357 h 1165860"/>
                  <a:gd name="connsiteX9" fmla="*/ 304985 w 1625796"/>
                  <a:gd name="connsiteY9" fmla="*/ 178610 h 1165860"/>
                  <a:gd name="connsiteX10" fmla="*/ 245900 w 1625796"/>
                  <a:gd name="connsiteY10" fmla="*/ 469681 h 1165860"/>
                  <a:gd name="connsiteX11" fmla="*/ 200821 w 1625796"/>
                  <a:gd name="connsiteY11" fmla="*/ 663437 h 1165860"/>
                  <a:gd name="connsiteX12" fmla="*/ 135077 w 1625796"/>
                  <a:gd name="connsiteY12" fmla="*/ 902734 h 1165860"/>
                  <a:gd name="connsiteX13" fmla="*/ 2404 w 1625796"/>
                  <a:gd name="connsiteY13" fmla="*/ 1018947 h 1165860"/>
                  <a:gd name="connsiteX14" fmla="*/ 258328 w 1625796"/>
                  <a:gd name="connsiteY14" fmla="*/ 1138909 h 1165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5796" h="1165860">
                    <a:moveTo>
                      <a:pt x="258328" y="1138909"/>
                    </a:moveTo>
                    <a:cubicBezTo>
                      <a:pt x="404851" y="1162631"/>
                      <a:pt x="658292" y="1172403"/>
                      <a:pt x="881541" y="1161277"/>
                    </a:cubicBezTo>
                    <a:cubicBezTo>
                      <a:pt x="1104790" y="1150151"/>
                      <a:pt x="1499879" y="1108084"/>
                      <a:pt x="1597821" y="1072153"/>
                    </a:cubicBezTo>
                    <a:cubicBezTo>
                      <a:pt x="1695763" y="1036222"/>
                      <a:pt x="1508142" y="993489"/>
                      <a:pt x="1469195" y="945690"/>
                    </a:cubicBezTo>
                    <a:cubicBezTo>
                      <a:pt x="1430248" y="897891"/>
                      <a:pt x="1400277" y="889126"/>
                      <a:pt x="1364141" y="785357"/>
                    </a:cubicBezTo>
                    <a:cubicBezTo>
                      <a:pt x="1328005" y="681588"/>
                      <a:pt x="1299844" y="437823"/>
                      <a:pt x="1252381" y="323077"/>
                    </a:cubicBezTo>
                    <a:cubicBezTo>
                      <a:pt x="1204918" y="208331"/>
                      <a:pt x="1142864" y="149376"/>
                      <a:pt x="1079364" y="96883"/>
                    </a:cubicBezTo>
                    <a:cubicBezTo>
                      <a:pt x="1015864" y="44390"/>
                      <a:pt x="961078" y="20371"/>
                      <a:pt x="871381" y="8117"/>
                    </a:cubicBezTo>
                    <a:cubicBezTo>
                      <a:pt x="781684" y="-4137"/>
                      <a:pt x="635580" y="-5059"/>
                      <a:pt x="541181" y="23357"/>
                    </a:cubicBezTo>
                    <a:cubicBezTo>
                      <a:pt x="446782" y="51773"/>
                      <a:pt x="354199" y="104223"/>
                      <a:pt x="304985" y="178610"/>
                    </a:cubicBezTo>
                    <a:cubicBezTo>
                      <a:pt x="255772" y="252997"/>
                      <a:pt x="263261" y="388877"/>
                      <a:pt x="245900" y="469681"/>
                    </a:cubicBezTo>
                    <a:cubicBezTo>
                      <a:pt x="228539" y="550485"/>
                      <a:pt x="219292" y="591261"/>
                      <a:pt x="200821" y="663437"/>
                    </a:cubicBezTo>
                    <a:cubicBezTo>
                      <a:pt x="182350" y="735613"/>
                      <a:pt x="171484" y="842621"/>
                      <a:pt x="135077" y="902734"/>
                    </a:cubicBezTo>
                    <a:cubicBezTo>
                      <a:pt x="98670" y="962847"/>
                      <a:pt x="-18138" y="979584"/>
                      <a:pt x="2404" y="1018947"/>
                    </a:cubicBezTo>
                    <a:cubicBezTo>
                      <a:pt x="22946" y="1058310"/>
                      <a:pt x="111805" y="1115187"/>
                      <a:pt x="258328" y="113890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フリーフォーム 338"/>
              <p:cNvSpPr/>
              <p:nvPr/>
            </p:nvSpPr>
            <p:spPr bwMode="auto">
              <a:xfrm rot="20805826">
                <a:off x="4654079" y="3185854"/>
                <a:ext cx="273478" cy="13831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0533 w 273478"/>
                  <a:gd name="connsiteY0" fmla="*/ 3396 h 178660"/>
                  <a:gd name="connsiteX1" fmla="*/ 87653 w 273478"/>
                  <a:gd name="connsiteY1" fmla="*/ 26256 h 178660"/>
                  <a:gd name="connsiteX2" fmla="*/ 3833 w 273478"/>
                  <a:gd name="connsiteY2" fmla="*/ 178656 h 178660"/>
                  <a:gd name="connsiteX3" fmla="*/ 186713 w 273478"/>
                  <a:gd name="connsiteY3" fmla="*/ 64356 h 178660"/>
                  <a:gd name="connsiteX4" fmla="*/ 270533 w 273478"/>
                  <a:gd name="connsiteY4" fmla="*/ 3396 h 17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3478" h="178660">
                    <a:moveTo>
                      <a:pt x="270533" y="3396"/>
                    </a:moveTo>
                    <a:cubicBezTo>
                      <a:pt x="254023" y="-2954"/>
                      <a:pt x="132103" y="-2954"/>
                      <a:pt x="87653" y="26256"/>
                    </a:cubicBezTo>
                    <a:cubicBezTo>
                      <a:pt x="43203" y="55466"/>
                      <a:pt x="-15640" y="179503"/>
                      <a:pt x="3833" y="178656"/>
                    </a:cubicBezTo>
                    <a:cubicBezTo>
                      <a:pt x="23306" y="177809"/>
                      <a:pt x="142686" y="89756"/>
                      <a:pt x="186713" y="64356"/>
                    </a:cubicBezTo>
                    <a:cubicBezTo>
                      <a:pt x="230740" y="38956"/>
                      <a:pt x="287043" y="9746"/>
                      <a:pt x="270533" y="3396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フリーフォーム 339"/>
              <p:cNvSpPr/>
              <p:nvPr/>
            </p:nvSpPr>
            <p:spPr bwMode="auto">
              <a:xfrm rot="17891207">
                <a:off x="4856140" y="3207939"/>
                <a:ext cx="170190" cy="153511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  <a:gd name="connsiteX0" fmla="*/ 273872 w 278688"/>
                  <a:gd name="connsiteY0" fmla="*/ 877 h 176141"/>
                  <a:gd name="connsiteX1" fmla="*/ 53849 w 278688"/>
                  <a:gd name="connsiteY1" fmla="*/ 36613 h 176141"/>
                  <a:gd name="connsiteX2" fmla="*/ 7172 w 278688"/>
                  <a:gd name="connsiteY2" fmla="*/ 176137 h 176141"/>
                  <a:gd name="connsiteX3" fmla="*/ 190052 w 278688"/>
                  <a:gd name="connsiteY3" fmla="*/ 61837 h 176141"/>
                  <a:gd name="connsiteX4" fmla="*/ 273872 w 278688"/>
                  <a:gd name="connsiteY4" fmla="*/ 877 h 17614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  <a:gd name="connsiteX0" fmla="*/ 242244 w 246698"/>
                  <a:gd name="connsiteY0" fmla="*/ 721 h 153511"/>
                  <a:gd name="connsiteX1" fmla="*/ 22221 w 246698"/>
                  <a:gd name="connsiteY1" fmla="*/ 36457 h 153511"/>
                  <a:gd name="connsiteX2" fmla="*/ 20746 w 246698"/>
                  <a:gd name="connsiteY2" fmla="*/ 153506 h 153511"/>
                  <a:gd name="connsiteX3" fmla="*/ 158424 w 246698"/>
                  <a:gd name="connsiteY3" fmla="*/ 61681 h 153511"/>
                  <a:gd name="connsiteX4" fmla="*/ 242244 w 246698"/>
                  <a:gd name="connsiteY4" fmla="*/ 721 h 1535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6698" h="153511">
                    <a:moveTo>
                      <a:pt x="242244" y="721"/>
                    </a:moveTo>
                    <a:cubicBezTo>
                      <a:pt x="219544" y="-3483"/>
                      <a:pt x="59137" y="10993"/>
                      <a:pt x="22221" y="36457"/>
                    </a:cubicBezTo>
                    <a:cubicBezTo>
                      <a:pt x="-14695" y="61921"/>
                      <a:pt x="1273" y="154353"/>
                      <a:pt x="20746" y="153506"/>
                    </a:cubicBezTo>
                    <a:cubicBezTo>
                      <a:pt x="64907" y="152177"/>
                      <a:pt x="121508" y="87145"/>
                      <a:pt x="158424" y="61681"/>
                    </a:cubicBezTo>
                    <a:cubicBezTo>
                      <a:pt x="195340" y="36217"/>
                      <a:pt x="264944" y="4925"/>
                      <a:pt x="242244" y="721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 340"/>
              <p:cNvSpPr/>
              <p:nvPr/>
            </p:nvSpPr>
            <p:spPr bwMode="auto">
              <a:xfrm flipH="1">
                <a:off x="4943930" y="3167337"/>
                <a:ext cx="203518" cy="140802"/>
              </a:xfrm>
              <a:custGeom>
                <a:avLst/>
                <a:gdLst>
                  <a:gd name="connsiteX0" fmla="*/ 271667 w 275479"/>
                  <a:gd name="connsiteY0" fmla="*/ 14 h 175280"/>
                  <a:gd name="connsiteX1" fmla="*/ 71007 w 275479"/>
                  <a:gd name="connsiteY1" fmla="*/ 66054 h 175280"/>
                  <a:gd name="connsiteX2" fmla="*/ 4967 w 275479"/>
                  <a:gd name="connsiteY2" fmla="*/ 175274 h 175280"/>
                  <a:gd name="connsiteX3" fmla="*/ 187847 w 275479"/>
                  <a:gd name="connsiteY3" fmla="*/ 60974 h 175280"/>
                  <a:gd name="connsiteX4" fmla="*/ 271667 w 275479"/>
                  <a:gd name="connsiteY4" fmla="*/ 14 h 175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479" h="175280">
                    <a:moveTo>
                      <a:pt x="271667" y="14"/>
                    </a:moveTo>
                    <a:cubicBezTo>
                      <a:pt x="252194" y="861"/>
                      <a:pt x="115457" y="36844"/>
                      <a:pt x="71007" y="66054"/>
                    </a:cubicBezTo>
                    <a:cubicBezTo>
                      <a:pt x="26557" y="95264"/>
                      <a:pt x="-14506" y="176121"/>
                      <a:pt x="4967" y="175274"/>
                    </a:cubicBezTo>
                    <a:cubicBezTo>
                      <a:pt x="24440" y="174427"/>
                      <a:pt x="143820" y="86374"/>
                      <a:pt x="187847" y="60974"/>
                    </a:cubicBezTo>
                    <a:cubicBezTo>
                      <a:pt x="231874" y="35574"/>
                      <a:pt x="291140" y="-833"/>
                      <a:pt x="271667" y="1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 341"/>
              <p:cNvSpPr/>
              <p:nvPr/>
            </p:nvSpPr>
            <p:spPr bwMode="auto">
              <a:xfrm rot="21336447">
                <a:off x="4927718" y="2970732"/>
                <a:ext cx="307415" cy="185104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 342"/>
              <p:cNvSpPr/>
              <p:nvPr/>
            </p:nvSpPr>
            <p:spPr bwMode="auto">
              <a:xfrm rot="749673">
                <a:off x="4592596" y="3019199"/>
                <a:ext cx="320113" cy="135318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フリーフォーム 343"/>
              <p:cNvSpPr/>
              <p:nvPr/>
            </p:nvSpPr>
            <p:spPr bwMode="auto">
              <a:xfrm rot="20825673">
                <a:off x="4927799" y="3042513"/>
                <a:ext cx="232689" cy="86485"/>
              </a:xfrm>
              <a:custGeom>
                <a:avLst/>
                <a:gdLst>
                  <a:gd name="connsiteX0" fmla="*/ 73 w 307415"/>
                  <a:gd name="connsiteY0" fmla="*/ 147844 h 170328"/>
                  <a:gd name="connsiteX1" fmla="*/ 111833 w 307415"/>
                  <a:gd name="connsiteY1" fmla="*/ 25924 h 170328"/>
                  <a:gd name="connsiteX2" fmla="*/ 218513 w 307415"/>
                  <a:gd name="connsiteY2" fmla="*/ 31004 h 170328"/>
                  <a:gd name="connsiteX3" fmla="*/ 307413 w 307415"/>
                  <a:gd name="connsiteY3" fmla="*/ 3064 h 170328"/>
                  <a:gd name="connsiteX4" fmla="*/ 221053 w 307415"/>
                  <a:gd name="connsiteY4" fmla="*/ 114824 h 170328"/>
                  <a:gd name="connsiteX5" fmla="*/ 96593 w 307415"/>
                  <a:gd name="connsiteY5" fmla="*/ 165624 h 170328"/>
                  <a:gd name="connsiteX6" fmla="*/ 73 w 307415"/>
                  <a:gd name="connsiteY6" fmla="*/ 147844 h 170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7415" h="170328">
                    <a:moveTo>
                      <a:pt x="73" y="147844"/>
                    </a:moveTo>
                    <a:cubicBezTo>
                      <a:pt x="2613" y="124561"/>
                      <a:pt x="75426" y="45397"/>
                      <a:pt x="111833" y="25924"/>
                    </a:cubicBezTo>
                    <a:cubicBezTo>
                      <a:pt x="148240" y="6451"/>
                      <a:pt x="185916" y="34814"/>
                      <a:pt x="218513" y="31004"/>
                    </a:cubicBezTo>
                    <a:cubicBezTo>
                      <a:pt x="251110" y="27194"/>
                      <a:pt x="306990" y="-10906"/>
                      <a:pt x="307413" y="3064"/>
                    </a:cubicBezTo>
                    <a:cubicBezTo>
                      <a:pt x="307836" y="17034"/>
                      <a:pt x="256190" y="87731"/>
                      <a:pt x="221053" y="114824"/>
                    </a:cubicBezTo>
                    <a:cubicBezTo>
                      <a:pt x="185916" y="141917"/>
                      <a:pt x="131306" y="156311"/>
                      <a:pt x="96593" y="165624"/>
                    </a:cubicBezTo>
                    <a:cubicBezTo>
                      <a:pt x="61880" y="174937"/>
                      <a:pt x="-2467" y="171127"/>
                      <a:pt x="73" y="147844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フリーフォーム 344"/>
              <p:cNvSpPr/>
              <p:nvPr/>
            </p:nvSpPr>
            <p:spPr bwMode="auto">
              <a:xfrm rot="654074">
                <a:off x="4666344" y="3076444"/>
                <a:ext cx="238461" cy="65351"/>
              </a:xfrm>
              <a:custGeom>
                <a:avLst/>
                <a:gdLst>
                  <a:gd name="connsiteX0" fmla="*/ 320097 w 320113"/>
                  <a:gd name="connsiteY0" fmla="*/ 103815 h 117061"/>
                  <a:gd name="connsiteX1" fmla="*/ 213417 w 320113"/>
                  <a:gd name="connsiteY1" fmla="*/ 2215 h 117061"/>
                  <a:gd name="connsiteX2" fmla="*/ 101657 w 320113"/>
                  <a:gd name="connsiteY2" fmla="*/ 32695 h 117061"/>
                  <a:gd name="connsiteX3" fmla="*/ 57 w 320113"/>
                  <a:gd name="connsiteY3" fmla="*/ 2215 h 117061"/>
                  <a:gd name="connsiteX4" fmla="*/ 88957 w 320113"/>
                  <a:gd name="connsiteY4" fmla="*/ 106355 h 117061"/>
                  <a:gd name="connsiteX5" fmla="*/ 205797 w 320113"/>
                  <a:gd name="connsiteY5" fmla="*/ 113975 h 117061"/>
                  <a:gd name="connsiteX6" fmla="*/ 320097 w 320113"/>
                  <a:gd name="connsiteY6" fmla="*/ 103815 h 1170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0113" h="117061">
                    <a:moveTo>
                      <a:pt x="320097" y="103815"/>
                    </a:moveTo>
                    <a:cubicBezTo>
                      <a:pt x="321367" y="85188"/>
                      <a:pt x="249824" y="14068"/>
                      <a:pt x="213417" y="2215"/>
                    </a:cubicBezTo>
                    <a:cubicBezTo>
                      <a:pt x="177010" y="-9638"/>
                      <a:pt x="137217" y="32695"/>
                      <a:pt x="101657" y="32695"/>
                    </a:cubicBezTo>
                    <a:cubicBezTo>
                      <a:pt x="66097" y="32695"/>
                      <a:pt x="2174" y="-10062"/>
                      <a:pt x="57" y="2215"/>
                    </a:cubicBezTo>
                    <a:cubicBezTo>
                      <a:pt x="-2060" y="14492"/>
                      <a:pt x="54667" y="87728"/>
                      <a:pt x="88957" y="106355"/>
                    </a:cubicBezTo>
                    <a:cubicBezTo>
                      <a:pt x="123247" y="124982"/>
                      <a:pt x="166850" y="113552"/>
                      <a:pt x="205797" y="113975"/>
                    </a:cubicBezTo>
                    <a:cubicBezTo>
                      <a:pt x="244744" y="114398"/>
                      <a:pt x="318827" y="122442"/>
                      <a:pt x="320097" y="103815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6" name="フリーフォーム 345"/>
              <p:cNvSpPr/>
              <p:nvPr/>
            </p:nvSpPr>
            <p:spPr bwMode="auto">
              <a:xfrm>
                <a:off x="4843728" y="3099339"/>
                <a:ext cx="133728" cy="110530"/>
              </a:xfrm>
              <a:custGeom>
                <a:avLst/>
                <a:gdLst>
                  <a:gd name="connsiteX0" fmla="*/ 82830 w 133728"/>
                  <a:gd name="connsiteY0" fmla="*/ 2680 h 110530"/>
                  <a:gd name="connsiteX1" fmla="*/ 11710 w 133728"/>
                  <a:gd name="connsiteY1" fmla="*/ 17920 h 110530"/>
                  <a:gd name="connsiteX2" fmla="*/ 6630 w 133728"/>
                  <a:gd name="connsiteY2" fmla="*/ 89040 h 110530"/>
                  <a:gd name="connsiteX3" fmla="*/ 77750 w 133728"/>
                  <a:gd name="connsiteY3" fmla="*/ 109360 h 110530"/>
                  <a:gd name="connsiteX4" fmla="*/ 133630 w 133728"/>
                  <a:gd name="connsiteY4" fmla="*/ 61100 h 110530"/>
                  <a:gd name="connsiteX5" fmla="*/ 82830 w 133728"/>
                  <a:gd name="connsiteY5" fmla="*/ 2680 h 110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3728" h="110530">
                    <a:moveTo>
                      <a:pt x="82830" y="2680"/>
                    </a:moveTo>
                    <a:cubicBezTo>
                      <a:pt x="62510" y="-4517"/>
                      <a:pt x="24410" y="3527"/>
                      <a:pt x="11710" y="17920"/>
                    </a:cubicBezTo>
                    <a:cubicBezTo>
                      <a:pt x="-990" y="32313"/>
                      <a:pt x="-4377" y="73800"/>
                      <a:pt x="6630" y="89040"/>
                    </a:cubicBezTo>
                    <a:cubicBezTo>
                      <a:pt x="17637" y="104280"/>
                      <a:pt x="56583" y="114017"/>
                      <a:pt x="77750" y="109360"/>
                    </a:cubicBezTo>
                    <a:cubicBezTo>
                      <a:pt x="98917" y="104703"/>
                      <a:pt x="131513" y="78457"/>
                      <a:pt x="133630" y="61100"/>
                    </a:cubicBezTo>
                    <a:cubicBezTo>
                      <a:pt x="135747" y="43743"/>
                      <a:pt x="103150" y="9877"/>
                      <a:pt x="82830" y="26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 346"/>
              <p:cNvSpPr/>
              <p:nvPr/>
            </p:nvSpPr>
            <p:spPr bwMode="auto">
              <a:xfrm>
                <a:off x="5242329" y="3456745"/>
                <a:ext cx="255925" cy="658635"/>
              </a:xfrm>
              <a:custGeom>
                <a:avLst/>
                <a:gdLst>
                  <a:gd name="connsiteX0" fmla="*/ 16020 w 255925"/>
                  <a:gd name="connsiteY0" fmla="*/ 6217 h 702926"/>
                  <a:gd name="connsiteX1" fmla="*/ 3320 w 255925"/>
                  <a:gd name="connsiteY1" fmla="*/ 90037 h 702926"/>
                  <a:gd name="connsiteX2" fmla="*/ 69360 w 255925"/>
                  <a:gd name="connsiteY2" fmla="*/ 135757 h 702926"/>
                  <a:gd name="connsiteX3" fmla="*/ 110000 w 255925"/>
                  <a:gd name="connsiteY3" fmla="*/ 272917 h 702926"/>
                  <a:gd name="connsiteX4" fmla="*/ 132860 w 255925"/>
                  <a:gd name="connsiteY4" fmla="*/ 425317 h 702926"/>
                  <a:gd name="connsiteX5" fmla="*/ 163340 w 255925"/>
                  <a:gd name="connsiteY5" fmla="*/ 613277 h 702926"/>
                  <a:gd name="connsiteX6" fmla="*/ 242080 w 255925"/>
                  <a:gd name="connsiteY6" fmla="*/ 702177 h 702926"/>
                  <a:gd name="connsiteX7" fmla="*/ 249700 w 255925"/>
                  <a:gd name="connsiteY7" fmla="*/ 646297 h 702926"/>
                  <a:gd name="connsiteX8" fmla="*/ 176040 w 255925"/>
                  <a:gd name="connsiteY8" fmla="*/ 486277 h 702926"/>
                  <a:gd name="connsiteX9" fmla="*/ 140480 w 255925"/>
                  <a:gd name="connsiteY9" fmla="*/ 227197 h 702926"/>
                  <a:gd name="connsiteX10" fmla="*/ 122700 w 255925"/>
                  <a:gd name="connsiteY10" fmla="*/ 117977 h 702926"/>
                  <a:gd name="connsiteX11" fmla="*/ 82060 w 255925"/>
                  <a:gd name="connsiteY11" fmla="*/ 79877 h 702926"/>
                  <a:gd name="connsiteX12" fmla="*/ 69360 w 255925"/>
                  <a:gd name="connsiteY12" fmla="*/ 13837 h 702926"/>
                  <a:gd name="connsiteX13" fmla="*/ 16020 w 255925"/>
                  <a:gd name="connsiteY13" fmla="*/ 6217 h 702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5925" h="702926">
                    <a:moveTo>
                      <a:pt x="16020" y="6217"/>
                    </a:moveTo>
                    <a:cubicBezTo>
                      <a:pt x="5013" y="18917"/>
                      <a:pt x="-5570" y="68447"/>
                      <a:pt x="3320" y="90037"/>
                    </a:cubicBezTo>
                    <a:cubicBezTo>
                      <a:pt x="12210" y="111627"/>
                      <a:pt x="51580" y="105277"/>
                      <a:pt x="69360" y="135757"/>
                    </a:cubicBezTo>
                    <a:cubicBezTo>
                      <a:pt x="87140" y="166237"/>
                      <a:pt x="99417" y="224657"/>
                      <a:pt x="110000" y="272917"/>
                    </a:cubicBezTo>
                    <a:cubicBezTo>
                      <a:pt x="120583" y="321177"/>
                      <a:pt x="123970" y="368590"/>
                      <a:pt x="132860" y="425317"/>
                    </a:cubicBezTo>
                    <a:cubicBezTo>
                      <a:pt x="141750" y="482044"/>
                      <a:pt x="145137" y="567134"/>
                      <a:pt x="163340" y="613277"/>
                    </a:cubicBezTo>
                    <a:cubicBezTo>
                      <a:pt x="181543" y="659420"/>
                      <a:pt x="227687" y="696674"/>
                      <a:pt x="242080" y="702177"/>
                    </a:cubicBezTo>
                    <a:cubicBezTo>
                      <a:pt x="256473" y="707680"/>
                      <a:pt x="260707" y="682280"/>
                      <a:pt x="249700" y="646297"/>
                    </a:cubicBezTo>
                    <a:cubicBezTo>
                      <a:pt x="238693" y="610314"/>
                      <a:pt x="194243" y="556127"/>
                      <a:pt x="176040" y="486277"/>
                    </a:cubicBezTo>
                    <a:cubicBezTo>
                      <a:pt x="157837" y="416427"/>
                      <a:pt x="149370" y="288580"/>
                      <a:pt x="140480" y="227197"/>
                    </a:cubicBezTo>
                    <a:cubicBezTo>
                      <a:pt x="131590" y="165814"/>
                      <a:pt x="132437" y="142530"/>
                      <a:pt x="122700" y="117977"/>
                    </a:cubicBezTo>
                    <a:cubicBezTo>
                      <a:pt x="112963" y="93424"/>
                      <a:pt x="90950" y="97234"/>
                      <a:pt x="82060" y="79877"/>
                    </a:cubicBezTo>
                    <a:cubicBezTo>
                      <a:pt x="73170" y="62520"/>
                      <a:pt x="79097" y="25267"/>
                      <a:pt x="69360" y="13837"/>
                    </a:cubicBezTo>
                    <a:cubicBezTo>
                      <a:pt x="59623" y="2407"/>
                      <a:pt x="27027" y="-6483"/>
                      <a:pt x="16020" y="6217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 347"/>
              <p:cNvSpPr/>
              <p:nvPr/>
            </p:nvSpPr>
            <p:spPr bwMode="auto">
              <a:xfrm>
                <a:off x="5199440" y="3336811"/>
                <a:ext cx="84662" cy="82112"/>
              </a:xfrm>
              <a:custGeom>
                <a:avLst/>
                <a:gdLst>
                  <a:gd name="connsiteX0" fmla="*/ 46209 w 84662"/>
                  <a:gd name="connsiteY0" fmla="*/ 554 h 82112"/>
                  <a:gd name="connsiteX1" fmla="*/ 489 w 84662"/>
                  <a:gd name="connsiteY1" fmla="*/ 23414 h 82112"/>
                  <a:gd name="connsiteX2" fmla="*/ 25889 w 84662"/>
                  <a:gd name="connsiteY2" fmla="*/ 81834 h 82112"/>
                  <a:gd name="connsiteX3" fmla="*/ 84309 w 84662"/>
                  <a:gd name="connsiteY3" fmla="*/ 43734 h 82112"/>
                  <a:gd name="connsiteX4" fmla="*/ 46209 w 84662"/>
                  <a:gd name="connsiteY4" fmla="*/ 554 h 82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662" h="82112">
                    <a:moveTo>
                      <a:pt x="46209" y="554"/>
                    </a:moveTo>
                    <a:cubicBezTo>
                      <a:pt x="32239" y="-2833"/>
                      <a:pt x="3876" y="9867"/>
                      <a:pt x="489" y="23414"/>
                    </a:cubicBezTo>
                    <a:cubicBezTo>
                      <a:pt x="-2898" y="36961"/>
                      <a:pt x="11919" y="78447"/>
                      <a:pt x="25889" y="81834"/>
                    </a:cubicBezTo>
                    <a:cubicBezTo>
                      <a:pt x="39859" y="85221"/>
                      <a:pt x="80499" y="56857"/>
                      <a:pt x="84309" y="43734"/>
                    </a:cubicBezTo>
                    <a:cubicBezTo>
                      <a:pt x="88119" y="30611"/>
                      <a:pt x="60179" y="3941"/>
                      <a:pt x="46209" y="554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フリーフォーム 348"/>
              <p:cNvSpPr/>
              <p:nvPr/>
            </p:nvSpPr>
            <p:spPr bwMode="auto">
              <a:xfrm>
                <a:off x="4330038" y="3892482"/>
                <a:ext cx="742436" cy="306138"/>
              </a:xfrm>
              <a:custGeom>
                <a:avLst/>
                <a:gdLst>
                  <a:gd name="connsiteX0" fmla="*/ 120042 w 742436"/>
                  <a:gd name="connsiteY0" fmla="*/ 72458 h 306138"/>
                  <a:gd name="connsiteX1" fmla="*/ 66702 w 742436"/>
                  <a:gd name="connsiteY1" fmla="*/ 174058 h 306138"/>
                  <a:gd name="connsiteX2" fmla="*/ 662 w 742436"/>
                  <a:gd name="connsiteY2" fmla="*/ 224858 h 306138"/>
                  <a:gd name="connsiteX3" fmla="*/ 109882 w 742436"/>
                  <a:gd name="connsiteY3" fmla="*/ 219778 h 306138"/>
                  <a:gd name="connsiteX4" fmla="*/ 257202 w 742436"/>
                  <a:gd name="connsiteY4" fmla="*/ 275658 h 306138"/>
                  <a:gd name="connsiteX5" fmla="*/ 569622 w 742436"/>
                  <a:gd name="connsiteY5" fmla="*/ 306138 h 306138"/>
                  <a:gd name="connsiteX6" fmla="*/ 739802 w 742436"/>
                  <a:gd name="connsiteY6" fmla="*/ 275658 h 306138"/>
                  <a:gd name="connsiteX7" fmla="*/ 442622 w 742436"/>
                  <a:gd name="connsiteY7" fmla="*/ 270578 h 306138"/>
                  <a:gd name="connsiteX8" fmla="*/ 241962 w 742436"/>
                  <a:gd name="connsiteY8" fmla="*/ 237558 h 306138"/>
                  <a:gd name="connsiteX9" fmla="*/ 132742 w 742436"/>
                  <a:gd name="connsiteY9" fmla="*/ 161358 h 306138"/>
                  <a:gd name="connsiteX10" fmla="*/ 160682 w 742436"/>
                  <a:gd name="connsiteY10" fmla="*/ 11498 h 306138"/>
                  <a:gd name="connsiteX11" fmla="*/ 127662 w 742436"/>
                  <a:gd name="connsiteY11" fmla="*/ 16578 h 306138"/>
                  <a:gd name="connsiteX12" fmla="*/ 120042 w 742436"/>
                  <a:gd name="connsiteY12" fmla="*/ 72458 h 306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42436" h="306138">
                    <a:moveTo>
                      <a:pt x="120042" y="72458"/>
                    </a:moveTo>
                    <a:cubicBezTo>
                      <a:pt x="109882" y="98705"/>
                      <a:pt x="86599" y="148658"/>
                      <a:pt x="66702" y="174058"/>
                    </a:cubicBezTo>
                    <a:cubicBezTo>
                      <a:pt x="46805" y="199458"/>
                      <a:pt x="-6535" y="217238"/>
                      <a:pt x="662" y="224858"/>
                    </a:cubicBezTo>
                    <a:cubicBezTo>
                      <a:pt x="7859" y="232478"/>
                      <a:pt x="67125" y="211311"/>
                      <a:pt x="109882" y="219778"/>
                    </a:cubicBezTo>
                    <a:cubicBezTo>
                      <a:pt x="152639" y="228245"/>
                      <a:pt x="180579" y="261265"/>
                      <a:pt x="257202" y="275658"/>
                    </a:cubicBezTo>
                    <a:cubicBezTo>
                      <a:pt x="333825" y="290051"/>
                      <a:pt x="489189" y="306138"/>
                      <a:pt x="569622" y="306138"/>
                    </a:cubicBezTo>
                    <a:cubicBezTo>
                      <a:pt x="650055" y="306138"/>
                      <a:pt x="760969" y="281585"/>
                      <a:pt x="739802" y="275658"/>
                    </a:cubicBezTo>
                    <a:cubicBezTo>
                      <a:pt x="718635" y="269731"/>
                      <a:pt x="525595" y="276928"/>
                      <a:pt x="442622" y="270578"/>
                    </a:cubicBezTo>
                    <a:cubicBezTo>
                      <a:pt x="359649" y="264228"/>
                      <a:pt x="293609" y="255761"/>
                      <a:pt x="241962" y="237558"/>
                    </a:cubicBezTo>
                    <a:cubicBezTo>
                      <a:pt x="190315" y="219355"/>
                      <a:pt x="146289" y="199035"/>
                      <a:pt x="132742" y="161358"/>
                    </a:cubicBezTo>
                    <a:cubicBezTo>
                      <a:pt x="119195" y="123681"/>
                      <a:pt x="161529" y="35628"/>
                      <a:pt x="160682" y="11498"/>
                    </a:cubicBezTo>
                    <a:cubicBezTo>
                      <a:pt x="159835" y="-12632"/>
                      <a:pt x="134435" y="7265"/>
                      <a:pt x="127662" y="16578"/>
                    </a:cubicBezTo>
                    <a:cubicBezTo>
                      <a:pt x="120889" y="25891"/>
                      <a:pt x="130202" y="46211"/>
                      <a:pt x="120042" y="72458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フリーフォーム 349"/>
              <p:cNvSpPr/>
              <p:nvPr/>
            </p:nvSpPr>
            <p:spPr bwMode="auto">
              <a:xfrm>
                <a:off x="4581748" y="3512820"/>
                <a:ext cx="729391" cy="546117"/>
              </a:xfrm>
              <a:custGeom>
                <a:avLst/>
                <a:gdLst>
                  <a:gd name="connsiteX0" fmla="*/ 76200 w 769620"/>
                  <a:gd name="connsiteY0" fmla="*/ 609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76200 w 769620"/>
                  <a:gd name="connsiteY9" fmla="*/ 609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40360 w 769620"/>
                  <a:gd name="connsiteY8" fmla="*/ 35560 h 535940"/>
                  <a:gd name="connsiteX9" fmla="*/ 63500 w 769620"/>
                  <a:gd name="connsiteY9" fmla="*/ 35560 h 535940"/>
                  <a:gd name="connsiteX0" fmla="*/ 63500 w 769620"/>
                  <a:gd name="connsiteY0" fmla="*/ 3556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35560 h 535940"/>
                  <a:gd name="connsiteX0" fmla="*/ 63500 w 769620"/>
                  <a:gd name="connsiteY0" fmla="*/ 15240 h 535940"/>
                  <a:gd name="connsiteX1" fmla="*/ 53340 w 769620"/>
                  <a:gd name="connsiteY1" fmla="*/ 26670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5940"/>
                  <a:gd name="connsiteX1" fmla="*/ 40640 w 769620"/>
                  <a:gd name="connsiteY1" fmla="*/ 264160 h 535940"/>
                  <a:gd name="connsiteX2" fmla="*/ 0 w 769620"/>
                  <a:gd name="connsiteY2" fmla="*/ 487680 h 535940"/>
                  <a:gd name="connsiteX3" fmla="*/ 373380 w 769620"/>
                  <a:gd name="connsiteY3" fmla="*/ 535940 h 535940"/>
                  <a:gd name="connsiteX4" fmla="*/ 693420 w 769620"/>
                  <a:gd name="connsiteY4" fmla="*/ 495300 h 535940"/>
                  <a:gd name="connsiteX5" fmla="*/ 769620 w 769620"/>
                  <a:gd name="connsiteY5" fmla="*/ 457200 h 535940"/>
                  <a:gd name="connsiteX6" fmla="*/ 701040 w 769620"/>
                  <a:gd name="connsiteY6" fmla="*/ 165100 h 535940"/>
                  <a:gd name="connsiteX7" fmla="*/ 647700 w 769620"/>
                  <a:gd name="connsiteY7" fmla="*/ 0 h 535940"/>
                  <a:gd name="connsiteX8" fmla="*/ 358140 w 769620"/>
                  <a:gd name="connsiteY8" fmla="*/ 33020 h 535940"/>
                  <a:gd name="connsiteX9" fmla="*/ 63500 w 769620"/>
                  <a:gd name="connsiteY9" fmla="*/ 15240 h 53594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80"/>
                  <a:gd name="connsiteX1" fmla="*/ 40640 w 769620"/>
                  <a:gd name="connsiteY1" fmla="*/ 264160 h 538480"/>
                  <a:gd name="connsiteX2" fmla="*/ 0 w 769620"/>
                  <a:gd name="connsiteY2" fmla="*/ 487680 h 538480"/>
                  <a:gd name="connsiteX3" fmla="*/ 302260 w 769620"/>
                  <a:gd name="connsiteY3" fmla="*/ 538480 h 538480"/>
                  <a:gd name="connsiteX4" fmla="*/ 693420 w 769620"/>
                  <a:gd name="connsiteY4" fmla="*/ 495300 h 538480"/>
                  <a:gd name="connsiteX5" fmla="*/ 769620 w 769620"/>
                  <a:gd name="connsiteY5" fmla="*/ 457200 h 538480"/>
                  <a:gd name="connsiteX6" fmla="*/ 701040 w 769620"/>
                  <a:gd name="connsiteY6" fmla="*/ 165100 h 538480"/>
                  <a:gd name="connsiteX7" fmla="*/ 647700 w 769620"/>
                  <a:gd name="connsiteY7" fmla="*/ 0 h 538480"/>
                  <a:gd name="connsiteX8" fmla="*/ 358140 w 769620"/>
                  <a:gd name="connsiteY8" fmla="*/ 33020 h 538480"/>
                  <a:gd name="connsiteX9" fmla="*/ 63500 w 769620"/>
                  <a:gd name="connsiteY9" fmla="*/ 15240 h 538480"/>
                  <a:gd name="connsiteX0" fmla="*/ 6350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6350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701040 w 769620"/>
                  <a:gd name="connsiteY6" fmla="*/ 16510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15240 h 538497"/>
                  <a:gd name="connsiteX1" fmla="*/ 40640 w 769620"/>
                  <a:gd name="connsiteY1" fmla="*/ 264160 h 538497"/>
                  <a:gd name="connsiteX2" fmla="*/ 0 w 769620"/>
                  <a:gd name="connsiteY2" fmla="*/ 487680 h 538497"/>
                  <a:gd name="connsiteX3" fmla="*/ 302260 w 769620"/>
                  <a:gd name="connsiteY3" fmla="*/ 538480 h 538497"/>
                  <a:gd name="connsiteX4" fmla="*/ 693420 w 769620"/>
                  <a:gd name="connsiteY4" fmla="*/ 495300 h 538497"/>
                  <a:gd name="connsiteX5" fmla="*/ 769620 w 769620"/>
                  <a:gd name="connsiteY5" fmla="*/ 457200 h 538497"/>
                  <a:gd name="connsiteX6" fmla="*/ 688340 w 769620"/>
                  <a:gd name="connsiteY6" fmla="*/ 205740 h 538497"/>
                  <a:gd name="connsiteX7" fmla="*/ 647700 w 769620"/>
                  <a:gd name="connsiteY7" fmla="*/ 0 h 538497"/>
                  <a:gd name="connsiteX8" fmla="*/ 358140 w 769620"/>
                  <a:gd name="connsiteY8" fmla="*/ 33020 h 538497"/>
                  <a:gd name="connsiteX9" fmla="*/ 55880 w 769620"/>
                  <a:gd name="connsiteY9" fmla="*/ 15240 h 53849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8140 w 769620"/>
                  <a:gd name="connsiteY8" fmla="*/ 40640 h 546117"/>
                  <a:gd name="connsiteX9" fmla="*/ 55880 w 769620"/>
                  <a:gd name="connsiteY9" fmla="*/ 22860 h 546117"/>
                  <a:gd name="connsiteX0" fmla="*/ 55880 w 769620"/>
                  <a:gd name="connsiteY0" fmla="*/ 22860 h 546117"/>
                  <a:gd name="connsiteX1" fmla="*/ 40640 w 769620"/>
                  <a:gd name="connsiteY1" fmla="*/ 271780 h 546117"/>
                  <a:gd name="connsiteX2" fmla="*/ 0 w 769620"/>
                  <a:gd name="connsiteY2" fmla="*/ 495300 h 546117"/>
                  <a:gd name="connsiteX3" fmla="*/ 302260 w 769620"/>
                  <a:gd name="connsiteY3" fmla="*/ 546100 h 546117"/>
                  <a:gd name="connsiteX4" fmla="*/ 693420 w 769620"/>
                  <a:gd name="connsiteY4" fmla="*/ 502920 h 546117"/>
                  <a:gd name="connsiteX5" fmla="*/ 769620 w 769620"/>
                  <a:gd name="connsiteY5" fmla="*/ 464820 h 546117"/>
                  <a:gd name="connsiteX6" fmla="*/ 688340 w 769620"/>
                  <a:gd name="connsiteY6" fmla="*/ 213360 h 546117"/>
                  <a:gd name="connsiteX7" fmla="*/ 652780 w 769620"/>
                  <a:gd name="connsiteY7" fmla="*/ 0 h 546117"/>
                  <a:gd name="connsiteX8" fmla="*/ 355600 w 769620"/>
                  <a:gd name="connsiteY8" fmla="*/ 25400 h 546117"/>
                  <a:gd name="connsiteX9" fmla="*/ 55880 w 769620"/>
                  <a:gd name="connsiteY9" fmla="*/ 22860 h 546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9620" h="546117">
                    <a:moveTo>
                      <a:pt x="55880" y="22860"/>
                    </a:moveTo>
                    <a:lnTo>
                      <a:pt x="40640" y="271780"/>
                    </a:lnTo>
                    <a:lnTo>
                      <a:pt x="0" y="495300"/>
                    </a:lnTo>
                    <a:cubicBezTo>
                      <a:pt x="100753" y="512233"/>
                      <a:pt x="176107" y="544407"/>
                      <a:pt x="302260" y="546100"/>
                    </a:cubicBezTo>
                    <a:cubicBezTo>
                      <a:pt x="452967" y="546947"/>
                      <a:pt x="563033" y="517313"/>
                      <a:pt x="693420" y="502920"/>
                    </a:cubicBezTo>
                    <a:lnTo>
                      <a:pt x="769620" y="464820"/>
                    </a:lnTo>
                    <a:lnTo>
                      <a:pt x="688340" y="213360"/>
                    </a:lnTo>
                    <a:lnTo>
                      <a:pt x="652780" y="0"/>
                    </a:lnTo>
                    <a:lnTo>
                      <a:pt x="355600" y="25400"/>
                    </a:lnTo>
                    <a:lnTo>
                      <a:pt x="55880" y="2286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">
                <a:solidFill>
                  <a:srgbClr val="00B0F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テキスト ボックス 350"/>
              <p:cNvSpPr txBox="1"/>
              <p:nvPr/>
            </p:nvSpPr>
            <p:spPr>
              <a:xfrm>
                <a:off x="4669873" y="3570303"/>
                <a:ext cx="502413" cy="4365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Wave4">
                  <a:avLst>
                    <a:gd name="adj1" fmla="val 2477"/>
                    <a:gd name="adj2" fmla="val 0"/>
                  </a:avLst>
                </a:prstTxWarp>
                <a:spAutoFit/>
              </a:bodyPr>
              <a:lstStyle/>
              <a:p>
                <a:pPr algn="ctr"/>
                <a:r>
                  <a:rPr kumimoji="1" lang="ja-JP" altLang="en-US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○○市</a:t>
                </a:r>
                <a:endParaRPr kumimoji="1" lang="en-US" altLang="ja-JP" b="1" dirty="0" smtClean="0">
                  <a:solidFill>
                    <a:srgbClr val="00B0F0"/>
                  </a:solidFill>
                  <a:latin typeface="+mj-ea"/>
                  <a:ea typeface="+mj-ea"/>
                </a:endParaRPr>
              </a:p>
              <a:p>
                <a:pPr algn="ctr"/>
                <a:r>
                  <a:rPr lang="en-US" altLang="ja-JP" b="1" dirty="0" smtClean="0">
                    <a:solidFill>
                      <a:srgbClr val="00B0F0"/>
                    </a:solidFill>
                    <a:latin typeface="+mj-ea"/>
                    <a:ea typeface="+mj-ea"/>
                  </a:rPr>
                  <a:t>40</a:t>
                </a:r>
                <a:endParaRPr kumimoji="1" lang="ja-JP" altLang="en-US" b="1" dirty="0">
                  <a:solidFill>
                    <a:srgbClr val="00B0F0"/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352" name="グループ化 351"/>
          <p:cNvGrpSpPr/>
          <p:nvPr/>
        </p:nvGrpSpPr>
        <p:grpSpPr>
          <a:xfrm>
            <a:off x="4227450" y="2932743"/>
            <a:ext cx="1443649" cy="1316476"/>
            <a:chOff x="4257870" y="2970732"/>
            <a:chExt cx="1443649" cy="1316476"/>
          </a:xfrm>
        </p:grpSpPr>
        <p:sp>
          <p:nvSpPr>
            <p:cNvPr id="353" name="フリーフォーム 352"/>
            <p:cNvSpPr/>
            <p:nvPr/>
          </p:nvSpPr>
          <p:spPr bwMode="auto">
            <a:xfrm>
              <a:off x="4257870" y="3141533"/>
              <a:ext cx="1443649" cy="1145675"/>
            </a:xfrm>
            <a:custGeom>
              <a:avLst/>
              <a:gdLst>
                <a:gd name="connsiteX0" fmla="*/ 239623 w 1651456"/>
                <a:gd name="connsiteY0" fmla="*/ 1110189 h 1161367"/>
                <a:gd name="connsiteX1" fmla="*/ 900023 w 1651456"/>
                <a:gd name="connsiteY1" fmla="*/ 1160989 h 1161367"/>
                <a:gd name="connsiteX2" fmla="*/ 1616303 w 1651456"/>
                <a:gd name="connsiteY2" fmla="*/ 1084789 h 1161367"/>
                <a:gd name="connsiteX3" fmla="*/ 1524863 w 1651456"/>
                <a:gd name="connsiteY3" fmla="*/ 927309 h 1161367"/>
                <a:gd name="connsiteX4" fmla="*/ 1382623 w 1651456"/>
                <a:gd name="connsiteY4" fmla="*/ 785069 h 1161367"/>
                <a:gd name="connsiteX5" fmla="*/ 1270863 w 1651456"/>
                <a:gd name="connsiteY5" fmla="*/ 322789 h 1161367"/>
                <a:gd name="connsiteX6" fmla="*/ 1077823 w 1651456"/>
                <a:gd name="connsiteY6" fmla="*/ 104349 h 1161367"/>
                <a:gd name="connsiteX7" fmla="*/ 889863 w 1651456"/>
                <a:gd name="connsiteY7" fmla="*/ 7829 h 1161367"/>
                <a:gd name="connsiteX8" fmla="*/ 559663 w 1651456"/>
                <a:gd name="connsiteY8" fmla="*/ 23069 h 1161367"/>
                <a:gd name="connsiteX9" fmla="*/ 300583 w 1651456"/>
                <a:gd name="connsiteY9" fmla="*/ 160229 h 1161367"/>
                <a:gd name="connsiteX10" fmla="*/ 270103 w 1651456"/>
                <a:gd name="connsiteY10" fmla="*/ 510749 h 1161367"/>
                <a:gd name="connsiteX11" fmla="*/ 219303 w 1651456"/>
                <a:gd name="connsiteY11" fmla="*/ 663149 h 1161367"/>
                <a:gd name="connsiteX12" fmla="*/ 173583 w 1651456"/>
                <a:gd name="connsiteY12" fmla="*/ 871429 h 1161367"/>
                <a:gd name="connsiteX13" fmla="*/ 863 w 1651456"/>
                <a:gd name="connsiteY13" fmla="*/ 1023829 h 1161367"/>
                <a:gd name="connsiteX14" fmla="*/ 239623 w 1651456"/>
                <a:gd name="connsiteY14" fmla="*/ 1110189 h 1161367"/>
                <a:gd name="connsiteX0" fmla="*/ 239623 w 1653875"/>
                <a:gd name="connsiteY0" fmla="*/ 1110189 h 1161367"/>
                <a:gd name="connsiteX1" fmla="*/ 900023 w 1653875"/>
                <a:gd name="connsiteY1" fmla="*/ 1160989 h 1161367"/>
                <a:gd name="connsiteX2" fmla="*/ 1616303 w 1653875"/>
                <a:gd name="connsiteY2" fmla="*/ 1084789 h 1161367"/>
                <a:gd name="connsiteX3" fmla="*/ 1524863 w 1653875"/>
                <a:gd name="connsiteY3" fmla="*/ 927309 h 1161367"/>
                <a:gd name="connsiteX4" fmla="*/ 1382623 w 1653875"/>
                <a:gd name="connsiteY4" fmla="*/ 785069 h 1161367"/>
                <a:gd name="connsiteX5" fmla="*/ 1270863 w 1653875"/>
                <a:gd name="connsiteY5" fmla="*/ 322789 h 1161367"/>
                <a:gd name="connsiteX6" fmla="*/ 1077823 w 1653875"/>
                <a:gd name="connsiteY6" fmla="*/ 104349 h 1161367"/>
                <a:gd name="connsiteX7" fmla="*/ 889863 w 1653875"/>
                <a:gd name="connsiteY7" fmla="*/ 7829 h 1161367"/>
                <a:gd name="connsiteX8" fmla="*/ 559663 w 1653875"/>
                <a:gd name="connsiteY8" fmla="*/ 23069 h 1161367"/>
                <a:gd name="connsiteX9" fmla="*/ 300583 w 1653875"/>
                <a:gd name="connsiteY9" fmla="*/ 160229 h 1161367"/>
                <a:gd name="connsiteX10" fmla="*/ 270103 w 1653875"/>
                <a:gd name="connsiteY10" fmla="*/ 510749 h 1161367"/>
                <a:gd name="connsiteX11" fmla="*/ 219303 w 1653875"/>
                <a:gd name="connsiteY11" fmla="*/ 663149 h 1161367"/>
                <a:gd name="connsiteX12" fmla="*/ 173583 w 1653875"/>
                <a:gd name="connsiteY12" fmla="*/ 871429 h 1161367"/>
                <a:gd name="connsiteX13" fmla="*/ 863 w 1653875"/>
                <a:gd name="connsiteY13" fmla="*/ 1023829 h 1161367"/>
                <a:gd name="connsiteX14" fmla="*/ 239623 w 1653875"/>
                <a:gd name="connsiteY14" fmla="*/ 1110189 h 1161367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70103 w 1653875"/>
                <a:gd name="connsiteY10" fmla="*/ 511592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70103 w 1653875"/>
                <a:gd name="connsiteY10" fmla="*/ 511592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39623 w 1653875"/>
                <a:gd name="connsiteY0" fmla="*/ 1111032 h 1162210"/>
                <a:gd name="connsiteX1" fmla="*/ 900023 w 1653875"/>
                <a:gd name="connsiteY1" fmla="*/ 1161832 h 1162210"/>
                <a:gd name="connsiteX2" fmla="*/ 1616303 w 1653875"/>
                <a:gd name="connsiteY2" fmla="*/ 1085632 h 1162210"/>
                <a:gd name="connsiteX3" fmla="*/ 1524863 w 1653875"/>
                <a:gd name="connsiteY3" fmla="*/ 928152 h 1162210"/>
                <a:gd name="connsiteX4" fmla="*/ 1382623 w 1653875"/>
                <a:gd name="connsiteY4" fmla="*/ 785912 h 1162210"/>
                <a:gd name="connsiteX5" fmla="*/ 1270863 w 1653875"/>
                <a:gd name="connsiteY5" fmla="*/ 323632 h 1162210"/>
                <a:gd name="connsiteX6" fmla="*/ 1077823 w 1653875"/>
                <a:gd name="connsiteY6" fmla="*/ 105192 h 1162210"/>
                <a:gd name="connsiteX7" fmla="*/ 889863 w 1653875"/>
                <a:gd name="connsiteY7" fmla="*/ 8672 h 1162210"/>
                <a:gd name="connsiteX8" fmla="*/ 559663 w 1653875"/>
                <a:gd name="connsiteY8" fmla="*/ 23912 h 1162210"/>
                <a:gd name="connsiteX9" fmla="*/ 323467 w 1653875"/>
                <a:gd name="connsiteY9" fmla="*/ 179165 h 1162210"/>
                <a:gd name="connsiteX10" fmla="*/ 264382 w 1653875"/>
                <a:gd name="connsiteY10" fmla="*/ 470236 h 1162210"/>
                <a:gd name="connsiteX11" fmla="*/ 219303 w 1653875"/>
                <a:gd name="connsiteY11" fmla="*/ 663992 h 1162210"/>
                <a:gd name="connsiteX12" fmla="*/ 173583 w 1653875"/>
                <a:gd name="connsiteY12" fmla="*/ 872272 h 1162210"/>
                <a:gd name="connsiteX13" fmla="*/ 863 w 1653875"/>
                <a:gd name="connsiteY13" fmla="*/ 1024672 h 1162210"/>
                <a:gd name="connsiteX14" fmla="*/ 239623 w 1653875"/>
                <a:gd name="connsiteY14" fmla="*/ 1111032 h 1162210"/>
                <a:gd name="connsiteX0" fmla="*/ 240042 w 1654294"/>
                <a:gd name="connsiteY0" fmla="*/ 1111032 h 1162210"/>
                <a:gd name="connsiteX1" fmla="*/ 900442 w 1654294"/>
                <a:gd name="connsiteY1" fmla="*/ 1161832 h 1162210"/>
                <a:gd name="connsiteX2" fmla="*/ 1616722 w 1654294"/>
                <a:gd name="connsiteY2" fmla="*/ 1085632 h 1162210"/>
                <a:gd name="connsiteX3" fmla="*/ 1525282 w 1654294"/>
                <a:gd name="connsiteY3" fmla="*/ 928152 h 1162210"/>
                <a:gd name="connsiteX4" fmla="*/ 1383042 w 1654294"/>
                <a:gd name="connsiteY4" fmla="*/ 785912 h 1162210"/>
                <a:gd name="connsiteX5" fmla="*/ 1271282 w 1654294"/>
                <a:gd name="connsiteY5" fmla="*/ 323632 h 1162210"/>
                <a:gd name="connsiteX6" fmla="*/ 1078242 w 1654294"/>
                <a:gd name="connsiteY6" fmla="*/ 105192 h 1162210"/>
                <a:gd name="connsiteX7" fmla="*/ 890282 w 1654294"/>
                <a:gd name="connsiteY7" fmla="*/ 8672 h 1162210"/>
                <a:gd name="connsiteX8" fmla="*/ 560082 w 1654294"/>
                <a:gd name="connsiteY8" fmla="*/ 23912 h 1162210"/>
                <a:gd name="connsiteX9" fmla="*/ 323886 w 1654294"/>
                <a:gd name="connsiteY9" fmla="*/ 179165 h 1162210"/>
                <a:gd name="connsiteX10" fmla="*/ 264801 w 1654294"/>
                <a:gd name="connsiteY10" fmla="*/ 470236 h 1162210"/>
                <a:gd name="connsiteX11" fmla="*/ 219722 w 1654294"/>
                <a:gd name="connsiteY11" fmla="*/ 663992 h 1162210"/>
                <a:gd name="connsiteX12" fmla="*/ 148257 w 1654294"/>
                <a:gd name="connsiteY12" fmla="*/ 874857 h 1162210"/>
                <a:gd name="connsiteX13" fmla="*/ 1282 w 1654294"/>
                <a:gd name="connsiteY13" fmla="*/ 1024672 h 1162210"/>
                <a:gd name="connsiteX14" fmla="*/ 240042 w 1654294"/>
                <a:gd name="connsiteY14" fmla="*/ 1111032 h 1162210"/>
                <a:gd name="connsiteX0" fmla="*/ 239640 w 1653892"/>
                <a:gd name="connsiteY0" fmla="*/ 1111032 h 1162210"/>
                <a:gd name="connsiteX1" fmla="*/ 900040 w 1653892"/>
                <a:gd name="connsiteY1" fmla="*/ 1161832 h 1162210"/>
                <a:gd name="connsiteX2" fmla="*/ 1616320 w 1653892"/>
                <a:gd name="connsiteY2" fmla="*/ 1085632 h 1162210"/>
                <a:gd name="connsiteX3" fmla="*/ 1524880 w 1653892"/>
                <a:gd name="connsiteY3" fmla="*/ 928152 h 1162210"/>
                <a:gd name="connsiteX4" fmla="*/ 1382640 w 1653892"/>
                <a:gd name="connsiteY4" fmla="*/ 785912 h 1162210"/>
                <a:gd name="connsiteX5" fmla="*/ 1270880 w 1653892"/>
                <a:gd name="connsiteY5" fmla="*/ 323632 h 1162210"/>
                <a:gd name="connsiteX6" fmla="*/ 1077840 w 1653892"/>
                <a:gd name="connsiteY6" fmla="*/ 105192 h 1162210"/>
                <a:gd name="connsiteX7" fmla="*/ 889880 w 1653892"/>
                <a:gd name="connsiteY7" fmla="*/ 8672 h 1162210"/>
                <a:gd name="connsiteX8" fmla="*/ 559680 w 1653892"/>
                <a:gd name="connsiteY8" fmla="*/ 23912 h 1162210"/>
                <a:gd name="connsiteX9" fmla="*/ 323484 w 1653892"/>
                <a:gd name="connsiteY9" fmla="*/ 179165 h 1162210"/>
                <a:gd name="connsiteX10" fmla="*/ 264399 w 1653892"/>
                <a:gd name="connsiteY10" fmla="*/ 470236 h 1162210"/>
                <a:gd name="connsiteX11" fmla="*/ 219320 w 1653892"/>
                <a:gd name="connsiteY11" fmla="*/ 663992 h 1162210"/>
                <a:gd name="connsiteX12" fmla="*/ 147855 w 1653892"/>
                <a:gd name="connsiteY12" fmla="*/ 874857 h 1162210"/>
                <a:gd name="connsiteX13" fmla="*/ 880 w 1653892"/>
                <a:gd name="connsiteY13" fmla="*/ 1024672 h 1162210"/>
                <a:gd name="connsiteX14" fmla="*/ 239640 w 1653892"/>
                <a:gd name="connsiteY14" fmla="*/ 1111032 h 1162210"/>
                <a:gd name="connsiteX0" fmla="*/ 239640 w 1632492"/>
                <a:gd name="connsiteY0" fmla="*/ 1111032 h 1162210"/>
                <a:gd name="connsiteX1" fmla="*/ 900040 w 1632492"/>
                <a:gd name="connsiteY1" fmla="*/ 1161832 h 1162210"/>
                <a:gd name="connsiteX2" fmla="*/ 1616320 w 1632492"/>
                <a:gd name="connsiteY2" fmla="*/ 1085632 h 1162210"/>
                <a:gd name="connsiteX3" fmla="*/ 1524880 w 1632492"/>
                <a:gd name="connsiteY3" fmla="*/ 928152 h 1162210"/>
                <a:gd name="connsiteX4" fmla="*/ 1382640 w 1632492"/>
                <a:gd name="connsiteY4" fmla="*/ 785912 h 1162210"/>
                <a:gd name="connsiteX5" fmla="*/ 1270880 w 1632492"/>
                <a:gd name="connsiteY5" fmla="*/ 323632 h 1162210"/>
                <a:gd name="connsiteX6" fmla="*/ 1077840 w 1632492"/>
                <a:gd name="connsiteY6" fmla="*/ 105192 h 1162210"/>
                <a:gd name="connsiteX7" fmla="*/ 889880 w 1632492"/>
                <a:gd name="connsiteY7" fmla="*/ 8672 h 1162210"/>
                <a:gd name="connsiteX8" fmla="*/ 559680 w 1632492"/>
                <a:gd name="connsiteY8" fmla="*/ 23912 h 1162210"/>
                <a:gd name="connsiteX9" fmla="*/ 323484 w 1632492"/>
                <a:gd name="connsiteY9" fmla="*/ 179165 h 1162210"/>
                <a:gd name="connsiteX10" fmla="*/ 264399 w 1632492"/>
                <a:gd name="connsiteY10" fmla="*/ 470236 h 1162210"/>
                <a:gd name="connsiteX11" fmla="*/ 219320 w 1632492"/>
                <a:gd name="connsiteY11" fmla="*/ 663992 h 1162210"/>
                <a:gd name="connsiteX12" fmla="*/ 147855 w 1632492"/>
                <a:gd name="connsiteY12" fmla="*/ 874857 h 1162210"/>
                <a:gd name="connsiteX13" fmla="*/ 880 w 1632492"/>
                <a:gd name="connsiteY13" fmla="*/ 1024672 h 1162210"/>
                <a:gd name="connsiteX14" fmla="*/ 239640 w 1632492"/>
                <a:gd name="connsiteY14" fmla="*/ 1111032 h 1162210"/>
                <a:gd name="connsiteX0" fmla="*/ 239640 w 1630782"/>
                <a:gd name="connsiteY0" fmla="*/ 1111032 h 1162210"/>
                <a:gd name="connsiteX1" fmla="*/ 900040 w 1630782"/>
                <a:gd name="connsiteY1" fmla="*/ 1161832 h 1162210"/>
                <a:gd name="connsiteX2" fmla="*/ 1616320 w 1630782"/>
                <a:gd name="connsiteY2" fmla="*/ 1085632 h 1162210"/>
                <a:gd name="connsiteX3" fmla="*/ 1524880 w 1630782"/>
                <a:gd name="connsiteY3" fmla="*/ 928152 h 1162210"/>
                <a:gd name="connsiteX4" fmla="*/ 1382640 w 1630782"/>
                <a:gd name="connsiteY4" fmla="*/ 785912 h 1162210"/>
                <a:gd name="connsiteX5" fmla="*/ 1270880 w 1630782"/>
                <a:gd name="connsiteY5" fmla="*/ 323632 h 1162210"/>
                <a:gd name="connsiteX6" fmla="*/ 1077840 w 1630782"/>
                <a:gd name="connsiteY6" fmla="*/ 105192 h 1162210"/>
                <a:gd name="connsiteX7" fmla="*/ 889880 w 1630782"/>
                <a:gd name="connsiteY7" fmla="*/ 8672 h 1162210"/>
                <a:gd name="connsiteX8" fmla="*/ 559680 w 1630782"/>
                <a:gd name="connsiteY8" fmla="*/ 23912 h 1162210"/>
                <a:gd name="connsiteX9" fmla="*/ 323484 w 1630782"/>
                <a:gd name="connsiteY9" fmla="*/ 179165 h 1162210"/>
                <a:gd name="connsiteX10" fmla="*/ 264399 w 1630782"/>
                <a:gd name="connsiteY10" fmla="*/ 470236 h 1162210"/>
                <a:gd name="connsiteX11" fmla="*/ 219320 w 1630782"/>
                <a:gd name="connsiteY11" fmla="*/ 663992 h 1162210"/>
                <a:gd name="connsiteX12" fmla="*/ 147855 w 1630782"/>
                <a:gd name="connsiteY12" fmla="*/ 874857 h 1162210"/>
                <a:gd name="connsiteX13" fmla="*/ 880 w 1630782"/>
                <a:gd name="connsiteY13" fmla="*/ 1024672 h 1162210"/>
                <a:gd name="connsiteX14" fmla="*/ 239640 w 1630782"/>
                <a:gd name="connsiteY14" fmla="*/ 1111032 h 1162210"/>
                <a:gd name="connsiteX0" fmla="*/ 239640 w 1644295"/>
                <a:gd name="connsiteY0" fmla="*/ 1111032 h 1162210"/>
                <a:gd name="connsiteX1" fmla="*/ 900040 w 1644295"/>
                <a:gd name="connsiteY1" fmla="*/ 1161832 h 1162210"/>
                <a:gd name="connsiteX2" fmla="*/ 1616320 w 1644295"/>
                <a:gd name="connsiteY2" fmla="*/ 1085632 h 1162210"/>
                <a:gd name="connsiteX3" fmla="*/ 1487694 w 1644295"/>
                <a:gd name="connsiteY3" fmla="*/ 946245 h 1162210"/>
                <a:gd name="connsiteX4" fmla="*/ 1382640 w 1644295"/>
                <a:gd name="connsiteY4" fmla="*/ 785912 h 1162210"/>
                <a:gd name="connsiteX5" fmla="*/ 1270880 w 1644295"/>
                <a:gd name="connsiteY5" fmla="*/ 323632 h 1162210"/>
                <a:gd name="connsiteX6" fmla="*/ 1077840 w 1644295"/>
                <a:gd name="connsiteY6" fmla="*/ 105192 h 1162210"/>
                <a:gd name="connsiteX7" fmla="*/ 889880 w 1644295"/>
                <a:gd name="connsiteY7" fmla="*/ 8672 h 1162210"/>
                <a:gd name="connsiteX8" fmla="*/ 559680 w 1644295"/>
                <a:gd name="connsiteY8" fmla="*/ 23912 h 1162210"/>
                <a:gd name="connsiteX9" fmla="*/ 323484 w 1644295"/>
                <a:gd name="connsiteY9" fmla="*/ 179165 h 1162210"/>
                <a:gd name="connsiteX10" fmla="*/ 264399 w 1644295"/>
                <a:gd name="connsiteY10" fmla="*/ 470236 h 1162210"/>
                <a:gd name="connsiteX11" fmla="*/ 219320 w 1644295"/>
                <a:gd name="connsiteY11" fmla="*/ 663992 h 1162210"/>
                <a:gd name="connsiteX12" fmla="*/ 147855 w 1644295"/>
                <a:gd name="connsiteY12" fmla="*/ 874857 h 1162210"/>
                <a:gd name="connsiteX13" fmla="*/ 880 w 1644295"/>
                <a:gd name="connsiteY13" fmla="*/ 1024672 h 1162210"/>
                <a:gd name="connsiteX14" fmla="*/ 239640 w 1644295"/>
                <a:gd name="connsiteY14" fmla="*/ 1111032 h 1162210"/>
                <a:gd name="connsiteX0" fmla="*/ 239640 w 1646713"/>
                <a:gd name="connsiteY0" fmla="*/ 1111032 h 1162210"/>
                <a:gd name="connsiteX1" fmla="*/ 900040 w 1646713"/>
                <a:gd name="connsiteY1" fmla="*/ 1161832 h 1162210"/>
                <a:gd name="connsiteX2" fmla="*/ 1616320 w 1646713"/>
                <a:gd name="connsiteY2" fmla="*/ 1085632 h 1162210"/>
                <a:gd name="connsiteX3" fmla="*/ 1487694 w 1646713"/>
                <a:gd name="connsiteY3" fmla="*/ 946245 h 1162210"/>
                <a:gd name="connsiteX4" fmla="*/ 1382640 w 1646713"/>
                <a:gd name="connsiteY4" fmla="*/ 785912 h 1162210"/>
                <a:gd name="connsiteX5" fmla="*/ 1270880 w 1646713"/>
                <a:gd name="connsiteY5" fmla="*/ 323632 h 1162210"/>
                <a:gd name="connsiteX6" fmla="*/ 1077840 w 1646713"/>
                <a:gd name="connsiteY6" fmla="*/ 105192 h 1162210"/>
                <a:gd name="connsiteX7" fmla="*/ 889880 w 1646713"/>
                <a:gd name="connsiteY7" fmla="*/ 8672 h 1162210"/>
                <a:gd name="connsiteX8" fmla="*/ 559680 w 1646713"/>
                <a:gd name="connsiteY8" fmla="*/ 23912 h 1162210"/>
                <a:gd name="connsiteX9" fmla="*/ 323484 w 1646713"/>
                <a:gd name="connsiteY9" fmla="*/ 179165 h 1162210"/>
                <a:gd name="connsiteX10" fmla="*/ 264399 w 1646713"/>
                <a:gd name="connsiteY10" fmla="*/ 470236 h 1162210"/>
                <a:gd name="connsiteX11" fmla="*/ 219320 w 1646713"/>
                <a:gd name="connsiteY11" fmla="*/ 663992 h 1162210"/>
                <a:gd name="connsiteX12" fmla="*/ 147855 w 1646713"/>
                <a:gd name="connsiteY12" fmla="*/ 874857 h 1162210"/>
                <a:gd name="connsiteX13" fmla="*/ 880 w 1646713"/>
                <a:gd name="connsiteY13" fmla="*/ 1024672 h 1162210"/>
                <a:gd name="connsiteX14" fmla="*/ 239640 w 1646713"/>
                <a:gd name="connsiteY14" fmla="*/ 1111032 h 1162210"/>
                <a:gd name="connsiteX0" fmla="*/ 239640 w 1644295"/>
                <a:gd name="connsiteY0" fmla="*/ 1111032 h 1162610"/>
                <a:gd name="connsiteX1" fmla="*/ 900040 w 1644295"/>
                <a:gd name="connsiteY1" fmla="*/ 1161832 h 1162610"/>
                <a:gd name="connsiteX2" fmla="*/ 1616320 w 1644295"/>
                <a:gd name="connsiteY2" fmla="*/ 1072708 h 1162610"/>
                <a:gd name="connsiteX3" fmla="*/ 1487694 w 1644295"/>
                <a:gd name="connsiteY3" fmla="*/ 946245 h 1162610"/>
                <a:gd name="connsiteX4" fmla="*/ 1382640 w 1644295"/>
                <a:gd name="connsiteY4" fmla="*/ 785912 h 1162610"/>
                <a:gd name="connsiteX5" fmla="*/ 1270880 w 1644295"/>
                <a:gd name="connsiteY5" fmla="*/ 323632 h 1162610"/>
                <a:gd name="connsiteX6" fmla="*/ 1077840 w 1644295"/>
                <a:gd name="connsiteY6" fmla="*/ 105192 h 1162610"/>
                <a:gd name="connsiteX7" fmla="*/ 889880 w 1644295"/>
                <a:gd name="connsiteY7" fmla="*/ 8672 h 1162610"/>
                <a:gd name="connsiteX8" fmla="*/ 559680 w 1644295"/>
                <a:gd name="connsiteY8" fmla="*/ 23912 h 1162610"/>
                <a:gd name="connsiteX9" fmla="*/ 323484 w 1644295"/>
                <a:gd name="connsiteY9" fmla="*/ 179165 h 1162610"/>
                <a:gd name="connsiteX10" fmla="*/ 264399 w 1644295"/>
                <a:gd name="connsiteY10" fmla="*/ 470236 h 1162610"/>
                <a:gd name="connsiteX11" fmla="*/ 219320 w 1644295"/>
                <a:gd name="connsiteY11" fmla="*/ 663992 h 1162610"/>
                <a:gd name="connsiteX12" fmla="*/ 147855 w 1644295"/>
                <a:gd name="connsiteY12" fmla="*/ 874857 h 1162610"/>
                <a:gd name="connsiteX13" fmla="*/ 880 w 1644295"/>
                <a:gd name="connsiteY13" fmla="*/ 1024672 h 1162610"/>
                <a:gd name="connsiteX14" fmla="*/ 239640 w 1644295"/>
                <a:gd name="connsiteY14" fmla="*/ 1111032 h 1162610"/>
                <a:gd name="connsiteX0" fmla="*/ 239855 w 1644510"/>
                <a:gd name="connsiteY0" fmla="*/ 1111032 h 1162610"/>
                <a:gd name="connsiteX1" fmla="*/ 900255 w 1644510"/>
                <a:gd name="connsiteY1" fmla="*/ 1161832 h 1162610"/>
                <a:gd name="connsiteX2" fmla="*/ 1616535 w 1644510"/>
                <a:gd name="connsiteY2" fmla="*/ 1072708 h 1162610"/>
                <a:gd name="connsiteX3" fmla="*/ 1487909 w 1644510"/>
                <a:gd name="connsiteY3" fmla="*/ 946245 h 1162610"/>
                <a:gd name="connsiteX4" fmla="*/ 1382855 w 1644510"/>
                <a:gd name="connsiteY4" fmla="*/ 785912 h 1162610"/>
                <a:gd name="connsiteX5" fmla="*/ 1271095 w 1644510"/>
                <a:gd name="connsiteY5" fmla="*/ 323632 h 1162610"/>
                <a:gd name="connsiteX6" fmla="*/ 1078055 w 1644510"/>
                <a:gd name="connsiteY6" fmla="*/ 105192 h 1162610"/>
                <a:gd name="connsiteX7" fmla="*/ 890095 w 1644510"/>
                <a:gd name="connsiteY7" fmla="*/ 8672 h 1162610"/>
                <a:gd name="connsiteX8" fmla="*/ 559895 w 1644510"/>
                <a:gd name="connsiteY8" fmla="*/ 23912 h 1162610"/>
                <a:gd name="connsiteX9" fmla="*/ 323699 w 1644510"/>
                <a:gd name="connsiteY9" fmla="*/ 179165 h 1162610"/>
                <a:gd name="connsiteX10" fmla="*/ 264614 w 1644510"/>
                <a:gd name="connsiteY10" fmla="*/ 470236 h 1162610"/>
                <a:gd name="connsiteX11" fmla="*/ 219535 w 1644510"/>
                <a:gd name="connsiteY11" fmla="*/ 663992 h 1162610"/>
                <a:gd name="connsiteX12" fmla="*/ 153791 w 1644510"/>
                <a:gd name="connsiteY12" fmla="*/ 903289 h 1162610"/>
                <a:gd name="connsiteX13" fmla="*/ 1095 w 1644510"/>
                <a:gd name="connsiteY13" fmla="*/ 1024672 h 1162610"/>
                <a:gd name="connsiteX14" fmla="*/ 239855 w 1644510"/>
                <a:gd name="connsiteY14" fmla="*/ 1111032 h 1162610"/>
                <a:gd name="connsiteX0" fmla="*/ 220013 w 1624668"/>
                <a:gd name="connsiteY0" fmla="*/ 1111032 h 1162627"/>
                <a:gd name="connsiteX1" fmla="*/ 880413 w 1624668"/>
                <a:gd name="connsiteY1" fmla="*/ 1161832 h 1162627"/>
                <a:gd name="connsiteX2" fmla="*/ 1596693 w 1624668"/>
                <a:gd name="connsiteY2" fmla="*/ 1072708 h 1162627"/>
                <a:gd name="connsiteX3" fmla="*/ 1468067 w 1624668"/>
                <a:gd name="connsiteY3" fmla="*/ 946245 h 1162627"/>
                <a:gd name="connsiteX4" fmla="*/ 1363013 w 1624668"/>
                <a:gd name="connsiteY4" fmla="*/ 785912 h 1162627"/>
                <a:gd name="connsiteX5" fmla="*/ 1251253 w 1624668"/>
                <a:gd name="connsiteY5" fmla="*/ 323632 h 1162627"/>
                <a:gd name="connsiteX6" fmla="*/ 1058213 w 1624668"/>
                <a:gd name="connsiteY6" fmla="*/ 105192 h 1162627"/>
                <a:gd name="connsiteX7" fmla="*/ 870253 w 1624668"/>
                <a:gd name="connsiteY7" fmla="*/ 8672 h 1162627"/>
                <a:gd name="connsiteX8" fmla="*/ 540053 w 1624668"/>
                <a:gd name="connsiteY8" fmla="*/ 23912 h 1162627"/>
                <a:gd name="connsiteX9" fmla="*/ 303857 w 1624668"/>
                <a:gd name="connsiteY9" fmla="*/ 179165 h 1162627"/>
                <a:gd name="connsiteX10" fmla="*/ 244772 w 1624668"/>
                <a:gd name="connsiteY10" fmla="*/ 470236 h 1162627"/>
                <a:gd name="connsiteX11" fmla="*/ 199693 w 1624668"/>
                <a:gd name="connsiteY11" fmla="*/ 663992 h 1162627"/>
                <a:gd name="connsiteX12" fmla="*/ 133949 w 1624668"/>
                <a:gd name="connsiteY12" fmla="*/ 903289 h 1162627"/>
                <a:gd name="connsiteX13" fmla="*/ 1276 w 1624668"/>
                <a:gd name="connsiteY13" fmla="*/ 1019502 h 1162627"/>
                <a:gd name="connsiteX14" fmla="*/ 220013 w 1624668"/>
                <a:gd name="connsiteY14" fmla="*/ 1111032 h 1162627"/>
                <a:gd name="connsiteX0" fmla="*/ 220013 w 1624668"/>
                <a:gd name="connsiteY0" fmla="*/ 1110477 h 1162072"/>
                <a:gd name="connsiteX1" fmla="*/ 880413 w 1624668"/>
                <a:gd name="connsiteY1" fmla="*/ 1161277 h 1162072"/>
                <a:gd name="connsiteX2" fmla="*/ 1596693 w 1624668"/>
                <a:gd name="connsiteY2" fmla="*/ 1072153 h 1162072"/>
                <a:gd name="connsiteX3" fmla="*/ 1468067 w 1624668"/>
                <a:gd name="connsiteY3" fmla="*/ 945690 h 1162072"/>
                <a:gd name="connsiteX4" fmla="*/ 1363013 w 1624668"/>
                <a:gd name="connsiteY4" fmla="*/ 785357 h 1162072"/>
                <a:gd name="connsiteX5" fmla="*/ 1251253 w 1624668"/>
                <a:gd name="connsiteY5" fmla="*/ 323077 h 1162072"/>
                <a:gd name="connsiteX6" fmla="*/ 1078236 w 1624668"/>
                <a:gd name="connsiteY6" fmla="*/ 96883 h 1162072"/>
                <a:gd name="connsiteX7" fmla="*/ 870253 w 1624668"/>
                <a:gd name="connsiteY7" fmla="*/ 8117 h 1162072"/>
                <a:gd name="connsiteX8" fmla="*/ 540053 w 1624668"/>
                <a:gd name="connsiteY8" fmla="*/ 23357 h 1162072"/>
                <a:gd name="connsiteX9" fmla="*/ 303857 w 1624668"/>
                <a:gd name="connsiteY9" fmla="*/ 178610 h 1162072"/>
                <a:gd name="connsiteX10" fmla="*/ 244772 w 1624668"/>
                <a:gd name="connsiteY10" fmla="*/ 469681 h 1162072"/>
                <a:gd name="connsiteX11" fmla="*/ 199693 w 1624668"/>
                <a:gd name="connsiteY11" fmla="*/ 663437 h 1162072"/>
                <a:gd name="connsiteX12" fmla="*/ 133949 w 1624668"/>
                <a:gd name="connsiteY12" fmla="*/ 902734 h 1162072"/>
                <a:gd name="connsiteX13" fmla="*/ 1276 w 1624668"/>
                <a:gd name="connsiteY13" fmla="*/ 1018947 h 1162072"/>
                <a:gd name="connsiteX14" fmla="*/ 220013 w 1624668"/>
                <a:gd name="connsiteY14" fmla="*/ 1110477 h 1162072"/>
                <a:gd name="connsiteX0" fmla="*/ 258328 w 1625796"/>
                <a:gd name="connsiteY0" fmla="*/ 1138909 h 1165860"/>
                <a:gd name="connsiteX1" fmla="*/ 881541 w 1625796"/>
                <a:gd name="connsiteY1" fmla="*/ 1161277 h 1165860"/>
                <a:gd name="connsiteX2" fmla="*/ 1597821 w 1625796"/>
                <a:gd name="connsiteY2" fmla="*/ 1072153 h 1165860"/>
                <a:gd name="connsiteX3" fmla="*/ 1469195 w 1625796"/>
                <a:gd name="connsiteY3" fmla="*/ 945690 h 1165860"/>
                <a:gd name="connsiteX4" fmla="*/ 1364141 w 1625796"/>
                <a:gd name="connsiteY4" fmla="*/ 785357 h 1165860"/>
                <a:gd name="connsiteX5" fmla="*/ 1252381 w 1625796"/>
                <a:gd name="connsiteY5" fmla="*/ 323077 h 1165860"/>
                <a:gd name="connsiteX6" fmla="*/ 1079364 w 1625796"/>
                <a:gd name="connsiteY6" fmla="*/ 96883 h 1165860"/>
                <a:gd name="connsiteX7" fmla="*/ 871381 w 1625796"/>
                <a:gd name="connsiteY7" fmla="*/ 8117 h 1165860"/>
                <a:gd name="connsiteX8" fmla="*/ 541181 w 1625796"/>
                <a:gd name="connsiteY8" fmla="*/ 23357 h 1165860"/>
                <a:gd name="connsiteX9" fmla="*/ 304985 w 1625796"/>
                <a:gd name="connsiteY9" fmla="*/ 178610 h 1165860"/>
                <a:gd name="connsiteX10" fmla="*/ 245900 w 1625796"/>
                <a:gd name="connsiteY10" fmla="*/ 469681 h 1165860"/>
                <a:gd name="connsiteX11" fmla="*/ 200821 w 1625796"/>
                <a:gd name="connsiteY11" fmla="*/ 663437 h 1165860"/>
                <a:gd name="connsiteX12" fmla="*/ 135077 w 1625796"/>
                <a:gd name="connsiteY12" fmla="*/ 902734 h 1165860"/>
                <a:gd name="connsiteX13" fmla="*/ 2404 w 1625796"/>
                <a:gd name="connsiteY13" fmla="*/ 1018947 h 1165860"/>
                <a:gd name="connsiteX14" fmla="*/ 258328 w 1625796"/>
                <a:gd name="connsiteY14" fmla="*/ 1138909 h 1165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25796" h="1165860">
                  <a:moveTo>
                    <a:pt x="258328" y="1138909"/>
                  </a:moveTo>
                  <a:cubicBezTo>
                    <a:pt x="404851" y="1162631"/>
                    <a:pt x="658292" y="1172403"/>
                    <a:pt x="881541" y="1161277"/>
                  </a:cubicBezTo>
                  <a:cubicBezTo>
                    <a:pt x="1104790" y="1150151"/>
                    <a:pt x="1499879" y="1108084"/>
                    <a:pt x="1597821" y="1072153"/>
                  </a:cubicBezTo>
                  <a:cubicBezTo>
                    <a:pt x="1695763" y="1036222"/>
                    <a:pt x="1508142" y="993489"/>
                    <a:pt x="1469195" y="945690"/>
                  </a:cubicBezTo>
                  <a:cubicBezTo>
                    <a:pt x="1430248" y="897891"/>
                    <a:pt x="1400277" y="889126"/>
                    <a:pt x="1364141" y="785357"/>
                  </a:cubicBezTo>
                  <a:cubicBezTo>
                    <a:pt x="1328005" y="681588"/>
                    <a:pt x="1299844" y="437823"/>
                    <a:pt x="1252381" y="323077"/>
                  </a:cubicBezTo>
                  <a:cubicBezTo>
                    <a:pt x="1204918" y="208331"/>
                    <a:pt x="1142864" y="149376"/>
                    <a:pt x="1079364" y="96883"/>
                  </a:cubicBezTo>
                  <a:cubicBezTo>
                    <a:pt x="1015864" y="44390"/>
                    <a:pt x="961078" y="20371"/>
                    <a:pt x="871381" y="8117"/>
                  </a:cubicBezTo>
                  <a:cubicBezTo>
                    <a:pt x="781684" y="-4137"/>
                    <a:pt x="635580" y="-5059"/>
                    <a:pt x="541181" y="23357"/>
                  </a:cubicBezTo>
                  <a:cubicBezTo>
                    <a:pt x="446782" y="51773"/>
                    <a:pt x="354199" y="104223"/>
                    <a:pt x="304985" y="178610"/>
                  </a:cubicBezTo>
                  <a:cubicBezTo>
                    <a:pt x="255772" y="252997"/>
                    <a:pt x="263261" y="388877"/>
                    <a:pt x="245900" y="469681"/>
                  </a:cubicBezTo>
                  <a:cubicBezTo>
                    <a:pt x="228539" y="550485"/>
                    <a:pt x="219292" y="591261"/>
                    <a:pt x="200821" y="663437"/>
                  </a:cubicBezTo>
                  <a:cubicBezTo>
                    <a:pt x="182350" y="735613"/>
                    <a:pt x="171484" y="842621"/>
                    <a:pt x="135077" y="902734"/>
                  </a:cubicBezTo>
                  <a:cubicBezTo>
                    <a:pt x="98670" y="962847"/>
                    <a:pt x="-18138" y="979584"/>
                    <a:pt x="2404" y="1018947"/>
                  </a:cubicBezTo>
                  <a:cubicBezTo>
                    <a:pt x="22946" y="1058310"/>
                    <a:pt x="111805" y="1115187"/>
                    <a:pt x="258328" y="113890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フリーフォーム 353"/>
            <p:cNvSpPr/>
            <p:nvPr/>
          </p:nvSpPr>
          <p:spPr bwMode="auto">
            <a:xfrm rot="20805826">
              <a:off x="4654079" y="3185854"/>
              <a:ext cx="273478" cy="138312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  <a:gd name="connsiteX0" fmla="*/ 270533 w 273478"/>
                <a:gd name="connsiteY0" fmla="*/ 3396 h 178660"/>
                <a:gd name="connsiteX1" fmla="*/ 87653 w 273478"/>
                <a:gd name="connsiteY1" fmla="*/ 26256 h 178660"/>
                <a:gd name="connsiteX2" fmla="*/ 3833 w 273478"/>
                <a:gd name="connsiteY2" fmla="*/ 178656 h 178660"/>
                <a:gd name="connsiteX3" fmla="*/ 186713 w 273478"/>
                <a:gd name="connsiteY3" fmla="*/ 64356 h 178660"/>
                <a:gd name="connsiteX4" fmla="*/ 270533 w 273478"/>
                <a:gd name="connsiteY4" fmla="*/ 3396 h 178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478" h="178660">
                  <a:moveTo>
                    <a:pt x="270533" y="3396"/>
                  </a:moveTo>
                  <a:cubicBezTo>
                    <a:pt x="254023" y="-2954"/>
                    <a:pt x="132103" y="-2954"/>
                    <a:pt x="87653" y="26256"/>
                  </a:cubicBezTo>
                  <a:cubicBezTo>
                    <a:pt x="43203" y="55466"/>
                    <a:pt x="-15640" y="179503"/>
                    <a:pt x="3833" y="178656"/>
                  </a:cubicBezTo>
                  <a:cubicBezTo>
                    <a:pt x="23306" y="177809"/>
                    <a:pt x="142686" y="89756"/>
                    <a:pt x="186713" y="64356"/>
                  </a:cubicBezTo>
                  <a:cubicBezTo>
                    <a:pt x="230740" y="38956"/>
                    <a:pt x="287043" y="9746"/>
                    <a:pt x="270533" y="339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フリーフォーム 354"/>
            <p:cNvSpPr/>
            <p:nvPr/>
          </p:nvSpPr>
          <p:spPr bwMode="auto">
            <a:xfrm rot="17891207">
              <a:off x="4856140" y="3207939"/>
              <a:ext cx="170190" cy="153511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  <a:gd name="connsiteX0" fmla="*/ 273872 w 278688"/>
                <a:gd name="connsiteY0" fmla="*/ 877 h 176141"/>
                <a:gd name="connsiteX1" fmla="*/ 53849 w 278688"/>
                <a:gd name="connsiteY1" fmla="*/ 36613 h 176141"/>
                <a:gd name="connsiteX2" fmla="*/ 7172 w 278688"/>
                <a:gd name="connsiteY2" fmla="*/ 176137 h 176141"/>
                <a:gd name="connsiteX3" fmla="*/ 190052 w 278688"/>
                <a:gd name="connsiteY3" fmla="*/ 61837 h 176141"/>
                <a:gd name="connsiteX4" fmla="*/ 273872 w 278688"/>
                <a:gd name="connsiteY4" fmla="*/ 877 h 176141"/>
                <a:gd name="connsiteX0" fmla="*/ 242244 w 246698"/>
                <a:gd name="connsiteY0" fmla="*/ 721 h 153511"/>
                <a:gd name="connsiteX1" fmla="*/ 22221 w 246698"/>
                <a:gd name="connsiteY1" fmla="*/ 36457 h 153511"/>
                <a:gd name="connsiteX2" fmla="*/ 20746 w 246698"/>
                <a:gd name="connsiteY2" fmla="*/ 153506 h 153511"/>
                <a:gd name="connsiteX3" fmla="*/ 158424 w 246698"/>
                <a:gd name="connsiteY3" fmla="*/ 61681 h 153511"/>
                <a:gd name="connsiteX4" fmla="*/ 242244 w 246698"/>
                <a:gd name="connsiteY4" fmla="*/ 721 h 153511"/>
                <a:gd name="connsiteX0" fmla="*/ 242244 w 246698"/>
                <a:gd name="connsiteY0" fmla="*/ 721 h 153511"/>
                <a:gd name="connsiteX1" fmla="*/ 22221 w 246698"/>
                <a:gd name="connsiteY1" fmla="*/ 36457 h 153511"/>
                <a:gd name="connsiteX2" fmla="*/ 20746 w 246698"/>
                <a:gd name="connsiteY2" fmla="*/ 153506 h 153511"/>
                <a:gd name="connsiteX3" fmla="*/ 158424 w 246698"/>
                <a:gd name="connsiteY3" fmla="*/ 61681 h 153511"/>
                <a:gd name="connsiteX4" fmla="*/ 242244 w 246698"/>
                <a:gd name="connsiteY4" fmla="*/ 721 h 1535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6698" h="153511">
                  <a:moveTo>
                    <a:pt x="242244" y="721"/>
                  </a:moveTo>
                  <a:cubicBezTo>
                    <a:pt x="219544" y="-3483"/>
                    <a:pt x="59137" y="10993"/>
                    <a:pt x="22221" y="36457"/>
                  </a:cubicBezTo>
                  <a:cubicBezTo>
                    <a:pt x="-14695" y="61921"/>
                    <a:pt x="1273" y="154353"/>
                    <a:pt x="20746" y="153506"/>
                  </a:cubicBezTo>
                  <a:cubicBezTo>
                    <a:pt x="64907" y="152177"/>
                    <a:pt x="121508" y="87145"/>
                    <a:pt x="158424" y="61681"/>
                  </a:cubicBezTo>
                  <a:cubicBezTo>
                    <a:pt x="195340" y="36217"/>
                    <a:pt x="264944" y="4925"/>
                    <a:pt x="242244" y="72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フリーフォーム 355"/>
            <p:cNvSpPr/>
            <p:nvPr/>
          </p:nvSpPr>
          <p:spPr bwMode="auto">
            <a:xfrm flipH="1">
              <a:off x="4943930" y="3167337"/>
              <a:ext cx="203518" cy="140802"/>
            </a:xfrm>
            <a:custGeom>
              <a:avLst/>
              <a:gdLst>
                <a:gd name="connsiteX0" fmla="*/ 271667 w 275479"/>
                <a:gd name="connsiteY0" fmla="*/ 14 h 175280"/>
                <a:gd name="connsiteX1" fmla="*/ 71007 w 275479"/>
                <a:gd name="connsiteY1" fmla="*/ 66054 h 175280"/>
                <a:gd name="connsiteX2" fmla="*/ 4967 w 275479"/>
                <a:gd name="connsiteY2" fmla="*/ 175274 h 175280"/>
                <a:gd name="connsiteX3" fmla="*/ 187847 w 275479"/>
                <a:gd name="connsiteY3" fmla="*/ 60974 h 175280"/>
                <a:gd name="connsiteX4" fmla="*/ 271667 w 275479"/>
                <a:gd name="connsiteY4" fmla="*/ 14 h 17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5479" h="175280">
                  <a:moveTo>
                    <a:pt x="271667" y="14"/>
                  </a:moveTo>
                  <a:cubicBezTo>
                    <a:pt x="252194" y="861"/>
                    <a:pt x="115457" y="36844"/>
                    <a:pt x="71007" y="66054"/>
                  </a:cubicBezTo>
                  <a:cubicBezTo>
                    <a:pt x="26557" y="95264"/>
                    <a:pt x="-14506" y="176121"/>
                    <a:pt x="4967" y="175274"/>
                  </a:cubicBezTo>
                  <a:cubicBezTo>
                    <a:pt x="24440" y="174427"/>
                    <a:pt x="143820" y="86374"/>
                    <a:pt x="187847" y="60974"/>
                  </a:cubicBezTo>
                  <a:cubicBezTo>
                    <a:pt x="231874" y="35574"/>
                    <a:pt x="291140" y="-833"/>
                    <a:pt x="271667" y="1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フリーフォーム 356"/>
            <p:cNvSpPr/>
            <p:nvPr/>
          </p:nvSpPr>
          <p:spPr bwMode="auto">
            <a:xfrm rot="21336447">
              <a:off x="4927718" y="2970732"/>
              <a:ext cx="307415" cy="185104"/>
            </a:xfrm>
            <a:custGeom>
              <a:avLst/>
              <a:gdLst>
                <a:gd name="connsiteX0" fmla="*/ 73 w 307415"/>
                <a:gd name="connsiteY0" fmla="*/ 147844 h 170328"/>
                <a:gd name="connsiteX1" fmla="*/ 111833 w 307415"/>
                <a:gd name="connsiteY1" fmla="*/ 25924 h 170328"/>
                <a:gd name="connsiteX2" fmla="*/ 218513 w 307415"/>
                <a:gd name="connsiteY2" fmla="*/ 31004 h 170328"/>
                <a:gd name="connsiteX3" fmla="*/ 307413 w 307415"/>
                <a:gd name="connsiteY3" fmla="*/ 3064 h 170328"/>
                <a:gd name="connsiteX4" fmla="*/ 221053 w 307415"/>
                <a:gd name="connsiteY4" fmla="*/ 114824 h 170328"/>
                <a:gd name="connsiteX5" fmla="*/ 96593 w 307415"/>
                <a:gd name="connsiteY5" fmla="*/ 165624 h 170328"/>
                <a:gd name="connsiteX6" fmla="*/ 73 w 307415"/>
                <a:gd name="connsiteY6" fmla="*/ 147844 h 17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415" h="170328">
                  <a:moveTo>
                    <a:pt x="73" y="147844"/>
                  </a:moveTo>
                  <a:cubicBezTo>
                    <a:pt x="2613" y="124561"/>
                    <a:pt x="75426" y="45397"/>
                    <a:pt x="111833" y="25924"/>
                  </a:cubicBezTo>
                  <a:cubicBezTo>
                    <a:pt x="148240" y="6451"/>
                    <a:pt x="185916" y="34814"/>
                    <a:pt x="218513" y="31004"/>
                  </a:cubicBezTo>
                  <a:cubicBezTo>
                    <a:pt x="251110" y="27194"/>
                    <a:pt x="306990" y="-10906"/>
                    <a:pt x="307413" y="3064"/>
                  </a:cubicBezTo>
                  <a:cubicBezTo>
                    <a:pt x="307836" y="17034"/>
                    <a:pt x="256190" y="87731"/>
                    <a:pt x="221053" y="114824"/>
                  </a:cubicBezTo>
                  <a:cubicBezTo>
                    <a:pt x="185916" y="141917"/>
                    <a:pt x="131306" y="156311"/>
                    <a:pt x="96593" y="165624"/>
                  </a:cubicBezTo>
                  <a:cubicBezTo>
                    <a:pt x="61880" y="174937"/>
                    <a:pt x="-2467" y="171127"/>
                    <a:pt x="73" y="14784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フリーフォーム 357"/>
            <p:cNvSpPr/>
            <p:nvPr/>
          </p:nvSpPr>
          <p:spPr bwMode="auto">
            <a:xfrm rot="749673">
              <a:off x="4592596" y="3019199"/>
              <a:ext cx="320113" cy="135318"/>
            </a:xfrm>
            <a:custGeom>
              <a:avLst/>
              <a:gdLst>
                <a:gd name="connsiteX0" fmla="*/ 320097 w 320113"/>
                <a:gd name="connsiteY0" fmla="*/ 103815 h 117061"/>
                <a:gd name="connsiteX1" fmla="*/ 213417 w 320113"/>
                <a:gd name="connsiteY1" fmla="*/ 2215 h 117061"/>
                <a:gd name="connsiteX2" fmla="*/ 101657 w 320113"/>
                <a:gd name="connsiteY2" fmla="*/ 32695 h 117061"/>
                <a:gd name="connsiteX3" fmla="*/ 57 w 320113"/>
                <a:gd name="connsiteY3" fmla="*/ 2215 h 117061"/>
                <a:gd name="connsiteX4" fmla="*/ 88957 w 320113"/>
                <a:gd name="connsiteY4" fmla="*/ 106355 h 117061"/>
                <a:gd name="connsiteX5" fmla="*/ 205797 w 320113"/>
                <a:gd name="connsiteY5" fmla="*/ 113975 h 117061"/>
                <a:gd name="connsiteX6" fmla="*/ 320097 w 320113"/>
                <a:gd name="connsiteY6" fmla="*/ 103815 h 11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113" h="117061">
                  <a:moveTo>
                    <a:pt x="320097" y="103815"/>
                  </a:moveTo>
                  <a:cubicBezTo>
                    <a:pt x="321367" y="85188"/>
                    <a:pt x="249824" y="14068"/>
                    <a:pt x="213417" y="2215"/>
                  </a:cubicBezTo>
                  <a:cubicBezTo>
                    <a:pt x="177010" y="-9638"/>
                    <a:pt x="137217" y="32695"/>
                    <a:pt x="101657" y="32695"/>
                  </a:cubicBezTo>
                  <a:cubicBezTo>
                    <a:pt x="66097" y="32695"/>
                    <a:pt x="2174" y="-10062"/>
                    <a:pt x="57" y="2215"/>
                  </a:cubicBezTo>
                  <a:cubicBezTo>
                    <a:pt x="-2060" y="14492"/>
                    <a:pt x="54667" y="87728"/>
                    <a:pt x="88957" y="106355"/>
                  </a:cubicBezTo>
                  <a:cubicBezTo>
                    <a:pt x="123247" y="124982"/>
                    <a:pt x="166850" y="113552"/>
                    <a:pt x="205797" y="113975"/>
                  </a:cubicBezTo>
                  <a:cubicBezTo>
                    <a:pt x="244744" y="114398"/>
                    <a:pt x="318827" y="122442"/>
                    <a:pt x="320097" y="103815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フリーフォーム 358"/>
            <p:cNvSpPr/>
            <p:nvPr/>
          </p:nvSpPr>
          <p:spPr bwMode="auto">
            <a:xfrm rot="20825673">
              <a:off x="4927799" y="3042513"/>
              <a:ext cx="232689" cy="86485"/>
            </a:xfrm>
            <a:custGeom>
              <a:avLst/>
              <a:gdLst>
                <a:gd name="connsiteX0" fmla="*/ 73 w 307415"/>
                <a:gd name="connsiteY0" fmla="*/ 147844 h 170328"/>
                <a:gd name="connsiteX1" fmla="*/ 111833 w 307415"/>
                <a:gd name="connsiteY1" fmla="*/ 25924 h 170328"/>
                <a:gd name="connsiteX2" fmla="*/ 218513 w 307415"/>
                <a:gd name="connsiteY2" fmla="*/ 31004 h 170328"/>
                <a:gd name="connsiteX3" fmla="*/ 307413 w 307415"/>
                <a:gd name="connsiteY3" fmla="*/ 3064 h 170328"/>
                <a:gd name="connsiteX4" fmla="*/ 221053 w 307415"/>
                <a:gd name="connsiteY4" fmla="*/ 114824 h 170328"/>
                <a:gd name="connsiteX5" fmla="*/ 96593 w 307415"/>
                <a:gd name="connsiteY5" fmla="*/ 165624 h 170328"/>
                <a:gd name="connsiteX6" fmla="*/ 73 w 307415"/>
                <a:gd name="connsiteY6" fmla="*/ 147844 h 17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07415" h="170328">
                  <a:moveTo>
                    <a:pt x="73" y="147844"/>
                  </a:moveTo>
                  <a:cubicBezTo>
                    <a:pt x="2613" y="124561"/>
                    <a:pt x="75426" y="45397"/>
                    <a:pt x="111833" y="25924"/>
                  </a:cubicBezTo>
                  <a:cubicBezTo>
                    <a:pt x="148240" y="6451"/>
                    <a:pt x="185916" y="34814"/>
                    <a:pt x="218513" y="31004"/>
                  </a:cubicBezTo>
                  <a:cubicBezTo>
                    <a:pt x="251110" y="27194"/>
                    <a:pt x="306990" y="-10906"/>
                    <a:pt x="307413" y="3064"/>
                  </a:cubicBezTo>
                  <a:cubicBezTo>
                    <a:pt x="307836" y="17034"/>
                    <a:pt x="256190" y="87731"/>
                    <a:pt x="221053" y="114824"/>
                  </a:cubicBezTo>
                  <a:cubicBezTo>
                    <a:pt x="185916" y="141917"/>
                    <a:pt x="131306" y="156311"/>
                    <a:pt x="96593" y="165624"/>
                  </a:cubicBezTo>
                  <a:cubicBezTo>
                    <a:pt x="61880" y="174937"/>
                    <a:pt x="-2467" y="171127"/>
                    <a:pt x="73" y="147844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0" name="フリーフォーム 359"/>
            <p:cNvSpPr/>
            <p:nvPr/>
          </p:nvSpPr>
          <p:spPr bwMode="auto">
            <a:xfrm rot="654074">
              <a:off x="4666344" y="3076444"/>
              <a:ext cx="238461" cy="65351"/>
            </a:xfrm>
            <a:custGeom>
              <a:avLst/>
              <a:gdLst>
                <a:gd name="connsiteX0" fmla="*/ 320097 w 320113"/>
                <a:gd name="connsiteY0" fmla="*/ 103815 h 117061"/>
                <a:gd name="connsiteX1" fmla="*/ 213417 w 320113"/>
                <a:gd name="connsiteY1" fmla="*/ 2215 h 117061"/>
                <a:gd name="connsiteX2" fmla="*/ 101657 w 320113"/>
                <a:gd name="connsiteY2" fmla="*/ 32695 h 117061"/>
                <a:gd name="connsiteX3" fmla="*/ 57 w 320113"/>
                <a:gd name="connsiteY3" fmla="*/ 2215 h 117061"/>
                <a:gd name="connsiteX4" fmla="*/ 88957 w 320113"/>
                <a:gd name="connsiteY4" fmla="*/ 106355 h 117061"/>
                <a:gd name="connsiteX5" fmla="*/ 205797 w 320113"/>
                <a:gd name="connsiteY5" fmla="*/ 113975 h 117061"/>
                <a:gd name="connsiteX6" fmla="*/ 320097 w 320113"/>
                <a:gd name="connsiteY6" fmla="*/ 103815 h 117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0113" h="117061">
                  <a:moveTo>
                    <a:pt x="320097" y="103815"/>
                  </a:moveTo>
                  <a:cubicBezTo>
                    <a:pt x="321367" y="85188"/>
                    <a:pt x="249824" y="14068"/>
                    <a:pt x="213417" y="2215"/>
                  </a:cubicBezTo>
                  <a:cubicBezTo>
                    <a:pt x="177010" y="-9638"/>
                    <a:pt x="137217" y="32695"/>
                    <a:pt x="101657" y="32695"/>
                  </a:cubicBezTo>
                  <a:cubicBezTo>
                    <a:pt x="66097" y="32695"/>
                    <a:pt x="2174" y="-10062"/>
                    <a:pt x="57" y="2215"/>
                  </a:cubicBezTo>
                  <a:cubicBezTo>
                    <a:pt x="-2060" y="14492"/>
                    <a:pt x="54667" y="87728"/>
                    <a:pt x="88957" y="106355"/>
                  </a:cubicBezTo>
                  <a:cubicBezTo>
                    <a:pt x="123247" y="124982"/>
                    <a:pt x="166850" y="113552"/>
                    <a:pt x="205797" y="113975"/>
                  </a:cubicBezTo>
                  <a:cubicBezTo>
                    <a:pt x="244744" y="114398"/>
                    <a:pt x="318827" y="122442"/>
                    <a:pt x="320097" y="10381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1" name="フリーフォーム 360"/>
            <p:cNvSpPr/>
            <p:nvPr/>
          </p:nvSpPr>
          <p:spPr bwMode="auto">
            <a:xfrm>
              <a:off x="4843728" y="3099339"/>
              <a:ext cx="133728" cy="110530"/>
            </a:xfrm>
            <a:custGeom>
              <a:avLst/>
              <a:gdLst>
                <a:gd name="connsiteX0" fmla="*/ 82830 w 133728"/>
                <a:gd name="connsiteY0" fmla="*/ 2680 h 110530"/>
                <a:gd name="connsiteX1" fmla="*/ 11710 w 133728"/>
                <a:gd name="connsiteY1" fmla="*/ 17920 h 110530"/>
                <a:gd name="connsiteX2" fmla="*/ 6630 w 133728"/>
                <a:gd name="connsiteY2" fmla="*/ 89040 h 110530"/>
                <a:gd name="connsiteX3" fmla="*/ 77750 w 133728"/>
                <a:gd name="connsiteY3" fmla="*/ 109360 h 110530"/>
                <a:gd name="connsiteX4" fmla="*/ 133630 w 133728"/>
                <a:gd name="connsiteY4" fmla="*/ 61100 h 110530"/>
                <a:gd name="connsiteX5" fmla="*/ 82830 w 133728"/>
                <a:gd name="connsiteY5" fmla="*/ 2680 h 110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728" h="110530">
                  <a:moveTo>
                    <a:pt x="82830" y="2680"/>
                  </a:moveTo>
                  <a:cubicBezTo>
                    <a:pt x="62510" y="-4517"/>
                    <a:pt x="24410" y="3527"/>
                    <a:pt x="11710" y="17920"/>
                  </a:cubicBezTo>
                  <a:cubicBezTo>
                    <a:pt x="-990" y="32313"/>
                    <a:pt x="-4377" y="73800"/>
                    <a:pt x="6630" y="89040"/>
                  </a:cubicBezTo>
                  <a:cubicBezTo>
                    <a:pt x="17637" y="104280"/>
                    <a:pt x="56583" y="114017"/>
                    <a:pt x="77750" y="109360"/>
                  </a:cubicBezTo>
                  <a:cubicBezTo>
                    <a:pt x="98917" y="104703"/>
                    <a:pt x="131513" y="78457"/>
                    <a:pt x="133630" y="61100"/>
                  </a:cubicBezTo>
                  <a:cubicBezTo>
                    <a:pt x="135747" y="43743"/>
                    <a:pt x="103150" y="9877"/>
                    <a:pt x="82830" y="268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2" name="フリーフォーム 361"/>
            <p:cNvSpPr/>
            <p:nvPr/>
          </p:nvSpPr>
          <p:spPr bwMode="auto">
            <a:xfrm>
              <a:off x="5242329" y="3456745"/>
              <a:ext cx="255925" cy="658635"/>
            </a:xfrm>
            <a:custGeom>
              <a:avLst/>
              <a:gdLst>
                <a:gd name="connsiteX0" fmla="*/ 16020 w 255925"/>
                <a:gd name="connsiteY0" fmla="*/ 6217 h 702926"/>
                <a:gd name="connsiteX1" fmla="*/ 3320 w 255925"/>
                <a:gd name="connsiteY1" fmla="*/ 90037 h 702926"/>
                <a:gd name="connsiteX2" fmla="*/ 69360 w 255925"/>
                <a:gd name="connsiteY2" fmla="*/ 135757 h 702926"/>
                <a:gd name="connsiteX3" fmla="*/ 110000 w 255925"/>
                <a:gd name="connsiteY3" fmla="*/ 272917 h 702926"/>
                <a:gd name="connsiteX4" fmla="*/ 132860 w 255925"/>
                <a:gd name="connsiteY4" fmla="*/ 425317 h 702926"/>
                <a:gd name="connsiteX5" fmla="*/ 163340 w 255925"/>
                <a:gd name="connsiteY5" fmla="*/ 613277 h 702926"/>
                <a:gd name="connsiteX6" fmla="*/ 242080 w 255925"/>
                <a:gd name="connsiteY6" fmla="*/ 702177 h 702926"/>
                <a:gd name="connsiteX7" fmla="*/ 249700 w 255925"/>
                <a:gd name="connsiteY7" fmla="*/ 646297 h 702926"/>
                <a:gd name="connsiteX8" fmla="*/ 176040 w 255925"/>
                <a:gd name="connsiteY8" fmla="*/ 486277 h 702926"/>
                <a:gd name="connsiteX9" fmla="*/ 140480 w 255925"/>
                <a:gd name="connsiteY9" fmla="*/ 227197 h 702926"/>
                <a:gd name="connsiteX10" fmla="*/ 122700 w 255925"/>
                <a:gd name="connsiteY10" fmla="*/ 117977 h 702926"/>
                <a:gd name="connsiteX11" fmla="*/ 82060 w 255925"/>
                <a:gd name="connsiteY11" fmla="*/ 79877 h 702926"/>
                <a:gd name="connsiteX12" fmla="*/ 69360 w 255925"/>
                <a:gd name="connsiteY12" fmla="*/ 13837 h 702926"/>
                <a:gd name="connsiteX13" fmla="*/ 16020 w 255925"/>
                <a:gd name="connsiteY13" fmla="*/ 6217 h 702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55925" h="702926">
                  <a:moveTo>
                    <a:pt x="16020" y="6217"/>
                  </a:moveTo>
                  <a:cubicBezTo>
                    <a:pt x="5013" y="18917"/>
                    <a:pt x="-5570" y="68447"/>
                    <a:pt x="3320" y="90037"/>
                  </a:cubicBezTo>
                  <a:cubicBezTo>
                    <a:pt x="12210" y="111627"/>
                    <a:pt x="51580" y="105277"/>
                    <a:pt x="69360" y="135757"/>
                  </a:cubicBezTo>
                  <a:cubicBezTo>
                    <a:pt x="87140" y="166237"/>
                    <a:pt x="99417" y="224657"/>
                    <a:pt x="110000" y="272917"/>
                  </a:cubicBezTo>
                  <a:cubicBezTo>
                    <a:pt x="120583" y="321177"/>
                    <a:pt x="123970" y="368590"/>
                    <a:pt x="132860" y="425317"/>
                  </a:cubicBezTo>
                  <a:cubicBezTo>
                    <a:pt x="141750" y="482044"/>
                    <a:pt x="145137" y="567134"/>
                    <a:pt x="163340" y="613277"/>
                  </a:cubicBezTo>
                  <a:cubicBezTo>
                    <a:pt x="181543" y="659420"/>
                    <a:pt x="227687" y="696674"/>
                    <a:pt x="242080" y="702177"/>
                  </a:cubicBezTo>
                  <a:cubicBezTo>
                    <a:pt x="256473" y="707680"/>
                    <a:pt x="260707" y="682280"/>
                    <a:pt x="249700" y="646297"/>
                  </a:cubicBezTo>
                  <a:cubicBezTo>
                    <a:pt x="238693" y="610314"/>
                    <a:pt x="194243" y="556127"/>
                    <a:pt x="176040" y="486277"/>
                  </a:cubicBezTo>
                  <a:cubicBezTo>
                    <a:pt x="157837" y="416427"/>
                    <a:pt x="149370" y="288580"/>
                    <a:pt x="140480" y="227197"/>
                  </a:cubicBezTo>
                  <a:cubicBezTo>
                    <a:pt x="131590" y="165814"/>
                    <a:pt x="132437" y="142530"/>
                    <a:pt x="122700" y="117977"/>
                  </a:cubicBezTo>
                  <a:cubicBezTo>
                    <a:pt x="112963" y="93424"/>
                    <a:pt x="90950" y="97234"/>
                    <a:pt x="82060" y="79877"/>
                  </a:cubicBezTo>
                  <a:cubicBezTo>
                    <a:pt x="73170" y="62520"/>
                    <a:pt x="79097" y="25267"/>
                    <a:pt x="69360" y="13837"/>
                  </a:cubicBezTo>
                  <a:cubicBezTo>
                    <a:pt x="59623" y="2407"/>
                    <a:pt x="27027" y="-6483"/>
                    <a:pt x="16020" y="62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3" name="フリーフォーム 362"/>
            <p:cNvSpPr/>
            <p:nvPr/>
          </p:nvSpPr>
          <p:spPr bwMode="auto">
            <a:xfrm>
              <a:off x="5199440" y="3336811"/>
              <a:ext cx="84662" cy="82112"/>
            </a:xfrm>
            <a:custGeom>
              <a:avLst/>
              <a:gdLst>
                <a:gd name="connsiteX0" fmla="*/ 46209 w 84662"/>
                <a:gd name="connsiteY0" fmla="*/ 554 h 82112"/>
                <a:gd name="connsiteX1" fmla="*/ 489 w 84662"/>
                <a:gd name="connsiteY1" fmla="*/ 23414 h 82112"/>
                <a:gd name="connsiteX2" fmla="*/ 25889 w 84662"/>
                <a:gd name="connsiteY2" fmla="*/ 81834 h 82112"/>
                <a:gd name="connsiteX3" fmla="*/ 84309 w 84662"/>
                <a:gd name="connsiteY3" fmla="*/ 43734 h 82112"/>
                <a:gd name="connsiteX4" fmla="*/ 46209 w 84662"/>
                <a:gd name="connsiteY4" fmla="*/ 554 h 82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662" h="82112">
                  <a:moveTo>
                    <a:pt x="46209" y="554"/>
                  </a:moveTo>
                  <a:cubicBezTo>
                    <a:pt x="32239" y="-2833"/>
                    <a:pt x="3876" y="9867"/>
                    <a:pt x="489" y="23414"/>
                  </a:cubicBezTo>
                  <a:cubicBezTo>
                    <a:pt x="-2898" y="36961"/>
                    <a:pt x="11919" y="78447"/>
                    <a:pt x="25889" y="81834"/>
                  </a:cubicBezTo>
                  <a:cubicBezTo>
                    <a:pt x="39859" y="85221"/>
                    <a:pt x="80499" y="56857"/>
                    <a:pt x="84309" y="43734"/>
                  </a:cubicBezTo>
                  <a:cubicBezTo>
                    <a:pt x="88119" y="30611"/>
                    <a:pt x="60179" y="3941"/>
                    <a:pt x="46209" y="5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4" name="フリーフォーム 363"/>
            <p:cNvSpPr/>
            <p:nvPr/>
          </p:nvSpPr>
          <p:spPr bwMode="auto">
            <a:xfrm>
              <a:off x="4330038" y="3892482"/>
              <a:ext cx="742436" cy="306138"/>
            </a:xfrm>
            <a:custGeom>
              <a:avLst/>
              <a:gdLst>
                <a:gd name="connsiteX0" fmla="*/ 120042 w 742436"/>
                <a:gd name="connsiteY0" fmla="*/ 72458 h 306138"/>
                <a:gd name="connsiteX1" fmla="*/ 66702 w 742436"/>
                <a:gd name="connsiteY1" fmla="*/ 174058 h 306138"/>
                <a:gd name="connsiteX2" fmla="*/ 662 w 742436"/>
                <a:gd name="connsiteY2" fmla="*/ 224858 h 306138"/>
                <a:gd name="connsiteX3" fmla="*/ 109882 w 742436"/>
                <a:gd name="connsiteY3" fmla="*/ 219778 h 306138"/>
                <a:gd name="connsiteX4" fmla="*/ 257202 w 742436"/>
                <a:gd name="connsiteY4" fmla="*/ 275658 h 306138"/>
                <a:gd name="connsiteX5" fmla="*/ 569622 w 742436"/>
                <a:gd name="connsiteY5" fmla="*/ 306138 h 306138"/>
                <a:gd name="connsiteX6" fmla="*/ 739802 w 742436"/>
                <a:gd name="connsiteY6" fmla="*/ 275658 h 306138"/>
                <a:gd name="connsiteX7" fmla="*/ 442622 w 742436"/>
                <a:gd name="connsiteY7" fmla="*/ 270578 h 306138"/>
                <a:gd name="connsiteX8" fmla="*/ 241962 w 742436"/>
                <a:gd name="connsiteY8" fmla="*/ 237558 h 306138"/>
                <a:gd name="connsiteX9" fmla="*/ 132742 w 742436"/>
                <a:gd name="connsiteY9" fmla="*/ 161358 h 306138"/>
                <a:gd name="connsiteX10" fmla="*/ 160682 w 742436"/>
                <a:gd name="connsiteY10" fmla="*/ 11498 h 306138"/>
                <a:gd name="connsiteX11" fmla="*/ 127662 w 742436"/>
                <a:gd name="connsiteY11" fmla="*/ 16578 h 306138"/>
                <a:gd name="connsiteX12" fmla="*/ 120042 w 742436"/>
                <a:gd name="connsiteY12" fmla="*/ 72458 h 306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436" h="306138">
                  <a:moveTo>
                    <a:pt x="120042" y="72458"/>
                  </a:moveTo>
                  <a:cubicBezTo>
                    <a:pt x="109882" y="98705"/>
                    <a:pt x="86599" y="148658"/>
                    <a:pt x="66702" y="174058"/>
                  </a:cubicBezTo>
                  <a:cubicBezTo>
                    <a:pt x="46805" y="199458"/>
                    <a:pt x="-6535" y="217238"/>
                    <a:pt x="662" y="224858"/>
                  </a:cubicBezTo>
                  <a:cubicBezTo>
                    <a:pt x="7859" y="232478"/>
                    <a:pt x="67125" y="211311"/>
                    <a:pt x="109882" y="219778"/>
                  </a:cubicBezTo>
                  <a:cubicBezTo>
                    <a:pt x="152639" y="228245"/>
                    <a:pt x="180579" y="261265"/>
                    <a:pt x="257202" y="275658"/>
                  </a:cubicBezTo>
                  <a:cubicBezTo>
                    <a:pt x="333825" y="290051"/>
                    <a:pt x="489189" y="306138"/>
                    <a:pt x="569622" y="306138"/>
                  </a:cubicBezTo>
                  <a:cubicBezTo>
                    <a:pt x="650055" y="306138"/>
                    <a:pt x="760969" y="281585"/>
                    <a:pt x="739802" y="275658"/>
                  </a:cubicBezTo>
                  <a:cubicBezTo>
                    <a:pt x="718635" y="269731"/>
                    <a:pt x="525595" y="276928"/>
                    <a:pt x="442622" y="270578"/>
                  </a:cubicBezTo>
                  <a:cubicBezTo>
                    <a:pt x="359649" y="264228"/>
                    <a:pt x="293609" y="255761"/>
                    <a:pt x="241962" y="237558"/>
                  </a:cubicBezTo>
                  <a:cubicBezTo>
                    <a:pt x="190315" y="219355"/>
                    <a:pt x="146289" y="199035"/>
                    <a:pt x="132742" y="161358"/>
                  </a:cubicBezTo>
                  <a:cubicBezTo>
                    <a:pt x="119195" y="123681"/>
                    <a:pt x="161529" y="35628"/>
                    <a:pt x="160682" y="11498"/>
                  </a:cubicBezTo>
                  <a:cubicBezTo>
                    <a:pt x="159835" y="-12632"/>
                    <a:pt x="134435" y="7265"/>
                    <a:pt x="127662" y="16578"/>
                  </a:cubicBezTo>
                  <a:cubicBezTo>
                    <a:pt x="120889" y="25891"/>
                    <a:pt x="130202" y="46211"/>
                    <a:pt x="120042" y="7245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7" name="グループ化 366"/>
          <p:cNvGrpSpPr/>
          <p:nvPr/>
        </p:nvGrpSpPr>
        <p:grpSpPr>
          <a:xfrm>
            <a:off x="475655" y="4914165"/>
            <a:ext cx="1439592" cy="1371846"/>
            <a:chOff x="4322763" y="1449388"/>
            <a:chExt cx="944562" cy="900112"/>
          </a:xfrm>
        </p:grpSpPr>
        <p:grpSp>
          <p:nvGrpSpPr>
            <p:cNvPr id="368" name="Group 230"/>
            <p:cNvGrpSpPr>
              <a:grpSpLocks/>
            </p:cNvGrpSpPr>
            <p:nvPr/>
          </p:nvGrpSpPr>
          <p:grpSpPr bwMode="auto">
            <a:xfrm>
              <a:off x="4322763" y="1584325"/>
              <a:ext cx="944562" cy="765175"/>
              <a:chOff x="3347" y="430"/>
              <a:chExt cx="567" cy="1050"/>
            </a:xfrm>
            <a:solidFill>
              <a:schemeClr val="bg1">
                <a:lumMod val="85000"/>
              </a:schemeClr>
            </a:solidFill>
          </p:grpSpPr>
          <p:sp>
            <p:nvSpPr>
              <p:cNvPr id="372" name="Freeform 198"/>
              <p:cNvSpPr>
                <a:spLocks/>
              </p:cNvSpPr>
              <p:nvPr/>
            </p:nvSpPr>
            <p:spPr bwMode="auto">
              <a:xfrm>
                <a:off x="3347" y="131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3" name="Freeform 199"/>
              <p:cNvSpPr>
                <a:spLocks/>
              </p:cNvSpPr>
              <p:nvPr/>
            </p:nvSpPr>
            <p:spPr bwMode="auto">
              <a:xfrm>
                <a:off x="3347" y="1281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4" name="Freeform 200"/>
              <p:cNvSpPr>
                <a:spLocks/>
              </p:cNvSpPr>
              <p:nvPr/>
            </p:nvSpPr>
            <p:spPr bwMode="auto">
              <a:xfrm>
                <a:off x="3347" y="1253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5" name="Freeform 201"/>
              <p:cNvSpPr>
                <a:spLocks/>
              </p:cNvSpPr>
              <p:nvPr/>
            </p:nvSpPr>
            <p:spPr bwMode="auto">
              <a:xfrm>
                <a:off x="3347" y="1224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6" name="Freeform 202"/>
              <p:cNvSpPr>
                <a:spLocks/>
              </p:cNvSpPr>
              <p:nvPr/>
            </p:nvSpPr>
            <p:spPr bwMode="auto">
              <a:xfrm>
                <a:off x="3347" y="1197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7" name="Freeform 203"/>
              <p:cNvSpPr>
                <a:spLocks/>
              </p:cNvSpPr>
              <p:nvPr/>
            </p:nvSpPr>
            <p:spPr bwMode="auto">
              <a:xfrm>
                <a:off x="3347" y="1168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8" name="Freeform 204"/>
              <p:cNvSpPr>
                <a:spLocks/>
              </p:cNvSpPr>
              <p:nvPr/>
            </p:nvSpPr>
            <p:spPr bwMode="auto">
              <a:xfrm>
                <a:off x="3347" y="114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79" name="Freeform 205"/>
              <p:cNvSpPr>
                <a:spLocks/>
              </p:cNvSpPr>
              <p:nvPr/>
            </p:nvSpPr>
            <p:spPr bwMode="auto">
              <a:xfrm>
                <a:off x="3347" y="1111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0" name="Freeform 206"/>
              <p:cNvSpPr>
                <a:spLocks/>
              </p:cNvSpPr>
              <p:nvPr/>
            </p:nvSpPr>
            <p:spPr bwMode="auto">
              <a:xfrm>
                <a:off x="3347" y="1083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1" name="Freeform 207"/>
              <p:cNvSpPr>
                <a:spLocks/>
              </p:cNvSpPr>
              <p:nvPr/>
            </p:nvSpPr>
            <p:spPr bwMode="auto">
              <a:xfrm>
                <a:off x="3347" y="1054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2" name="Freeform 208"/>
              <p:cNvSpPr>
                <a:spLocks/>
              </p:cNvSpPr>
              <p:nvPr/>
            </p:nvSpPr>
            <p:spPr bwMode="auto">
              <a:xfrm>
                <a:off x="3347" y="1026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3" name="Freeform 209"/>
              <p:cNvSpPr>
                <a:spLocks/>
              </p:cNvSpPr>
              <p:nvPr/>
            </p:nvSpPr>
            <p:spPr bwMode="auto">
              <a:xfrm>
                <a:off x="3347" y="997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4" name="Freeform 210"/>
              <p:cNvSpPr>
                <a:spLocks/>
              </p:cNvSpPr>
              <p:nvPr/>
            </p:nvSpPr>
            <p:spPr bwMode="auto">
              <a:xfrm>
                <a:off x="3347" y="97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5" name="Freeform 211"/>
              <p:cNvSpPr>
                <a:spLocks/>
              </p:cNvSpPr>
              <p:nvPr/>
            </p:nvSpPr>
            <p:spPr bwMode="auto">
              <a:xfrm>
                <a:off x="3347" y="941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6" name="Freeform 212"/>
              <p:cNvSpPr>
                <a:spLocks/>
              </p:cNvSpPr>
              <p:nvPr/>
            </p:nvSpPr>
            <p:spPr bwMode="auto">
              <a:xfrm>
                <a:off x="3347" y="913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7" name="Freeform 213"/>
              <p:cNvSpPr>
                <a:spLocks/>
              </p:cNvSpPr>
              <p:nvPr/>
            </p:nvSpPr>
            <p:spPr bwMode="auto">
              <a:xfrm>
                <a:off x="3347" y="884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8" name="Freeform 214"/>
              <p:cNvSpPr>
                <a:spLocks/>
              </p:cNvSpPr>
              <p:nvPr/>
            </p:nvSpPr>
            <p:spPr bwMode="auto">
              <a:xfrm>
                <a:off x="3347" y="856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89" name="Freeform 215"/>
              <p:cNvSpPr>
                <a:spLocks/>
              </p:cNvSpPr>
              <p:nvPr/>
            </p:nvSpPr>
            <p:spPr bwMode="auto">
              <a:xfrm>
                <a:off x="3347" y="827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0" name="Freeform 216"/>
              <p:cNvSpPr>
                <a:spLocks/>
              </p:cNvSpPr>
              <p:nvPr/>
            </p:nvSpPr>
            <p:spPr bwMode="auto">
              <a:xfrm>
                <a:off x="3347" y="799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1" name="Freeform 217"/>
              <p:cNvSpPr>
                <a:spLocks/>
              </p:cNvSpPr>
              <p:nvPr/>
            </p:nvSpPr>
            <p:spPr bwMode="auto">
              <a:xfrm>
                <a:off x="3347" y="77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2" name="Freeform 218"/>
              <p:cNvSpPr>
                <a:spLocks/>
              </p:cNvSpPr>
              <p:nvPr/>
            </p:nvSpPr>
            <p:spPr bwMode="auto">
              <a:xfrm>
                <a:off x="3347" y="743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3" name="Freeform 219"/>
              <p:cNvSpPr>
                <a:spLocks/>
              </p:cNvSpPr>
              <p:nvPr/>
            </p:nvSpPr>
            <p:spPr bwMode="auto">
              <a:xfrm>
                <a:off x="3347" y="714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4" name="Freeform 220"/>
              <p:cNvSpPr>
                <a:spLocks/>
              </p:cNvSpPr>
              <p:nvPr/>
            </p:nvSpPr>
            <p:spPr bwMode="auto">
              <a:xfrm>
                <a:off x="3347" y="686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5" name="Freeform 221"/>
              <p:cNvSpPr>
                <a:spLocks/>
              </p:cNvSpPr>
              <p:nvPr/>
            </p:nvSpPr>
            <p:spPr bwMode="auto">
              <a:xfrm>
                <a:off x="3347" y="657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6" name="Freeform 222"/>
              <p:cNvSpPr>
                <a:spLocks/>
              </p:cNvSpPr>
              <p:nvPr/>
            </p:nvSpPr>
            <p:spPr bwMode="auto">
              <a:xfrm>
                <a:off x="3347" y="629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7" name="Freeform 223"/>
              <p:cNvSpPr>
                <a:spLocks/>
              </p:cNvSpPr>
              <p:nvPr/>
            </p:nvSpPr>
            <p:spPr bwMode="auto">
              <a:xfrm>
                <a:off x="3347" y="60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8" name="Freeform 224"/>
              <p:cNvSpPr>
                <a:spLocks/>
              </p:cNvSpPr>
              <p:nvPr/>
            </p:nvSpPr>
            <p:spPr bwMode="auto">
              <a:xfrm>
                <a:off x="3347" y="572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99" name="Freeform 225"/>
              <p:cNvSpPr>
                <a:spLocks/>
              </p:cNvSpPr>
              <p:nvPr/>
            </p:nvSpPr>
            <p:spPr bwMode="auto">
              <a:xfrm>
                <a:off x="3347" y="543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0" name="Freeform 226"/>
              <p:cNvSpPr>
                <a:spLocks/>
              </p:cNvSpPr>
              <p:nvPr/>
            </p:nvSpPr>
            <p:spPr bwMode="auto">
              <a:xfrm>
                <a:off x="3347" y="516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1" name="Freeform 227"/>
              <p:cNvSpPr>
                <a:spLocks/>
              </p:cNvSpPr>
              <p:nvPr/>
            </p:nvSpPr>
            <p:spPr bwMode="auto">
              <a:xfrm>
                <a:off x="3347" y="487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2" name="Freeform 228"/>
              <p:cNvSpPr>
                <a:spLocks/>
              </p:cNvSpPr>
              <p:nvPr/>
            </p:nvSpPr>
            <p:spPr bwMode="auto">
              <a:xfrm>
                <a:off x="3347" y="459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03" name="Freeform 229"/>
              <p:cNvSpPr>
                <a:spLocks/>
              </p:cNvSpPr>
              <p:nvPr/>
            </p:nvSpPr>
            <p:spPr bwMode="auto">
              <a:xfrm>
                <a:off x="3347" y="430"/>
                <a:ext cx="567" cy="170"/>
              </a:xfrm>
              <a:custGeom>
                <a:avLst/>
                <a:gdLst>
                  <a:gd name="T0" fmla="*/ 0 w 567"/>
                  <a:gd name="T1" fmla="*/ 170 h 170"/>
                  <a:gd name="T2" fmla="*/ 567 w 567"/>
                  <a:gd name="T3" fmla="*/ 170 h 170"/>
                  <a:gd name="T4" fmla="*/ 482 w 567"/>
                  <a:gd name="T5" fmla="*/ 0 h 170"/>
                  <a:gd name="T6" fmla="*/ 85 w 567"/>
                  <a:gd name="T7" fmla="*/ 0 h 170"/>
                  <a:gd name="T8" fmla="*/ 0 w 567"/>
                  <a:gd name="T9" fmla="*/ 17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67" h="170">
                    <a:moveTo>
                      <a:pt x="0" y="170"/>
                    </a:moveTo>
                    <a:lnTo>
                      <a:pt x="567" y="170"/>
                    </a:lnTo>
                    <a:lnTo>
                      <a:pt x="482" y="0"/>
                    </a:lnTo>
                    <a:lnTo>
                      <a:pt x="85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69" name="Rectangle 232"/>
            <p:cNvSpPr>
              <a:spLocks noChangeArrowheads="1"/>
            </p:cNvSpPr>
            <p:nvPr/>
          </p:nvSpPr>
          <p:spPr bwMode="auto">
            <a:xfrm>
              <a:off x="4773613" y="1584325"/>
              <a:ext cx="44450" cy="76517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370" name="Freeform 234"/>
            <p:cNvSpPr>
              <a:spLocks/>
            </p:cNvSpPr>
            <p:nvPr/>
          </p:nvSpPr>
          <p:spPr bwMode="auto">
            <a:xfrm>
              <a:off x="4683125" y="1449388"/>
              <a:ext cx="134938" cy="134937"/>
            </a:xfrm>
            <a:custGeom>
              <a:avLst/>
              <a:gdLst>
                <a:gd name="T0" fmla="*/ 2147483647 w 85"/>
                <a:gd name="T1" fmla="*/ 2147483647 h 85"/>
                <a:gd name="T2" fmla="*/ 2147483647 w 85"/>
                <a:gd name="T3" fmla="*/ 0 h 85"/>
                <a:gd name="T4" fmla="*/ 0 w 85"/>
                <a:gd name="T5" fmla="*/ 0 h 85"/>
                <a:gd name="T6" fmla="*/ 2147483647 w 85"/>
                <a:gd name="T7" fmla="*/ 2147483647 h 85"/>
                <a:gd name="T8" fmla="*/ 2147483647 w 85"/>
                <a:gd name="T9" fmla="*/ 2147483647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5">
                  <a:moveTo>
                    <a:pt x="85" y="85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57" y="85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1" name="Freeform 235"/>
            <p:cNvSpPr>
              <a:spLocks/>
            </p:cNvSpPr>
            <p:nvPr/>
          </p:nvSpPr>
          <p:spPr bwMode="auto">
            <a:xfrm flipH="1">
              <a:off x="4773613" y="1449388"/>
              <a:ext cx="134937" cy="134937"/>
            </a:xfrm>
            <a:custGeom>
              <a:avLst/>
              <a:gdLst>
                <a:gd name="T0" fmla="*/ 2147483647 w 85"/>
                <a:gd name="T1" fmla="*/ 2147483647 h 85"/>
                <a:gd name="T2" fmla="*/ 2147483647 w 85"/>
                <a:gd name="T3" fmla="*/ 0 h 85"/>
                <a:gd name="T4" fmla="*/ 0 w 85"/>
                <a:gd name="T5" fmla="*/ 0 h 85"/>
                <a:gd name="T6" fmla="*/ 2147483647 w 85"/>
                <a:gd name="T7" fmla="*/ 2147483647 h 85"/>
                <a:gd name="T8" fmla="*/ 2147483647 w 85"/>
                <a:gd name="T9" fmla="*/ 2147483647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5">
                  <a:moveTo>
                    <a:pt x="85" y="85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57" y="85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04" name="グループ化 403"/>
          <p:cNvGrpSpPr/>
          <p:nvPr/>
        </p:nvGrpSpPr>
        <p:grpSpPr>
          <a:xfrm>
            <a:off x="2371964" y="5110073"/>
            <a:ext cx="1439592" cy="1166191"/>
            <a:chOff x="5808663" y="1538288"/>
            <a:chExt cx="944562" cy="765175"/>
          </a:xfrm>
        </p:grpSpPr>
        <p:grpSp>
          <p:nvGrpSpPr>
            <p:cNvPr id="405" name="Group 244"/>
            <p:cNvGrpSpPr>
              <a:grpSpLocks/>
            </p:cNvGrpSpPr>
            <p:nvPr/>
          </p:nvGrpSpPr>
          <p:grpSpPr bwMode="auto">
            <a:xfrm>
              <a:off x="5808663" y="2033588"/>
              <a:ext cx="854075" cy="269875"/>
              <a:chOff x="3687" y="1281"/>
              <a:chExt cx="510" cy="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45" name="Freeform 237"/>
              <p:cNvSpPr>
                <a:spLocks/>
              </p:cNvSpPr>
              <p:nvPr/>
            </p:nvSpPr>
            <p:spPr bwMode="auto">
              <a:xfrm>
                <a:off x="3687" y="1281"/>
                <a:ext cx="510" cy="114"/>
              </a:xfrm>
              <a:custGeom>
                <a:avLst/>
                <a:gdLst>
                  <a:gd name="T0" fmla="*/ 510 w 510"/>
                  <a:gd name="T1" fmla="*/ 114 h 114"/>
                  <a:gd name="T2" fmla="*/ 0 w 510"/>
                  <a:gd name="T3" fmla="*/ 114 h 114"/>
                  <a:gd name="T4" fmla="*/ 85 w 510"/>
                  <a:gd name="T5" fmla="*/ 0 h 114"/>
                  <a:gd name="T6" fmla="*/ 454 w 510"/>
                  <a:gd name="T7" fmla="*/ 0 h 114"/>
                  <a:gd name="T8" fmla="*/ 510 w 510"/>
                  <a:gd name="T9" fmla="*/ 1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114">
                    <a:moveTo>
                      <a:pt x="510" y="114"/>
                    </a:moveTo>
                    <a:lnTo>
                      <a:pt x="0" y="114"/>
                    </a:lnTo>
                    <a:lnTo>
                      <a:pt x="85" y="0"/>
                    </a:lnTo>
                    <a:lnTo>
                      <a:pt x="454" y="0"/>
                    </a:lnTo>
                    <a:lnTo>
                      <a:pt x="510" y="114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46" name="Group 243"/>
              <p:cNvGrpSpPr>
                <a:grpSpLocks/>
              </p:cNvGrpSpPr>
              <p:nvPr/>
            </p:nvGrpSpPr>
            <p:grpSpPr bwMode="auto">
              <a:xfrm>
                <a:off x="3687" y="1395"/>
                <a:ext cx="510" cy="56"/>
                <a:chOff x="3687" y="1395"/>
                <a:chExt cx="510" cy="169"/>
              </a:xfrm>
              <a:grpFill/>
            </p:grpSpPr>
            <p:sp>
              <p:nvSpPr>
                <p:cNvPr id="447" name="Rectangle 236"/>
                <p:cNvSpPr>
                  <a:spLocks noChangeArrowheads="1"/>
                </p:cNvSpPr>
                <p:nvPr/>
              </p:nvSpPr>
              <p:spPr bwMode="auto">
                <a:xfrm>
                  <a:off x="3687" y="1395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8" name="Rectangle 238"/>
                <p:cNvSpPr>
                  <a:spLocks noChangeArrowheads="1"/>
                </p:cNvSpPr>
                <p:nvPr/>
              </p:nvSpPr>
              <p:spPr bwMode="auto">
                <a:xfrm>
                  <a:off x="3687" y="1423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9" name="Rectangle 239"/>
                <p:cNvSpPr>
                  <a:spLocks noChangeArrowheads="1"/>
                </p:cNvSpPr>
                <p:nvPr/>
              </p:nvSpPr>
              <p:spPr bwMode="auto">
                <a:xfrm>
                  <a:off x="3687" y="1452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0" name="Rectangle 240"/>
                <p:cNvSpPr>
                  <a:spLocks noChangeArrowheads="1"/>
                </p:cNvSpPr>
                <p:nvPr/>
              </p:nvSpPr>
              <p:spPr bwMode="auto">
                <a:xfrm>
                  <a:off x="3687" y="1480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1" name="Rectangle 241"/>
                <p:cNvSpPr>
                  <a:spLocks noChangeArrowheads="1"/>
                </p:cNvSpPr>
                <p:nvPr/>
              </p:nvSpPr>
              <p:spPr bwMode="auto">
                <a:xfrm>
                  <a:off x="3687" y="1508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52" name="Rectangle 242"/>
                <p:cNvSpPr>
                  <a:spLocks noChangeArrowheads="1"/>
                </p:cNvSpPr>
                <p:nvPr/>
              </p:nvSpPr>
              <p:spPr bwMode="auto">
                <a:xfrm>
                  <a:off x="3687" y="1536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06" name="Group 245"/>
            <p:cNvGrpSpPr>
              <a:grpSpLocks/>
            </p:cNvGrpSpPr>
            <p:nvPr/>
          </p:nvGrpSpPr>
          <p:grpSpPr bwMode="auto">
            <a:xfrm>
              <a:off x="5899150" y="1943100"/>
              <a:ext cx="854075" cy="269875"/>
              <a:chOff x="3687" y="1281"/>
              <a:chExt cx="510" cy="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37" name="Freeform 246"/>
              <p:cNvSpPr>
                <a:spLocks/>
              </p:cNvSpPr>
              <p:nvPr/>
            </p:nvSpPr>
            <p:spPr bwMode="auto">
              <a:xfrm>
                <a:off x="3687" y="1281"/>
                <a:ext cx="510" cy="114"/>
              </a:xfrm>
              <a:custGeom>
                <a:avLst/>
                <a:gdLst>
                  <a:gd name="T0" fmla="*/ 510 w 510"/>
                  <a:gd name="T1" fmla="*/ 114 h 114"/>
                  <a:gd name="T2" fmla="*/ 0 w 510"/>
                  <a:gd name="T3" fmla="*/ 114 h 114"/>
                  <a:gd name="T4" fmla="*/ 85 w 510"/>
                  <a:gd name="T5" fmla="*/ 0 h 114"/>
                  <a:gd name="T6" fmla="*/ 454 w 510"/>
                  <a:gd name="T7" fmla="*/ 0 h 114"/>
                  <a:gd name="T8" fmla="*/ 510 w 510"/>
                  <a:gd name="T9" fmla="*/ 1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114">
                    <a:moveTo>
                      <a:pt x="510" y="114"/>
                    </a:moveTo>
                    <a:lnTo>
                      <a:pt x="0" y="114"/>
                    </a:lnTo>
                    <a:lnTo>
                      <a:pt x="85" y="0"/>
                    </a:lnTo>
                    <a:lnTo>
                      <a:pt x="454" y="0"/>
                    </a:lnTo>
                    <a:lnTo>
                      <a:pt x="510" y="114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38" name="Group 247"/>
              <p:cNvGrpSpPr>
                <a:grpSpLocks/>
              </p:cNvGrpSpPr>
              <p:nvPr/>
            </p:nvGrpSpPr>
            <p:grpSpPr bwMode="auto">
              <a:xfrm>
                <a:off x="3687" y="1395"/>
                <a:ext cx="510" cy="56"/>
                <a:chOff x="3687" y="1395"/>
                <a:chExt cx="510" cy="169"/>
              </a:xfrm>
              <a:grpFill/>
            </p:grpSpPr>
            <p:sp>
              <p:nvSpPr>
                <p:cNvPr id="439" name="Rectangle 248"/>
                <p:cNvSpPr>
                  <a:spLocks noChangeArrowheads="1"/>
                </p:cNvSpPr>
                <p:nvPr/>
              </p:nvSpPr>
              <p:spPr bwMode="auto">
                <a:xfrm>
                  <a:off x="3687" y="1395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0" name="Rectangle 249"/>
                <p:cNvSpPr>
                  <a:spLocks noChangeArrowheads="1"/>
                </p:cNvSpPr>
                <p:nvPr/>
              </p:nvSpPr>
              <p:spPr bwMode="auto">
                <a:xfrm>
                  <a:off x="3687" y="1423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1" name="Rectangle 250"/>
                <p:cNvSpPr>
                  <a:spLocks noChangeArrowheads="1"/>
                </p:cNvSpPr>
                <p:nvPr/>
              </p:nvSpPr>
              <p:spPr bwMode="auto">
                <a:xfrm>
                  <a:off x="3687" y="1452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2" name="Rectangle 251"/>
                <p:cNvSpPr>
                  <a:spLocks noChangeArrowheads="1"/>
                </p:cNvSpPr>
                <p:nvPr/>
              </p:nvSpPr>
              <p:spPr bwMode="auto">
                <a:xfrm>
                  <a:off x="3687" y="1480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3" name="Rectangle 252"/>
                <p:cNvSpPr>
                  <a:spLocks noChangeArrowheads="1"/>
                </p:cNvSpPr>
                <p:nvPr/>
              </p:nvSpPr>
              <p:spPr bwMode="auto">
                <a:xfrm>
                  <a:off x="3687" y="1508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44" name="Rectangle 253"/>
                <p:cNvSpPr>
                  <a:spLocks noChangeArrowheads="1"/>
                </p:cNvSpPr>
                <p:nvPr/>
              </p:nvSpPr>
              <p:spPr bwMode="auto">
                <a:xfrm>
                  <a:off x="3687" y="1536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07" name="Group 254"/>
            <p:cNvGrpSpPr>
              <a:grpSpLocks/>
            </p:cNvGrpSpPr>
            <p:nvPr/>
          </p:nvGrpSpPr>
          <p:grpSpPr bwMode="auto">
            <a:xfrm>
              <a:off x="5853113" y="1854200"/>
              <a:ext cx="854075" cy="269875"/>
              <a:chOff x="3687" y="1281"/>
              <a:chExt cx="510" cy="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29" name="Freeform 255"/>
              <p:cNvSpPr>
                <a:spLocks/>
              </p:cNvSpPr>
              <p:nvPr/>
            </p:nvSpPr>
            <p:spPr bwMode="auto">
              <a:xfrm>
                <a:off x="3687" y="1281"/>
                <a:ext cx="510" cy="114"/>
              </a:xfrm>
              <a:custGeom>
                <a:avLst/>
                <a:gdLst>
                  <a:gd name="T0" fmla="*/ 510 w 510"/>
                  <a:gd name="T1" fmla="*/ 114 h 114"/>
                  <a:gd name="T2" fmla="*/ 0 w 510"/>
                  <a:gd name="T3" fmla="*/ 114 h 114"/>
                  <a:gd name="T4" fmla="*/ 85 w 510"/>
                  <a:gd name="T5" fmla="*/ 0 h 114"/>
                  <a:gd name="T6" fmla="*/ 454 w 510"/>
                  <a:gd name="T7" fmla="*/ 0 h 114"/>
                  <a:gd name="T8" fmla="*/ 510 w 510"/>
                  <a:gd name="T9" fmla="*/ 1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114">
                    <a:moveTo>
                      <a:pt x="510" y="114"/>
                    </a:moveTo>
                    <a:lnTo>
                      <a:pt x="0" y="114"/>
                    </a:lnTo>
                    <a:lnTo>
                      <a:pt x="85" y="0"/>
                    </a:lnTo>
                    <a:lnTo>
                      <a:pt x="454" y="0"/>
                    </a:lnTo>
                    <a:lnTo>
                      <a:pt x="510" y="114"/>
                    </a:lnTo>
                    <a:close/>
                  </a:path>
                </a:pathLst>
              </a:custGeom>
              <a:solidFill>
                <a:srgbClr val="00B05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30" name="Group 256"/>
              <p:cNvGrpSpPr>
                <a:grpSpLocks/>
              </p:cNvGrpSpPr>
              <p:nvPr/>
            </p:nvGrpSpPr>
            <p:grpSpPr bwMode="auto">
              <a:xfrm>
                <a:off x="3687" y="1395"/>
                <a:ext cx="510" cy="56"/>
                <a:chOff x="3687" y="1395"/>
                <a:chExt cx="510" cy="169"/>
              </a:xfrm>
              <a:grpFill/>
            </p:grpSpPr>
            <p:sp>
              <p:nvSpPr>
                <p:cNvPr id="431" name="Rectangle 257"/>
                <p:cNvSpPr>
                  <a:spLocks noChangeArrowheads="1"/>
                </p:cNvSpPr>
                <p:nvPr/>
              </p:nvSpPr>
              <p:spPr bwMode="auto">
                <a:xfrm>
                  <a:off x="3687" y="1395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2" name="Rectangle 258"/>
                <p:cNvSpPr>
                  <a:spLocks noChangeArrowheads="1"/>
                </p:cNvSpPr>
                <p:nvPr/>
              </p:nvSpPr>
              <p:spPr bwMode="auto">
                <a:xfrm>
                  <a:off x="3687" y="1423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3" name="Rectangle 259"/>
                <p:cNvSpPr>
                  <a:spLocks noChangeArrowheads="1"/>
                </p:cNvSpPr>
                <p:nvPr/>
              </p:nvSpPr>
              <p:spPr bwMode="auto">
                <a:xfrm>
                  <a:off x="3687" y="1452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4" name="Rectangle 260"/>
                <p:cNvSpPr>
                  <a:spLocks noChangeArrowheads="1"/>
                </p:cNvSpPr>
                <p:nvPr/>
              </p:nvSpPr>
              <p:spPr bwMode="auto">
                <a:xfrm>
                  <a:off x="3687" y="1480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5" name="Rectangle 261"/>
                <p:cNvSpPr>
                  <a:spLocks noChangeArrowheads="1"/>
                </p:cNvSpPr>
                <p:nvPr/>
              </p:nvSpPr>
              <p:spPr bwMode="auto">
                <a:xfrm>
                  <a:off x="3687" y="1508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36" name="Rectangle 262"/>
                <p:cNvSpPr>
                  <a:spLocks noChangeArrowheads="1"/>
                </p:cNvSpPr>
                <p:nvPr/>
              </p:nvSpPr>
              <p:spPr bwMode="auto">
                <a:xfrm>
                  <a:off x="3687" y="1536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08" name="Group 263"/>
            <p:cNvGrpSpPr>
              <a:grpSpLocks/>
            </p:cNvGrpSpPr>
            <p:nvPr/>
          </p:nvGrpSpPr>
          <p:grpSpPr bwMode="auto">
            <a:xfrm>
              <a:off x="5899150" y="1763713"/>
              <a:ext cx="854075" cy="269875"/>
              <a:chOff x="3687" y="1281"/>
              <a:chExt cx="510" cy="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21" name="Freeform 264"/>
              <p:cNvSpPr>
                <a:spLocks/>
              </p:cNvSpPr>
              <p:nvPr/>
            </p:nvSpPr>
            <p:spPr bwMode="auto">
              <a:xfrm>
                <a:off x="3687" y="1281"/>
                <a:ext cx="510" cy="114"/>
              </a:xfrm>
              <a:custGeom>
                <a:avLst/>
                <a:gdLst>
                  <a:gd name="T0" fmla="*/ 510 w 510"/>
                  <a:gd name="T1" fmla="*/ 114 h 114"/>
                  <a:gd name="T2" fmla="*/ 0 w 510"/>
                  <a:gd name="T3" fmla="*/ 114 h 114"/>
                  <a:gd name="T4" fmla="*/ 85 w 510"/>
                  <a:gd name="T5" fmla="*/ 0 h 114"/>
                  <a:gd name="T6" fmla="*/ 454 w 510"/>
                  <a:gd name="T7" fmla="*/ 0 h 114"/>
                  <a:gd name="T8" fmla="*/ 510 w 510"/>
                  <a:gd name="T9" fmla="*/ 1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114">
                    <a:moveTo>
                      <a:pt x="510" y="114"/>
                    </a:moveTo>
                    <a:lnTo>
                      <a:pt x="0" y="114"/>
                    </a:lnTo>
                    <a:lnTo>
                      <a:pt x="85" y="0"/>
                    </a:lnTo>
                    <a:lnTo>
                      <a:pt x="454" y="0"/>
                    </a:lnTo>
                    <a:lnTo>
                      <a:pt x="510" y="114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22" name="Group 265"/>
              <p:cNvGrpSpPr>
                <a:grpSpLocks/>
              </p:cNvGrpSpPr>
              <p:nvPr/>
            </p:nvGrpSpPr>
            <p:grpSpPr bwMode="auto">
              <a:xfrm>
                <a:off x="3687" y="1395"/>
                <a:ext cx="510" cy="56"/>
                <a:chOff x="3687" y="1395"/>
                <a:chExt cx="510" cy="169"/>
              </a:xfrm>
              <a:grpFill/>
            </p:grpSpPr>
            <p:sp>
              <p:nvSpPr>
                <p:cNvPr id="423" name="Rectangle 266"/>
                <p:cNvSpPr>
                  <a:spLocks noChangeArrowheads="1"/>
                </p:cNvSpPr>
                <p:nvPr/>
              </p:nvSpPr>
              <p:spPr bwMode="auto">
                <a:xfrm>
                  <a:off x="3687" y="1395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4" name="Rectangle 267"/>
                <p:cNvSpPr>
                  <a:spLocks noChangeArrowheads="1"/>
                </p:cNvSpPr>
                <p:nvPr/>
              </p:nvSpPr>
              <p:spPr bwMode="auto">
                <a:xfrm>
                  <a:off x="3687" y="1423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5" name="Rectangle 268"/>
                <p:cNvSpPr>
                  <a:spLocks noChangeArrowheads="1"/>
                </p:cNvSpPr>
                <p:nvPr/>
              </p:nvSpPr>
              <p:spPr bwMode="auto">
                <a:xfrm>
                  <a:off x="3687" y="1452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6" name="Rectangle 269"/>
                <p:cNvSpPr>
                  <a:spLocks noChangeArrowheads="1"/>
                </p:cNvSpPr>
                <p:nvPr/>
              </p:nvSpPr>
              <p:spPr bwMode="auto">
                <a:xfrm>
                  <a:off x="3687" y="1480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7" name="Rectangle 270"/>
                <p:cNvSpPr>
                  <a:spLocks noChangeArrowheads="1"/>
                </p:cNvSpPr>
                <p:nvPr/>
              </p:nvSpPr>
              <p:spPr bwMode="auto">
                <a:xfrm>
                  <a:off x="3687" y="1508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8" name="Rectangle 271"/>
                <p:cNvSpPr>
                  <a:spLocks noChangeArrowheads="1"/>
                </p:cNvSpPr>
                <p:nvPr/>
              </p:nvSpPr>
              <p:spPr bwMode="auto">
                <a:xfrm>
                  <a:off x="3687" y="1536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409" name="Group 272"/>
            <p:cNvGrpSpPr>
              <a:grpSpLocks/>
            </p:cNvGrpSpPr>
            <p:nvPr/>
          </p:nvGrpSpPr>
          <p:grpSpPr bwMode="auto">
            <a:xfrm>
              <a:off x="5853113" y="1673225"/>
              <a:ext cx="854075" cy="269875"/>
              <a:chOff x="3687" y="1281"/>
              <a:chExt cx="510" cy="170"/>
            </a:xfrm>
            <a:solidFill>
              <a:schemeClr val="bg1">
                <a:lumMod val="85000"/>
              </a:schemeClr>
            </a:solidFill>
          </p:grpSpPr>
          <p:sp>
            <p:nvSpPr>
              <p:cNvPr id="413" name="Freeform 273"/>
              <p:cNvSpPr>
                <a:spLocks/>
              </p:cNvSpPr>
              <p:nvPr/>
            </p:nvSpPr>
            <p:spPr bwMode="auto">
              <a:xfrm>
                <a:off x="3687" y="1281"/>
                <a:ext cx="510" cy="114"/>
              </a:xfrm>
              <a:custGeom>
                <a:avLst/>
                <a:gdLst>
                  <a:gd name="T0" fmla="*/ 510 w 510"/>
                  <a:gd name="T1" fmla="*/ 114 h 114"/>
                  <a:gd name="T2" fmla="*/ 0 w 510"/>
                  <a:gd name="T3" fmla="*/ 114 h 114"/>
                  <a:gd name="T4" fmla="*/ 85 w 510"/>
                  <a:gd name="T5" fmla="*/ 0 h 114"/>
                  <a:gd name="T6" fmla="*/ 454 w 510"/>
                  <a:gd name="T7" fmla="*/ 0 h 114"/>
                  <a:gd name="T8" fmla="*/ 510 w 510"/>
                  <a:gd name="T9" fmla="*/ 114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10" h="114">
                    <a:moveTo>
                      <a:pt x="510" y="114"/>
                    </a:moveTo>
                    <a:lnTo>
                      <a:pt x="0" y="114"/>
                    </a:lnTo>
                    <a:lnTo>
                      <a:pt x="85" y="0"/>
                    </a:lnTo>
                    <a:lnTo>
                      <a:pt x="454" y="0"/>
                    </a:lnTo>
                    <a:lnTo>
                      <a:pt x="510" y="114"/>
                    </a:lnTo>
                    <a:close/>
                  </a:path>
                </a:pathLst>
              </a:custGeom>
              <a:solidFill>
                <a:srgbClr val="FF99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grpSp>
            <p:nvGrpSpPr>
              <p:cNvPr id="414" name="Group 274"/>
              <p:cNvGrpSpPr>
                <a:grpSpLocks/>
              </p:cNvGrpSpPr>
              <p:nvPr/>
            </p:nvGrpSpPr>
            <p:grpSpPr bwMode="auto">
              <a:xfrm>
                <a:off x="3687" y="1395"/>
                <a:ext cx="510" cy="56"/>
                <a:chOff x="3687" y="1395"/>
                <a:chExt cx="510" cy="169"/>
              </a:xfrm>
              <a:grpFill/>
            </p:grpSpPr>
            <p:sp>
              <p:nvSpPr>
                <p:cNvPr id="415" name="Rectangle 275"/>
                <p:cNvSpPr>
                  <a:spLocks noChangeArrowheads="1"/>
                </p:cNvSpPr>
                <p:nvPr/>
              </p:nvSpPr>
              <p:spPr bwMode="auto">
                <a:xfrm>
                  <a:off x="3687" y="1395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6" name="Rectangle 276"/>
                <p:cNvSpPr>
                  <a:spLocks noChangeArrowheads="1"/>
                </p:cNvSpPr>
                <p:nvPr/>
              </p:nvSpPr>
              <p:spPr bwMode="auto">
                <a:xfrm>
                  <a:off x="3687" y="1423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7" name="Rectangle 277"/>
                <p:cNvSpPr>
                  <a:spLocks noChangeArrowheads="1"/>
                </p:cNvSpPr>
                <p:nvPr/>
              </p:nvSpPr>
              <p:spPr bwMode="auto">
                <a:xfrm>
                  <a:off x="3687" y="1452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8" name="Rectangle 278"/>
                <p:cNvSpPr>
                  <a:spLocks noChangeArrowheads="1"/>
                </p:cNvSpPr>
                <p:nvPr/>
              </p:nvSpPr>
              <p:spPr bwMode="auto">
                <a:xfrm>
                  <a:off x="3687" y="1480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19" name="Rectangle 279"/>
                <p:cNvSpPr>
                  <a:spLocks noChangeArrowheads="1"/>
                </p:cNvSpPr>
                <p:nvPr/>
              </p:nvSpPr>
              <p:spPr bwMode="auto">
                <a:xfrm>
                  <a:off x="3687" y="1508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420" name="Rectangle 280"/>
                <p:cNvSpPr>
                  <a:spLocks noChangeArrowheads="1"/>
                </p:cNvSpPr>
                <p:nvPr/>
              </p:nvSpPr>
              <p:spPr bwMode="auto">
                <a:xfrm>
                  <a:off x="3687" y="1536"/>
                  <a:ext cx="510" cy="2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410" name="Rectangle 281"/>
            <p:cNvSpPr>
              <a:spLocks noChangeArrowheads="1"/>
            </p:cNvSpPr>
            <p:nvPr/>
          </p:nvSpPr>
          <p:spPr bwMode="auto">
            <a:xfrm>
              <a:off x="6257925" y="1673225"/>
              <a:ext cx="44450" cy="6302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11" name="Freeform 282"/>
            <p:cNvSpPr>
              <a:spLocks/>
            </p:cNvSpPr>
            <p:nvPr/>
          </p:nvSpPr>
          <p:spPr bwMode="auto">
            <a:xfrm>
              <a:off x="6167438" y="1538288"/>
              <a:ext cx="134937" cy="134937"/>
            </a:xfrm>
            <a:custGeom>
              <a:avLst/>
              <a:gdLst>
                <a:gd name="T0" fmla="*/ 2147483647 w 85"/>
                <a:gd name="T1" fmla="*/ 2147483647 h 85"/>
                <a:gd name="T2" fmla="*/ 2147483647 w 85"/>
                <a:gd name="T3" fmla="*/ 0 h 85"/>
                <a:gd name="T4" fmla="*/ 0 w 85"/>
                <a:gd name="T5" fmla="*/ 0 h 85"/>
                <a:gd name="T6" fmla="*/ 2147483647 w 85"/>
                <a:gd name="T7" fmla="*/ 2147483647 h 85"/>
                <a:gd name="T8" fmla="*/ 2147483647 w 85"/>
                <a:gd name="T9" fmla="*/ 2147483647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5">
                  <a:moveTo>
                    <a:pt x="85" y="85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57" y="85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2" name="Freeform 283"/>
            <p:cNvSpPr>
              <a:spLocks/>
            </p:cNvSpPr>
            <p:nvPr/>
          </p:nvSpPr>
          <p:spPr bwMode="auto">
            <a:xfrm flipH="1">
              <a:off x="6257925" y="1538288"/>
              <a:ext cx="134938" cy="134937"/>
            </a:xfrm>
            <a:custGeom>
              <a:avLst/>
              <a:gdLst>
                <a:gd name="T0" fmla="*/ 2147483647 w 85"/>
                <a:gd name="T1" fmla="*/ 2147483647 h 85"/>
                <a:gd name="T2" fmla="*/ 2147483647 w 85"/>
                <a:gd name="T3" fmla="*/ 0 h 85"/>
                <a:gd name="T4" fmla="*/ 0 w 85"/>
                <a:gd name="T5" fmla="*/ 0 h 85"/>
                <a:gd name="T6" fmla="*/ 2147483647 w 85"/>
                <a:gd name="T7" fmla="*/ 2147483647 h 85"/>
                <a:gd name="T8" fmla="*/ 2147483647 w 85"/>
                <a:gd name="T9" fmla="*/ 2147483647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5" h="85">
                  <a:moveTo>
                    <a:pt x="85" y="85"/>
                  </a:moveTo>
                  <a:lnTo>
                    <a:pt x="28" y="0"/>
                  </a:lnTo>
                  <a:lnTo>
                    <a:pt x="0" y="0"/>
                  </a:lnTo>
                  <a:lnTo>
                    <a:pt x="57" y="85"/>
                  </a:lnTo>
                  <a:lnTo>
                    <a:pt x="8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6255293" y="5077924"/>
            <a:ext cx="1257132" cy="1229843"/>
            <a:chOff x="4346109" y="5077924"/>
            <a:chExt cx="1257132" cy="1229843"/>
          </a:xfrm>
        </p:grpSpPr>
        <p:sp>
          <p:nvSpPr>
            <p:cNvPr id="33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7" name="グループ化 36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35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4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86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円/楕円 286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chemeClr val="accent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6" name="角丸四角形 35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00B0F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角丸四角形 39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燃やす</a:t>
              </a:r>
              <a:endParaRPr kumimoji="1" lang="en-US" altLang="ja-JP" b="1" dirty="0" smtClean="0">
                <a:latin typeface="+mj-ea"/>
                <a:ea typeface="+mj-ea"/>
              </a:endParaRPr>
            </a:p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ゴミ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8155213" y="5077924"/>
            <a:ext cx="1257132" cy="1229843"/>
            <a:chOff x="4346109" y="5077924"/>
            <a:chExt cx="1257132" cy="1229843"/>
          </a:xfrm>
        </p:grpSpPr>
        <p:sp>
          <p:nvSpPr>
            <p:cNvPr id="295" name="角丸四角形 32"/>
            <p:cNvSpPr/>
            <p:nvPr/>
          </p:nvSpPr>
          <p:spPr bwMode="auto">
            <a:xfrm>
              <a:off x="4346109" y="5173603"/>
              <a:ext cx="1257132" cy="1134164"/>
            </a:xfrm>
            <a:custGeom>
              <a:avLst/>
              <a:gdLst>
                <a:gd name="connsiteX0" fmla="*/ 0 w 985919"/>
                <a:gd name="connsiteY0" fmla="*/ 357366 h 1076791"/>
                <a:gd name="connsiteX1" fmla="*/ 357366 w 985919"/>
                <a:gd name="connsiteY1" fmla="*/ 0 h 1076791"/>
                <a:gd name="connsiteX2" fmla="*/ 628553 w 985919"/>
                <a:gd name="connsiteY2" fmla="*/ 0 h 1076791"/>
                <a:gd name="connsiteX3" fmla="*/ 985919 w 985919"/>
                <a:gd name="connsiteY3" fmla="*/ 357366 h 1076791"/>
                <a:gd name="connsiteX4" fmla="*/ 985919 w 985919"/>
                <a:gd name="connsiteY4" fmla="*/ 719425 h 1076791"/>
                <a:gd name="connsiteX5" fmla="*/ 628553 w 985919"/>
                <a:gd name="connsiteY5" fmla="*/ 1076791 h 1076791"/>
                <a:gd name="connsiteX6" fmla="*/ 357366 w 985919"/>
                <a:gd name="connsiteY6" fmla="*/ 1076791 h 1076791"/>
                <a:gd name="connsiteX7" fmla="*/ 0 w 985919"/>
                <a:gd name="connsiteY7" fmla="*/ 719425 h 1076791"/>
                <a:gd name="connsiteX8" fmla="*/ 0 w 985919"/>
                <a:gd name="connsiteY8" fmla="*/ 357366 h 1076791"/>
                <a:gd name="connsiteX0" fmla="*/ 1 w 985920"/>
                <a:gd name="connsiteY0" fmla="*/ 357366 h 1081871"/>
                <a:gd name="connsiteX1" fmla="*/ 357367 w 985920"/>
                <a:gd name="connsiteY1" fmla="*/ 0 h 1081871"/>
                <a:gd name="connsiteX2" fmla="*/ 628554 w 985920"/>
                <a:gd name="connsiteY2" fmla="*/ 0 h 1081871"/>
                <a:gd name="connsiteX3" fmla="*/ 985920 w 985920"/>
                <a:gd name="connsiteY3" fmla="*/ 357366 h 1081871"/>
                <a:gd name="connsiteX4" fmla="*/ 985920 w 985920"/>
                <a:gd name="connsiteY4" fmla="*/ 719425 h 1081871"/>
                <a:gd name="connsiteX5" fmla="*/ 628554 w 985920"/>
                <a:gd name="connsiteY5" fmla="*/ 1076791 h 1081871"/>
                <a:gd name="connsiteX6" fmla="*/ 194807 w 985920"/>
                <a:gd name="connsiteY6" fmla="*/ 1081871 h 1081871"/>
                <a:gd name="connsiteX7" fmla="*/ 1 w 985920"/>
                <a:gd name="connsiteY7" fmla="*/ 719425 h 1081871"/>
                <a:gd name="connsiteX8" fmla="*/ 1 w 985920"/>
                <a:gd name="connsiteY8" fmla="*/ 357366 h 1081871"/>
                <a:gd name="connsiteX0" fmla="*/ 75350 w 1061269"/>
                <a:gd name="connsiteY0" fmla="*/ 357366 h 1081871"/>
                <a:gd name="connsiteX1" fmla="*/ 432716 w 1061269"/>
                <a:gd name="connsiteY1" fmla="*/ 0 h 1081871"/>
                <a:gd name="connsiteX2" fmla="*/ 703903 w 1061269"/>
                <a:gd name="connsiteY2" fmla="*/ 0 h 1081871"/>
                <a:gd name="connsiteX3" fmla="*/ 1061269 w 1061269"/>
                <a:gd name="connsiteY3" fmla="*/ 357366 h 1081871"/>
                <a:gd name="connsiteX4" fmla="*/ 1061269 w 1061269"/>
                <a:gd name="connsiteY4" fmla="*/ 719425 h 1081871"/>
                <a:gd name="connsiteX5" fmla="*/ 703903 w 1061269"/>
                <a:gd name="connsiteY5" fmla="*/ 1076791 h 1081871"/>
                <a:gd name="connsiteX6" fmla="*/ 92356 w 1061269"/>
                <a:gd name="connsiteY6" fmla="*/ 1081871 h 1081871"/>
                <a:gd name="connsiteX7" fmla="*/ 75350 w 1061269"/>
                <a:gd name="connsiteY7" fmla="*/ 719425 h 1081871"/>
                <a:gd name="connsiteX8" fmla="*/ 75350 w 1061269"/>
                <a:gd name="connsiteY8" fmla="*/ 357366 h 1081871"/>
                <a:gd name="connsiteX0" fmla="*/ 75350 w 1224487"/>
                <a:gd name="connsiteY0" fmla="*/ 357366 h 1086951"/>
                <a:gd name="connsiteX1" fmla="*/ 432716 w 1224487"/>
                <a:gd name="connsiteY1" fmla="*/ 0 h 1086951"/>
                <a:gd name="connsiteX2" fmla="*/ 703903 w 1224487"/>
                <a:gd name="connsiteY2" fmla="*/ 0 h 1086951"/>
                <a:gd name="connsiteX3" fmla="*/ 1061269 w 1224487"/>
                <a:gd name="connsiteY3" fmla="*/ 357366 h 1086951"/>
                <a:gd name="connsiteX4" fmla="*/ 1061269 w 1224487"/>
                <a:gd name="connsiteY4" fmla="*/ 719425 h 1086951"/>
                <a:gd name="connsiteX5" fmla="*/ 1156023 w 1224487"/>
                <a:gd name="connsiteY5" fmla="*/ 1086951 h 1086951"/>
                <a:gd name="connsiteX6" fmla="*/ 92356 w 1224487"/>
                <a:gd name="connsiteY6" fmla="*/ 1081871 h 1086951"/>
                <a:gd name="connsiteX7" fmla="*/ 75350 w 1224487"/>
                <a:gd name="connsiteY7" fmla="*/ 719425 h 1086951"/>
                <a:gd name="connsiteX8" fmla="*/ 75350 w 1224487"/>
                <a:gd name="connsiteY8" fmla="*/ 357366 h 1086951"/>
                <a:gd name="connsiteX0" fmla="*/ 75350 w 1174803"/>
                <a:gd name="connsiteY0" fmla="*/ 357366 h 1081871"/>
                <a:gd name="connsiteX1" fmla="*/ 432716 w 1174803"/>
                <a:gd name="connsiteY1" fmla="*/ 0 h 1081871"/>
                <a:gd name="connsiteX2" fmla="*/ 703903 w 1174803"/>
                <a:gd name="connsiteY2" fmla="*/ 0 h 1081871"/>
                <a:gd name="connsiteX3" fmla="*/ 1061269 w 1174803"/>
                <a:gd name="connsiteY3" fmla="*/ 357366 h 1081871"/>
                <a:gd name="connsiteX4" fmla="*/ 1061269 w 1174803"/>
                <a:gd name="connsiteY4" fmla="*/ 719425 h 1081871"/>
                <a:gd name="connsiteX5" fmla="*/ 1095063 w 1174803"/>
                <a:gd name="connsiteY5" fmla="*/ 1081871 h 1081871"/>
                <a:gd name="connsiteX6" fmla="*/ 92356 w 1174803"/>
                <a:gd name="connsiteY6" fmla="*/ 1081871 h 1081871"/>
                <a:gd name="connsiteX7" fmla="*/ 75350 w 1174803"/>
                <a:gd name="connsiteY7" fmla="*/ 719425 h 1081871"/>
                <a:gd name="connsiteX8" fmla="*/ 75350 w 1174803"/>
                <a:gd name="connsiteY8" fmla="*/ 357366 h 1081871"/>
                <a:gd name="connsiteX0" fmla="*/ 75350 w 1174803"/>
                <a:gd name="connsiteY0" fmla="*/ 357366 h 1133612"/>
                <a:gd name="connsiteX1" fmla="*/ 432716 w 1174803"/>
                <a:gd name="connsiteY1" fmla="*/ 0 h 1133612"/>
                <a:gd name="connsiteX2" fmla="*/ 703903 w 1174803"/>
                <a:gd name="connsiteY2" fmla="*/ 0 h 1133612"/>
                <a:gd name="connsiteX3" fmla="*/ 1061269 w 1174803"/>
                <a:gd name="connsiteY3" fmla="*/ 357366 h 1133612"/>
                <a:gd name="connsiteX4" fmla="*/ 1061269 w 1174803"/>
                <a:gd name="connsiteY4" fmla="*/ 719425 h 1133612"/>
                <a:gd name="connsiteX5" fmla="*/ 1095063 w 1174803"/>
                <a:gd name="connsiteY5" fmla="*/ 1081871 h 1133612"/>
                <a:gd name="connsiteX6" fmla="*/ 575887 w 1174803"/>
                <a:gd name="connsiteY6" fmla="*/ 1133586 h 1133612"/>
                <a:gd name="connsiteX7" fmla="*/ 92356 w 1174803"/>
                <a:gd name="connsiteY7" fmla="*/ 1081871 h 1133612"/>
                <a:gd name="connsiteX8" fmla="*/ 75350 w 1174803"/>
                <a:gd name="connsiteY8" fmla="*/ 719425 h 1133612"/>
                <a:gd name="connsiteX9" fmla="*/ 75350 w 1174803"/>
                <a:gd name="connsiteY9" fmla="*/ 357366 h 1133612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6307"/>
                <a:gd name="connsiteX1" fmla="*/ 432716 w 1174803"/>
                <a:gd name="connsiteY1" fmla="*/ 0 h 1136307"/>
                <a:gd name="connsiteX2" fmla="*/ 703903 w 1174803"/>
                <a:gd name="connsiteY2" fmla="*/ 0 h 1136307"/>
                <a:gd name="connsiteX3" fmla="*/ 1061269 w 1174803"/>
                <a:gd name="connsiteY3" fmla="*/ 357366 h 1136307"/>
                <a:gd name="connsiteX4" fmla="*/ 1061269 w 1174803"/>
                <a:gd name="connsiteY4" fmla="*/ 719425 h 1136307"/>
                <a:gd name="connsiteX5" fmla="*/ 1095063 w 1174803"/>
                <a:gd name="connsiteY5" fmla="*/ 1081871 h 1136307"/>
                <a:gd name="connsiteX6" fmla="*/ 575887 w 1174803"/>
                <a:gd name="connsiteY6" fmla="*/ 1133586 h 1136307"/>
                <a:gd name="connsiteX7" fmla="*/ 92356 w 1174803"/>
                <a:gd name="connsiteY7" fmla="*/ 1081871 h 1136307"/>
                <a:gd name="connsiteX8" fmla="*/ 75350 w 1174803"/>
                <a:gd name="connsiteY8" fmla="*/ 719425 h 1136307"/>
                <a:gd name="connsiteX9" fmla="*/ 75350 w 1174803"/>
                <a:gd name="connsiteY9" fmla="*/ 357366 h 1136307"/>
                <a:gd name="connsiteX0" fmla="*/ 75350 w 1174803"/>
                <a:gd name="connsiteY0" fmla="*/ 357366 h 1133764"/>
                <a:gd name="connsiteX1" fmla="*/ 432716 w 1174803"/>
                <a:gd name="connsiteY1" fmla="*/ 0 h 1133764"/>
                <a:gd name="connsiteX2" fmla="*/ 703903 w 1174803"/>
                <a:gd name="connsiteY2" fmla="*/ 0 h 1133764"/>
                <a:gd name="connsiteX3" fmla="*/ 1061269 w 1174803"/>
                <a:gd name="connsiteY3" fmla="*/ 357366 h 1133764"/>
                <a:gd name="connsiteX4" fmla="*/ 1061269 w 1174803"/>
                <a:gd name="connsiteY4" fmla="*/ 719425 h 1133764"/>
                <a:gd name="connsiteX5" fmla="*/ 1095063 w 1174803"/>
                <a:gd name="connsiteY5" fmla="*/ 1081871 h 1133764"/>
                <a:gd name="connsiteX6" fmla="*/ 575887 w 1174803"/>
                <a:gd name="connsiteY6" fmla="*/ 1133586 h 1133764"/>
                <a:gd name="connsiteX7" fmla="*/ 92356 w 1174803"/>
                <a:gd name="connsiteY7" fmla="*/ 1081871 h 1133764"/>
                <a:gd name="connsiteX8" fmla="*/ 75350 w 1174803"/>
                <a:gd name="connsiteY8" fmla="*/ 719425 h 1133764"/>
                <a:gd name="connsiteX9" fmla="*/ 75350 w 1174803"/>
                <a:gd name="connsiteY9" fmla="*/ 357366 h 1133764"/>
                <a:gd name="connsiteX0" fmla="*/ 75350 w 1174803"/>
                <a:gd name="connsiteY0" fmla="*/ 357366 h 1134164"/>
                <a:gd name="connsiteX1" fmla="*/ 432716 w 1174803"/>
                <a:gd name="connsiteY1" fmla="*/ 0 h 1134164"/>
                <a:gd name="connsiteX2" fmla="*/ 703903 w 1174803"/>
                <a:gd name="connsiteY2" fmla="*/ 0 h 1134164"/>
                <a:gd name="connsiteX3" fmla="*/ 1061269 w 1174803"/>
                <a:gd name="connsiteY3" fmla="*/ 357366 h 1134164"/>
                <a:gd name="connsiteX4" fmla="*/ 1061269 w 1174803"/>
                <a:gd name="connsiteY4" fmla="*/ 719425 h 1134164"/>
                <a:gd name="connsiteX5" fmla="*/ 1095063 w 1174803"/>
                <a:gd name="connsiteY5" fmla="*/ 1081871 h 1134164"/>
                <a:gd name="connsiteX6" fmla="*/ 575887 w 1174803"/>
                <a:gd name="connsiteY6" fmla="*/ 1133586 h 1134164"/>
                <a:gd name="connsiteX7" fmla="*/ 92356 w 1174803"/>
                <a:gd name="connsiteY7" fmla="*/ 1081871 h 1134164"/>
                <a:gd name="connsiteX8" fmla="*/ 75350 w 1174803"/>
                <a:gd name="connsiteY8" fmla="*/ 719425 h 1134164"/>
                <a:gd name="connsiteX9" fmla="*/ 75350 w 1174803"/>
                <a:gd name="connsiteY9" fmla="*/ 357366 h 1134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74803" h="1134164">
                  <a:moveTo>
                    <a:pt x="75350" y="357366"/>
                  </a:moveTo>
                  <a:cubicBezTo>
                    <a:pt x="75350" y="159998"/>
                    <a:pt x="235348" y="0"/>
                    <a:pt x="432716" y="0"/>
                  </a:cubicBezTo>
                  <a:lnTo>
                    <a:pt x="703903" y="0"/>
                  </a:lnTo>
                  <a:cubicBezTo>
                    <a:pt x="901271" y="0"/>
                    <a:pt x="1061269" y="159998"/>
                    <a:pt x="1061269" y="357366"/>
                  </a:cubicBezTo>
                  <a:lnTo>
                    <a:pt x="1061269" y="719425"/>
                  </a:lnTo>
                  <a:cubicBezTo>
                    <a:pt x="1061269" y="916793"/>
                    <a:pt x="1292431" y="1081871"/>
                    <a:pt x="1095063" y="1081871"/>
                  </a:cubicBezTo>
                  <a:cubicBezTo>
                    <a:pt x="922004" y="1080483"/>
                    <a:pt x="950424" y="1140664"/>
                    <a:pt x="575887" y="1133586"/>
                  </a:cubicBezTo>
                  <a:cubicBezTo>
                    <a:pt x="201350" y="1126508"/>
                    <a:pt x="253533" y="1099109"/>
                    <a:pt x="92356" y="1081871"/>
                  </a:cubicBezTo>
                  <a:cubicBezTo>
                    <a:pt x="-105012" y="1081871"/>
                    <a:pt x="75350" y="916793"/>
                    <a:pt x="75350" y="719425"/>
                  </a:cubicBezTo>
                  <a:lnTo>
                    <a:pt x="75350" y="357366"/>
                  </a:ln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6" name="グループ化 295"/>
            <p:cNvGrpSpPr/>
            <p:nvPr/>
          </p:nvGrpSpPr>
          <p:grpSpPr>
            <a:xfrm>
              <a:off x="4639740" y="5077924"/>
              <a:ext cx="669869" cy="139573"/>
              <a:chOff x="4537192" y="5025413"/>
              <a:chExt cx="883208" cy="196354"/>
            </a:xfrm>
          </p:grpSpPr>
          <p:sp>
            <p:nvSpPr>
              <p:cNvPr id="301" name="円/楕円 34"/>
              <p:cNvSpPr/>
              <p:nvPr/>
            </p:nvSpPr>
            <p:spPr bwMode="auto">
              <a:xfrm>
                <a:off x="4988136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2" name="円/楕円 34"/>
              <p:cNvSpPr/>
              <p:nvPr/>
            </p:nvSpPr>
            <p:spPr bwMode="auto">
              <a:xfrm>
                <a:off x="5013723" y="5059703"/>
                <a:ext cx="255592" cy="113900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円/楕円 34"/>
              <p:cNvSpPr/>
              <p:nvPr/>
            </p:nvSpPr>
            <p:spPr bwMode="auto">
              <a:xfrm flipH="1">
                <a:off x="4537192" y="5025413"/>
                <a:ext cx="432264" cy="192444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4" name="円/楕円 34"/>
              <p:cNvSpPr/>
              <p:nvPr/>
            </p:nvSpPr>
            <p:spPr bwMode="auto">
              <a:xfrm flipH="1">
                <a:off x="4710514" y="5059703"/>
                <a:ext cx="235891" cy="125462"/>
              </a:xfrm>
              <a:custGeom>
                <a:avLst/>
                <a:gdLst>
                  <a:gd name="connsiteX0" fmla="*/ 0 w 254464"/>
                  <a:gd name="connsiteY0" fmla="*/ 90010 h 180020"/>
                  <a:gd name="connsiteX1" fmla="*/ 127232 w 254464"/>
                  <a:gd name="connsiteY1" fmla="*/ 0 h 180020"/>
                  <a:gd name="connsiteX2" fmla="*/ 254464 w 254464"/>
                  <a:gd name="connsiteY2" fmla="*/ 90010 h 180020"/>
                  <a:gd name="connsiteX3" fmla="*/ 127232 w 254464"/>
                  <a:gd name="connsiteY3" fmla="*/ 180020 h 180020"/>
                  <a:gd name="connsiteX4" fmla="*/ 0 w 254464"/>
                  <a:gd name="connsiteY4" fmla="*/ 90010 h 180020"/>
                  <a:gd name="connsiteX0" fmla="*/ 0 w 432264"/>
                  <a:gd name="connsiteY0" fmla="*/ 100929 h 192444"/>
                  <a:gd name="connsiteX1" fmla="*/ 127232 w 432264"/>
                  <a:gd name="connsiteY1" fmla="*/ 10919 h 192444"/>
                  <a:gd name="connsiteX2" fmla="*/ 432264 w 432264"/>
                  <a:gd name="connsiteY2" fmla="*/ 34889 h 192444"/>
                  <a:gd name="connsiteX3" fmla="*/ 127232 w 432264"/>
                  <a:gd name="connsiteY3" fmla="*/ 190939 h 192444"/>
                  <a:gd name="connsiteX4" fmla="*/ 0 w 432264"/>
                  <a:gd name="connsiteY4" fmla="*/ 100929 h 192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2264" h="192444">
                    <a:moveTo>
                      <a:pt x="0" y="100929"/>
                    </a:moveTo>
                    <a:cubicBezTo>
                      <a:pt x="0" y="51218"/>
                      <a:pt x="55188" y="21926"/>
                      <a:pt x="127232" y="10919"/>
                    </a:cubicBezTo>
                    <a:cubicBezTo>
                      <a:pt x="199276" y="-88"/>
                      <a:pt x="432264" y="-14822"/>
                      <a:pt x="432264" y="34889"/>
                    </a:cubicBezTo>
                    <a:cubicBezTo>
                      <a:pt x="432264" y="84600"/>
                      <a:pt x="199276" y="179932"/>
                      <a:pt x="127232" y="190939"/>
                    </a:cubicBezTo>
                    <a:cubicBezTo>
                      <a:pt x="55188" y="201946"/>
                      <a:pt x="0" y="150640"/>
                      <a:pt x="0" y="100929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円/楕円 304"/>
              <p:cNvSpPr/>
              <p:nvPr/>
            </p:nvSpPr>
            <p:spPr bwMode="auto">
              <a:xfrm>
                <a:off x="4907611" y="5076050"/>
                <a:ext cx="149366" cy="145717"/>
              </a:xfrm>
              <a:prstGeom prst="ellipse">
                <a:avLst/>
              </a:prstGeom>
              <a:solidFill>
                <a:srgbClr val="FF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28575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97" name="角丸四角形 296"/>
            <p:cNvSpPr/>
            <p:nvPr/>
          </p:nvSpPr>
          <p:spPr bwMode="auto">
            <a:xfrm>
              <a:off x="4555461" y="5481474"/>
              <a:ext cx="824260" cy="691882"/>
            </a:xfrm>
            <a:prstGeom prst="roundRect">
              <a:avLst>
                <a:gd name="adj" fmla="val 8377"/>
              </a:avLst>
            </a:prstGeom>
            <a:solidFill>
              <a:schemeClr val="bg1"/>
            </a:solidFill>
            <a:ln w="19050">
              <a:solidFill>
                <a:srgbClr val="FF9933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297"/>
            <p:cNvSpPr/>
            <p:nvPr/>
          </p:nvSpPr>
          <p:spPr bwMode="auto">
            <a:xfrm>
              <a:off x="5181248" y="5242886"/>
              <a:ext cx="69293" cy="69293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角丸四角形 298"/>
            <p:cNvSpPr/>
            <p:nvPr/>
          </p:nvSpPr>
          <p:spPr bwMode="auto">
            <a:xfrm rot="2648769">
              <a:off x="5245628" y="5325059"/>
              <a:ext cx="127963" cy="6441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0" name="テキスト ボックス 299"/>
            <p:cNvSpPr txBox="1"/>
            <p:nvPr/>
          </p:nvSpPr>
          <p:spPr>
            <a:xfrm>
              <a:off x="4631896" y="5572087"/>
              <a:ext cx="677713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燃えない</a:t>
              </a:r>
              <a:endParaRPr kumimoji="1" lang="en-US" altLang="ja-JP" b="1" dirty="0" smtClean="0">
                <a:latin typeface="+mj-ea"/>
                <a:ea typeface="+mj-ea"/>
              </a:endParaRPr>
            </a:p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ゴミ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4199239" y="5016992"/>
            <a:ext cx="1490582" cy="1079097"/>
            <a:chOff x="4314004" y="4940364"/>
            <a:chExt cx="1415051" cy="1024417"/>
          </a:xfrm>
        </p:grpSpPr>
        <p:grpSp>
          <p:nvGrpSpPr>
            <p:cNvPr id="306" name="グループ化 305"/>
            <p:cNvGrpSpPr/>
            <p:nvPr/>
          </p:nvGrpSpPr>
          <p:grpSpPr>
            <a:xfrm>
              <a:off x="4314004" y="4940364"/>
              <a:ext cx="691151" cy="658626"/>
              <a:chOff x="4322763" y="1449388"/>
              <a:chExt cx="944562" cy="900112"/>
            </a:xfrm>
          </p:grpSpPr>
          <p:grpSp>
            <p:nvGrpSpPr>
              <p:cNvPr id="365" name="Group 230"/>
              <p:cNvGrpSpPr>
                <a:grpSpLocks/>
              </p:cNvGrpSpPr>
              <p:nvPr/>
            </p:nvGrpSpPr>
            <p:grpSpPr bwMode="auto">
              <a:xfrm>
                <a:off x="4322763" y="1584325"/>
                <a:ext cx="944562" cy="765175"/>
                <a:chOff x="3347" y="430"/>
                <a:chExt cx="567" cy="105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55" name="Freeform 198"/>
                <p:cNvSpPr>
                  <a:spLocks/>
                </p:cNvSpPr>
                <p:nvPr/>
              </p:nvSpPr>
              <p:spPr bwMode="auto">
                <a:xfrm>
                  <a:off x="3347" y="131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6" name="Freeform 199"/>
                <p:cNvSpPr>
                  <a:spLocks/>
                </p:cNvSpPr>
                <p:nvPr/>
              </p:nvSpPr>
              <p:spPr bwMode="auto">
                <a:xfrm>
                  <a:off x="3347" y="128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7" name="Freeform 200"/>
                <p:cNvSpPr>
                  <a:spLocks/>
                </p:cNvSpPr>
                <p:nvPr/>
              </p:nvSpPr>
              <p:spPr bwMode="auto">
                <a:xfrm>
                  <a:off x="3347" y="125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8" name="Freeform 201"/>
                <p:cNvSpPr>
                  <a:spLocks/>
                </p:cNvSpPr>
                <p:nvPr/>
              </p:nvSpPr>
              <p:spPr bwMode="auto">
                <a:xfrm>
                  <a:off x="3347" y="122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59" name="Freeform 202"/>
                <p:cNvSpPr>
                  <a:spLocks/>
                </p:cNvSpPr>
                <p:nvPr/>
              </p:nvSpPr>
              <p:spPr bwMode="auto">
                <a:xfrm>
                  <a:off x="3347" y="11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0" name="Freeform 203"/>
                <p:cNvSpPr>
                  <a:spLocks/>
                </p:cNvSpPr>
                <p:nvPr/>
              </p:nvSpPr>
              <p:spPr bwMode="auto">
                <a:xfrm>
                  <a:off x="3347" y="1168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1" name="Freeform 204"/>
                <p:cNvSpPr>
                  <a:spLocks/>
                </p:cNvSpPr>
                <p:nvPr/>
              </p:nvSpPr>
              <p:spPr bwMode="auto">
                <a:xfrm>
                  <a:off x="3347" y="114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2" name="Freeform 205"/>
                <p:cNvSpPr>
                  <a:spLocks/>
                </p:cNvSpPr>
                <p:nvPr/>
              </p:nvSpPr>
              <p:spPr bwMode="auto">
                <a:xfrm>
                  <a:off x="3347" y="111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3" name="Freeform 206"/>
                <p:cNvSpPr>
                  <a:spLocks/>
                </p:cNvSpPr>
                <p:nvPr/>
              </p:nvSpPr>
              <p:spPr bwMode="auto">
                <a:xfrm>
                  <a:off x="3347" y="108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4" name="Freeform 207"/>
                <p:cNvSpPr>
                  <a:spLocks/>
                </p:cNvSpPr>
                <p:nvPr/>
              </p:nvSpPr>
              <p:spPr bwMode="auto">
                <a:xfrm>
                  <a:off x="3347" y="105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5" name="Freeform 208"/>
                <p:cNvSpPr>
                  <a:spLocks/>
                </p:cNvSpPr>
                <p:nvPr/>
              </p:nvSpPr>
              <p:spPr bwMode="auto">
                <a:xfrm>
                  <a:off x="3347" y="102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6" name="Freeform 209"/>
                <p:cNvSpPr>
                  <a:spLocks/>
                </p:cNvSpPr>
                <p:nvPr/>
              </p:nvSpPr>
              <p:spPr bwMode="auto">
                <a:xfrm>
                  <a:off x="3347" y="9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7" name="Freeform 210"/>
                <p:cNvSpPr>
                  <a:spLocks/>
                </p:cNvSpPr>
                <p:nvPr/>
              </p:nvSpPr>
              <p:spPr bwMode="auto">
                <a:xfrm>
                  <a:off x="3347" y="9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8" name="Freeform 211"/>
                <p:cNvSpPr>
                  <a:spLocks/>
                </p:cNvSpPr>
                <p:nvPr/>
              </p:nvSpPr>
              <p:spPr bwMode="auto">
                <a:xfrm>
                  <a:off x="3347" y="94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69" name="Freeform 212"/>
                <p:cNvSpPr>
                  <a:spLocks/>
                </p:cNvSpPr>
                <p:nvPr/>
              </p:nvSpPr>
              <p:spPr bwMode="auto">
                <a:xfrm>
                  <a:off x="3347" y="91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0" name="Freeform 213"/>
                <p:cNvSpPr>
                  <a:spLocks/>
                </p:cNvSpPr>
                <p:nvPr/>
              </p:nvSpPr>
              <p:spPr bwMode="auto">
                <a:xfrm>
                  <a:off x="3347" y="88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1" name="Freeform 214"/>
                <p:cNvSpPr>
                  <a:spLocks/>
                </p:cNvSpPr>
                <p:nvPr/>
              </p:nvSpPr>
              <p:spPr bwMode="auto">
                <a:xfrm>
                  <a:off x="3347" y="85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2" name="Freeform 215"/>
                <p:cNvSpPr>
                  <a:spLocks/>
                </p:cNvSpPr>
                <p:nvPr/>
              </p:nvSpPr>
              <p:spPr bwMode="auto">
                <a:xfrm>
                  <a:off x="3347" y="82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3" name="Freeform 216"/>
                <p:cNvSpPr>
                  <a:spLocks/>
                </p:cNvSpPr>
                <p:nvPr/>
              </p:nvSpPr>
              <p:spPr bwMode="auto">
                <a:xfrm>
                  <a:off x="3347" y="79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4" name="Freeform 217"/>
                <p:cNvSpPr>
                  <a:spLocks/>
                </p:cNvSpPr>
                <p:nvPr/>
              </p:nvSpPr>
              <p:spPr bwMode="auto">
                <a:xfrm>
                  <a:off x="3347" y="7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5" name="Freeform 218"/>
                <p:cNvSpPr>
                  <a:spLocks/>
                </p:cNvSpPr>
                <p:nvPr/>
              </p:nvSpPr>
              <p:spPr bwMode="auto">
                <a:xfrm>
                  <a:off x="3347" y="7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6" name="Freeform 219"/>
                <p:cNvSpPr>
                  <a:spLocks/>
                </p:cNvSpPr>
                <p:nvPr/>
              </p:nvSpPr>
              <p:spPr bwMode="auto">
                <a:xfrm>
                  <a:off x="3347" y="71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7" name="Freeform 220"/>
                <p:cNvSpPr>
                  <a:spLocks/>
                </p:cNvSpPr>
                <p:nvPr/>
              </p:nvSpPr>
              <p:spPr bwMode="auto">
                <a:xfrm>
                  <a:off x="3347" y="68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8" name="Freeform 221"/>
                <p:cNvSpPr>
                  <a:spLocks/>
                </p:cNvSpPr>
                <p:nvPr/>
              </p:nvSpPr>
              <p:spPr bwMode="auto">
                <a:xfrm>
                  <a:off x="3347" y="65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79" name="Freeform 222"/>
                <p:cNvSpPr>
                  <a:spLocks/>
                </p:cNvSpPr>
                <p:nvPr/>
              </p:nvSpPr>
              <p:spPr bwMode="auto">
                <a:xfrm>
                  <a:off x="3347" y="62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0" name="Freeform 223"/>
                <p:cNvSpPr>
                  <a:spLocks/>
                </p:cNvSpPr>
                <p:nvPr/>
              </p:nvSpPr>
              <p:spPr bwMode="auto">
                <a:xfrm>
                  <a:off x="3347" y="60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1" name="Freeform 224"/>
                <p:cNvSpPr>
                  <a:spLocks/>
                </p:cNvSpPr>
                <p:nvPr/>
              </p:nvSpPr>
              <p:spPr bwMode="auto">
                <a:xfrm>
                  <a:off x="3347" y="572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2" name="Freeform 225"/>
                <p:cNvSpPr>
                  <a:spLocks/>
                </p:cNvSpPr>
                <p:nvPr/>
              </p:nvSpPr>
              <p:spPr bwMode="auto">
                <a:xfrm>
                  <a:off x="3347" y="5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3" name="Freeform 226"/>
                <p:cNvSpPr>
                  <a:spLocks/>
                </p:cNvSpPr>
                <p:nvPr/>
              </p:nvSpPr>
              <p:spPr bwMode="auto">
                <a:xfrm>
                  <a:off x="3347" y="51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4" name="Freeform 227"/>
                <p:cNvSpPr>
                  <a:spLocks/>
                </p:cNvSpPr>
                <p:nvPr/>
              </p:nvSpPr>
              <p:spPr bwMode="auto">
                <a:xfrm>
                  <a:off x="3347" y="48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5" name="Freeform 228"/>
                <p:cNvSpPr>
                  <a:spLocks/>
                </p:cNvSpPr>
                <p:nvPr/>
              </p:nvSpPr>
              <p:spPr bwMode="auto">
                <a:xfrm>
                  <a:off x="3347" y="45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86" name="Freeform 229"/>
                <p:cNvSpPr>
                  <a:spLocks/>
                </p:cNvSpPr>
                <p:nvPr/>
              </p:nvSpPr>
              <p:spPr bwMode="auto">
                <a:xfrm>
                  <a:off x="3347" y="43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366" name="Rectangle 232"/>
              <p:cNvSpPr>
                <a:spLocks noChangeArrowheads="1"/>
              </p:cNvSpPr>
              <p:nvPr/>
            </p:nvSpPr>
            <p:spPr bwMode="auto">
              <a:xfrm>
                <a:off x="4773613" y="1584325"/>
                <a:ext cx="44450" cy="7651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53" name="Freeform 234"/>
              <p:cNvSpPr>
                <a:spLocks/>
              </p:cNvSpPr>
              <p:nvPr/>
            </p:nvSpPr>
            <p:spPr bwMode="auto">
              <a:xfrm>
                <a:off x="4683125" y="1449388"/>
                <a:ext cx="134938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54" name="Freeform 235"/>
              <p:cNvSpPr>
                <a:spLocks/>
              </p:cNvSpPr>
              <p:nvPr/>
            </p:nvSpPr>
            <p:spPr bwMode="auto">
              <a:xfrm flipH="1">
                <a:off x="4773613" y="1449388"/>
                <a:ext cx="134937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87" name="グループ化 486"/>
            <p:cNvGrpSpPr/>
            <p:nvPr/>
          </p:nvGrpSpPr>
          <p:grpSpPr>
            <a:xfrm>
              <a:off x="5037904" y="4940364"/>
              <a:ext cx="691151" cy="658626"/>
              <a:chOff x="4322763" y="1449388"/>
              <a:chExt cx="944562" cy="900112"/>
            </a:xfrm>
          </p:grpSpPr>
          <p:grpSp>
            <p:nvGrpSpPr>
              <p:cNvPr id="488" name="Group 230"/>
              <p:cNvGrpSpPr>
                <a:grpSpLocks/>
              </p:cNvGrpSpPr>
              <p:nvPr/>
            </p:nvGrpSpPr>
            <p:grpSpPr bwMode="auto">
              <a:xfrm>
                <a:off x="4322763" y="1584325"/>
                <a:ext cx="944562" cy="765175"/>
                <a:chOff x="3347" y="430"/>
                <a:chExt cx="567" cy="105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92" name="Freeform 198"/>
                <p:cNvSpPr>
                  <a:spLocks/>
                </p:cNvSpPr>
                <p:nvPr/>
              </p:nvSpPr>
              <p:spPr bwMode="auto">
                <a:xfrm>
                  <a:off x="3347" y="131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3" name="Freeform 199"/>
                <p:cNvSpPr>
                  <a:spLocks/>
                </p:cNvSpPr>
                <p:nvPr/>
              </p:nvSpPr>
              <p:spPr bwMode="auto">
                <a:xfrm>
                  <a:off x="3347" y="128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4" name="Freeform 200"/>
                <p:cNvSpPr>
                  <a:spLocks/>
                </p:cNvSpPr>
                <p:nvPr/>
              </p:nvSpPr>
              <p:spPr bwMode="auto">
                <a:xfrm>
                  <a:off x="3347" y="125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5" name="Freeform 201"/>
                <p:cNvSpPr>
                  <a:spLocks/>
                </p:cNvSpPr>
                <p:nvPr/>
              </p:nvSpPr>
              <p:spPr bwMode="auto">
                <a:xfrm>
                  <a:off x="3347" y="122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6" name="Freeform 202"/>
                <p:cNvSpPr>
                  <a:spLocks/>
                </p:cNvSpPr>
                <p:nvPr/>
              </p:nvSpPr>
              <p:spPr bwMode="auto">
                <a:xfrm>
                  <a:off x="3347" y="11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7" name="Freeform 203"/>
                <p:cNvSpPr>
                  <a:spLocks/>
                </p:cNvSpPr>
                <p:nvPr/>
              </p:nvSpPr>
              <p:spPr bwMode="auto">
                <a:xfrm>
                  <a:off x="3347" y="1168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8" name="Freeform 204"/>
                <p:cNvSpPr>
                  <a:spLocks/>
                </p:cNvSpPr>
                <p:nvPr/>
              </p:nvSpPr>
              <p:spPr bwMode="auto">
                <a:xfrm>
                  <a:off x="3347" y="114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499" name="Freeform 205"/>
                <p:cNvSpPr>
                  <a:spLocks/>
                </p:cNvSpPr>
                <p:nvPr/>
              </p:nvSpPr>
              <p:spPr bwMode="auto">
                <a:xfrm>
                  <a:off x="3347" y="111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0" name="Freeform 206"/>
                <p:cNvSpPr>
                  <a:spLocks/>
                </p:cNvSpPr>
                <p:nvPr/>
              </p:nvSpPr>
              <p:spPr bwMode="auto">
                <a:xfrm>
                  <a:off x="3347" y="108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1" name="Freeform 207"/>
                <p:cNvSpPr>
                  <a:spLocks/>
                </p:cNvSpPr>
                <p:nvPr/>
              </p:nvSpPr>
              <p:spPr bwMode="auto">
                <a:xfrm>
                  <a:off x="3347" y="105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2" name="Freeform 208"/>
                <p:cNvSpPr>
                  <a:spLocks/>
                </p:cNvSpPr>
                <p:nvPr/>
              </p:nvSpPr>
              <p:spPr bwMode="auto">
                <a:xfrm>
                  <a:off x="3347" y="102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3" name="Freeform 209"/>
                <p:cNvSpPr>
                  <a:spLocks/>
                </p:cNvSpPr>
                <p:nvPr/>
              </p:nvSpPr>
              <p:spPr bwMode="auto">
                <a:xfrm>
                  <a:off x="3347" y="9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4" name="Freeform 210"/>
                <p:cNvSpPr>
                  <a:spLocks/>
                </p:cNvSpPr>
                <p:nvPr/>
              </p:nvSpPr>
              <p:spPr bwMode="auto">
                <a:xfrm>
                  <a:off x="3347" y="9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5" name="Freeform 211"/>
                <p:cNvSpPr>
                  <a:spLocks/>
                </p:cNvSpPr>
                <p:nvPr/>
              </p:nvSpPr>
              <p:spPr bwMode="auto">
                <a:xfrm>
                  <a:off x="3347" y="94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6" name="Freeform 212"/>
                <p:cNvSpPr>
                  <a:spLocks/>
                </p:cNvSpPr>
                <p:nvPr/>
              </p:nvSpPr>
              <p:spPr bwMode="auto">
                <a:xfrm>
                  <a:off x="3347" y="91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7" name="Freeform 213"/>
                <p:cNvSpPr>
                  <a:spLocks/>
                </p:cNvSpPr>
                <p:nvPr/>
              </p:nvSpPr>
              <p:spPr bwMode="auto">
                <a:xfrm>
                  <a:off x="3347" y="88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8" name="Freeform 214"/>
                <p:cNvSpPr>
                  <a:spLocks/>
                </p:cNvSpPr>
                <p:nvPr/>
              </p:nvSpPr>
              <p:spPr bwMode="auto">
                <a:xfrm>
                  <a:off x="3347" y="85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09" name="Freeform 215"/>
                <p:cNvSpPr>
                  <a:spLocks/>
                </p:cNvSpPr>
                <p:nvPr/>
              </p:nvSpPr>
              <p:spPr bwMode="auto">
                <a:xfrm>
                  <a:off x="3347" y="82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0" name="Freeform 216"/>
                <p:cNvSpPr>
                  <a:spLocks/>
                </p:cNvSpPr>
                <p:nvPr/>
              </p:nvSpPr>
              <p:spPr bwMode="auto">
                <a:xfrm>
                  <a:off x="3347" y="79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1" name="Freeform 217"/>
                <p:cNvSpPr>
                  <a:spLocks/>
                </p:cNvSpPr>
                <p:nvPr/>
              </p:nvSpPr>
              <p:spPr bwMode="auto">
                <a:xfrm>
                  <a:off x="3347" y="7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2" name="Freeform 218"/>
                <p:cNvSpPr>
                  <a:spLocks/>
                </p:cNvSpPr>
                <p:nvPr/>
              </p:nvSpPr>
              <p:spPr bwMode="auto">
                <a:xfrm>
                  <a:off x="3347" y="7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3" name="Freeform 219"/>
                <p:cNvSpPr>
                  <a:spLocks/>
                </p:cNvSpPr>
                <p:nvPr/>
              </p:nvSpPr>
              <p:spPr bwMode="auto">
                <a:xfrm>
                  <a:off x="3347" y="71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4" name="Freeform 220"/>
                <p:cNvSpPr>
                  <a:spLocks/>
                </p:cNvSpPr>
                <p:nvPr/>
              </p:nvSpPr>
              <p:spPr bwMode="auto">
                <a:xfrm>
                  <a:off x="3347" y="68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5" name="Freeform 221"/>
                <p:cNvSpPr>
                  <a:spLocks/>
                </p:cNvSpPr>
                <p:nvPr/>
              </p:nvSpPr>
              <p:spPr bwMode="auto">
                <a:xfrm>
                  <a:off x="3347" y="65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6" name="Freeform 222"/>
                <p:cNvSpPr>
                  <a:spLocks/>
                </p:cNvSpPr>
                <p:nvPr/>
              </p:nvSpPr>
              <p:spPr bwMode="auto">
                <a:xfrm>
                  <a:off x="3347" y="62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7" name="Freeform 223"/>
                <p:cNvSpPr>
                  <a:spLocks/>
                </p:cNvSpPr>
                <p:nvPr/>
              </p:nvSpPr>
              <p:spPr bwMode="auto">
                <a:xfrm>
                  <a:off x="3347" y="60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8" name="Freeform 224"/>
                <p:cNvSpPr>
                  <a:spLocks/>
                </p:cNvSpPr>
                <p:nvPr/>
              </p:nvSpPr>
              <p:spPr bwMode="auto">
                <a:xfrm>
                  <a:off x="3347" y="572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19" name="Freeform 225"/>
                <p:cNvSpPr>
                  <a:spLocks/>
                </p:cNvSpPr>
                <p:nvPr/>
              </p:nvSpPr>
              <p:spPr bwMode="auto">
                <a:xfrm>
                  <a:off x="3347" y="5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0" name="Freeform 226"/>
                <p:cNvSpPr>
                  <a:spLocks/>
                </p:cNvSpPr>
                <p:nvPr/>
              </p:nvSpPr>
              <p:spPr bwMode="auto">
                <a:xfrm>
                  <a:off x="3347" y="51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1" name="Freeform 227"/>
                <p:cNvSpPr>
                  <a:spLocks/>
                </p:cNvSpPr>
                <p:nvPr/>
              </p:nvSpPr>
              <p:spPr bwMode="auto">
                <a:xfrm>
                  <a:off x="3347" y="48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2" name="Freeform 228"/>
                <p:cNvSpPr>
                  <a:spLocks/>
                </p:cNvSpPr>
                <p:nvPr/>
              </p:nvSpPr>
              <p:spPr bwMode="auto">
                <a:xfrm>
                  <a:off x="3347" y="45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23" name="Freeform 229"/>
                <p:cNvSpPr>
                  <a:spLocks/>
                </p:cNvSpPr>
                <p:nvPr/>
              </p:nvSpPr>
              <p:spPr bwMode="auto">
                <a:xfrm>
                  <a:off x="3347" y="43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489" name="Rectangle 232"/>
              <p:cNvSpPr>
                <a:spLocks noChangeArrowheads="1"/>
              </p:cNvSpPr>
              <p:nvPr/>
            </p:nvSpPr>
            <p:spPr bwMode="auto">
              <a:xfrm>
                <a:off x="4773613" y="1584325"/>
                <a:ext cx="44450" cy="7651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490" name="Freeform 234"/>
              <p:cNvSpPr>
                <a:spLocks/>
              </p:cNvSpPr>
              <p:nvPr/>
            </p:nvSpPr>
            <p:spPr bwMode="auto">
              <a:xfrm>
                <a:off x="4683125" y="1449388"/>
                <a:ext cx="134938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1" name="Freeform 235"/>
              <p:cNvSpPr>
                <a:spLocks/>
              </p:cNvSpPr>
              <p:nvPr/>
            </p:nvSpPr>
            <p:spPr bwMode="auto">
              <a:xfrm flipH="1">
                <a:off x="4773613" y="1449388"/>
                <a:ext cx="134937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4" name="グループ化 523"/>
            <p:cNvGrpSpPr/>
            <p:nvPr/>
          </p:nvGrpSpPr>
          <p:grpSpPr>
            <a:xfrm>
              <a:off x="4618804" y="5054664"/>
              <a:ext cx="691151" cy="658626"/>
              <a:chOff x="4322763" y="1449388"/>
              <a:chExt cx="944562" cy="900112"/>
            </a:xfrm>
          </p:grpSpPr>
          <p:grpSp>
            <p:nvGrpSpPr>
              <p:cNvPr id="525" name="Group 230"/>
              <p:cNvGrpSpPr>
                <a:grpSpLocks/>
              </p:cNvGrpSpPr>
              <p:nvPr/>
            </p:nvGrpSpPr>
            <p:grpSpPr bwMode="auto">
              <a:xfrm>
                <a:off x="4322763" y="1584325"/>
                <a:ext cx="944562" cy="765175"/>
                <a:chOff x="3347" y="430"/>
                <a:chExt cx="567" cy="105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29" name="Freeform 198"/>
                <p:cNvSpPr>
                  <a:spLocks/>
                </p:cNvSpPr>
                <p:nvPr/>
              </p:nvSpPr>
              <p:spPr bwMode="auto">
                <a:xfrm>
                  <a:off x="3347" y="131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0" name="Freeform 199"/>
                <p:cNvSpPr>
                  <a:spLocks/>
                </p:cNvSpPr>
                <p:nvPr/>
              </p:nvSpPr>
              <p:spPr bwMode="auto">
                <a:xfrm>
                  <a:off x="3347" y="128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1" name="Freeform 200"/>
                <p:cNvSpPr>
                  <a:spLocks/>
                </p:cNvSpPr>
                <p:nvPr/>
              </p:nvSpPr>
              <p:spPr bwMode="auto">
                <a:xfrm>
                  <a:off x="3347" y="125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2" name="Freeform 201"/>
                <p:cNvSpPr>
                  <a:spLocks/>
                </p:cNvSpPr>
                <p:nvPr/>
              </p:nvSpPr>
              <p:spPr bwMode="auto">
                <a:xfrm>
                  <a:off x="3347" y="122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3" name="Freeform 202"/>
                <p:cNvSpPr>
                  <a:spLocks/>
                </p:cNvSpPr>
                <p:nvPr/>
              </p:nvSpPr>
              <p:spPr bwMode="auto">
                <a:xfrm>
                  <a:off x="3347" y="11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4" name="Freeform 203"/>
                <p:cNvSpPr>
                  <a:spLocks/>
                </p:cNvSpPr>
                <p:nvPr/>
              </p:nvSpPr>
              <p:spPr bwMode="auto">
                <a:xfrm>
                  <a:off x="3347" y="1168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5" name="Freeform 204"/>
                <p:cNvSpPr>
                  <a:spLocks/>
                </p:cNvSpPr>
                <p:nvPr/>
              </p:nvSpPr>
              <p:spPr bwMode="auto">
                <a:xfrm>
                  <a:off x="3347" y="114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6" name="Freeform 205"/>
                <p:cNvSpPr>
                  <a:spLocks/>
                </p:cNvSpPr>
                <p:nvPr/>
              </p:nvSpPr>
              <p:spPr bwMode="auto">
                <a:xfrm>
                  <a:off x="3347" y="111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7" name="Freeform 206"/>
                <p:cNvSpPr>
                  <a:spLocks/>
                </p:cNvSpPr>
                <p:nvPr/>
              </p:nvSpPr>
              <p:spPr bwMode="auto">
                <a:xfrm>
                  <a:off x="3347" y="108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8" name="Freeform 207"/>
                <p:cNvSpPr>
                  <a:spLocks/>
                </p:cNvSpPr>
                <p:nvPr/>
              </p:nvSpPr>
              <p:spPr bwMode="auto">
                <a:xfrm>
                  <a:off x="3347" y="105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39" name="Freeform 208"/>
                <p:cNvSpPr>
                  <a:spLocks/>
                </p:cNvSpPr>
                <p:nvPr/>
              </p:nvSpPr>
              <p:spPr bwMode="auto">
                <a:xfrm>
                  <a:off x="3347" y="102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0" name="Freeform 209"/>
                <p:cNvSpPr>
                  <a:spLocks/>
                </p:cNvSpPr>
                <p:nvPr/>
              </p:nvSpPr>
              <p:spPr bwMode="auto">
                <a:xfrm>
                  <a:off x="3347" y="99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1" name="Freeform 210"/>
                <p:cNvSpPr>
                  <a:spLocks/>
                </p:cNvSpPr>
                <p:nvPr/>
              </p:nvSpPr>
              <p:spPr bwMode="auto">
                <a:xfrm>
                  <a:off x="3347" y="9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2" name="Freeform 211"/>
                <p:cNvSpPr>
                  <a:spLocks/>
                </p:cNvSpPr>
                <p:nvPr/>
              </p:nvSpPr>
              <p:spPr bwMode="auto">
                <a:xfrm>
                  <a:off x="3347" y="941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3" name="Freeform 212"/>
                <p:cNvSpPr>
                  <a:spLocks/>
                </p:cNvSpPr>
                <p:nvPr/>
              </p:nvSpPr>
              <p:spPr bwMode="auto">
                <a:xfrm>
                  <a:off x="3347" y="91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4" name="Freeform 213"/>
                <p:cNvSpPr>
                  <a:spLocks/>
                </p:cNvSpPr>
                <p:nvPr/>
              </p:nvSpPr>
              <p:spPr bwMode="auto">
                <a:xfrm>
                  <a:off x="3347" y="88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5" name="Freeform 214"/>
                <p:cNvSpPr>
                  <a:spLocks/>
                </p:cNvSpPr>
                <p:nvPr/>
              </p:nvSpPr>
              <p:spPr bwMode="auto">
                <a:xfrm>
                  <a:off x="3347" y="85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6" name="Freeform 215"/>
                <p:cNvSpPr>
                  <a:spLocks/>
                </p:cNvSpPr>
                <p:nvPr/>
              </p:nvSpPr>
              <p:spPr bwMode="auto">
                <a:xfrm>
                  <a:off x="3347" y="82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7" name="Freeform 216"/>
                <p:cNvSpPr>
                  <a:spLocks/>
                </p:cNvSpPr>
                <p:nvPr/>
              </p:nvSpPr>
              <p:spPr bwMode="auto">
                <a:xfrm>
                  <a:off x="3347" y="79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8" name="Freeform 217"/>
                <p:cNvSpPr>
                  <a:spLocks/>
                </p:cNvSpPr>
                <p:nvPr/>
              </p:nvSpPr>
              <p:spPr bwMode="auto">
                <a:xfrm>
                  <a:off x="3347" y="77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49" name="Freeform 218"/>
                <p:cNvSpPr>
                  <a:spLocks/>
                </p:cNvSpPr>
                <p:nvPr/>
              </p:nvSpPr>
              <p:spPr bwMode="auto">
                <a:xfrm>
                  <a:off x="3347" y="7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0" name="Freeform 219"/>
                <p:cNvSpPr>
                  <a:spLocks/>
                </p:cNvSpPr>
                <p:nvPr/>
              </p:nvSpPr>
              <p:spPr bwMode="auto">
                <a:xfrm>
                  <a:off x="3347" y="714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1" name="Freeform 220"/>
                <p:cNvSpPr>
                  <a:spLocks/>
                </p:cNvSpPr>
                <p:nvPr/>
              </p:nvSpPr>
              <p:spPr bwMode="auto">
                <a:xfrm>
                  <a:off x="3347" y="68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2" name="Freeform 221"/>
                <p:cNvSpPr>
                  <a:spLocks/>
                </p:cNvSpPr>
                <p:nvPr/>
              </p:nvSpPr>
              <p:spPr bwMode="auto">
                <a:xfrm>
                  <a:off x="3347" y="65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3" name="Freeform 222"/>
                <p:cNvSpPr>
                  <a:spLocks/>
                </p:cNvSpPr>
                <p:nvPr/>
              </p:nvSpPr>
              <p:spPr bwMode="auto">
                <a:xfrm>
                  <a:off x="3347" y="62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4" name="Freeform 223"/>
                <p:cNvSpPr>
                  <a:spLocks/>
                </p:cNvSpPr>
                <p:nvPr/>
              </p:nvSpPr>
              <p:spPr bwMode="auto">
                <a:xfrm>
                  <a:off x="3347" y="60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5" name="Freeform 224"/>
                <p:cNvSpPr>
                  <a:spLocks/>
                </p:cNvSpPr>
                <p:nvPr/>
              </p:nvSpPr>
              <p:spPr bwMode="auto">
                <a:xfrm>
                  <a:off x="3347" y="572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6" name="Freeform 225"/>
                <p:cNvSpPr>
                  <a:spLocks/>
                </p:cNvSpPr>
                <p:nvPr/>
              </p:nvSpPr>
              <p:spPr bwMode="auto">
                <a:xfrm>
                  <a:off x="3347" y="543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7" name="Freeform 226"/>
                <p:cNvSpPr>
                  <a:spLocks/>
                </p:cNvSpPr>
                <p:nvPr/>
              </p:nvSpPr>
              <p:spPr bwMode="auto">
                <a:xfrm>
                  <a:off x="3347" y="516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8" name="Freeform 227"/>
                <p:cNvSpPr>
                  <a:spLocks/>
                </p:cNvSpPr>
                <p:nvPr/>
              </p:nvSpPr>
              <p:spPr bwMode="auto">
                <a:xfrm>
                  <a:off x="3347" y="487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59" name="Freeform 228"/>
                <p:cNvSpPr>
                  <a:spLocks/>
                </p:cNvSpPr>
                <p:nvPr/>
              </p:nvSpPr>
              <p:spPr bwMode="auto">
                <a:xfrm>
                  <a:off x="3347" y="459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560" name="Freeform 229"/>
                <p:cNvSpPr>
                  <a:spLocks/>
                </p:cNvSpPr>
                <p:nvPr/>
              </p:nvSpPr>
              <p:spPr bwMode="auto">
                <a:xfrm>
                  <a:off x="3347" y="430"/>
                  <a:ext cx="567" cy="170"/>
                </a:xfrm>
                <a:custGeom>
                  <a:avLst/>
                  <a:gdLst>
                    <a:gd name="T0" fmla="*/ 0 w 567"/>
                    <a:gd name="T1" fmla="*/ 170 h 170"/>
                    <a:gd name="T2" fmla="*/ 567 w 567"/>
                    <a:gd name="T3" fmla="*/ 170 h 170"/>
                    <a:gd name="T4" fmla="*/ 482 w 567"/>
                    <a:gd name="T5" fmla="*/ 0 h 170"/>
                    <a:gd name="T6" fmla="*/ 85 w 567"/>
                    <a:gd name="T7" fmla="*/ 0 h 170"/>
                    <a:gd name="T8" fmla="*/ 0 w 567"/>
                    <a:gd name="T9" fmla="*/ 170 h 17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67" h="170">
                      <a:moveTo>
                        <a:pt x="0" y="170"/>
                      </a:moveTo>
                      <a:lnTo>
                        <a:pt x="567" y="170"/>
                      </a:lnTo>
                      <a:lnTo>
                        <a:pt x="482" y="0"/>
                      </a:lnTo>
                      <a:lnTo>
                        <a:pt x="85" y="0"/>
                      </a:lnTo>
                      <a:lnTo>
                        <a:pt x="0" y="170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526" name="Rectangle 232"/>
              <p:cNvSpPr>
                <a:spLocks noChangeArrowheads="1"/>
              </p:cNvSpPr>
              <p:nvPr/>
            </p:nvSpPr>
            <p:spPr bwMode="auto">
              <a:xfrm>
                <a:off x="4773613" y="1584325"/>
                <a:ext cx="44450" cy="76517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27" name="Freeform 234"/>
              <p:cNvSpPr>
                <a:spLocks/>
              </p:cNvSpPr>
              <p:nvPr/>
            </p:nvSpPr>
            <p:spPr bwMode="auto">
              <a:xfrm>
                <a:off x="4683125" y="1449388"/>
                <a:ext cx="134938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28" name="Freeform 235"/>
              <p:cNvSpPr>
                <a:spLocks/>
              </p:cNvSpPr>
              <p:nvPr/>
            </p:nvSpPr>
            <p:spPr bwMode="auto">
              <a:xfrm flipH="1">
                <a:off x="4773613" y="1449388"/>
                <a:ext cx="134937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>
              <a:off x="4433350" y="5371939"/>
              <a:ext cx="665900" cy="539434"/>
              <a:chOff x="5808663" y="1538288"/>
              <a:chExt cx="944562" cy="765175"/>
            </a:xfrm>
          </p:grpSpPr>
          <p:grpSp>
            <p:nvGrpSpPr>
              <p:cNvPr id="562" name="Group 244"/>
              <p:cNvGrpSpPr>
                <a:grpSpLocks/>
              </p:cNvGrpSpPr>
              <p:nvPr/>
            </p:nvGrpSpPr>
            <p:grpSpPr bwMode="auto">
              <a:xfrm>
                <a:off x="5808663" y="2033588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02" name="Freeform 237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03" name="Group 243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604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5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6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7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8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9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563" name="Group 245"/>
              <p:cNvGrpSpPr>
                <a:grpSpLocks/>
              </p:cNvGrpSpPr>
              <p:nvPr/>
            </p:nvGrpSpPr>
            <p:grpSpPr bwMode="auto">
              <a:xfrm>
                <a:off x="5899150" y="1943100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94" name="Freeform 246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95" name="Group 247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596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7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8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9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0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01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564" name="Group 254"/>
              <p:cNvGrpSpPr>
                <a:grpSpLocks/>
              </p:cNvGrpSpPr>
              <p:nvPr/>
            </p:nvGrpSpPr>
            <p:grpSpPr bwMode="auto">
              <a:xfrm>
                <a:off x="5853113" y="1854200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86" name="Freeform 255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87" name="Group 256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588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9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0" name="Rectangle 25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1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2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93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565" name="Group 263"/>
              <p:cNvGrpSpPr>
                <a:grpSpLocks/>
              </p:cNvGrpSpPr>
              <p:nvPr/>
            </p:nvGrpSpPr>
            <p:grpSpPr bwMode="auto">
              <a:xfrm>
                <a:off x="5899150" y="1763713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78" name="Freeform 264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79" name="Group 265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58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1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2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3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4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85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566" name="Group 272"/>
              <p:cNvGrpSpPr>
                <a:grpSpLocks/>
              </p:cNvGrpSpPr>
              <p:nvPr/>
            </p:nvGrpSpPr>
            <p:grpSpPr bwMode="auto">
              <a:xfrm>
                <a:off x="5853113" y="1673225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570" name="Freeform 273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571" name="Group 274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572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73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74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75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76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577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sp>
            <p:nvSpPr>
              <p:cNvPr id="567" name="Rectangle 281"/>
              <p:cNvSpPr>
                <a:spLocks noChangeArrowheads="1"/>
              </p:cNvSpPr>
              <p:nvPr/>
            </p:nvSpPr>
            <p:spPr bwMode="auto">
              <a:xfrm>
                <a:off x="6257925" y="1673225"/>
                <a:ext cx="44450" cy="630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68" name="Freeform 282"/>
              <p:cNvSpPr>
                <a:spLocks/>
              </p:cNvSpPr>
              <p:nvPr/>
            </p:nvSpPr>
            <p:spPr bwMode="auto">
              <a:xfrm>
                <a:off x="6167438" y="1538288"/>
                <a:ext cx="134937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9" name="Freeform 283"/>
              <p:cNvSpPr>
                <a:spLocks/>
              </p:cNvSpPr>
              <p:nvPr/>
            </p:nvSpPr>
            <p:spPr bwMode="auto">
              <a:xfrm flipH="1">
                <a:off x="6257925" y="1538288"/>
                <a:ext cx="134938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59" name="グループ化 658"/>
            <p:cNvGrpSpPr/>
            <p:nvPr/>
          </p:nvGrpSpPr>
          <p:grpSpPr>
            <a:xfrm>
              <a:off x="5018646" y="5425347"/>
              <a:ext cx="665900" cy="539434"/>
              <a:chOff x="5808663" y="1538288"/>
              <a:chExt cx="944562" cy="765175"/>
            </a:xfrm>
          </p:grpSpPr>
          <p:grpSp>
            <p:nvGrpSpPr>
              <p:cNvPr id="660" name="Group 244"/>
              <p:cNvGrpSpPr>
                <a:grpSpLocks/>
              </p:cNvGrpSpPr>
              <p:nvPr/>
            </p:nvGrpSpPr>
            <p:grpSpPr bwMode="auto">
              <a:xfrm>
                <a:off x="5808663" y="2033588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00" name="Freeform 237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701" name="Group 243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702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03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04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05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06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707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661" name="Group 245"/>
              <p:cNvGrpSpPr>
                <a:grpSpLocks/>
              </p:cNvGrpSpPr>
              <p:nvPr/>
            </p:nvGrpSpPr>
            <p:grpSpPr bwMode="auto">
              <a:xfrm>
                <a:off x="5899150" y="1943100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92" name="Freeform 246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93" name="Group 247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694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5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6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7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8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9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662" name="Group 254"/>
              <p:cNvGrpSpPr>
                <a:grpSpLocks/>
              </p:cNvGrpSpPr>
              <p:nvPr/>
            </p:nvGrpSpPr>
            <p:grpSpPr bwMode="auto">
              <a:xfrm>
                <a:off x="5853113" y="1854200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84" name="Freeform 255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00B05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85" name="Group 256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686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7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8" name="Rectangle 25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9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0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91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663" name="Group 263"/>
              <p:cNvGrpSpPr>
                <a:grpSpLocks/>
              </p:cNvGrpSpPr>
              <p:nvPr/>
            </p:nvGrpSpPr>
            <p:grpSpPr bwMode="auto">
              <a:xfrm>
                <a:off x="5899150" y="1763713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76" name="Freeform 264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grp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77" name="Group 265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678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9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0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1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2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83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grpSp>
            <p:nvGrpSpPr>
              <p:cNvPr id="664" name="Group 272"/>
              <p:cNvGrpSpPr>
                <a:grpSpLocks/>
              </p:cNvGrpSpPr>
              <p:nvPr/>
            </p:nvGrpSpPr>
            <p:grpSpPr bwMode="auto">
              <a:xfrm>
                <a:off x="5853113" y="1673225"/>
                <a:ext cx="854075" cy="269875"/>
                <a:chOff x="3687" y="1281"/>
                <a:chExt cx="510" cy="17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668" name="Freeform 273"/>
                <p:cNvSpPr>
                  <a:spLocks/>
                </p:cNvSpPr>
                <p:nvPr/>
              </p:nvSpPr>
              <p:spPr bwMode="auto">
                <a:xfrm>
                  <a:off x="3687" y="1281"/>
                  <a:ext cx="510" cy="114"/>
                </a:xfrm>
                <a:custGeom>
                  <a:avLst/>
                  <a:gdLst>
                    <a:gd name="T0" fmla="*/ 510 w 510"/>
                    <a:gd name="T1" fmla="*/ 114 h 114"/>
                    <a:gd name="T2" fmla="*/ 0 w 510"/>
                    <a:gd name="T3" fmla="*/ 114 h 114"/>
                    <a:gd name="T4" fmla="*/ 85 w 510"/>
                    <a:gd name="T5" fmla="*/ 0 h 114"/>
                    <a:gd name="T6" fmla="*/ 454 w 510"/>
                    <a:gd name="T7" fmla="*/ 0 h 114"/>
                    <a:gd name="T8" fmla="*/ 510 w 510"/>
                    <a:gd name="T9" fmla="*/ 114 h 11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10" h="114">
                      <a:moveTo>
                        <a:pt x="510" y="114"/>
                      </a:moveTo>
                      <a:lnTo>
                        <a:pt x="0" y="114"/>
                      </a:lnTo>
                      <a:lnTo>
                        <a:pt x="85" y="0"/>
                      </a:lnTo>
                      <a:lnTo>
                        <a:pt x="454" y="0"/>
                      </a:lnTo>
                      <a:lnTo>
                        <a:pt x="510" y="114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grpSp>
              <p:nvGrpSpPr>
                <p:cNvPr id="669" name="Group 274"/>
                <p:cNvGrpSpPr>
                  <a:grpSpLocks/>
                </p:cNvGrpSpPr>
                <p:nvPr/>
              </p:nvGrpSpPr>
              <p:grpSpPr bwMode="auto">
                <a:xfrm>
                  <a:off x="3687" y="1395"/>
                  <a:ext cx="510" cy="56"/>
                  <a:chOff x="3687" y="1395"/>
                  <a:chExt cx="510" cy="169"/>
                </a:xfrm>
                <a:grpFill/>
              </p:grpSpPr>
              <p:sp>
                <p:nvSpPr>
                  <p:cNvPr id="670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395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1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23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2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52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3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480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4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08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675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3687" y="1536"/>
                    <a:ext cx="510" cy="28"/>
                  </a:xfrm>
                  <a:prstGeom prst="rect">
                    <a:avLst/>
                  </a:prstGeom>
                  <a:grpFill/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sp>
            <p:nvSpPr>
              <p:cNvPr id="665" name="Rectangle 281"/>
              <p:cNvSpPr>
                <a:spLocks noChangeArrowheads="1"/>
              </p:cNvSpPr>
              <p:nvPr/>
            </p:nvSpPr>
            <p:spPr bwMode="auto">
              <a:xfrm>
                <a:off x="6257925" y="1673225"/>
                <a:ext cx="44450" cy="63023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6" name="Freeform 282"/>
              <p:cNvSpPr>
                <a:spLocks/>
              </p:cNvSpPr>
              <p:nvPr/>
            </p:nvSpPr>
            <p:spPr bwMode="auto">
              <a:xfrm>
                <a:off x="6167438" y="1538288"/>
                <a:ext cx="134937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7" name="Freeform 283"/>
              <p:cNvSpPr>
                <a:spLocks/>
              </p:cNvSpPr>
              <p:nvPr/>
            </p:nvSpPr>
            <p:spPr bwMode="auto">
              <a:xfrm flipH="1">
                <a:off x="6257925" y="1538288"/>
                <a:ext cx="134938" cy="134937"/>
              </a:xfrm>
              <a:custGeom>
                <a:avLst/>
                <a:gdLst>
                  <a:gd name="T0" fmla="*/ 2147483647 w 85"/>
                  <a:gd name="T1" fmla="*/ 2147483647 h 85"/>
                  <a:gd name="T2" fmla="*/ 2147483647 w 85"/>
                  <a:gd name="T3" fmla="*/ 0 h 85"/>
                  <a:gd name="T4" fmla="*/ 0 w 85"/>
                  <a:gd name="T5" fmla="*/ 0 h 85"/>
                  <a:gd name="T6" fmla="*/ 2147483647 w 85"/>
                  <a:gd name="T7" fmla="*/ 2147483647 h 85"/>
                  <a:gd name="T8" fmla="*/ 2147483647 w 85"/>
                  <a:gd name="T9" fmla="*/ 2147483647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85" y="85"/>
                    </a:moveTo>
                    <a:lnTo>
                      <a:pt x="28" y="0"/>
                    </a:lnTo>
                    <a:lnTo>
                      <a:pt x="0" y="0"/>
                    </a:lnTo>
                    <a:lnTo>
                      <a:pt x="57" y="85"/>
                    </a:lnTo>
                    <a:lnTo>
                      <a:pt x="8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29" name="グループ化 128"/>
          <p:cNvGrpSpPr/>
          <p:nvPr/>
        </p:nvGrpSpPr>
        <p:grpSpPr>
          <a:xfrm>
            <a:off x="7854080" y="1077784"/>
            <a:ext cx="1660760" cy="1081216"/>
            <a:chOff x="7696200" y="974998"/>
            <a:chExt cx="1818640" cy="1184002"/>
          </a:xfrm>
        </p:grpSpPr>
        <p:sp>
          <p:nvSpPr>
            <p:cNvPr id="104" name="フリーフォーム 103"/>
            <p:cNvSpPr/>
            <p:nvPr/>
          </p:nvSpPr>
          <p:spPr bwMode="auto">
            <a:xfrm>
              <a:off x="7696200" y="974998"/>
              <a:ext cx="1818640" cy="1092200"/>
            </a:xfrm>
            <a:custGeom>
              <a:avLst/>
              <a:gdLst>
                <a:gd name="connsiteX0" fmla="*/ 721360 w 1818640"/>
                <a:gd name="connsiteY0" fmla="*/ 50800 h 1092200"/>
                <a:gd name="connsiteX1" fmla="*/ 538480 w 1818640"/>
                <a:gd name="connsiteY1" fmla="*/ 203200 h 1092200"/>
                <a:gd name="connsiteX2" fmla="*/ 294640 w 1818640"/>
                <a:gd name="connsiteY2" fmla="*/ 137160 h 1092200"/>
                <a:gd name="connsiteX3" fmla="*/ 0 w 1818640"/>
                <a:gd name="connsiteY3" fmla="*/ 492760 h 1092200"/>
                <a:gd name="connsiteX4" fmla="*/ 314960 w 1818640"/>
                <a:gd name="connsiteY4" fmla="*/ 599440 h 1092200"/>
                <a:gd name="connsiteX5" fmla="*/ 132080 w 1818640"/>
                <a:gd name="connsiteY5" fmla="*/ 807720 h 1092200"/>
                <a:gd name="connsiteX6" fmla="*/ 1076960 w 1818640"/>
                <a:gd name="connsiteY6" fmla="*/ 1092200 h 1092200"/>
                <a:gd name="connsiteX7" fmla="*/ 1259840 w 1818640"/>
                <a:gd name="connsiteY7" fmla="*/ 833120 h 1092200"/>
                <a:gd name="connsiteX8" fmla="*/ 1559560 w 1818640"/>
                <a:gd name="connsiteY8" fmla="*/ 929640 h 1092200"/>
                <a:gd name="connsiteX9" fmla="*/ 1818640 w 1818640"/>
                <a:gd name="connsiteY9" fmla="*/ 477520 h 1092200"/>
                <a:gd name="connsiteX10" fmla="*/ 1524000 w 1818640"/>
                <a:gd name="connsiteY10" fmla="*/ 401320 h 1092200"/>
                <a:gd name="connsiteX11" fmla="*/ 1676400 w 1818640"/>
                <a:gd name="connsiteY11" fmla="*/ 238760 h 1092200"/>
                <a:gd name="connsiteX12" fmla="*/ 1503680 w 1818640"/>
                <a:gd name="connsiteY12" fmla="*/ 157480 h 1092200"/>
                <a:gd name="connsiteX13" fmla="*/ 1402080 w 1818640"/>
                <a:gd name="connsiteY13" fmla="*/ 152400 h 1092200"/>
                <a:gd name="connsiteX14" fmla="*/ 1244600 w 1818640"/>
                <a:gd name="connsiteY14" fmla="*/ 71120 h 1092200"/>
                <a:gd name="connsiteX15" fmla="*/ 1122680 w 1818640"/>
                <a:gd name="connsiteY15" fmla="*/ 76200 h 1092200"/>
                <a:gd name="connsiteX16" fmla="*/ 929640 w 1818640"/>
                <a:gd name="connsiteY16" fmla="*/ 15240 h 1092200"/>
                <a:gd name="connsiteX17" fmla="*/ 787400 w 1818640"/>
                <a:gd name="connsiteY17" fmla="*/ 0 h 1092200"/>
                <a:gd name="connsiteX18" fmla="*/ 721360 w 1818640"/>
                <a:gd name="connsiteY18" fmla="*/ 50800 h 1092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818640" h="1092200">
                  <a:moveTo>
                    <a:pt x="721360" y="50800"/>
                  </a:moveTo>
                  <a:lnTo>
                    <a:pt x="538480" y="203200"/>
                  </a:lnTo>
                  <a:lnTo>
                    <a:pt x="294640" y="137160"/>
                  </a:lnTo>
                  <a:lnTo>
                    <a:pt x="0" y="492760"/>
                  </a:lnTo>
                  <a:lnTo>
                    <a:pt x="314960" y="599440"/>
                  </a:lnTo>
                  <a:lnTo>
                    <a:pt x="132080" y="807720"/>
                  </a:lnTo>
                  <a:lnTo>
                    <a:pt x="1076960" y="1092200"/>
                  </a:lnTo>
                  <a:lnTo>
                    <a:pt x="1259840" y="833120"/>
                  </a:lnTo>
                  <a:lnTo>
                    <a:pt x="1559560" y="929640"/>
                  </a:lnTo>
                  <a:lnTo>
                    <a:pt x="1818640" y="477520"/>
                  </a:lnTo>
                  <a:lnTo>
                    <a:pt x="1524000" y="401320"/>
                  </a:lnTo>
                  <a:lnTo>
                    <a:pt x="1676400" y="238760"/>
                  </a:lnTo>
                  <a:lnTo>
                    <a:pt x="1503680" y="157480"/>
                  </a:lnTo>
                  <a:lnTo>
                    <a:pt x="1402080" y="152400"/>
                  </a:lnTo>
                  <a:lnTo>
                    <a:pt x="1244600" y="71120"/>
                  </a:lnTo>
                  <a:lnTo>
                    <a:pt x="1122680" y="76200"/>
                  </a:lnTo>
                  <a:lnTo>
                    <a:pt x="929640" y="15240"/>
                  </a:lnTo>
                  <a:lnTo>
                    <a:pt x="787400" y="0"/>
                  </a:lnTo>
                  <a:lnTo>
                    <a:pt x="721360" y="5080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 104"/>
            <p:cNvSpPr/>
            <p:nvPr/>
          </p:nvSpPr>
          <p:spPr bwMode="auto">
            <a:xfrm>
              <a:off x="8336280" y="1168400"/>
              <a:ext cx="833120" cy="172720"/>
            </a:xfrm>
            <a:custGeom>
              <a:avLst/>
              <a:gdLst>
                <a:gd name="connsiteX0" fmla="*/ 0 w 833120"/>
                <a:gd name="connsiteY0" fmla="*/ 0 h 172720"/>
                <a:gd name="connsiteX1" fmla="*/ 340360 w 833120"/>
                <a:gd name="connsiteY1" fmla="*/ 45720 h 172720"/>
                <a:gd name="connsiteX2" fmla="*/ 543560 w 833120"/>
                <a:gd name="connsiteY2" fmla="*/ 106680 h 172720"/>
                <a:gd name="connsiteX3" fmla="*/ 833120 w 833120"/>
                <a:gd name="connsiteY3" fmla="*/ 157480 h 172720"/>
                <a:gd name="connsiteX4" fmla="*/ 762000 w 833120"/>
                <a:gd name="connsiteY4" fmla="*/ 172720 h 172720"/>
                <a:gd name="connsiteX5" fmla="*/ 477520 w 833120"/>
                <a:gd name="connsiteY5" fmla="*/ 127000 h 172720"/>
                <a:gd name="connsiteX6" fmla="*/ 330200 w 833120"/>
                <a:gd name="connsiteY6" fmla="*/ 71120 h 172720"/>
                <a:gd name="connsiteX7" fmla="*/ 0 w 833120"/>
                <a:gd name="connsiteY7" fmla="*/ 0 h 172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3120" h="172720">
                  <a:moveTo>
                    <a:pt x="0" y="0"/>
                  </a:moveTo>
                  <a:lnTo>
                    <a:pt x="340360" y="45720"/>
                  </a:lnTo>
                  <a:lnTo>
                    <a:pt x="543560" y="106680"/>
                  </a:lnTo>
                  <a:lnTo>
                    <a:pt x="833120" y="157480"/>
                  </a:lnTo>
                  <a:lnTo>
                    <a:pt x="762000" y="172720"/>
                  </a:lnTo>
                  <a:lnTo>
                    <a:pt x="477520" y="127000"/>
                  </a:lnTo>
                  <a:lnTo>
                    <a:pt x="330200" y="711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フリーフォーム 105"/>
            <p:cNvSpPr/>
            <p:nvPr/>
          </p:nvSpPr>
          <p:spPr bwMode="auto">
            <a:xfrm>
              <a:off x="8031480" y="1259840"/>
              <a:ext cx="167640" cy="233680"/>
            </a:xfrm>
            <a:custGeom>
              <a:avLst/>
              <a:gdLst>
                <a:gd name="connsiteX0" fmla="*/ 167640 w 167640"/>
                <a:gd name="connsiteY0" fmla="*/ 0 h 233680"/>
                <a:gd name="connsiteX1" fmla="*/ 111760 w 167640"/>
                <a:gd name="connsiteY1" fmla="*/ 76200 h 233680"/>
                <a:gd name="connsiteX2" fmla="*/ 0 w 167640"/>
                <a:gd name="connsiteY2" fmla="*/ 233680 h 233680"/>
                <a:gd name="connsiteX3" fmla="*/ 116840 w 167640"/>
                <a:gd name="connsiteY3" fmla="*/ 111760 h 233680"/>
                <a:gd name="connsiteX4" fmla="*/ 167640 w 167640"/>
                <a:gd name="connsiteY4" fmla="*/ 0 h 233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7640" h="233680">
                  <a:moveTo>
                    <a:pt x="167640" y="0"/>
                  </a:moveTo>
                  <a:lnTo>
                    <a:pt x="111760" y="76200"/>
                  </a:lnTo>
                  <a:lnTo>
                    <a:pt x="0" y="233680"/>
                  </a:lnTo>
                  <a:lnTo>
                    <a:pt x="116840" y="111760"/>
                  </a:lnTo>
                  <a:lnTo>
                    <a:pt x="167640" y="0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8" name="フリーフォーム 707"/>
            <p:cNvSpPr/>
            <p:nvPr/>
          </p:nvSpPr>
          <p:spPr bwMode="auto">
            <a:xfrm>
              <a:off x="7909560" y="1193800"/>
              <a:ext cx="1437640" cy="965200"/>
            </a:xfrm>
            <a:custGeom>
              <a:avLst/>
              <a:gdLst>
                <a:gd name="connsiteX0" fmla="*/ 1010920 w 1437640"/>
                <a:gd name="connsiteY0" fmla="*/ 0 h 965200"/>
                <a:gd name="connsiteX1" fmla="*/ 802640 w 1437640"/>
                <a:gd name="connsiteY1" fmla="*/ 91440 h 965200"/>
                <a:gd name="connsiteX2" fmla="*/ 193040 w 1437640"/>
                <a:gd name="connsiteY2" fmla="*/ 218440 h 965200"/>
                <a:gd name="connsiteX3" fmla="*/ 0 w 1437640"/>
                <a:gd name="connsiteY3" fmla="*/ 213360 h 965200"/>
                <a:gd name="connsiteX4" fmla="*/ 309880 w 1437640"/>
                <a:gd name="connsiteY4" fmla="*/ 660400 h 965200"/>
                <a:gd name="connsiteX5" fmla="*/ 467360 w 1437640"/>
                <a:gd name="connsiteY5" fmla="*/ 640080 h 965200"/>
                <a:gd name="connsiteX6" fmla="*/ 690880 w 1437640"/>
                <a:gd name="connsiteY6" fmla="*/ 965200 h 965200"/>
                <a:gd name="connsiteX7" fmla="*/ 1437640 w 1437640"/>
                <a:gd name="connsiteY7" fmla="*/ 802640 h 965200"/>
                <a:gd name="connsiteX8" fmla="*/ 1203960 w 1437640"/>
                <a:gd name="connsiteY8" fmla="*/ 497840 h 965200"/>
                <a:gd name="connsiteX9" fmla="*/ 1386840 w 1437640"/>
                <a:gd name="connsiteY9" fmla="*/ 350520 h 965200"/>
                <a:gd name="connsiteX10" fmla="*/ 1010920 w 1437640"/>
                <a:gd name="connsiteY10" fmla="*/ 0 h 96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37640" h="965200">
                  <a:moveTo>
                    <a:pt x="1010920" y="0"/>
                  </a:moveTo>
                  <a:lnTo>
                    <a:pt x="802640" y="91440"/>
                  </a:lnTo>
                  <a:lnTo>
                    <a:pt x="193040" y="218440"/>
                  </a:lnTo>
                  <a:lnTo>
                    <a:pt x="0" y="213360"/>
                  </a:lnTo>
                  <a:lnTo>
                    <a:pt x="309880" y="660400"/>
                  </a:lnTo>
                  <a:lnTo>
                    <a:pt x="467360" y="640080"/>
                  </a:lnTo>
                  <a:lnTo>
                    <a:pt x="690880" y="965200"/>
                  </a:lnTo>
                  <a:lnTo>
                    <a:pt x="1437640" y="802640"/>
                  </a:lnTo>
                  <a:lnTo>
                    <a:pt x="1203960" y="497840"/>
                  </a:lnTo>
                  <a:lnTo>
                    <a:pt x="1386840" y="350520"/>
                  </a:lnTo>
                  <a:lnTo>
                    <a:pt x="1010920" y="0"/>
                  </a:lnTo>
                  <a:close/>
                </a:path>
              </a:pathLst>
            </a:custGeom>
            <a:solidFill>
              <a:srgbClr val="CC99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 708"/>
            <p:cNvSpPr/>
            <p:nvPr/>
          </p:nvSpPr>
          <p:spPr bwMode="auto">
            <a:xfrm>
              <a:off x="8173720" y="1437640"/>
              <a:ext cx="213360" cy="340360"/>
            </a:xfrm>
            <a:custGeom>
              <a:avLst/>
              <a:gdLst>
                <a:gd name="connsiteX0" fmla="*/ 0 w 213360"/>
                <a:gd name="connsiteY0" fmla="*/ 0 h 340360"/>
                <a:gd name="connsiteX1" fmla="*/ 132080 w 213360"/>
                <a:gd name="connsiteY1" fmla="*/ 177800 h 340360"/>
                <a:gd name="connsiteX2" fmla="*/ 213360 w 213360"/>
                <a:gd name="connsiteY2" fmla="*/ 340360 h 340360"/>
                <a:gd name="connsiteX3" fmla="*/ 157480 w 213360"/>
                <a:gd name="connsiteY3" fmla="*/ 152400 h 340360"/>
                <a:gd name="connsiteX4" fmla="*/ 0 w 213360"/>
                <a:gd name="connsiteY4" fmla="*/ 0 h 34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3360" h="340360">
                  <a:moveTo>
                    <a:pt x="0" y="0"/>
                  </a:moveTo>
                  <a:lnTo>
                    <a:pt x="132080" y="177800"/>
                  </a:lnTo>
                  <a:lnTo>
                    <a:pt x="213360" y="340360"/>
                  </a:lnTo>
                  <a:lnTo>
                    <a:pt x="157480" y="152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フリーフォーム 709"/>
            <p:cNvSpPr/>
            <p:nvPr/>
          </p:nvSpPr>
          <p:spPr bwMode="auto">
            <a:xfrm>
              <a:off x="8763000" y="1310640"/>
              <a:ext cx="330200" cy="335280"/>
            </a:xfrm>
            <a:custGeom>
              <a:avLst/>
              <a:gdLst>
                <a:gd name="connsiteX0" fmla="*/ 0 w 330200"/>
                <a:gd name="connsiteY0" fmla="*/ 0 h 335280"/>
                <a:gd name="connsiteX1" fmla="*/ 187960 w 330200"/>
                <a:gd name="connsiteY1" fmla="*/ 177800 h 335280"/>
                <a:gd name="connsiteX2" fmla="*/ 330200 w 330200"/>
                <a:gd name="connsiteY2" fmla="*/ 335280 h 335280"/>
                <a:gd name="connsiteX3" fmla="*/ 177800 w 330200"/>
                <a:gd name="connsiteY3" fmla="*/ 132080 h 335280"/>
                <a:gd name="connsiteX4" fmla="*/ 0 w 330200"/>
                <a:gd name="connsiteY4" fmla="*/ 0 h 335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335280">
                  <a:moveTo>
                    <a:pt x="0" y="0"/>
                  </a:moveTo>
                  <a:lnTo>
                    <a:pt x="187960" y="177800"/>
                  </a:lnTo>
                  <a:lnTo>
                    <a:pt x="330200" y="335280"/>
                  </a:lnTo>
                  <a:lnTo>
                    <a:pt x="177800" y="1320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1" name="フリーフォーム 710"/>
            <p:cNvSpPr/>
            <p:nvPr/>
          </p:nvSpPr>
          <p:spPr bwMode="auto">
            <a:xfrm>
              <a:off x="8448040" y="1717040"/>
              <a:ext cx="579120" cy="96520"/>
            </a:xfrm>
            <a:custGeom>
              <a:avLst/>
              <a:gdLst>
                <a:gd name="connsiteX0" fmla="*/ 0 w 579120"/>
                <a:gd name="connsiteY0" fmla="*/ 96520 h 96520"/>
                <a:gd name="connsiteX1" fmla="*/ 330200 w 579120"/>
                <a:gd name="connsiteY1" fmla="*/ 91440 h 96520"/>
                <a:gd name="connsiteX2" fmla="*/ 579120 w 579120"/>
                <a:gd name="connsiteY2" fmla="*/ 0 h 96520"/>
                <a:gd name="connsiteX3" fmla="*/ 309880 w 579120"/>
                <a:gd name="connsiteY3" fmla="*/ 66040 h 96520"/>
                <a:gd name="connsiteX4" fmla="*/ 0 w 579120"/>
                <a:gd name="connsiteY4" fmla="*/ 96520 h 9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120" h="96520">
                  <a:moveTo>
                    <a:pt x="0" y="96520"/>
                  </a:moveTo>
                  <a:lnTo>
                    <a:pt x="330200" y="91440"/>
                  </a:lnTo>
                  <a:lnTo>
                    <a:pt x="579120" y="0"/>
                  </a:lnTo>
                  <a:lnTo>
                    <a:pt x="309880" y="66040"/>
                  </a:lnTo>
                  <a:lnTo>
                    <a:pt x="0" y="96520"/>
                  </a:lnTo>
                  <a:close/>
                </a:path>
              </a:pathLst>
            </a:custGeom>
            <a:solidFill>
              <a:srgbClr val="6633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924399" y="2819658"/>
            <a:ext cx="662539" cy="1490712"/>
            <a:chOff x="3243263" y="3789363"/>
            <a:chExt cx="539750" cy="1214437"/>
          </a:xfrm>
        </p:grpSpPr>
        <p:sp>
          <p:nvSpPr>
            <p:cNvPr id="2078" name="Rectangle 35"/>
            <p:cNvSpPr>
              <a:spLocks noChangeArrowheads="1"/>
            </p:cNvSpPr>
            <p:nvPr/>
          </p:nvSpPr>
          <p:spPr bwMode="auto">
            <a:xfrm>
              <a:off x="3243263" y="3789363"/>
              <a:ext cx="269875" cy="854075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79" name="Rectangle 42"/>
            <p:cNvSpPr>
              <a:spLocks noChangeArrowheads="1"/>
            </p:cNvSpPr>
            <p:nvPr/>
          </p:nvSpPr>
          <p:spPr bwMode="auto">
            <a:xfrm>
              <a:off x="3513138" y="3789363"/>
              <a:ext cx="269875" cy="854075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0" name="Rectangle 43"/>
            <p:cNvSpPr>
              <a:spLocks noChangeArrowheads="1"/>
            </p:cNvSpPr>
            <p:nvPr/>
          </p:nvSpPr>
          <p:spPr bwMode="auto">
            <a:xfrm>
              <a:off x="3243263" y="4643438"/>
              <a:ext cx="539750" cy="134937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1" name="Rectangle 44"/>
            <p:cNvSpPr>
              <a:spLocks noChangeArrowheads="1"/>
            </p:cNvSpPr>
            <p:nvPr/>
          </p:nvSpPr>
          <p:spPr bwMode="auto">
            <a:xfrm>
              <a:off x="3243263" y="4778375"/>
              <a:ext cx="539750" cy="180975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2" name="Rectangle 45"/>
            <p:cNvSpPr>
              <a:spLocks noChangeArrowheads="1"/>
            </p:cNvSpPr>
            <p:nvPr/>
          </p:nvSpPr>
          <p:spPr bwMode="auto">
            <a:xfrm>
              <a:off x="3467100" y="4778375"/>
              <a:ext cx="90488" cy="46038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3" name="Rectangle 46"/>
            <p:cNvSpPr>
              <a:spLocks noChangeArrowheads="1"/>
            </p:cNvSpPr>
            <p:nvPr/>
          </p:nvSpPr>
          <p:spPr bwMode="auto">
            <a:xfrm>
              <a:off x="3467100" y="4643438"/>
              <a:ext cx="90488" cy="4603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4" name="Rectangle 47"/>
            <p:cNvSpPr>
              <a:spLocks noChangeArrowheads="1"/>
            </p:cNvSpPr>
            <p:nvPr/>
          </p:nvSpPr>
          <p:spPr bwMode="auto">
            <a:xfrm>
              <a:off x="3422650" y="4149725"/>
              <a:ext cx="46038" cy="13652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85" name="Rectangle 48"/>
            <p:cNvSpPr>
              <a:spLocks noChangeArrowheads="1"/>
            </p:cNvSpPr>
            <p:nvPr/>
          </p:nvSpPr>
          <p:spPr bwMode="auto">
            <a:xfrm>
              <a:off x="3557588" y="4149725"/>
              <a:ext cx="46037" cy="136525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086" name="Group 52"/>
            <p:cNvGrpSpPr>
              <a:grpSpLocks/>
            </p:cNvGrpSpPr>
            <p:nvPr/>
          </p:nvGrpSpPr>
          <p:grpSpPr bwMode="auto">
            <a:xfrm rot="1800000">
              <a:off x="3603625" y="3833813"/>
              <a:ext cx="134938" cy="134937"/>
              <a:chOff x="2638" y="2869"/>
              <a:chExt cx="170" cy="170"/>
            </a:xfrm>
          </p:grpSpPr>
          <p:sp>
            <p:nvSpPr>
              <p:cNvPr id="2314" name="Rectangle 50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5" name="Rectangle 51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87" name="Group 53"/>
            <p:cNvGrpSpPr>
              <a:grpSpLocks/>
            </p:cNvGrpSpPr>
            <p:nvPr/>
          </p:nvGrpSpPr>
          <p:grpSpPr bwMode="auto">
            <a:xfrm rot="1800000">
              <a:off x="3287713" y="4554538"/>
              <a:ext cx="134937" cy="134937"/>
              <a:chOff x="2638" y="2869"/>
              <a:chExt cx="170" cy="170"/>
            </a:xfrm>
          </p:grpSpPr>
          <p:sp>
            <p:nvSpPr>
              <p:cNvPr id="2312" name="Rectangle 54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3" name="Rectangle 55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088" name="Rectangle 56"/>
            <p:cNvSpPr>
              <a:spLocks noChangeArrowheads="1"/>
            </p:cNvSpPr>
            <p:nvPr/>
          </p:nvSpPr>
          <p:spPr bwMode="auto">
            <a:xfrm>
              <a:off x="3243263" y="4959350"/>
              <a:ext cx="539750" cy="44450"/>
            </a:xfrm>
            <a:prstGeom prst="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334067" y="2934046"/>
            <a:ext cx="1350085" cy="1413617"/>
            <a:chOff x="3917950" y="4014788"/>
            <a:chExt cx="944563" cy="989012"/>
          </a:xfrm>
        </p:grpSpPr>
        <p:sp>
          <p:nvSpPr>
            <p:cNvPr id="2089" name="Rectangle 57"/>
            <p:cNvSpPr>
              <a:spLocks noChangeArrowheads="1"/>
            </p:cNvSpPr>
            <p:nvPr/>
          </p:nvSpPr>
          <p:spPr bwMode="auto">
            <a:xfrm>
              <a:off x="3962400" y="4329113"/>
              <a:ext cx="541338" cy="6746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90" name="AutoShape 59"/>
            <p:cNvSpPr>
              <a:spLocks noChangeArrowheads="1"/>
            </p:cNvSpPr>
            <p:nvPr/>
          </p:nvSpPr>
          <p:spPr bwMode="auto">
            <a:xfrm flipV="1">
              <a:off x="3962400" y="4238625"/>
              <a:ext cx="541338" cy="9048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750 w 21600"/>
                <a:gd name="T13" fmla="*/ 2750 h 21600"/>
                <a:gd name="T14" fmla="*/ 18850 w 21600"/>
                <a:gd name="T15" fmla="*/ 1885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1900" y="21600"/>
                  </a:lnTo>
                  <a:lnTo>
                    <a:pt x="197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1" name="Rectangle 60"/>
            <p:cNvSpPr>
              <a:spLocks noChangeArrowheads="1"/>
            </p:cNvSpPr>
            <p:nvPr/>
          </p:nvSpPr>
          <p:spPr bwMode="auto">
            <a:xfrm>
              <a:off x="3962400" y="4329113"/>
              <a:ext cx="541338" cy="44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92" name="Rectangle 62"/>
            <p:cNvSpPr>
              <a:spLocks noChangeArrowheads="1"/>
            </p:cNvSpPr>
            <p:nvPr/>
          </p:nvSpPr>
          <p:spPr bwMode="auto">
            <a:xfrm>
              <a:off x="4097338" y="4373563"/>
              <a:ext cx="269875" cy="63023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093" name="Freeform 65"/>
            <p:cNvSpPr>
              <a:spLocks/>
            </p:cNvSpPr>
            <p:nvPr/>
          </p:nvSpPr>
          <p:spPr bwMode="auto">
            <a:xfrm>
              <a:off x="3917950" y="4059238"/>
              <a:ext cx="630238" cy="179387"/>
            </a:xfrm>
            <a:custGeom>
              <a:avLst/>
              <a:gdLst>
                <a:gd name="T0" fmla="*/ 2147483647 w 397"/>
                <a:gd name="T1" fmla="*/ 2147483647 h 113"/>
                <a:gd name="T2" fmla="*/ 0 w 397"/>
                <a:gd name="T3" fmla="*/ 0 h 113"/>
                <a:gd name="T4" fmla="*/ 2147483647 w 397"/>
                <a:gd name="T5" fmla="*/ 0 h 113"/>
                <a:gd name="T6" fmla="*/ 2147483647 w 397"/>
                <a:gd name="T7" fmla="*/ 2147483647 h 113"/>
                <a:gd name="T8" fmla="*/ 2147483647 w 397"/>
                <a:gd name="T9" fmla="*/ 2147483647 h 11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7" h="113">
                  <a:moveTo>
                    <a:pt x="57" y="113"/>
                  </a:moveTo>
                  <a:lnTo>
                    <a:pt x="0" y="0"/>
                  </a:lnTo>
                  <a:lnTo>
                    <a:pt x="397" y="0"/>
                  </a:lnTo>
                  <a:lnTo>
                    <a:pt x="340" y="113"/>
                  </a:lnTo>
                  <a:lnTo>
                    <a:pt x="57" y="1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4" name="Freeform 68"/>
            <p:cNvSpPr>
              <a:spLocks/>
            </p:cNvSpPr>
            <p:nvPr/>
          </p:nvSpPr>
          <p:spPr bwMode="auto">
            <a:xfrm>
              <a:off x="3917950" y="4014788"/>
              <a:ext cx="630238" cy="44450"/>
            </a:xfrm>
            <a:custGeom>
              <a:avLst/>
              <a:gdLst>
                <a:gd name="T0" fmla="*/ 2147483647 w 397"/>
                <a:gd name="T1" fmla="*/ 2147483647 h 28"/>
                <a:gd name="T2" fmla="*/ 0 w 397"/>
                <a:gd name="T3" fmla="*/ 2147483647 h 28"/>
                <a:gd name="T4" fmla="*/ 2147483647 w 397"/>
                <a:gd name="T5" fmla="*/ 0 h 28"/>
                <a:gd name="T6" fmla="*/ 2147483647 w 397"/>
                <a:gd name="T7" fmla="*/ 0 h 28"/>
                <a:gd name="T8" fmla="*/ 2147483647 w 397"/>
                <a:gd name="T9" fmla="*/ 2147483647 h 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97" h="28">
                  <a:moveTo>
                    <a:pt x="397" y="28"/>
                  </a:moveTo>
                  <a:lnTo>
                    <a:pt x="0" y="28"/>
                  </a:lnTo>
                  <a:lnTo>
                    <a:pt x="28" y="0"/>
                  </a:lnTo>
                  <a:lnTo>
                    <a:pt x="369" y="0"/>
                  </a:lnTo>
                  <a:lnTo>
                    <a:pt x="39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5" name="Oval 69"/>
            <p:cNvSpPr>
              <a:spLocks noChangeArrowheads="1"/>
            </p:cNvSpPr>
            <p:nvPr/>
          </p:nvSpPr>
          <p:spPr bwMode="auto">
            <a:xfrm>
              <a:off x="4008438" y="4238625"/>
              <a:ext cx="449262" cy="90488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096" name="Group 70"/>
            <p:cNvGrpSpPr>
              <a:grpSpLocks/>
            </p:cNvGrpSpPr>
            <p:nvPr/>
          </p:nvGrpSpPr>
          <p:grpSpPr bwMode="auto">
            <a:xfrm rot="1800000">
              <a:off x="4322763" y="4419600"/>
              <a:ext cx="134937" cy="134938"/>
              <a:chOff x="2638" y="2869"/>
              <a:chExt cx="170" cy="170"/>
            </a:xfrm>
          </p:grpSpPr>
          <p:sp>
            <p:nvSpPr>
              <p:cNvPr id="2310" name="Rectangle 71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11" name="Rectangle 72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097" name="Group 73"/>
            <p:cNvGrpSpPr>
              <a:grpSpLocks/>
            </p:cNvGrpSpPr>
            <p:nvPr/>
          </p:nvGrpSpPr>
          <p:grpSpPr bwMode="auto">
            <a:xfrm rot="1800000">
              <a:off x="4008438" y="4824413"/>
              <a:ext cx="134937" cy="134937"/>
              <a:chOff x="2638" y="2869"/>
              <a:chExt cx="170" cy="170"/>
            </a:xfrm>
          </p:grpSpPr>
          <p:sp>
            <p:nvSpPr>
              <p:cNvPr id="2308" name="Rectangle 74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9" name="Rectangle 75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098" name="Freeform 80"/>
            <p:cNvSpPr>
              <a:spLocks/>
            </p:cNvSpPr>
            <p:nvPr/>
          </p:nvSpPr>
          <p:spPr bwMode="auto">
            <a:xfrm>
              <a:off x="4503738" y="4778375"/>
              <a:ext cx="358775" cy="180975"/>
            </a:xfrm>
            <a:custGeom>
              <a:avLst/>
              <a:gdLst>
                <a:gd name="T0" fmla="*/ 0 w 226"/>
                <a:gd name="T1" fmla="*/ 2147483647 h 114"/>
                <a:gd name="T2" fmla="*/ 2147483647 w 226"/>
                <a:gd name="T3" fmla="*/ 2147483647 h 114"/>
                <a:gd name="T4" fmla="*/ 2147483647 w 226"/>
                <a:gd name="T5" fmla="*/ 2147483647 h 114"/>
                <a:gd name="T6" fmla="*/ 2147483647 w 226"/>
                <a:gd name="T7" fmla="*/ 2147483647 h 114"/>
                <a:gd name="T8" fmla="*/ 2147483647 w 226"/>
                <a:gd name="T9" fmla="*/ 0 h 114"/>
                <a:gd name="T10" fmla="*/ 2147483647 w 226"/>
                <a:gd name="T11" fmla="*/ 2147483647 h 114"/>
                <a:gd name="T12" fmla="*/ 2147483647 w 226"/>
                <a:gd name="T13" fmla="*/ 2147483647 h 114"/>
                <a:gd name="T14" fmla="*/ 2147483647 w 226"/>
                <a:gd name="T15" fmla="*/ 2147483647 h 114"/>
                <a:gd name="T16" fmla="*/ 2147483647 w 226"/>
                <a:gd name="T17" fmla="*/ 2147483647 h 114"/>
                <a:gd name="T18" fmla="*/ 0 w 226"/>
                <a:gd name="T19" fmla="*/ 2147483647 h 114"/>
                <a:gd name="T20" fmla="*/ 0 w 226"/>
                <a:gd name="T21" fmla="*/ 2147483647 h 1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6" h="114">
                  <a:moveTo>
                    <a:pt x="0" y="58"/>
                  </a:moveTo>
                  <a:lnTo>
                    <a:pt x="28" y="58"/>
                  </a:lnTo>
                  <a:lnTo>
                    <a:pt x="85" y="1"/>
                  </a:lnTo>
                  <a:lnTo>
                    <a:pt x="141" y="57"/>
                  </a:lnTo>
                  <a:lnTo>
                    <a:pt x="198" y="0"/>
                  </a:lnTo>
                  <a:lnTo>
                    <a:pt x="226" y="28"/>
                  </a:lnTo>
                  <a:lnTo>
                    <a:pt x="141" y="113"/>
                  </a:lnTo>
                  <a:lnTo>
                    <a:pt x="85" y="57"/>
                  </a:lnTo>
                  <a:lnTo>
                    <a:pt x="28" y="114"/>
                  </a:lnTo>
                  <a:lnTo>
                    <a:pt x="0" y="114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145189" y="3017925"/>
            <a:ext cx="1405559" cy="1266737"/>
            <a:chOff x="4953000" y="4103688"/>
            <a:chExt cx="900113" cy="811212"/>
          </a:xfrm>
        </p:grpSpPr>
        <p:sp>
          <p:nvSpPr>
            <p:cNvPr id="2099" name="Rectangle 82"/>
            <p:cNvSpPr>
              <a:spLocks noChangeArrowheads="1"/>
            </p:cNvSpPr>
            <p:nvPr/>
          </p:nvSpPr>
          <p:spPr bwMode="auto">
            <a:xfrm>
              <a:off x="4953000" y="4103688"/>
              <a:ext cx="900113" cy="67468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0" name="Rectangle 83"/>
            <p:cNvSpPr>
              <a:spLocks noChangeArrowheads="1"/>
            </p:cNvSpPr>
            <p:nvPr/>
          </p:nvSpPr>
          <p:spPr bwMode="auto">
            <a:xfrm>
              <a:off x="4997450" y="4149725"/>
              <a:ext cx="811213" cy="5842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1" name="Rectangle 84"/>
            <p:cNvSpPr>
              <a:spLocks noChangeArrowheads="1"/>
            </p:cNvSpPr>
            <p:nvPr/>
          </p:nvSpPr>
          <p:spPr bwMode="auto">
            <a:xfrm>
              <a:off x="5313363" y="4778375"/>
              <a:ext cx="225425" cy="904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2" name="Rectangle 85"/>
            <p:cNvSpPr>
              <a:spLocks noChangeArrowheads="1"/>
            </p:cNvSpPr>
            <p:nvPr/>
          </p:nvSpPr>
          <p:spPr bwMode="auto">
            <a:xfrm>
              <a:off x="5178425" y="4868863"/>
              <a:ext cx="495300" cy="4603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3" name="Freeform 86"/>
            <p:cNvSpPr>
              <a:spLocks/>
            </p:cNvSpPr>
            <p:nvPr/>
          </p:nvSpPr>
          <p:spPr bwMode="auto">
            <a:xfrm>
              <a:off x="5492750" y="4149725"/>
              <a:ext cx="315913" cy="269875"/>
            </a:xfrm>
            <a:custGeom>
              <a:avLst/>
              <a:gdLst>
                <a:gd name="T0" fmla="*/ 2147483647 w 199"/>
                <a:gd name="T1" fmla="*/ 0 h 170"/>
                <a:gd name="T2" fmla="*/ 2147483647 w 199"/>
                <a:gd name="T3" fmla="*/ 0 h 170"/>
                <a:gd name="T4" fmla="*/ 2147483647 w 199"/>
                <a:gd name="T5" fmla="*/ 2147483647 h 170"/>
                <a:gd name="T6" fmla="*/ 0 w 199"/>
                <a:gd name="T7" fmla="*/ 2147483647 h 170"/>
                <a:gd name="T8" fmla="*/ 2147483647 w 199"/>
                <a:gd name="T9" fmla="*/ 2147483647 h 170"/>
                <a:gd name="T10" fmla="*/ 2147483647 w 199"/>
                <a:gd name="T11" fmla="*/ 2147483647 h 170"/>
                <a:gd name="T12" fmla="*/ 2147483647 w 199"/>
                <a:gd name="T13" fmla="*/ 2147483647 h 170"/>
                <a:gd name="T14" fmla="*/ 2147483647 w 199"/>
                <a:gd name="T15" fmla="*/ 2147483647 h 170"/>
                <a:gd name="T16" fmla="*/ 2147483647 w 199"/>
                <a:gd name="T17" fmla="*/ 2147483647 h 170"/>
                <a:gd name="T18" fmla="*/ 2147483647 w 199"/>
                <a:gd name="T19" fmla="*/ 2147483647 h 170"/>
                <a:gd name="T20" fmla="*/ 2147483647 w 199"/>
                <a:gd name="T21" fmla="*/ 2147483647 h 170"/>
                <a:gd name="T22" fmla="*/ 2147483647 w 199"/>
                <a:gd name="T23" fmla="*/ 0 h 17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99" h="170">
                  <a:moveTo>
                    <a:pt x="199" y="0"/>
                  </a:moveTo>
                  <a:lnTo>
                    <a:pt x="29" y="0"/>
                  </a:lnTo>
                  <a:lnTo>
                    <a:pt x="57" y="17"/>
                  </a:lnTo>
                  <a:lnTo>
                    <a:pt x="0" y="74"/>
                  </a:lnTo>
                  <a:lnTo>
                    <a:pt x="57" y="74"/>
                  </a:lnTo>
                  <a:lnTo>
                    <a:pt x="34" y="113"/>
                  </a:lnTo>
                  <a:lnTo>
                    <a:pt x="114" y="91"/>
                  </a:lnTo>
                  <a:lnTo>
                    <a:pt x="114" y="170"/>
                  </a:lnTo>
                  <a:lnTo>
                    <a:pt x="147" y="113"/>
                  </a:lnTo>
                  <a:lnTo>
                    <a:pt x="180" y="170"/>
                  </a:lnTo>
                  <a:lnTo>
                    <a:pt x="195" y="113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04" name="Group 87"/>
            <p:cNvGrpSpPr>
              <a:grpSpLocks/>
            </p:cNvGrpSpPr>
            <p:nvPr/>
          </p:nvGrpSpPr>
          <p:grpSpPr bwMode="auto">
            <a:xfrm rot="1800000">
              <a:off x="5087938" y="4194175"/>
              <a:ext cx="134937" cy="134938"/>
              <a:chOff x="2638" y="2869"/>
              <a:chExt cx="170" cy="170"/>
            </a:xfrm>
          </p:grpSpPr>
          <p:sp>
            <p:nvSpPr>
              <p:cNvPr id="2306" name="Rectangle 88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7" name="Rectangle 89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4" name="グループ化 3"/>
          <p:cNvGrpSpPr/>
          <p:nvPr/>
        </p:nvGrpSpPr>
        <p:grpSpPr>
          <a:xfrm>
            <a:off x="551220" y="5197323"/>
            <a:ext cx="1295874" cy="803660"/>
            <a:chOff x="1038225" y="4283075"/>
            <a:chExt cx="944563" cy="585788"/>
          </a:xfrm>
        </p:grpSpPr>
        <p:sp>
          <p:nvSpPr>
            <p:cNvPr id="2105" name="Rectangle 90"/>
            <p:cNvSpPr>
              <a:spLocks noChangeArrowheads="1"/>
            </p:cNvSpPr>
            <p:nvPr/>
          </p:nvSpPr>
          <p:spPr bwMode="auto">
            <a:xfrm>
              <a:off x="1038225" y="4283075"/>
              <a:ext cx="719138" cy="58578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6" name="Rectangle 91"/>
            <p:cNvSpPr>
              <a:spLocks noChangeArrowheads="1"/>
            </p:cNvSpPr>
            <p:nvPr/>
          </p:nvSpPr>
          <p:spPr bwMode="auto">
            <a:xfrm>
              <a:off x="1757363" y="4284663"/>
              <a:ext cx="225425" cy="5842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07" name="Rectangle 92"/>
            <p:cNvSpPr>
              <a:spLocks noChangeArrowheads="1"/>
            </p:cNvSpPr>
            <p:nvPr/>
          </p:nvSpPr>
          <p:spPr bwMode="auto">
            <a:xfrm>
              <a:off x="1082675" y="4329113"/>
              <a:ext cx="630238" cy="4953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108" name="Group 99"/>
            <p:cNvGrpSpPr>
              <a:grpSpLocks/>
            </p:cNvGrpSpPr>
            <p:nvPr/>
          </p:nvGrpSpPr>
          <p:grpSpPr bwMode="auto">
            <a:xfrm rot="-2700000">
              <a:off x="1803400" y="4329113"/>
              <a:ext cx="134938" cy="134937"/>
              <a:chOff x="1136" y="2727"/>
              <a:chExt cx="85" cy="85"/>
            </a:xfrm>
            <a:solidFill>
              <a:schemeClr val="bg1">
                <a:lumMod val="95000"/>
              </a:schemeClr>
            </a:solidFill>
          </p:grpSpPr>
          <p:sp>
            <p:nvSpPr>
              <p:cNvPr id="2304" name="Oval 97"/>
              <p:cNvSpPr>
                <a:spLocks noChangeArrowheads="1"/>
              </p:cNvSpPr>
              <p:nvPr/>
            </p:nvSpPr>
            <p:spPr bwMode="auto">
              <a:xfrm>
                <a:off x="1136" y="2727"/>
                <a:ext cx="85" cy="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5" name="Rectangle 98"/>
              <p:cNvSpPr>
                <a:spLocks noChangeArrowheads="1"/>
              </p:cNvSpPr>
              <p:nvPr/>
            </p:nvSpPr>
            <p:spPr bwMode="auto">
              <a:xfrm>
                <a:off x="1136" y="2755"/>
                <a:ext cx="85" cy="2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09" name="Group 100"/>
            <p:cNvGrpSpPr>
              <a:grpSpLocks/>
            </p:cNvGrpSpPr>
            <p:nvPr/>
          </p:nvGrpSpPr>
          <p:grpSpPr bwMode="auto">
            <a:xfrm rot="2700000">
              <a:off x="1803400" y="4508500"/>
              <a:ext cx="134938" cy="134938"/>
              <a:chOff x="1136" y="2727"/>
              <a:chExt cx="85" cy="85"/>
            </a:xfrm>
            <a:solidFill>
              <a:schemeClr val="bg1">
                <a:lumMod val="95000"/>
              </a:schemeClr>
            </a:solidFill>
          </p:grpSpPr>
          <p:sp>
            <p:nvSpPr>
              <p:cNvPr id="2302" name="Oval 101"/>
              <p:cNvSpPr>
                <a:spLocks noChangeArrowheads="1"/>
              </p:cNvSpPr>
              <p:nvPr/>
            </p:nvSpPr>
            <p:spPr bwMode="auto">
              <a:xfrm>
                <a:off x="1136" y="2727"/>
                <a:ext cx="85" cy="85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3" name="Rectangle 102"/>
              <p:cNvSpPr>
                <a:spLocks noChangeArrowheads="1"/>
              </p:cNvSpPr>
              <p:nvPr/>
            </p:nvSpPr>
            <p:spPr bwMode="auto">
              <a:xfrm>
                <a:off x="1136" y="2755"/>
                <a:ext cx="85" cy="29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110" name="Rectangle 103"/>
            <p:cNvSpPr>
              <a:spLocks noChangeArrowheads="1"/>
            </p:cNvSpPr>
            <p:nvPr/>
          </p:nvSpPr>
          <p:spPr bwMode="auto">
            <a:xfrm>
              <a:off x="1803400" y="4689475"/>
              <a:ext cx="134938" cy="44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11" name="Rectangle 104"/>
            <p:cNvSpPr>
              <a:spLocks noChangeArrowheads="1"/>
            </p:cNvSpPr>
            <p:nvPr/>
          </p:nvSpPr>
          <p:spPr bwMode="auto">
            <a:xfrm>
              <a:off x="1803400" y="4778375"/>
              <a:ext cx="134938" cy="444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12" name="Freeform 105"/>
            <p:cNvSpPr>
              <a:spLocks/>
            </p:cNvSpPr>
            <p:nvPr/>
          </p:nvSpPr>
          <p:spPr bwMode="auto">
            <a:xfrm>
              <a:off x="1082675" y="4329113"/>
              <a:ext cx="225425" cy="179387"/>
            </a:xfrm>
            <a:custGeom>
              <a:avLst/>
              <a:gdLst>
                <a:gd name="T0" fmla="*/ 0 w 142"/>
                <a:gd name="T1" fmla="*/ 0 h 113"/>
                <a:gd name="T2" fmla="*/ 0 w 142"/>
                <a:gd name="T3" fmla="*/ 2147483647 h 113"/>
                <a:gd name="T4" fmla="*/ 2147483647 w 142"/>
                <a:gd name="T5" fmla="*/ 2147483647 h 113"/>
                <a:gd name="T6" fmla="*/ 2147483647 w 142"/>
                <a:gd name="T7" fmla="*/ 2147483647 h 113"/>
                <a:gd name="T8" fmla="*/ 2147483647 w 142"/>
                <a:gd name="T9" fmla="*/ 2147483647 h 113"/>
                <a:gd name="T10" fmla="*/ 2147483647 w 142"/>
                <a:gd name="T11" fmla="*/ 2147483647 h 113"/>
                <a:gd name="T12" fmla="*/ 2147483647 w 142"/>
                <a:gd name="T13" fmla="*/ 2147483647 h 113"/>
                <a:gd name="T14" fmla="*/ 2147483647 w 142"/>
                <a:gd name="T15" fmla="*/ 2147483647 h 113"/>
                <a:gd name="T16" fmla="*/ 2147483647 w 142"/>
                <a:gd name="T17" fmla="*/ 2147483647 h 113"/>
                <a:gd name="T18" fmla="*/ 2147483647 w 142"/>
                <a:gd name="T19" fmla="*/ 0 h 113"/>
                <a:gd name="T20" fmla="*/ 0 w 142"/>
                <a:gd name="T21" fmla="*/ 0 h 1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2" h="113">
                  <a:moveTo>
                    <a:pt x="0" y="0"/>
                  </a:moveTo>
                  <a:lnTo>
                    <a:pt x="0" y="113"/>
                  </a:lnTo>
                  <a:lnTo>
                    <a:pt x="28" y="85"/>
                  </a:lnTo>
                  <a:lnTo>
                    <a:pt x="85" y="113"/>
                  </a:lnTo>
                  <a:lnTo>
                    <a:pt x="57" y="57"/>
                  </a:lnTo>
                  <a:lnTo>
                    <a:pt x="85" y="85"/>
                  </a:lnTo>
                  <a:lnTo>
                    <a:pt x="85" y="57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13" name="Group 106"/>
            <p:cNvGrpSpPr>
              <a:grpSpLocks/>
            </p:cNvGrpSpPr>
            <p:nvPr/>
          </p:nvGrpSpPr>
          <p:grpSpPr bwMode="auto">
            <a:xfrm rot="1800000">
              <a:off x="1443038" y="4464050"/>
              <a:ext cx="134937" cy="134938"/>
              <a:chOff x="2638" y="2869"/>
              <a:chExt cx="170" cy="170"/>
            </a:xfrm>
          </p:grpSpPr>
          <p:sp>
            <p:nvSpPr>
              <p:cNvPr id="2300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301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4244280" y="5134415"/>
            <a:ext cx="1439872" cy="1114516"/>
            <a:chOff x="3557588" y="5183188"/>
            <a:chExt cx="990600" cy="766762"/>
          </a:xfrm>
        </p:grpSpPr>
        <p:sp>
          <p:nvSpPr>
            <p:cNvPr id="2114" name="Rectangle 109"/>
            <p:cNvSpPr>
              <a:spLocks noChangeArrowheads="1"/>
            </p:cNvSpPr>
            <p:nvPr/>
          </p:nvSpPr>
          <p:spPr bwMode="auto">
            <a:xfrm>
              <a:off x="3694113" y="5183188"/>
              <a:ext cx="719137" cy="58578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15" name="Rectangle 110"/>
            <p:cNvSpPr>
              <a:spLocks noChangeArrowheads="1"/>
            </p:cNvSpPr>
            <p:nvPr/>
          </p:nvSpPr>
          <p:spPr bwMode="auto">
            <a:xfrm>
              <a:off x="3738563" y="5229225"/>
              <a:ext cx="628650" cy="4953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16" name="Freeform 113"/>
            <p:cNvSpPr>
              <a:spLocks/>
            </p:cNvSpPr>
            <p:nvPr/>
          </p:nvSpPr>
          <p:spPr bwMode="auto">
            <a:xfrm>
              <a:off x="3557588" y="5768975"/>
              <a:ext cx="990600" cy="180975"/>
            </a:xfrm>
            <a:custGeom>
              <a:avLst/>
              <a:gdLst>
                <a:gd name="T0" fmla="*/ 2147483647 w 624"/>
                <a:gd name="T1" fmla="*/ 2147483647 h 114"/>
                <a:gd name="T2" fmla="*/ 0 w 624"/>
                <a:gd name="T3" fmla="*/ 2147483647 h 114"/>
                <a:gd name="T4" fmla="*/ 0 w 624"/>
                <a:gd name="T5" fmla="*/ 2147483647 h 114"/>
                <a:gd name="T6" fmla="*/ 2147483647 w 624"/>
                <a:gd name="T7" fmla="*/ 0 h 114"/>
                <a:gd name="T8" fmla="*/ 2147483647 w 624"/>
                <a:gd name="T9" fmla="*/ 0 h 114"/>
                <a:gd name="T10" fmla="*/ 2147483647 w 624"/>
                <a:gd name="T11" fmla="*/ 2147483647 h 114"/>
                <a:gd name="T12" fmla="*/ 2147483647 w 624"/>
                <a:gd name="T13" fmla="*/ 2147483647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24" h="114">
                  <a:moveTo>
                    <a:pt x="624" y="114"/>
                  </a:moveTo>
                  <a:lnTo>
                    <a:pt x="0" y="114"/>
                  </a:lnTo>
                  <a:lnTo>
                    <a:pt x="0" y="85"/>
                  </a:lnTo>
                  <a:lnTo>
                    <a:pt x="85" y="0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24" y="11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7" name="Freeform 114"/>
            <p:cNvSpPr>
              <a:spLocks/>
            </p:cNvSpPr>
            <p:nvPr/>
          </p:nvSpPr>
          <p:spPr bwMode="auto">
            <a:xfrm>
              <a:off x="3603625" y="5768975"/>
              <a:ext cx="900113" cy="134938"/>
            </a:xfrm>
            <a:custGeom>
              <a:avLst/>
              <a:gdLst>
                <a:gd name="T0" fmla="*/ 2147483647 w 567"/>
                <a:gd name="T1" fmla="*/ 0 h 85"/>
                <a:gd name="T2" fmla="*/ 0 w 567"/>
                <a:gd name="T3" fmla="*/ 2147483647 h 85"/>
                <a:gd name="T4" fmla="*/ 2147483647 w 567"/>
                <a:gd name="T5" fmla="*/ 2147483647 h 85"/>
                <a:gd name="T6" fmla="*/ 2147483647 w 567"/>
                <a:gd name="T7" fmla="*/ 0 h 85"/>
                <a:gd name="T8" fmla="*/ 2147483647 w 567"/>
                <a:gd name="T9" fmla="*/ 0 h 8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7" h="85">
                  <a:moveTo>
                    <a:pt x="85" y="0"/>
                  </a:moveTo>
                  <a:lnTo>
                    <a:pt x="0" y="85"/>
                  </a:lnTo>
                  <a:lnTo>
                    <a:pt x="567" y="85"/>
                  </a:lnTo>
                  <a:lnTo>
                    <a:pt x="481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8" name="Freeform 115"/>
            <p:cNvSpPr>
              <a:spLocks/>
            </p:cNvSpPr>
            <p:nvPr/>
          </p:nvSpPr>
          <p:spPr bwMode="auto">
            <a:xfrm>
              <a:off x="4143375" y="5229225"/>
              <a:ext cx="223838" cy="225425"/>
            </a:xfrm>
            <a:custGeom>
              <a:avLst/>
              <a:gdLst>
                <a:gd name="T0" fmla="*/ 2147483647 w 141"/>
                <a:gd name="T1" fmla="*/ 0 h 142"/>
                <a:gd name="T2" fmla="*/ 0 w 141"/>
                <a:gd name="T3" fmla="*/ 0 h 142"/>
                <a:gd name="T4" fmla="*/ 2147483647 w 141"/>
                <a:gd name="T5" fmla="*/ 2147483647 h 142"/>
                <a:gd name="T6" fmla="*/ 0 w 141"/>
                <a:gd name="T7" fmla="*/ 2147483647 h 142"/>
                <a:gd name="T8" fmla="*/ 2147483647 w 141"/>
                <a:gd name="T9" fmla="*/ 2147483647 h 142"/>
                <a:gd name="T10" fmla="*/ 2147483647 w 141"/>
                <a:gd name="T11" fmla="*/ 2147483647 h 142"/>
                <a:gd name="T12" fmla="*/ 2147483647 w 141"/>
                <a:gd name="T13" fmla="*/ 2147483647 h 142"/>
                <a:gd name="T14" fmla="*/ 2147483647 w 141"/>
                <a:gd name="T15" fmla="*/ 2147483647 h 142"/>
                <a:gd name="T16" fmla="*/ 2147483647 w 141"/>
                <a:gd name="T17" fmla="*/ 0 h 1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1" h="142">
                  <a:moveTo>
                    <a:pt x="141" y="0"/>
                  </a:moveTo>
                  <a:lnTo>
                    <a:pt x="0" y="0"/>
                  </a:lnTo>
                  <a:lnTo>
                    <a:pt x="56" y="28"/>
                  </a:lnTo>
                  <a:lnTo>
                    <a:pt x="0" y="85"/>
                  </a:lnTo>
                  <a:lnTo>
                    <a:pt x="85" y="85"/>
                  </a:lnTo>
                  <a:lnTo>
                    <a:pt x="85" y="142"/>
                  </a:lnTo>
                  <a:lnTo>
                    <a:pt x="113" y="85"/>
                  </a:lnTo>
                  <a:lnTo>
                    <a:pt x="141" y="113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19" name="Group 116"/>
            <p:cNvGrpSpPr>
              <a:grpSpLocks/>
            </p:cNvGrpSpPr>
            <p:nvPr/>
          </p:nvGrpSpPr>
          <p:grpSpPr bwMode="auto">
            <a:xfrm rot="1800000">
              <a:off x="3827463" y="5273675"/>
              <a:ext cx="134937" cy="134938"/>
              <a:chOff x="2638" y="2869"/>
              <a:chExt cx="170" cy="170"/>
            </a:xfrm>
          </p:grpSpPr>
          <p:sp>
            <p:nvSpPr>
              <p:cNvPr id="2298" name="Rectangle 11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9" name="Rectangle 11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20" name="Group 119"/>
            <p:cNvGrpSpPr>
              <a:grpSpLocks/>
            </p:cNvGrpSpPr>
            <p:nvPr/>
          </p:nvGrpSpPr>
          <p:grpSpPr bwMode="auto">
            <a:xfrm rot="1800000">
              <a:off x="4187825" y="5543550"/>
              <a:ext cx="134938" cy="134938"/>
              <a:chOff x="2638" y="2869"/>
              <a:chExt cx="170" cy="170"/>
            </a:xfrm>
          </p:grpSpPr>
          <p:sp>
            <p:nvSpPr>
              <p:cNvPr id="2296" name="Rectangle 120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7" name="Rectangle 121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2387600" y="5184775"/>
            <a:ext cx="1412810" cy="932629"/>
            <a:chOff x="2387600" y="5184775"/>
            <a:chExt cx="1035050" cy="683261"/>
          </a:xfrm>
        </p:grpSpPr>
        <p:sp>
          <p:nvSpPr>
            <p:cNvPr id="2121" name="Rectangle 122"/>
            <p:cNvSpPr>
              <a:spLocks noChangeArrowheads="1"/>
            </p:cNvSpPr>
            <p:nvPr/>
          </p:nvSpPr>
          <p:spPr bwMode="auto">
            <a:xfrm>
              <a:off x="3152775" y="5184775"/>
              <a:ext cx="269875" cy="67468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22" name="Rectangle 123"/>
            <p:cNvSpPr>
              <a:spLocks noChangeArrowheads="1"/>
            </p:cNvSpPr>
            <p:nvPr/>
          </p:nvSpPr>
          <p:spPr bwMode="auto">
            <a:xfrm>
              <a:off x="3197225" y="5184775"/>
              <a:ext cx="180975" cy="674688"/>
            </a:xfrm>
            <a:prstGeom prst="rect">
              <a:avLst/>
            </a:prstGeom>
            <a:solidFill>
              <a:srgbClr val="00B05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23" name="Rectangle 124"/>
            <p:cNvSpPr>
              <a:spLocks noChangeArrowheads="1"/>
            </p:cNvSpPr>
            <p:nvPr/>
          </p:nvSpPr>
          <p:spPr bwMode="auto">
            <a:xfrm>
              <a:off x="2387600" y="5184775"/>
              <a:ext cx="720725" cy="5842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24" name="Rectangle 125"/>
            <p:cNvSpPr>
              <a:spLocks noChangeArrowheads="1"/>
            </p:cNvSpPr>
            <p:nvPr/>
          </p:nvSpPr>
          <p:spPr bwMode="auto">
            <a:xfrm>
              <a:off x="2432050" y="5229225"/>
              <a:ext cx="630238" cy="495300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2125" name="Rectangle 126"/>
            <p:cNvSpPr>
              <a:spLocks noChangeArrowheads="1"/>
            </p:cNvSpPr>
            <p:nvPr/>
          </p:nvSpPr>
          <p:spPr bwMode="auto">
            <a:xfrm>
              <a:off x="2657475" y="5768975"/>
              <a:ext cx="179388" cy="4603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2126" name="Group 129"/>
            <p:cNvGrpSpPr>
              <a:grpSpLocks/>
            </p:cNvGrpSpPr>
            <p:nvPr/>
          </p:nvGrpSpPr>
          <p:grpSpPr bwMode="auto">
            <a:xfrm>
              <a:off x="2560974" y="5806440"/>
              <a:ext cx="373978" cy="61596"/>
              <a:chOff x="1646" y="3663"/>
              <a:chExt cx="170" cy="85"/>
            </a:xfrm>
            <a:solidFill>
              <a:schemeClr val="bg1">
                <a:lumMod val="75000"/>
              </a:schemeClr>
            </a:solidFill>
          </p:grpSpPr>
          <p:sp>
            <p:nvSpPr>
              <p:cNvPr id="2294" name="Rectangle 127"/>
              <p:cNvSpPr>
                <a:spLocks noChangeArrowheads="1"/>
              </p:cNvSpPr>
              <p:nvPr/>
            </p:nvSpPr>
            <p:spPr bwMode="auto">
              <a:xfrm>
                <a:off x="1646" y="3663"/>
                <a:ext cx="170" cy="28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5" name="Rectangle 128"/>
              <p:cNvSpPr>
                <a:spLocks noChangeArrowheads="1"/>
              </p:cNvSpPr>
              <p:nvPr/>
            </p:nvSpPr>
            <p:spPr bwMode="auto">
              <a:xfrm>
                <a:off x="1646" y="3691"/>
                <a:ext cx="170" cy="5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127" name="Freeform 130"/>
            <p:cNvSpPr>
              <a:spLocks/>
            </p:cNvSpPr>
            <p:nvPr/>
          </p:nvSpPr>
          <p:spPr bwMode="auto">
            <a:xfrm>
              <a:off x="2432050" y="5543550"/>
              <a:ext cx="180975" cy="180975"/>
            </a:xfrm>
            <a:custGeom>
              <a:avLst/>
              <a:gdLst>
                <a:gd name="T0" fmla="*/ 2147483647 w 114"/>
                <a:gd name="T1" fmla="*/ 2147483647 h 114"/>
                <a:gd name="T2" fmla="*/ 0 w 114"/>
                <a:gd name="T3" fmla="*/ 2147483647 h 114"/>
                <a:gd name="T4" fmla="*/ 0 w 114"/>
                <a:gd name="T5" fmla="*/ 0 h 114"/>
                <a:gd name="T6" fmla="*/ 2147483647 w 114"/>
                <a:gd name="T7" fmla="*/ 2147483647 h 114"/>
                <a:gd name="T8" fmla="*/ 2147483647 w 114"/>
                <a:gd name="T9" fmla="*/ 0 h 114"/>
                <a:gd name="T10" fmla="*/ 2147483647 w 114"/>
                <a:gd name="T11" fmla="*/ 2147483647 h 114"/>
                <a:gd name="T12" fmla="*/ 2147483647 w 114"/>
                <a:gd name="T13" fmla="*/ 2147483647 h 114"/>
                <a:gd name="T14" fmla="*/ 2147483647 w 114"/>
                <a:gd name="T15" fmla="*/ 2147483647 h 114"/>
                <a:gd name="T16" fmla="*/ 2147483647 w 114"/>
                <a:gd name="T17" fmla="*/ 2147483647 h 114"/>
                <a:gd name="T18" fmla="*/ 2147483647 w 114"/>
                <a:gd name="T19" fmla="*/ 2147483647 h 1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14" h="114">
                  <a:moveTo>
                    <a:pt x="85" y="114"/>
                  </a:moveTo>
                  <a:lnTo>
                    <a:pt x="0" y="114"/>
                  </a:lnTo>
                  <a:lnTo>
                    <a:pt x="0" y="0"/>
                  </a:lnTo>
                  <a:lnTo>
                    <a:pt x="29" y="57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85" y="29"/>
                  </a:lnTo>
                  <a:lnTo>
                    <a:pt x="57" y="85"/>
                  </a:lnTo>
                  <a:lnTo>
                    <a:pt x="114" y="85"/>
                  </a:lnTo>
                  <a:lnTo>
                    <a:pt x="85" y="11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128" name="Group 131"/>
            <p:cNvGrpSpPr>
              <a:grpSpLocks/>
            </p:cNvGrpSpPr>
            <p:nvPr/>
          </p:nvGrpSpPr>
          <p:grpSpPr bwMode="auto">
            <a:xfrm rot="1800000">
              <a:off x="2703513" y="5364163"/>
              <a:ext cx="134937" cy="134937"/>
              <a:chOff x="2638" y="2869"/>
              <a:chExt cx="170" cy="170"/>
            </a:xfrm>
          </p:grpSpPr>
          <p:sp>
            <p:nvSpPr>
              <p:cNvPr id="2292" name="Rectangle 132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3" name="Rectangle 133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2129" name="Group 134"/>
            <p:cNvGrpSpPr>
              <a:grpSpLocks/>
            </p:cNvGrpSpPr>
            <p:nvPr/>
          </p:nvGrpSpPr>
          <p:grpSpPr bwMode="auto">
            <a:xfrm rot="1800000">
              <a:off x="3243263" y="5454650"/>
              <a:ext cx="134937" cy="134938"/>
              <a:chOff x="2638" y="2869"/>
              <a:chExt cx="170" cy="170"/>
            </a:xfrm>
          </p:grpSpPr>
          <p:sp>
            <p:nvSpPr>
              <p:cNvPr id="2290" name="Rectangle 135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91" name="Rectangle 136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2595564" y="2865466"/>
            <a:ext cx="1039584" cy="1490712"/>
            <a:chOff x="2595564" y="2865466"/>
            <a:chExt cx="1039584" cy="1490712"/>
          </a:xfrm>
        </p:grpSpPr>
        <p:grpSp>
          <p:nvGrpSpPr>
            <p:cNvPr id="101" name="グループ化 100"/>
            <p:cNvGrpSpPr/>
            <p:nvPr/>
          </p:nvGrpSpPr>
          <p:grpSpPr>
            <a:xfrm>
              <a:off x="2595564" y="2865466"/>
              <a:ext cx="1039584" cy="1490712"/>
              <a:chOff x="3243263" y="3789363"/>
              <a:chExt cx="539750" cy="1214437"/>
            </a:xfrm>
            <a:solidFill>
              <a:srgbClr val="CC9900"/>
            </a:solidFill>
          </p:grpSpPr>
          <p:sp>
            <p:nvSpPr>
              <p:cNvPr id="102" name="Rectangle 35"/>
              <p:cNvSpPr>
                <a:spLocks noChangeArrowheads="1"/>
              </p:cNvSpPr>
              <p:nvPr/>
            </p:nvSpPr>
            <p:spPr bwMode="auto">
              <a:xfrm>
                <a:off x="3243263" y="3789363"/>
                <a:ext cx="269875" cy="85407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" name="Rectangle 42"/>
              <p:cNvSpPr>
                <a:spLocks noChangeArrowheads="1"/>
              </p:cNvSpPr>
              <p:nvPr/>
            </p:nvSpPr>
            <p:spPr bwMode="auto">
              <a:xfrm>
                <a:off x="3513138" y="3789363"/>
                <a:ext cx="269875" cy="85407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" name="Rectangle 43"/>
              <p:cNvSpPr>
                <a:spLocks noChangeArrowheads="1"/>
              </p:cNvSpPr>
              <p:nvPr/>
            </p:nvSpPr>
            <p:spPr bwMode="auto">
              <a:xfrm>
                <a:off x="3243263" y="4643438"/>
                <a:ext cx="539750" cy="13493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" name="Rectangle 44"/>
              <p:cNvSpPr>
                <a:spLocks noChangeArrowheads="1"/>
              </p:cNvSpPr>
              <p:nvPr/>
            </p:nvSpPr>
            <p:spPr bwMode="auto">
              <a:xfrm>
                <a:off x="3243263" y="4778375"/>
                <a:ext cx="539750" cy="180975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" name="Rectangle 45"/>
              <p:cNvSpPr>
                <a:spLocks noChangeArrowheads="1"/>
              </p:cNvSpPr>
              <p:nvPr/>
            </p:nvSpPr>
            <p:spPr bwMode="auto">
              <a:xfrm>
                <a:off x="3467100" y="4778375"/>
                <a:ext cx="90488" cy="46038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" name="Rectangle 46"/>
              <p:cNvSpPr>
                <a:spLocks noChangeArrowheads="1"/>
              </p:cNvSpPr>
              <p:nvPr/>
            </p:nvSpPr>
            <p:spPr bwMode="auto">
              <a:xfrm>
                <a:off x="3467100" y="4643438"/>
                <a:ext cx="90488" cy="46037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8" name="Rectangle 47"/>
              <p:cNvSpPr>
                <a:spLocks noChangeArrowheads="1"/>
              </p:cNvSpPr>
              <p:nvPr/>
            </p:nvSpPr>
            <p:spPr bwMode="auto">
              <a:xfrm>
                <a:off x="3441571" y="4175128"/>
                <a:ext cx="27117" cy="136525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9" name="Rectangle 48"/>
              <p:cNvSpPr>
                <a:spLocks noChangeArrowheads="1"/>
              </p:cNvSpPr>
              <p:nvPr/>
            </p:nvSpPr>
            <p:spPr bwMode="auto">
              <a:xfrm>
                <a:off x="3557589" y="4175128"/>
                <a:ext cx="28388" cy="136525"/>
              </a:xfrm>
              <a:prstGeom prst="rect">
                <a:avLst/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2" name="Rectangle 56"/>
              <p:cNvSpPr>
                <a:spLocks noChangeArrowheads="1"/>
              </p:cNvSpPr>
              <p:nvPr/>
            </p:nvSpPr>
            <p:spPr bwMode="auto">
              <a:xfrm>
                <a:off x="3243263" y="4959350"/>
                <a:ext cx="539750" cy="44450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20" name="Group 106"/>
            <p:cNvGrpSpPr>
              <a:grpSpLocks/>
            </p:cNvGrpSpPr>
            <p:nvPr/>
          </p:nvGrpSpPr>
          <p:grpSpPr bwMode="auto">
            <a:xfrm rot="1800000">
              <a:off x="2716390" y="3007540"/>
              <a:ext cx="134937" cy="134938"/>
              <a:chOff x="2638" y="2869"/>
              <a:chExt cx="170" cy="170"/>
            </a:xfrm>
          </p:grpSpPr>
          <p:sp>
            <p:nvSpPr>
              <p:cNvPr id="121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2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23" name="Group 106"/>
            <p:cNvGrpSpPr>
              <a:grpSpLocks/>
            </p:cNvGrpSpPr>
            <p:nvPr/>
          </p:nvGrpSpPr>
          <p:grpSpPr bwMode="auto">
            <a:xfrm rot="1800000">
              <a:off x="3386627" y="3708374"/>
              <a:ext cx="134937" cy="134938"/>
              <a:chOff x="2638" y="2869"/>
              <a:chExt cx="170" cy="170"/>
            </a:xfrm>
          </p:grpSpPr>
          <p:sp>
            <p:nvSpPr>
              <p:cNvPr id="124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5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26" name="Group 106"/>
            <p:cNvGrpSpPr>
              <a:grpSpLocks/>
            </p:cNvGrpSpPr>
            <p:nvPr/>
          </p:nvGrpSpPr>
          <p:grpSpPr bwMode="auto">
            <a:xfrm rot="1800000">
              <a:off x="2659618" y="4129046"/>
              <a:ext cx="134937" cy="134938"/>
              <a:chOff x="2638" y="2869"/>
              <a:chExt cx="170" cy="170"/>
            </a:xfrm>
          </p:grpSpPr>
          <p:sp>
            <p:nvSpPr>
              <p:cNvPr id="127" name="Rectangle 107"/>
              <p:cNvSpPr>
                <a:spLocks noChangeArrowheads="1"/>
              </p:cNvSpPr>
              <p:nvPr/>
            </p:nvSpPr>
            <p:spPr bwMode="auto">
              <a:xfrm>
                <a:off x="2638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28" name="Rectangle 108"/>
              <p:cNvSpPr>
                <a:spLocks noChangeArrowheads="1"/>
              </p:cNvSpPr>
              <p:nvPr/>
            </p:nvSpPr>
            <p:spPr bwMode="auto">
              <a:xfrm rot="4500000">
                <a:off x="2639" y="2925"/>
                <a:ext cx="170" cy="5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6145189" y="5682056"/>
            <a:ext cx="1405559" cy="414719"/>
            <a:chOff x="4997450" y="5791994"/>
            <a:chExt cx="990665" cy="292302"/>
          </a:xfrm>
        </p:grpSpPr>
        <p:sp>
          <p:nvSpPr>
            <p:cNvPr id="85" name="Rectangle 83"/>
            <p:cNvSpPr>
              <a:spLocks noChangeArrowheads="1"/>
            </p:cNvSpPr>
            <p:nvPr/>
          </p:nvSpPr>
          <p:spPr bwMode="auto">
            <a:xfrm>
              <a:off x="4997450" y="5791994"/>
              <a:ext cx="990665" cy="29230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6" name="Rectangle 83"/>
            <p:cNvSpPr>
              <a:spLocks noChangeArrowheads="1"/>
            </p:cNvSpPr>
            <p:nvPr/>
          </p:nvSpPr>
          <p:spPr bwMode="auto">
            <a:xfrm>
              <a:off x="5060156" y="5944076"/>
              <a:ext cx="342900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7" name="Rectangle 83"/>
            <p:cNvSpPr>
              <a:spLocks noChangeArrowheads="1"/>
            </p:cNvSpPr>
            <p:nvPr/>
          </p:nvSpPr>
          <p:spPr bwMode="auto">
            <a:xfrm>
              <a:off x="5060156" y="5852636"/>
              <a:ext cx="342900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8" name="Rectangle 83"/>
            <p:cNvSpPr>
              <a:spLocks noChangeArrowheads="1"/>
            </p:cNvSpPr>
            <p:nvPr/>
          </p:nvSpPr>
          <p:spPr bwMode="auto">
            <a:xfrm>
              <a:off x="5799994" y="5989795"/>
              <a:ext cx="45719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89" name="Rectangle 83"/>
            <p:cNvSpPr>
              <a:spLocks noChangeArrowheads="1"/>
            </p:cNvSpPr>
            <p:nvPr/>
          </p:nvSpPr>
          <p:spPr bwMode="auto">
            <a:xfrm>
              <a:off x="5887624" y="5989795"/>
              <a:ext cx="45719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90" name="Rectangle 83"/>
            <p:cNvSpPr>
              <a:spLocks noChangeArrowheads="1"/>
            </p:cNvSpPr>
            <p:nvPr/>
          </p:nvSpPr>
          <p:spPr bwMode="auto">
            <a:xfrm>
              <a:off x="5589746" y="5852636"/>
              <a:ext cx="342900" cy="4571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2" name="Rectangle 74"/>
            <p:cNvSpPr>
              <a:spLocks noChangeArrowheads="1"/>
            </p:cNvSpPr>
            <p:nvPr/>
          </p:nvSpPr>
          <p:spPr bwMode="auto">
            <a:xfrm rot="1800000">
              <a:off x="5777556" y="5874736"/>
              <a:ext cx="134937" cy="452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3" name="Rectangle 75"/>
            <p:cNvSpPr>
              <a:spLocks noChangeArrowheads="1"/>
            </p:cNvSpPr>
            <p:nvPr/>
          </p:nvSpPr>
          <p:spPr bwMode="auto">
            <a:xfrm rot="6300000">
              <a:off x="5778244" y="5875133"/>
              <a:ext cx="134937" cy="452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4" name="Rectangle 74"/>
            <p:cNvSpPr>
              <a:spLocks noChangeArrowheads="1"/>
            </p:cNvSpPr>
            <p:nvPr/>
          </p:nvSpPr>
          <p:spPr bwMode="auto">
            <a:xfrm rot="1800000">
              <a:off x="5100899" y="5978369"/>
              <a:ext cx="134937" cy="452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5" name="Rectangle 75"/>
            <p:cNvSpPr>
              <a:spLocks noChangeArrowheads="1"/>
            </p:cNvSpPr>
            <p:nvPr/>
          </p:nvSpPr>
          <p:spPr bwMode="auto">
            <a:xfrm rot="6300000">
              <a:off x="5101587" y="5978766"/>
              <a:ext cx="134937" cy="452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007539" y="5412223"/>
            <a:ext cx="1407419" cy="785550"/>
            <a:chOff x="8007539" y="5412223"/>
            <a:chExt cx="1407419" cy="785550"/>
          </a:xfrm>
        </p:grpSpPr>
        <p:grpSp>
          <p:nvGrpSpPr>
            <p:cNvPr id="9" name="グループ化 8"/>
            <p:cNvGrpSpPr/>
            <p:nvPr/>
          </p:nvGrpSpPr>
          <p:grpSpPr>
            <a:xfrm>
              <a:off x="8007539" y="5412223"/>
              <a:ext cx="500856" cy="785550"/>
              <a:chOff x="6213140" y="5412223"/>
              <a:chExt cx="500856" cy="785550"/>
            </a:xfrm>
          </p:grpSpPr>
          <p:sp>
            <p:nvSpPr>
              <p:cNvPr id="91" name="Rectangle 83"/>
              <p:cNvSpPr>
                <a:spLocks noChangeArrowheads="1"/>
              </p:cNvSpPr>
              <p:nvPr/>
            </p:nvSpPr>
            <p:spPr bwMode="auto">
              <a:xfrm>
                <a:off x="6213140" y="5412223"/>
                <a:ext cx="500856" cy="78555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" name="円/楕円 1"/>
              <p:cNvSpPr/>
              <p:nvPr/>
            </p:nvSpPr>
            <p:spPr bwMode="auto">
              <a:xfrm>
                <a:off x="6296701" y="5502710"/>
                <a:ext cx="333734" cy="3337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円/楕円 93"/>
              <p:cNvSpPr/>
              <p:nvPr/>
            </p:nvSpPr>
            <p:spPr bwMode="auto">
              <a:xfrm>
                <a:off x="6365145" y="5914231"/>
                <a:ext cx="196846" cy="19684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円/楕円 128"/>
              <p:cNvSpPr/>
              <p:nvPr/>
            </p:nvSpPr>
            <p:spPr bwMode="auto">
              <a:xfrm>
                <a:off x="6422742" y="5629748"/>
                <a:ext cx="79658" cy="796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円/楕円 130"/>
              <p:cNvSpPr/>
              <p:nvPr/>
            </p:nvSpPr>
            <p:spPr bwMode="auto">
              <a:xfrm>
                <a:off x="6422742" y="5975188"/>
                <a:ext cx="79658" cy="796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Rectangle 74"/>
              <p:cNvSpPr>
                <a:spLocks noChangeArrowheads="1"/>
              </p:cNvSpPr>
              <p:nvPr/>
            </p:nvSpPr>
            <p:spPr bwMode="auto">
              <a:xfrm rot="1800000">
                <a:off x="6576434" y="5460229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7" name="Rectangle 75"/>
              <p:cNvSpPr>
                <a:spLocks noChangeArrowheads="1"/>
              </p:cNvSpPr>
              <p:nvPr/>
            </p:nvSpPr>
            <p:spPr bwMode="auto">
              <a:xfrm rot="6300000">
                <a:off x="6577122" y="5460626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8" name="Rectangle 74"/>
              <p:cNvSpPr>
                <a:spLocks noChangeArrowheads="1"/>
              </p:cNvSpPr>
              <p:nvPr/>
            </p:nvSpPr>
            <p:spPr bwMode="auto">
              <a:xfrm rot="1800000">
                <a:off x="6267859" y="6048989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39" name="Rectangle 75"/>
              <p:cNvSpPr>
                <a:spLocks noChangeArrowheads="1"/>
              </p:cNvSpPr>
              <p:nvPr/>
            </p:nvSpPr>
            <p:spPr bwMode="auto">
              <a:xfrm rot="6300000">
                <a:off x="6268547" y="6049386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41" name="グループ化 140"/>
            <p:cNvGrpSpPr/>
            <p:nvPr/>
          </p:nvGrpSpPr>
          <p:grpSpPr>
            <a:xfrm>
              <a:off x="8914102" y="5412223"/>
              <a:ext cx="500856" cy="785550"/>
              <a:chOff x="6213140" y="5412223"/>
              <a:chExt cx="500856" cy="785550"/>
            </a:xfrm>
          </p:grpSpPr>
          <p:sp>
            <p:nvSpPr>
              <p:cNvPr id="142" name="Rectangle 83"/>
              <p:cNvSpPr>
                <a:spLocks noChangeArrowheads="1"/>
              </p:cNvSpPr>
              <p:nvPr/>
            </p:nvSpPr>
            <p:spPr bwMode="auto">
              <a:xfrm>
                <a:off x="6213140" y="5412223"/>
                <a:ext cx="500856" cy="78555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3" name="円/楕円 142"/>
              <p:cNvSpPr/>
              <p:nvPr/>
            </p:nvSpPr>
            <p:spPr bwMode="auto">
              <a:xfrm>
                <a:off x="6296701" y="5502710"/>
                <a:ext cx="333734" cy="33373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6365145" y="5914231"/>
                <a:ext cx="196846" cy="196846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 bwMode="auto">
              <a:xfrm>
                <a:off x="6422742" y="5629748"/>
                <a:ext cx="79658" cy="796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 bwMode="auto">
              <a:xfrm>
                <a:off x="6422742" y="5975188"/>
                <a:ext cx="79658" cy="796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Rectangle 74"/>
              <p:cNvSpPr>
                <a:spLocks noChangeArrowheads="1"/>
              </p:cNvSpPr>
              <p:nvPr/>
            </p:nvSpPr>
            <p:spPr bwMode="auto">
              <a:xfrm rot="1800000">
                <a:off x="6576434" y="5460229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8" name="Rectangle 75"/>
              <p:cNvSpPr>
                <a:spLocks noChangeArrowheads="1"/>
              </p:cNvSpPr>
              <p:nvPr/>
            </p:nvSpPr>
            <p:spPr bwMode="auto">
              <a:xfrm rot="6300000">
                <a:off x="6577122" y="5460626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49" name="Rectangle 74"/>
              <p:cNvSpPr>
                <a:spLocks noChangeArrowheads="1"/>
              </p:cNvSpPr>
              <p:nvPr/>
            </p:nvSpPr>
            <p:spPr bwMode="auto">
              <a:xfrm rot="1800000">
                <a:off x="6267859" y="6048989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50" name="Rectangle 75"/>
              <p:cNvSpPr>
                <a:spLocks noChangeArrowheads="1"/>
              </p:cNvSpPr>
              <p:nvPr/>
            </p:nvSpPr>
            <p:spPr bwMode="auto">
              <a:xfrm rot="6300000">
                <a:off x="6268547" y="6049386"/>
                <a:ext cx="134937" cy="4524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7953841" y="3318649"/>
            <a:ext cx="1499660" cy="1000464"/>
            <a:chOff x="7992383" y="3338990"/>
            <a:chExt cx="1422575" cy="959782"/>
          </a:xfrm>
        </p:grpSpPr>
        <p:sp>
          <p:nvSpPr>
            <p:cNvPr id="187" name="角丸四角形 186"/>
            <p:cNvSpPr/>
            <p:nvPr/>
          </p:nvSpPr>
          <p:spPr bwMode="auto">
            <a:xfrm>
              <a:off x="8175868" y="3497463"/>
              <a:ext cx="1087086" cy="534045"/>
            </a:xfrm>
            <a:prstGeom prst="roundRect">
              <a:avLst>
                <a:gd name="adj" fmla="val 26165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 bwMode="auto">
            <a:xfrm>
              <a:off x="8204246" y="3446851"/>
              <a:ext cx="1031194" cy="586813"/>
            </a:xfrm>
            <a:prstGeom prst="roundRect">
              <a:avLst>
                <a:gd name="adj" fmla="val 26165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角丸四角形 12"/>
            <p:cNvSpPr/>
            <p:nvPr/>
          </p:nvSpPr>
          <p:spPr bwMode="auto">
            <a:xfrm>
              <a:off x="7992383" y="3764244"/>
              <a:ext cx="1422222" cy="534528"/>
            </a:xfrm>
            <a:prstGeom prst="roundRect">
              <a:avLst>
                <a:gd name="adj" fmla="val 3234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 bwMode="auto">
            <a:xfrm>
              <a:off x="7992383" y="3906756"/>
              <a:ext cx="1422575" cy="28044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正方形/長方形 174"/>
            <p:cNvSpPr/>
            <p:nvPr/>
          </p:nvSpPr>
          <p:spPr bwMode="auto">
            <a:xfrm>
              <a:off x="8034294" y="3941046"/>
              <a:ext cx="444010" cy="20843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 bwMode="auto">
            <a:xfrm>
              <a:off x="8068584" y="3967716"/>
              <a:ext cx="366756" cy="154704"/>
            </a:xfrm>
            <a:prstGeom prst="rect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正方形/長方形 177"/>
            <p:cNvSpPr/>
            <p:nvPr/>
          </p:nvSpPr>
          <p:spPr bwMode="auto">
            <a:xfrm>
              <a:off x="8525784" y="3941046"/>
              <a:ext cx="444010" cy="20843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正方形/長方形 178"/>
            <p:cNvSpPr/>
            <p:nvPr/>
          </p:nvSpPr>
          <p:spPr bwMode="auto">
            <a:xfrm>
              <a:off x="8553400" y="3967716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正方形/長方形 179"/>
            <p:cNvSpPr/>
            <p:nvPr/>
          </p:nvSpPr>
          <p:spPr bwMode="auto">
            <a:xfrm>
              <a:off x="8656270" y="3967716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正方形/長方形 180"/>
            <p:cNvSpPr/>
            <p:nvPr/>
          </p:nvSpPr>
          <p:spPr bwMode="auto">
            <a:xfrm>
              <a:off x="8764855" y="3967716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正方形/長方形 181"/>
            <p:cNvSpPr/>
            <p:nvPr/>
          </p:nvSpPr>
          <p:spPr bwMode="auto">
            <a:xfrm>
              <a:off x="8867725" y="3967716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/>
            <p:cNvSpPr/>
            <p:nvPr/>
          </p:nvSpPr>
          <p:spPr bwMode="auto">
            <a:xfrm>
              <a:off x="8553400" y="4045821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正方形/長方形 183"/>
            <p:cNvSpPr/>
            <p:nvPr/>
          </p:nvSpPr>
          <p:spPr bwMode="auto">
            <a:xfrm>
              <a:off x="8656270" y="4045821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正方形/長方形 184"/>
            <p:cNvSpPr/>
            <p:nvPr/>
          </p:nvSpPr>
          <p:spPr bwMode="auto">
            <a:xfrm>
              <a:off x="8764855" y="4045821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正方形/長方形 185"/>
            <p:cNvSpPr/>
            <p:nvPr/>
          </p:nvSpPr>
          <p:spPr bwMode="auto">
            <a:xfrm>
              <a:off x="8867725" y="4045821"/>
              <a:ext cx="69605" cy="4571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 bwMode="auto">
            <a:xfrm>
              <a:off x="8399676" y="3338990"/>
              <a:ext cx="597988" cy="42549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Rectangle 88"/>
            <p:cNvSpPr>
              <a:spLocks noChangeArrowheads="1"/>
            </p:cNvSpPr>
            <p:nvPr/>
          </p:nvSpPr>
          <p:spPr bwMode="auto">
            <a:xfrm rot="1800000">
              <a:off x="8167594" y="3855210"/>
              <a:ext cx="210709" cy="706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1" name="Rectangle 89"/>
            <p:cNvSpPr>
              <a:spLocks noChangeArrowheads="1"/>
            </p:cNvSpPr>
            <p:nvPr/>
          </p:nvSpPr>
          <p:spPr bwMode="auto">
            <a:xfrm rot="6300000">
              <a:off x="8168666" y="3855830"/>
              <a:ext cx="210711" cy="706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2" name="Rectangle 88"/>
            <p:cNvSpPr>
              <a:spLocks noChangeArrowheads="1"/>
            </p:cNvSpPr>
            <p:nvPr/>
          </p:nvSpPr>
          <p:spPr bwMode="auto">
            <a:xfrm rot="1800000">
              <a:off x="9054053" y="4104130"/>
              <a:ext cx="210709" cy="7065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93" name="Rectangle 89"/>
            <p:cNvSpPr>
              <a:spLocks noChangeArrowheads="1"/>
            </p:cNvSpPr>
            <p:nvPr/>
          </p:nvSpPr>
          <p:spPr bwMode="auto">
            <a:xfrm rot="6300000">
              <a:off x="9055125" y="4104750"/>
              <a:ext cx="210711" cy="706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25" name="グループ化 24"/>
          <p:cNvGrpSpPr/>
          <p:nvPr/>
        </p:nvGrpSpPr>
        <p:grpSpPr>
          <a:xfrm>
            <a:off x="646903" y="1088740"/>
            <a:ext cx="1045557" cy="1350150"/>
            <a:chOff x="646903" y="1088740"/>
            <a:chExt cx="1045557" cy="1350150"/>
          </a:xfrm>
        </p:grpSpPr>
        <p:sp>
          <p:nvSpPr>
            <p:cNvPr id="21" name="正方形/長方形 20"/>
            <p:cNvSpPr/>
            <p:nvPr/>
          </p:nvSpPr>
          <p:spPr bwMode="auto">
            <a:xfrm>
              <a:off x="646903" y="1088740"/>
              <a:ext cx="1045557" cy="1350150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角丸四角形 21"/>
            <p:cNvSpPr/>
            <p:nvPr/>
          </p:nvSpPr>
          <p:spPr bwMode="auto">
            <a:xfrm>
              <a:off x="759832" y="1201252"/>
              <a:ext cx="812879" cy="405045"/>
            </a:xfrm>
            <a:prstGeom prst="round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テキスト ボックス 201"/>
            <p:cNvSpPr txBox="1"/>
            <p:nvPr/>
          </p:nvSpPr>
          <p:spPr>
            <a:xfrm>
              <a:off x="821190" y="1739518"/>
              <a:ext cx="741455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燃えない</a:t>
              </a:r>
              <a:endParaRPr kumimoji="1" lang="en-US" altLang="ja-JP" b="1" dirty="0" smtClean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pPr algn="ctr"/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ゴミ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03" name="テキスト ボックス 202"/>
            <p:cNvSpPr txBox="1"/>
            <p:nvPr/>
          </p:nvSpPr>
          <p:spPr>
            <a:xfrm>
              <a:off x="940593" y="1298613"/>
              <a:ext cx="438906" cy="2103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en-US" altLang="ja-JP" b="1" smtClean="0">
                  <a:latin typeface="+mj-ea"/>
                  <a:ea typeface="+mj-ea"/>
                </a:rPr>
                <a:t>PUSH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2518375" y="1088740"/>
            <a:ext cx="1045557" cy="1350150"/>
            <a:chOff x="2518375" y="1088740"/>
            <a:chExt cx="1045557" cy="1350150"/>
          </a:xfrm>
        </p:grpSpPr>
        <p:sp>
          <p:nvSpPr>
            <p:cNvPr id="204" name="正方形/長方形 203"/>
            <p:cNvSpPr/>
            <p:nvPr/>
          </p:nvSpPr>
          <p:spPr bwMode="auto">
            <a:xfrm>
              <a:off x="2518375" y="1088740"/>
              <a:ext cx="1045557" cy="1350150"/>
            </a:xfrm>
            <a:prstGeom prst="rect">
              <a:avLst/>
            </a:prstGeom>
            <a:solidFill>
              <a:srgbClr val="CCECFF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角丸四角形 204"/>
            <p:cNvSpPr/>
            <p:nvPr/>
          </p:nvSpPr>
          <p:spPr bwMode="auto">
            <a:xfrm>
              <a:off x="2631304" y="1201252"/>
              <a:ext cx="812879" cy="405045"/>
            </a:xfrm>
            <a:prstGeom prst="roundRect">
              <a:avLst/>
            </a:prstGeom>
            <a:solidFill>
              <a:srgbClr val="FFC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2692662" y="1739518"/>
              <a:ext cx="741455" cy="51065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燃やす</a:t>
              </a:r>
              <a:endParaRPr kumimoji="1" lang="en-US" altLang="ja-JP" b="1" dirty="0" smtClean="0">
                <a:solidFill>
                  <a:srgbClr val="FF0000"/>
                </a:solidFill>
                <a:latin typeface="+mj-ea"/>
                <a:ea typeface="+mj-ea"/>
              </a:endParaRPr>
            </a:p>
            <a:p>
              <a:pPr algn="ctr"/>
              <a:r>
                <a:rPr kumimoji="1" lang="ja-JP" altLang="en-US" b="1" dirty="0" smtClean="0">
                  <a:solidFill>
                    <a:srgbClr val="FF0000"/>
                  </a:solidFill>
                  <a:latin typeface="+mj-ea"/>
                  <a:ea typeface="+mj-ea"/>
                </a:rPr>
                <a:t>ゴミ</a:t>
              </a:r>
              <a:endParaRPr kumimoji="1" lang="ja-JP" altLang="en-US" b="1" dirty="0">
                <a:solidFill>
                  <a:srgbClr val="FF0000"/>
                </a:solidFill>
                <a:latin typeface="+mj-ea"/>
                <a:ea typeface="+mj-ea"/>
              </a:endParaRPr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2812065" y="1298613"/>
              <a:ext cx="438906" cy="21032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en-US" altLang="ja-JP" b="1" dirty="0" smtClean="0">
                  <a:latin typeface="+mj-ea"/>
                  <a:ea typeface="+mj-ea"/>
                </a:rPr>
                <a:t>PUSH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4397600" y="998730"/>
            <a:ext cx="1105552" cy="1386458"/>
            <a:chOff x="4397600" y="998730"/>
            <a:chExt cx="1105552" cy="1386458"/>
          </a:xfrm>
        </p:grpSpPr>
        <p:sp>
          <p:nvSpPr>
            <p:cNvPr id="210" name="台形 209"/>
            <p:cNvSpPr/>
            <p:nvPr/>
          </p:nvSpPr>
          <p:spPr bwMode="auto">
            <a:xfrm>
              <a:off x="4397600" y="998730"/>
              <a:ext cx="1105552" cy="405045"/>
            </a:xfrm>
            <a:prstGeom prst="trapezoid">
              <a:avLst>
                <a:gd name="adj" fmla="val 39029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角丸四角形 210"/>
            <p:cNvSpPr/>
            <p:nvPr/>
          </p:nvSpPr>
          <p:spPr bwMode="auto">
            <a:xfrm>
              <a:off x="460295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角丸四角形 212"/>
            <p:cNvSpPr/>
            <p:nvPr/>
          </p:nvSpPr>
          <p:spPr bwMode="auto">
            <a:xfrm>
              <a:off x="503983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正方形/長方形 213"/>
            <p:cNvSpPr/>
            <p:nvPr/>
          </p:nvSpPr>
          <p:spPr bwMode="auto">
            <a:xfrm>
              <a:off x="4397600" y="1403775"/>
              <a:ext cx="1104402" cy="981413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正方形/長方形 23"/>
            <p:cNvSpPr/>
            <p:nvPr/>
          </p:nvSpPr>
          <p:spPr bwMode="auto">
            <a:xfrm>
              <a:off x="4549946" y="1516598"/>
              <a:ext cx="811941" cy="40069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テキスト ボックス 216"/>
            <p:cNvSpPr txBox="1"/>
            <p:nvPr/>
          </p:nvSpPr>
          <p:spPr>
            <a:xfrm>
              <a:off x="4674369" y="1584960"/>
              <a:ext cx="550864" cy="263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カン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6297520" y="998730"/>
            <a:ext cx="1105552" cy="1386458"/>
            <a:chOff x="6297520" y="998730"/>
            <a:chExt cx="1105552" cy="1386458"/>
          </a:xfrm>
        </p:grpSpPr>
        <p:sp>
          <p:nvSpPr>
            <p:cNvPr id="218" name="台形 217"/>
            <p:cNvSpPr/>
            <p:nvPr/>
          </p:nvSpPr>
          <p:spPr bwMode="auto">
            <a:xfrm>
              <a:off x="6297520" y="998730"/>
              <a:ext cx="1105552" cy="405045"/>
            </a:xfrm>
            <a:prstGeom prst="trapezoid">
              <a:avLst>
                <a:gd name="adj" fmla="val 39029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角丸四角形 218"/>
            <p:cNvSpPr/>
            <p:nvPr/>
          </p:nvSpPr>
          <p:spPr bwMode="auto">
            <a:xfrm>
              <a:off x="650287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角丸四角形 219"/>
            <p:cNvSpPr/>
            <p:nvPr/>
          </p:nvSpPr>
          <p:spPr bwMode="auto">
            <a:xfrm>
              <a:off x="693975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/>
            <p:cNvSpPr/>
            <p:nvPr/>
          </p:nvSpPr>
          <p:spPr bwMode="auto">
            <a:xfrm>
              <a:off x="6297520" y="1403775"/>
              <a:ext cx="1104402" cy="981413"/>
            </a:xfrm>
            <a:prstGeom prst="rect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正方形/長方形 221"/>
            <p:cNvSpPr/>
            <p:nvPr/>
          </p:nvSpPr>
          <p:spPr bwMode="auto">
            <a:xfrm>
              <a:off x="6449866" y="1516598"/>
              <a:ext cx="811941" cy="40069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6574289" y="1584960"/>
              <a:ext cx="550864" cy="263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ビン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8164420" y="998730"/>
            <a:ext cx="1105552" cy="1386458"/>
            <a:chOff x="8164420" y="998730"/>
            <a:chExt cx="1105552" cy="1386458"/>
          </a:xfrm>
        </p:grpSpPr>
        <p:sp>
          <p:nvSpPr>
            <p:cNvPr id="224" name="台形 223"/>
            <p:cNvSpPr/>
            <p:nvPr/>
          </p:nvSpPr>
          <p:spPr bwMode="auto">
            <a:xfrm>
              <a:off x="8164420" y="998730"/>
              <a:ext cx="1105552" cy="405045"/>
            </a:xfrm>
            <a:prstGeom prst="trapezoid">
              <a:avLst>
                <a:gd name="adj" fmla="val 39029"/>
              </a:avLst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角丸四角形 224"/>
            <p:cNvSpPr/>
            <p:nvPr/>
          </p:nvSpPr>
          <p:spPr bwMode="auto">
            <a:xfrm>
              <a:off x="836977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角丸四角形 225"/>
            <p:cNvSpPr/>
            <p:nvPr/>
          </p:nvSpPr>
          <p:spPr bwMode="auto">
            <a:xfrm>
              <a:off x="8806655" y="1133745"/>
              <a:ext cx="233326" cy="360040"/>
            </a:xfrm>
            <a:prstGeom prst="roundRect">
              <a:avLst>
                <a:gd name="adj" fmla="val 32241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正方形/長方形 226"/>
            <p:cNvSpPr/>
            <p:nvPr/>
          </p:nvSpPr>
          <p:spPr bwMode="auto">
            <a:xfrm>
              <a:off x="8164420" y="1403775"/>
              <a:ext cx="1104402" cy="981413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正方形/長方形 227"/>
            <p:cNvSpPr/>
            <p:nvPr/>
          </p:nvSpPr>
          <p:spPr bwMode="auto">
            <a:xfrm>
              <a:off x="8316766" y="1516598"/>
              <a:ext cx="811941" cy="400696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8350202" y="1584960"/>
              <a:ext cx="732838" cy="2639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50270"/>
                </a:avLst>
              </a:prstTxWarp>
              <a:spAutoFit/>
            </a:bodyPr>
            <a:lstStyle/>
            <a:p>
              <a:pPr algn="ctr"/>
              <a:r>
                <a:rPr kumimoji="1" lang="ja-JP" altLang="en-US" b="1" dirty="0" smtClean="0">
                  <a:latin typeface="+mj-ea"/>
                  <a:ea typeface="+mj-ea"/>
                </a:rPr>
                <a:t>ペットボトル</a:t>
              </a:r>
              <a:endParaRPr kumimoji="1" lang="ja-JP" altLang="en-US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89232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A4 210 x 297 mm</PresentationFormat>
  <Paragraphs>25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PPTX096_ゴミ</dc:title>
  <dc:subject>PPTX096_ゴミ</dc:subject>
  <dc:creator>http://www.digipot.net</dc:creator>
  <cp:lastModifiedBy/>
  <cp:revision>1</cp:revision>
  <dcterms:created xsi:type="dcterms:W3CDTF">2013-10-18T06:48:45Z</dcterms:created>
  <dcterms:modified xsi:type="dcterms:W3CDTF">2013-10-18T06:48:48Z</dcterms:modified>
  <cp:category/>
  <cp:version>1</cp:version>
</cp:coreProperties>
</file>