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8" r:id="rId2"/>
    <p:sldId id="271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6600"/>
    <a:srgbClr val="99FF66"/>
    <a:srgbClr val="003300"/>
    <a:srgbClr val="FFCC99"/>
    <a:srgbClr val="FFFF99"/>
    <a:srgbClr val="663300"/>
    <a:srgbClr val="FFCC00"/>
    <a:srgbClr val="FFCC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23503" y="863715"/>
            <a:ext cx="1574801" cy="1529388"/>
            <a:chOff x="1308100" y="2798763"/>
            <a:chExt cx="1574801" cy="1529388"/>
          </a:xfrm>
        </p:grpSpPr>
        <p:sp>
          <p:nvSpPr>
            <p:cNvPr id="3" name="AutoShape 4"/>
            <p:cNvSpPr>
              <a:spLocks noChangeArrowheads="1"/>
            </p:cNvSpPr>
            <p:nvPr/>
          </p:nvSpPr>
          <p:spPr bwMode="auto">
            <a:xfrm>
              <a:off x="1308100" y="2979738"/>
              <a:ext cx="495300" cy="360362"/>
            </a:xfrm>
            <a:prstGeom prst="roundRect">
              <a:avLst>
                <a:gd name="adj" fmla="val 33042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AutoShape 6"/>
            <p:cNvSpPr>
              <a:spLocks noChangeArrowheads="1"/>
            </p:cNvSpPr>
            <p:nvPr/>
          </p:nvSpPr>
          <p:spPr bwMode="auto">
            <a:xfrm>
              <a:off x="1308100" y="2798763"/>
              <a:ext cx="1574800" cy="630237"/>
            </a:xfrm>
            <a:custGeom>
              <a:avLst/>
              <a:gdLst>
                <a:gd name="G0" fmla="+- 4704 0 0"/>
                <a:gd name="G1" fmla="+- -11162975 0 0"/>
                <a:gd name="G2" fmla="+- 0 0 -11162975"/>
                <a:gd name="T0" fmla="*/ 0 256 1"/>
                <a:gd name="T1" fmla="*/ 180 256 1"/>
                <a:gd name="G3" fmla="+- -11162975 T0 T1"/>
                <a:gd name="T2" fmla="*/ 0 256 1"/>
                <a:gd name="T3" fmla="*/ 90 256 1"/>
                <a:gd name="G4" fmla="+- -11162975 T2 T3"/>
                <a:gd name="G5" fmla="*/ G4 2 1"/>
                <a:gd name="T4" fmla="*/ 90 256 1"/>
                <a:gd name="T5" fmla="*/ 0 256 1"/>
                <a:gd name="G6" fmla="+- -11162975 T4 T5"/>
                <a:gd name="G7" fmla="*/ G6 2 1"/>
                <a:gd name="G8" fmla="abs -1116297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4704"/>
                <a:gd name="G18" fmla="*/ 4704 1 2"/>
                <a:gd name="G19" fmla="+- G18 5400 0"/>
                <a:gd name="G20" fmla="cos G19 -11162975"/>
                <a:gd name="G21" fmla="sin G19 -11162975"/>
                <a:gd name="G22" fmla="+- G20 10800 0"/>
                <a:gd name="G23" fmla="+- G21 10800 0"/>
                <a:gd name="G24" fmla="+- 10800 0 G20"/>
                <a:gd name="G25" fmla="+- 4704 10800 0"/>
                <a:gd name="G26" fmla="?: G9 G17 G25"/>
                <a:gd name="G27" fmla="?: G9 0 21600"/>
                <a:gd name="G28" fmla="cos 10800 -11162975"/>
                <a:gd name="G29" fmla="sin 10800 -11162975"/>
                <a:gd name="G30" fmla="sin 4704 -11162975"/>
                <a:gd name="G31" fmla="+- G28 10800 0"/>
                <a:gd name="G32" fmla="+- G29 10800 0"/>
                <a:gd name="G33" fmla="+- G30 10800 0"/>
                <a:gd name="G34" fmla="?: G4 0 G31"/>
                <a:gd name="G35" fmla="?: -11162975 G34 0"/>
                <a:gd name="G36" fmla="?: G6 G35 G31"/>
                <a:gd name="G37" fmla="+- 21600 0 G36"/>
                <a:gd name="G38" fmla="?: G4 0 G33"/>
                <a:gd name="G39" fmla="?: -1116297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3158 w 21600"/>
                <a:gd name="T15" fmla="*/ 9498 h 21600"/>
                <a:gd name="T16" fmla="*/ 10800 w 21600"/>
                <a:gd name="T17" fmla="*/ 6096 h 21600"/>
                <a:gd name="T18" fmla="*/ 18442 w 21600"/>
                <a:gd name="T19" fmla="*/ 949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6162" y="10010"/>
                  </a:moveTo>
                  <a:cubicBezTo>
                    <a:pt x="6547" y="7749"/>
                    <a:pt x="8506" y="6095"/>
                    <a:pt x="10800" y="6096"/>
                  </a:cubicBezTo>
                  <a:cubicBezTo>
                    <a:pt x="13093" y="6096"/>
                    <a:pt x="15052" y="7749"/>
                    <a:pt x="15437" y="10010"/>
                  </a:cubicBezTo>
                  <a:lnTo>
                    <a:pt x="21446" y="8986"/>
                  </a:lnTo>
                  <a:cubicBezTo>
                    <a:pt x="20562" y="3796"/>
                    <a:pt x="16064" y="-1"/>
                    <a:pt x="10799" y="0"/>
                  </a:cubicBezTo>
                  <a:cubicBezTo>
                    <a:pt x="5535" y="0"/>
                    <a:pt x="1037" y="3796"/>
                    <a:pt x="153" y="898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AutoShape 9"/>
            <p:cNvSpPr>
              <a:spLocks noChangeArrowheads="1"/>
            </p:cNvSpPr>
            <p:nvPr/>
          </p:nvSpPr>
          <p:spPr bwMode="auto">
            <a:xfrm>
              <a:off x="2387600" y="2979738"/>
              <a:ext cx="495300" cy="360362"/>
            </a:xfrm>
            <a:prstGeom prst="roundRect">
              <a:avLst>
                <a:gd name="adj" fmla="val 33042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円/楕円 1"/>
            <p:cNvSpPr/>
            <p:nvPr/>
          </p:nvSpPr>
          <p:spPr>
            <a:xfrm>
              <a:off x="1308101" y="3068960"/>
              <a:ext cx="1574800" cy="1259191"/>
            </a:xfrm>
            <a:custGeom>
              <a:avLst/>
              <a:gdLst>
                <a:gd name="connsiteX0" fmla="*/ 0 w 1687695"/>
                <a:gd name="connsiteY0" fmla="*/ 697103 h 1394206"/>
                <a:gd name="connsiteX1" fmla="*/ 843848 w 1687695"/>
                <a:gd name="connsiteY1" fmla="*/ 0 h 1394206"/>
                <a:gd name="connsiteX2" fmla="*/ 1687696 w 1687695"/>
                <a:gd name="connsiteY2" fmla="*/ 697103 h 1394206"/>
                <a:gd name="connsiteX3" fmla="*/ 843848 w 1687695"/>
                <a:gd name="connsiteY3" fmla="*/ 1394206 h 1394206"/>
                <a:gd name="connsiteX4" fmla="*/ 0 w 1687695"/>
                <a:gd name="connsiteY4" fmla="*/ 697103 h 1394206"/>
                <a:gd name="connsiteX0" fmla="*/ 0 w 1687696"/>
                <a:gd name="connsiteY0" fmla="*/ 697103 h 1119886"/>
                <a:gd name="connsiteX1" fmla="*/ 843848 w 1687696"/>
                <a:gd name="connsiteY1" fmla="*/ 0 h 1119886"/>
                <a:gd name="connsiteX2" fmla="*/ 1687696 w 1687696"/>
                <a:gd name="connsiteY2" fmla="*/ 697103 h 1119886"/>
                <a:gd name="connsiteX3" fmla="*/ 843848 w 1687696"/>
                <a:gd name="connsiteY3" fmla="*/ 1119886 h 1119886"/>
                <a:gd name="connsiteX4" fmla="*/ 0 w 1687696"/>
                <a:gd name="connsiteY4" fmla="*/ 697103 h 1119886"/>
                <a:gd name="connsiteX0" fmla="*/ 0 w 1687696"/>
                <a:gd name="connsiteY0" fmla="*/ 697103 h 1119895"/>
                <a:gd name="connsiteX1" fmla="*/ 843848 w 1687696"/>
                <a:gd name="connsiteY1" fmla="*/ 0 h 1119895"/>
                <a:gd name="connsiteX2" fmla="*/ 1687696 w 1687696"/>
                <a:gd name="connsiteY2" fmla="*/ 697103 h 1119895"/>
                <a:gd name="connsiteX3" fmla="*/ 843848 w 1687696"/>
                <a:gd name="connsiteY3" fmla="*/ 1119886 h 1119895"/>
                <a:gd name="connsiteX4" fmla="*/ 0 w 1687696"/>
                <a:gd name="connsiteY4" fmla="*/ 697103 h 1119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7696" h="1119895">
                  <a:moveTo>
                    <a:pt x="0" y="697103"/>
                  </a:moveTo>
                  <a:cubicBezTo>
                    <a:pt x="0" y="266615"/>
                    <a:pt x="377804" y="0"/>
                    <a:pt x="843848" y="0"/>
                  </a:cubicBezTo>
                  <a:cubicBezTo>
                    <a:pt x="1309892" y="0"/>
                    <a:pt x="1687696" y="312104"/>
                    <a:pt x="1687696" y="697103"/>
                  </a:cubicBezTo>
                  <a:cubicBezTo>
                    <a:pt x="1687696" y="1082102"/>
                    <a:pt x="1309892" y="1119886"/>
                    <a:pt x="843848" y="1119886"/>
                  </a:cubicBezTo>
                  <a:cubicBezTo>
                    <a:pt x="377804" y="1119886"/>
                    <a:pt x="0" y="1127591"/>
                    <a:pt x="0" y="69710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1561148" y="3209353"/>
              <a:ext cx="1019513" cy="1000056"/>
              <a:chOff x="1561148" y="3209353"/>
              <a:chExt cx="1019513" cy="1000056"/>
            </a:xfrm>
          </p:grpSpPr>
          <p:sp>
            <p:nvSpPr>
              <p:cNvPr id="8" name="ドーナツ 7"/>
              <p:cNvSpPr/>
              <p:nvPr/>
            </p:nvSpPr>
            <p:spPr>
              <a:xfrm>
                <a:off x="1630682" y="3279771"/>
                <a:ext cx="929638" cy="929638"/>
              </a:xfrm>
              <a:prstGeom prst="donut">
                <a:avLst>
                  <a:gd name="adj" fmla="val 1881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月 8"/>
              <p:cNvSpPr/>
              <p:nvPr/>
            </p:nvSpPr>
            <p:spPr>
              <a:xfrm rot="17100000">
                <a:off x="2301239" y="3886810"/>
                <a:ext cx="199000" cy="359844"/>
              </a:xfrm>
              <a:prstGeom prst="moon">
                <a:avLst>
                  <a:gd name="adj" fmla="val 6160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grpSp>
            <p:nvGrpSpPr>
              <p:cNvPr id="10" name="グループ化 9"/>
              <p:cNvGrpSpPr/>
              <p:nvPr/>
            </p:nvGrpSpPr>
            <p:grpSpPr>
              <a:xfrm>
                <a:off x="1654811" y="3305048"/>
                <a:ext cx="881380" cy="881380"/>
                <a:chOff x="1654811" y="3305048"/>
                <a:chExt cx="881380" cy="881380"/>
              </a:xfrm>
            </p:grpSpPr>
            <p:grpSp>
              <p:nvGrpSpPr>
                <p:cNvPr id="23" name="グループ化 22"/>
                <p:cNvGrpSpPr/>
                <p:nvPr/>
              </p:nvGrpSpPr>
              <p:grpSpPr>
                <a:xfrm>
                  <a:off x="2029460" y="3305048"/>
                  <a:ext cx="132080" cy="881380"/>
                  <a:chOff x="2029460" y="3305048"/>
                  <a:chExt cx="132080" cy="881380"/>
                </a:xfrm>
              </p:grpSpPr>
              <p:sp>
                <p:nvSpPr>
                  <p:cNvPr id="27" name="円/楕円 26"/>
                  <p:cNvSpPr/>
                  <p:nvPr/>
                </p:nvSpPr>
                <p:spPr>
                  <a:xfrm>
                    <a:off x="2029460" y="3305048"/>
                    <a:ext cx="132080" cy="132080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8" name="円/楕円 27"/>
                  <p:cNvSpPr/>
                  <p:nvPr/>
                </p:nvSpPr>
                <p:spPr>
                  <a:xfrm>
                    <a:off x="2029460" y="4054348"/>
                    <a:ext cx="132080" cy="132080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</p:grpSp>
            <p:grpSp>
              <p:nvGrpSpPr>
                <p:cNvPr id="24" name="グループ化 23"/>
                <p:cNvGrpSpPr/>
                <p:nvPr/>
              </p:nvGrpSpPr>
              <p:grpSpPr>
                <a:xfrm rot="5400000">
                  <a:off x="2029461" y="3303900"/>
                  <a:ext cx="132080" cy="881380"/>
                  <a:chOff x="2029460" y="3305048"/>
                  <a:chExt cx="132080" cy="881380"/>
                </a:xfrm>
              </p:grpSpPr>
              <p:sp>
                <p:nvSpPr>
                  <p:cNvPr id="25" name="円/楕円 24"/>
                  <p:cNvSpPr/>
                  <p:nvPr/>
                </p:nvSpPr>
                <p:spPr>
                  <a:xfrm>
                    <a:off x="2029460" y="3305048"/>
                    <a:ext cx="132080" cy="132080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6" name="円/楕円 25"/>
                  <p:cNvSpPr/>
                  <p:nvPr/>
                </p:nvSpPr>
                <p:spPr>
                  <a:xfrm>
                    <a:off x="2029460" y="4054348"/>
                    <a:ext cx="132080" cy="132080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</p:grpSp>
          </p:grpSp>
          <p:grpSp>
            <p:nvGrpSpPr>
              <p:cNvPr id="11" name="グループ化 10"/>
              <p:cNvGrpSpPr/>
              <p:nvPr/>
            </p:nvGrpSpPr>
            <p:grpSpPr>
              <a:xfrm rot="1800000">
                <a:off x="1679908" y="3209353"/>
                <a:ext cx="506729" cy="881380"/>
                <a:chOff x="1654811" y="3305048"/>
                <a:chExt cx="506729" cy="881380"/>
              </a:xfrm>
            </p:grpSpPr>
            <p:grpSp>
              <p:nvGrpSpPr>
                <p:cNvPr id="17" name="グループ化 16"/>
                <p:cNvGrpSpPr/>
                <p:nvPr/>
              </p:nvGrpSpPr>
              <p:grpSpPr>
                <a:xfrm>
                  <a:off x="2029460" y="3305048"/>
                  <a:ext cx="132080" cy="881380"/>
                  <a:chOff x="2029460" y="3305048"/>
                  <a:chExt cx="132080" cy="881380"/>
                </a:xfrm>
              </p:grpSpPr>
              <p:sp>
                <p:nvSpPr>
                  <p:cNvPr id="21" name="円/楕円 20"/>
                  <p:cNvSpPr/>
                  <p:nvPr/>
                </p:nvSpPr>
                <p:spPr>
                  <a:xfrm>
                    <a:off x="2029460" y="3305048"/>
                    <a:ext cx="132080" cy="132080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2" name="円/楕円 21"/>
                  <p:cNvSpPr/>
                  <p:nvPr/>
                </p:nvSpPr>
                <p:spPr>
                  <a:xfrm>
                    <a:off x="2029460" y="4054348"/>
                    <a:ext cx="132080" cy="132080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</p:grpSp>
            <p:sp>
              <p:nvSpPr>
                <p:cNvPr id="20" name="円/楕円 19"/>
                <p:cNvSpPr/>
                <p:nvPr/>
              </p:nvSpPr>
              <p:spPr>
                <a:xfrm rot="5400000">
                  <a:off x="1654811" y="3678550"/>
                  <a:ext cx="132080" cy="13208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12" name="グループ化 11"/>
              <p:cNvGrpSpPr/>
              <p:nvPr/>
            </p:nvGrpSpPr>
            <p:grpSpPr>
              <a:xfrm rot="3600000">
                <a:off x="1748473" y="3141672"/>
                <a:ext cx="506729" cy="881380"/>
                <a:chOff x="1654811" y="3305048"/>
                <a:chExt cx="506729" cy="881380"/>
              </a:xfrm>
            </p:grpSpPr>
            <p:grpSp>
              <p:nvGrpSpPr>
                <p:cNvPr id="13" name="グループ化 12"/>
                <p:cNvGrpSpPr/>
                <p:nvPr/>
              </p:nvGrpSpPr>
              <p:grpSpPr>
                <a:xfrm>
                  <a:off x="2029460" y="3305048"/>
                  <a:ext cx="132080" cy="881380"/>
                  <a:chOff x="2029460" y="3305048"/>
                  <a:chExt cx="132080" cy="881380"/>
                </a:xfrm>
              </p:grpSpPr>
              <p:sp>
                <p:nvSpPr>
                  <p:cNvPr id="15" name="円/楕円 14"/>
                  <p:cNvSpPr/>
                  <p:nvPr/>
                </p:nvSpPr>
                <p:spPr>
                  <a:xfrm>
                    <a:off x="2029460" y="3305048"/>
                    <a:ext cx="132080" cy="132080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6" name="円/楕円 15"/>
                  <p:cNvSpPr/>
                  <p:nvPr/>
                </p:nvSpPr>
                <p:spPr>
                  <a:xfrm>
                    <a:off x="2029460" y="4054348"/>
                    <a:ext cx="132080" cy="132080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</p:grpSp>
            <p:sp>
              <p:nvSpPr>
                <p:cNvPr id="14" name="円/楕円 13"/>
                <p:cNvSpPr/>
                <p:nvPr/>
              </p:nvSpPr>
              <p:spPr>
                <a:xfrm rot="5400000">
                  <a:off x="1654811" y="3678550"/>
                  <a:ext cx="132080" cy="13208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</p:grpSp>
        </p:grpSp>
      </p:grpSp>
      <p:grpSp>
        <p:nvGrpSpPr>
          <p:cNvPr id="29" name="グループ化 28"/>
          <p:cNvGrpSpPr/>
          <p:nvPr/>
        </p:nvGrpSpPr>
        <p:grpSpPr>
          <a:xfrm>
            <a:off x="2500020" y="1245486"/>
            <a:ext cx="1226069" cy="1098655"/>
            <a:chOff x="2404802" y="4175020"/>
            <a:chExt cx="1226069" cy="1098655"/>
          </a:xfrm>
        </p:grpSpPr>
        <p:sp>
          <p:nvSpPr>
            <p:cNvPr id="30" name="Freeform 117"/>
            <p:cNvSpPr>
              <a:spLocks/>
            </p:cNvSpPr>
            <p:nvPr/>
          </p:nvSpPr>
          <p:spPr bwMode="auto">
            <a:xfrm>
              <a:off x="2432050" y="4329113"/>
              <a:ext cx="1169988" cy="944562"/>
            </a:xfrm>
            <a:custGeom>
              <a:avLst/>
              <a:gdLst>
                <a:gd name="T0" fmla="*/ 0 w 737"/>
                <a:gd name="T1" fmla="*/ 567 h 595"/>
                <a:gd name="T2" fmla="*/ 28 w 737"/>
                <a:gd name="T3" fmla="*/ 595 h 595"/>
                <a:gd name="T4" fmla="*/ 709 w 737"/>
                <a:gd name="T5" fmla="*/ 595 h 595"/>
                <a:gd name="T6" fmla="*/ 737 w 737"/>
                <a:gd name="T7" fmla="*/ 567 h 595"/>
                <a:gd name="T8" fmla="*/ 624 w 737"/>
                <a:gd name="T9" fmla="*/ 142 h 595"/>
                <a:gd name="T10" fmla="*/ 567 w 737"/>
                <a:gd name="T11" fmla="*/ 85 h 595"/>
                <a:gd name="T12" fmla="*/ 510 w 737"/>
                <a:gd name="T13" fmla="*/ 85 h 595"/>
                <a:gd name="T14" fmla="*/ 510 w 737"/>
                <a:gd name="T15" fmla="*/ 0 h 595"/>
                <a:gd name="T16" fmla="*/ 454 w 737"/>
                <a:gd name="T17" fmla="*/ 0 h 595"/>
                <a:gd name="T18" fmla="*/ 454 w 737"/>
                <a:gd name="T19" fmla="*/ 85 h 595"/>
                <a:gd name="T20" fmla="*/ 283 w 737"/>
                <a:gd name="T21" fmla="*/ 85 h 595"/>
                <a:gd name="T22" fmla="*/ 283 w 737"/>
                <a:gd name="T23" fmla="*/ 0 h 595"/>
                <a:gd name="T24" fmla="*/ 227 w 737"/>
                <a:gd name="T25" fmla="*/ 0 h 595"/>
                <a:gd name="T26" fmla="*/ 227 w 737"/>
                <a:gd name="T27" fmla="*/ 85 h 595"/>
                <a:gd name="T28" fmla="*/ 170 w 737"/>
                <a:gd name="T29" fmla="*/ 85 h 595"/>
                <a:gd name="T30" fmla="*/ 113 w 737"/>
                <a:gd name="T31" fmla="*/ 142 h 595"/>
                <a:gd name="T32" fmla="*/ 0 w 737"/>
                <a:gd name="T33" fmla="*/ 567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37" h="595">
                  <a:moveTo>
                    <a:pt x="0" y="567"/>
                  </a:moveTo>
                  <a:lnTo>
                    <a:pt x="28" y="595"/>
                  </a:lnTo>
                  <a:lnTo>
                    <a:pt x="709" y="595"/>
                  </a:lnTo>
                  <a:lnTo>
                    <a:pt x="737" y="567"/>
                  </a:lnTo>
                  <a:lnTo>
                    <a:pt x="624" y="142"/>
                  </a:lnTo>
                  <a:lnTo>
                    <a:pt x="567" y="85"/>
                  </a:lnTo>
                  <a:lnTo>
                    <a:pt x="510" y="85"/>
                  </a:lnTo>
                  <a:lnTo>
                    <a:pt x="510" y="0"/>
                  </a:lnTo>
                  <a:lnTo>
                    <a:pt x="454" y="0"/>
                  </a:lnTo>
                  <a:lnTo>
                    <a:pt x="454" y="85"/>
                  </a:lnTo>
                  <a:lnTo>
                    <a:pt x="283" y="85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85"/>
                  </a:lnTo>
                  <a:lnTo>
                    <a:pt x="170" y="85"/>
                  </a:lnTo>
                  <a:lnTo>
                    <a:pt x="113" y="142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AutoShape 120"/>
            <p:cNvSpPr>
              <a:spLocks noChangeArrowheads="1"/>
            </p:cNvSpPr>
            <p:nvPr/>
          </p:nvSpPr>
          <p:spPr bwMode="auto">
            <a:xfrm>
              <a:off x="2657475" y="4554538"/>
              <a:ext cx="720725" cy="585787"/>
            </a:xfrm>
            <a:custGeom>
              <a:avLst/>
              <a:gdLst>
                <a:gd name="G0" fmla="+- 4044 0 0"/>
                <a:gd name="G1" fmla="+- 21600 0 4044"/>
                <a:gd name="G2" fmla="+- 21600 0 404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044" y="10800"/>
                  </a:moveTo>
                  <a:cubicBezTo>
                    <a:pt x="4044" y="14531"/>
                    <a:pt x="7069" y="17556"/>
                    <a:pt x="10800" y="17556"/>
                  </a:cubicBezTo>
                  <a:cubicBezTo>
                    <a:pt x="14531" y="17556"/>
                    <a:pt x="17556" y="14531"/>
                    <a:pt x="17556" y="10800"/>
                  </a:cubicBezTo>
                  <a:cubicBezTo>
                    <a:pt x="17556" y="7069"/>
                    <a:pt x="14531" y="4044"/>
                    <a:pt x="10800" y="4044"/>
                  </a:cubicBezTo>
                  <a:cubicBezTo>
                    <a:pt x="7069" y="4044"/>
                    <a:pt x="4044" y="7069"/>
                    <a:pt x="4044" y="1080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2" name="グループ化 31"/>
            <p:cNvGrpSpPr/>
            <p:nvPr/>
          </p:nvGrpSpPr>
          <p:grpSpPr>
            <a:xfrm>
              <a:off x="2404802" y="4175020"/>
              <a:ext cx="1226069" cy="379508"/>
              <a:chOff x="673099" y="3896687"/>
              <a:chExt cx="1574800" cy="630237"/>
            </a:xfrm>
          </p:grpSpPr>
          <p:sp>
            <p:nvSpPr>
              <p:cNvPr id="33" name="AutoShape 4"/>
              <p:cNvSpPr>
                <a:spLocks noChangeArrowheads="1"/>
              </p:cNvSpPr>
              <p:nvPr/>
            </p:nvSpPr>
            <p:spPr bwMode="auto">
              <a:xfrm>
                <a:off x="673099" y="4077662"/>
                <a:ext cx="448642" cy="360363"/>
              </a:xfrm>
              <a:prstGeom prst="roundRect">
                <a:avLst>
                  <a:gd name="adj" fmla="val 33042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AutoShape 6"/>
              <p:cNvSpPr>
                <a:spLocks noChangeArrowheads="1"/>
              </p:cNvSpPr>
              <p:nvPr/>
            </p:nvSpPr>
            <p:spPr bwMode="auto">
              <a:xfrm>
                <a:off x="673099" y="3896687"/>
                <a:ext cx="1574800" cy="630237"/>
              </a:xfrm>
              <a:custGeom>
                <a:avLst/>
                <a:gdLst>
                  <a:gd name="G0" fmla="+- 4704 0 0"/>
                  <a:gd name="G1" fmla="+- -11162975 0 0"/>
                  <a:gd name="G2" fmla="+- 0 0 -11162975"/>
                  <a:gd name="T0" fmla="*/ 0 256 1"/>
                  <a:gd name="T1" fmla="*/ 180 256 1"/>
                  <a:gd name="G3" fmla="+- -11162975 T0 T1"/>
                  <a:gd name="T2" fmla="*/ 0 256 1"/>
                  <a:gd name="T3" fmla="*/ 90 256 1"/>
                  <a:gd name="G4" fmla="+- -11162975 T2 T3"/>
                  <a:gd name="G5" fmla="*/ G4 2 1"/>
                  <a:gd name="T4" fmla="*/ 90 256 1"/>
                  <a:gd name="T5" fmla="*/ 0 256 1"/>
                  <a:gd name="G6" fmla="+- -11162975 T4 T5"/>
                  <a:gd name="G7" fmla="*/ G6 2 1"/>
                  <a:gd name="G8" fmla="abs -1116297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4704"/>
                  <a:gd name="G18" fmla="*/ 4704 1 2"/>
                  <a:gd name="G19" fmla="+- G18 5400 0"/>
                  <a:gd name="G20" fmla="cos G19 -11162975"/>
                  <a:gd name="G21" fmla="sin G19 -11162975"/>
                  <a:gd name="G22" fmla="+- G20 10800 0"/>
                  <a:gd name="G23" fmla="+- G21 10800 0"/>
                  <a:gd name="G24" fmla="+- 10800 0 G20"/>
                  <a:gd name="G25" fmla="+- 4704 10800 0"/>
                  <a:gd name="G26" fmla="?: G9 G17 G25"/>
                  <a:gd name="G27" fmla="?: G9 0 21600"/>
                  <a:gd name="G28" fmla="cos 10800 -11162975"/>
                  <a:gd name="G29" fmla="sin 10800 -11162975"/>
                  <a:gd name="G30" fmla="sin 4704 -1116297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162975 G34 0"/>
                  <a:gd name="G36" fmla="?: G6 G35 G31"/>
                  <a:gd name="G37" fmla="+- 21600 0 G36"/>
                  <a:gd name="G38" fmla="?: G4 0 G33"/>
                  <a:gd name="G39" fmla="?: -1116297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158 w 21600"/>
                  <a:gd name="T15" fmla="*/ 9498 h 21600"/>
                  <a:gd name="T16" fmla="*/ 10800 w 21600"/>
                  <a:gd name="T17" fmla="*/ 6096 h 21600"/>
                  <a:gd name="T18" fmla="*/ 18442 w 21600"/>
                  <a:gd name="T19" fmla="*/ 949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6162" y="10010"/>
                    </a:moveTo>
                    <a:cubicBezTo>
                      <a:pt x="6547" y="7749"/>
                      <a:pt x="8506" y="6095"/>
                      <a:pt x="10800" y="6096"/>
                    </a:cubicBezTo>
                    <a:cubicBezTo>
                      <a:pt x="13093" y="6096"/>
                      <a:pt x="15052" y="7749"/>
                      <a:pt x="15437" y="10010"/>
                    </a:cubicBezTo>
                    <a:lnTo>
                      <a:pt x="21446" y="8986"/>
                    </a:lnTo>
                    <a:cubicBezTo>
                      <a:pt x="20562" y="3796"/>
                      <a:pt x="16064" y="-1"/>
                      <a:pt x="10799" y="0"/>
                    </a:cubicBezTo>
                    <a:cubicBezTo>
                      <a:pt x="5535" y="0"/>
                      <a:pt x="1037" y="3796"/>
                      <a:pt x="153" y="8986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AutoShape 9"/>
              <p:cNvSpPr>
                <a:spLocks noChangeArrowheads="1"/>
              </p:cNvSpPr>
              <p:nvPr/>
            </p:nvSpPr>
            <p:spPr bwMode="auto">
              <a:xfrm>
                <a:off x="1792175" y="4077662"/>
                <a:ext cx="455724" cy="360363"/>
              </a:xfrm>
              <a:prstGeom prst="roundRect">
                <a:avLst>
                  <a:gd name="adj" fmla="val 33042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6" name="グループ化 35"/>
          <p:cNvGrpSpPr/>
          <p:nvPr/>
        </p:nvGrpSpPr>
        <p:grpSpPr>
          <a:xfrm>
            <a:off x="3984458" y="586206"/>
            <a:ext cx="1762778" cy="1831748"/>
            <a:chOff x="4883676" y="1324209"/>
            <a:chExt cx="1762778" cy="1831748"/>
          </a:xfrm>
        </p:grpSpPr>
        <p:grpSp>
          <p:nvGrpSpPr>
            <p:cNvPr id="37" name="グループ化 36"/>
            <p:cNvGrpSpPr/>
            <p:nvPr/>
          </p:nvGrpSpPr>
          <p:grpSpPr>
            <a:xfrm>
              <a:off x="5359992" y="1943100"/>
              <a:ext cx="1286462" cy="1212857"/>
              <a:chOff x="6407516" y="4060818"/>
              <a:chExt cx="1286462" cy="1212857"/>
            </a:xfrm>
          </p:grpSpPr>
          <p:sp>
            <p:nvSpPr>
              <p:cNvPr id="40" name="Freeform 117"/>
              <p:cNvSpPr>
                <a:spLocks/>
              </p:cNvSpPr>
              <p:nvPr/>
            </p:nvSpPr>
            <p:spPr bwMode="auto">
              <a:xfrm>
                <a:off x="6523990" y="4329113"/>
                <a:ext cx="1169988" cy="944562"/>
              </a:xfrm>
              <a:custGeom>
                <a:avLst/>
                <a:gdLst>
                  <a:gd name="T0" fmla="*/ 0 w 737"/>
                  <a:gd name="T1" fmla="*/ 567 h 595"/>
                  <a:gd name="T2" fmla="*/ 28 w 737"/>
                  <a:gd name="T3" fmla="*/ 595 h 595"/>
                  <a:gd name="T4" fmla="*/ 709 w 737"/>
                  <a:gd name="T5" fmla="*/ 595 h 595"/>
                  <a:gd name="T6" fmla="*/ 737 w 737"/>
                  <a:gd name="T7" fmla="*/ 567 h 595"/>
                  <a:gd name="T8" fmla="*/ 624 w 737"/>
                  <a:gd name="T9" fmla="*/ 142 h 595"/>
                  <a:gd name="T10" fmla="*/ 567 w 737"/>
                  <a:gd name="T11" fmla="*/ 85 h 595"/>
                  <a:gd name="T12" fmla="*/ 510 w 737"/>
                  <a:gd name="T13" fmla="*/ 85 h 595"/>
                  <a:gd name="T14" fmla="*/ 510 w 737"/>
                  <a:gd name="T15" fmla="*/ 0 h 595"/>
                  <a:gd name="T16" fmla="*/ 454 w 737"/>
                  <a:gd name="T17" fmla="*/ 0 h 595"/>
                  <a:gd name="T18" fmla="*/ 454 w 737"/>
                  <a:gd name="T19" fmla="*/ 85 h 595"/>
                  <a:gd name="T20" fmla="*/ 283 w 737"/>
                  <a:gd name="T21" fmla="*/ 85 h 595"/>
                  <a:gd name="T22" fmla="*/ 283 w 737"/>
                  <a:gd name="T23" fmla="*/ 0 h 595"/>
                  <a:gd name="T24" fmla="*/ 227 w 737"/>
                  <a:gd name="T25" fmla="*/ 0 h 595"/>
                  <a:gd name="T26" fmla="*/ 227 w 737"/>
                  <a:gd name="T27" fmla="*/ 85 h 595"/>
                  <a:gd name="T28" fmla="*/ 170 w 737"/>
                  <a:gd name="T29" fmla="*/ 85 h 595"/>
                  <a:gd name="T30" fmla="*/ 113 w 737"/>
                  <a:gd name="T31" fmla="*/ 142 h 595"/>
                  <a:gd name="T32" fmla="*/ 0 w 737"/>
                  <a:gd name="T33" fmla="*/ 567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7" h="595">
                    <a:moveTo>
                      <a:pt x="0" y="567"/>
                    </a:moveTo>
                    <a:lnTo>
                      <a:pt x="28" y="595"/>
                    </a:lnTo>
                    <a:lnTo>
                      <a:pt x="709" y="595"/>
                    </a:lnTo>
                    <a:lnTo>
                      <a:pt x="737" y="567"/>
                    </a:lnTo>
                    <a:lnTo>
                      <a:pt x="624" y="142"/>
                    </a:lnTo>
                    <a:lnTo>
                      <a:pt x="567" y="85"/>
                    </a:lnTo>
                    <a:lnTo>
                      <a:pt x="510" y="85"/>
                    </a:lnTo>
                    <a:lnTo>
                      <a:pt x="510" y="0"/>
                    </a:lnTo>
                    <a:lnTo>
                      <a:pt x="454" y="0"/>
                    </a:lnTo>
                    <a:lnTo>
                      <a:pt x="454" y="85"/>
                    </a:lnTo>
                    <a:lnTo>
                      <a:pt x="283" y="85"/>
                    </a:lnTo>
                    <a:lnTo>
                      <a:pt x="283" y="0"/>
                    </a:lnTo>
                    <a:lnTo>
                      <a:pt x="227" y="0"/>
                    </a:lnTo>
                    <a:lnTo>
                      <a:pt x="227" y="85"/>
                    </a:lnTo>
                    <a:lnTo>
                      <a:pt x="170" y="85"/>
                    </a:lnTo>
                    <a:lnTo>
                      <a:pt x="113" y="142"/>
                    </a:lnTo>
                    <a:lnTo>
                      <a:pt x="0" y="567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AutoShape 120"/>
              <p:cNvSpPr>
                <a:spLocks noChangeArrowheads="1"/>
              </p:cNvSpPr>
              <p:nvPr/>
            </p:nvSpPr>
            <p:spPr bwMode="auto">
              <a:xfrm>
                <a:off x="6749415" y="4554538"/>
                <a:ext cx="720725" cy="585787"/>
              </a:xfrm>
              <a:custGeom>
                <a:avLst/>
                <a:gdLst>
                  <a:gd name="G0" fmla="+- 4044 0 0"/>
                  <a:gd name="G1" fmla="+- 21600 0 4044"/>
                  <a:gd name="G2" fmla="+- 21600 0 404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044" y="10800"/>
                    </a:moveTo>
                    <a:cubicBezTo>
                      <a:pt x="4044" y="14531"/>
                      <a:pt x="7069" y="17556"/>
                      <a:pt x="10800" y="17556"/>
                    </a:cubicBezTo>
                    <a:cubicBezTo>
                      <a:pt x="14531" y="17556"/>
                      <a:pt x="17556" y="14531"/>
                      <a:pt x="17556" y="10800"/>
                    </a:cubicBezTo>
                    <a:cubicBezTo>
                      <a:pt x="17556" y="7069"/>
                      <a:pt x="14531" y="4044"/>
                      <a:pt x="10800" y="4044"/>
                    </a:cubicBezTo>
                    <a:cubicBezTo>
                      <a:pt x="7069" y="4044"/>
                      <a:pt x="4044" y="7069"/>
                      <a:pt x="4044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2" name="グループ化 41"/>
              <p:cNvGrpSpPr/>
              <p:nvPr/>
            </p:nvGrpSpPr>
            <p:grpSpPr>
              <a:xfrm rot="20680568">
                <a:off x="6407516" y="4060818"/>
                <a:ext cx="1226069" cy="379508"/>
                <a:chOff x="673099" y="3896687"/>
                <a:chExt cx="1574800" cy="630237"/>
              </a:xfrm>
            </p:grpSpPr>
            <p:sp>
              <p:nvSpPr>
                <p:cNvPr id="43" name="AutoShape 4"/>
                <p:cNvSpPr>
                  <a:spLocks noChangeArrowheads="1"/>
                </p:cNvSpPr>
                <p:nvPr/>
              </p:nvSpPr>
              <p:spPr bwMode="auto">
                <a:xfrm>
                  <a:off x="673099" y="4077662"/>
                  <a:ext cx="448642" cy="360363"/>
                </a:xfrm>
                <a:prstGeom prst="roundRect">
                  <a:avLst>
                    <a:gd name="adj" fmla="val 33042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" name="AutoShape 6"/>
                <p:cNvSpPr>
                  <a:spLocks noChangeArrowheads="1"/>
                </p:cNvSpPr>
                <p:nvPr/>
              </p:nvSpPr>
              <p:spPr bwMode="auto">
                <a:xfrm>
                  <a:off x="673099" y="3896687"/>
                  <a:ext cx="1574800" cy="630237"/>
                </a:xfrm>
                <a:custGeom>
                  <a:avLst/>
                  <a:gdLst>
                    <a:gd name="G0" fmla="+- 4704 0 0"/>
                    <a:gd name="G1" fmla="+- -11162975 0 0"/>
                    <a:gd name="G2" fmla="+- 0 0 -11162975"/>
                    <a:gd name="T0" fmla="*/ 0 256 1"/>
                    <a:gd name="T1" fmla="*/ 180 256 1"/>
                    <a:gd name="G3" fmla="+- -11162975 T0 T1"/>
                    <a:gd name="T2" fmla="*/ 0 256 1"/>
                    <a:gd name="T3" fmla="*/ 90 256 1"/>
                    <a:gd name="G4" fmla="+- -11162975 T2 T3"/>
                    <a:gd name="G5" fmla="*/ G4 2 1"/>
                    <a:gd name="T4" fmla="*/ 90 256 1"/>
                    <a:gd name="T5" fmla="*/ 0 256 1"/>
                    <a:gd name="G6" fmla="+- -11162975 T4 T5"/>
                    <a:gd name="G7" fmla="*/ G6 2 1"/>
                    <a:gd name="G8" fmla="abs -1116297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4704"/>
                    <a:gd name="G18" fmla="*/ 4704 1 2"/>
                    <a:gd name="G19" fmla="+- G18 5400 0"/>
                    <a:gd name="G20" fmla="cos G19 -11162975"/>
                    <a:gd name="G21" fmla="sin G19 -11162975"/>
                    <a:gd name="G22" fmla="+- G20 10800 0"/>
                    <a:gd name="G23" fmla="+- G21 10800 0"/>
                    <a:gd name="G24" fmla="+- 10800 0 G20"/>
                    <a:gd name="G25" fmla="+- 4704 10800 0"/>
                    <a:gd name="G26" fmla="?: G9 G17 G25"/>
                    <a:gd name="G27" fmla="?: G9 0 21600"/>
                    <a:gd name="G28" fmla="cos 10800 -11162975"/>
                    <a:gd name="G29" fmla="sin 10800 -11162975"/>
                    <a:gd name="G30" fmla="sin 4704 -1116297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162975 G34 0"/>
                    <a:gd name="G36" fmla="?: G6 G35 G31"/>
                    <a:gd name="G37" fmla="+- 21600 0 G36"/>
                    <a:gd name="G38" fmla="?: G4 0 G33"/>
                    <a:gd name="G39" fmla="?: -1116297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158 w 21600"/>
                    <a:gd name="T15" fmla="*/ 9498 h 21600"/>
                    <a:gd name="T16" fmla="*/ 10800 w 21600"/>
                    <a:gd name="T17" fmla="*/ 6096 h 21600"/>
                    <a:gd name="T18" fmla="*/ 18442 w 21600"/>
                    <a:gd name="T19" fmla="*/ 9498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6162" y="10010"/>
                      </a:moveTo>
                      <a:cubicBezTo>
                        <a:pt x="6547" y="7749"/>
                        <a:pt x="8506" y="6095"/>
                        <a:pt x="10800" y="6096"/>
                      </a:cubicBezTo>
                      <a:cubicBezTo>
                        <a:pt x="13093" y="6096"/>
                        <a:pt x="15052" y="7749"/>
                        <a:pt x="15437" y="10010"/>
                      </a:cubicBezTo>
                      <a:lnTo>
                        <a:pt x="21446" y="8986"/>
                      </a:lnTo>
                      <a:cubicBezTo>
                        <a:pt x="20562" y="3796"/>
                        <a:pt x="16064" y="-1"/>
                        <a:pt x="10799" y="0"/>
                      </a:cubicBezTo>
                      <a:cubicBezTo>
                        <a:pt x="5535" y="0"/>
                        <a:pt x="1037" y="3796"/>
                        <a:pt x="153" y="8986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" name="AutoShape 9"/>
                <p:cNvSpPr>
                  <a:spLocks noChangeArrowheads="1"/>
                </p:cNvSpPr>
                <p:nvPr/>
              </p:nvSpPr>
              <p:spPr bwMode="auto">
                <a:xfrm>
                  <a:off x="1792175" y="4077662"/>
                  <a:ext cx="455724" cy="360363"/>
                </a:xfrm>
                <a:prstGeom prst="roundRect">
                  <a:avLst>
                    <a:gd name="adj" fmla="val 33042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8" name="稲妻 37"/>
            <p:cNvSpPr/>
            <p:nvPr/>
          </p:nvSpPr>
          <p:spPr>
            <a:xfrm rot="20961810">
              <a:off x="4883676" y="1570362"/>
              <a:ext cx="536275" cy="496262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稲妻 38"/>
            <p:cNvSpPr/>
            <p:nvPr/>
          </p:nvSpPr>
          <p:spPr>
            <a:xfrm rot="2032379">
              <a:off x="5198802" y="1324209"/>
              <a:ext cx="536275" cy="496262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5943110" y="3023955"/>
            <a:ext cx="1769073" cy="1267097"/>
            <a:chOff x="3654966" y="4281559"/>
            <a:chExt cx="2328409" cy="1667721"/>
          </a:xfrm>
        </p:grpSpPr>
        <p:sp>
          <p:nvSpPr>
            <p:cNvPr id="47" name="フリーフォーム 46"/>
            <p:cNvSpPr/>
            <p:nvPr/>
          </p:nvSpPr>
          <p:spPr bwMode="auto">
            <a:xfrm>
              <a:off x="3654966" y="5035296"/>
              <a:ext cx="654905" cy="800507"/>
            </a:xfrm>
            <a:custGeom>
              <a:avLst/>
              <a:gdLst>
                <a:gd name="connsiteX0" fmla="*/ 360690 w 750834"/>
                <a:gd name="connsiteY0" fmla="*/ 0 h 1024128"/>
                <a:gd name="connsiteX1" fmla="*/ 7122 w 750834"/>
                <a:gd name="connsiteY1" fmla="*/ 384048 h 1024128"/>
                <a:gd name="connsiteX2" fmla="*/ 647202 w 750834"/>
                <a:gd name="connsiteY2" fmla="*/ 432816 h 1024128"/>
                <a:gd name="connsiteX3" fmla="*/ 250962 w 750834"/>
                <a:gd name="connsiteY3" fmla="*/ 841248 h 1024128"/>
                <a:gd name="connsiteX4" fmla="*/ 750834 w 750834"/>
                <a:gd name="connsiteY4" fmla="*/ 1024128 h 102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0834" h="1024128">
                  <a:moveTo>
                    <a:pt x="360690" y="0"/>
                  </a:moveTo>
                  <a:cubicBezTo>
                    <a:pt x="160030" y="155956"/>
                    <a:pt x="-40630" y="311912"/>
                    <a:pt x="7122" y="384048"/>
                  </a:cubicBezTo>
                  <a:cubicBezTo>
                    <a:pt x="54874" y="456184"/>
                    <a:pt x="606562" y="356616"/>
                    <a:pt x="647202" y="432816"/>
                  </a:cubicBezTo>
                  <a:cubicBezTo>
                    <a:pt x="687842" y="509016"/>
                    <a:pt x="233690" y="742696"/>
                    <a:pt x="250962" y="841248"/>
                  </a:cubicBezTo>
                  <a:cubicBezTo>
                    <a:pt x="268234" y="939800"/>
                    <a:pt x="509534" y="981964"/>
                    <a:pt x="750834" y="1024128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アーチ 47"/>
            <p:cNvSpPr/>
            <p:nvPr/>
          </p:nvSpPr>
          <p:spPr bwMode="auto">
            <a:xfrm rot="10800000">
              <a:off x="4526657" y="4281559"/>
              <a:ext cx="801246" cy="801248"/>
            </a:xfrm>
            <a:prstGeom prst="blockArc">
              <a:avLst>
                <a:gd name="adj1" fmla="val 10800000"/>
                <a:gd name="adj2" fmla="val 5"/>
                <a:gd name="adj3" fmla="val 1716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台形 48"/>
            <p:cNvSpPr/>
            <p:nvPr/>
          </p:nvSpPr>
          <p:spPr bwMode="auto">
            <a:xfrm>
              <a:off x="4316496" y="4915706"/>
              <a:ext cx="1221570" cy="720080"/>
            </a:xfrm>
            <a:prstGeom prst="trapezoid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台形 49"/>
            <p:cNvSpPr/>
            <p:nvPr/>
          </p:nvSpPr>
          <p:spPr bwMode="auto">
            <a:xfrm>
              <a:off x="4471792" y="4914165"/>
              <a:ext cx="910976" cy="720080"/>
            </a:xfrm>
            <a:prstGeom prst="trapezoid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角丸四角形 50"/>
            <p:cNvSpPr/>
            <p:nvPr/>
          </p:nvSpPr>
          <p:spPr bwMode="auto">
            <a:xfrm>
              <a:off x="4232920" y="5634245"/>
              <a:ext cx="1395155" cy="315035"/>
            </a:xfrm>
            <a:prstGeom prst="roundRect">
              <a:avLst/>
            </a:prstGeom>
            <a:gradFill flip="none" rotWithShape="1">
              <a:gsLst>
                <a:gs pos="0">
                  <a:schemeClr val="tx1"/>
                </a:gs>
                <a:gs pos="99000">
                  <a:schemeClr val="tx1"/>
                </a:gs>
                <a:gs pos="49000">
                  <a:schemeClr val="bg2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 bwMode="auto">
            <a:xfrm>
              <a:off x="4567240" y="4975328"/>
              <a:ext cx="720080" cy="597753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 bwMode="auto">
            <a:xfrm>
              <a:off x="4697344" y="5062734"/>
              <a:ext cx="459872" cy="38175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アーチ 53"/>
            <p:cNvSpPr/>
            <p:nvPr/>
          </p:nvSpPr>
          <p:spPr bwMode="auto">
            <a:xfrm>
              <a:off x="3990208" y="4507929"/>
              <a:ext cx="1874144" cy="949160"/>
            </a:xfrm>
            <a:prstGeom prst="blockArc">
              <a:avLst>
                <a:gd name="adj1" fmla="val 10800000"/>
                <a:gd name="adj2" fmla="val 10"/>
                <a:gd name="adj3" fmla="val 2426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角丸四角形 54"/>
            <p:cNvSpPr/>
            <p:nvPr/>
          </p:nvSpPr>
          <p:spPr bwMode="auto">
            <a:xfrm>
              <a:off x="3879599" y="4915706"/>
              <a:ext cx="488336" cy="337903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角丸四角形 55"/>
            <p:cNvSpPr/>
            <p:nvPr/>
          </p:nvSpPr>
          <p:spPr bwMode="auto">
            <a:xfrm>
              <a:off x="5495039" y="4915706"/>
              <a:ext cx="488336" cy="337903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 bwMode="auto">
            <a:xfrm>
              <a:off x="5051675" y="5025390"/>
              <a:ext cx="89920" cy="697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 bwMode="auto">
            <a:xfrm>
              <a:off x="4927850" y="4989195"/>
              <a:ext cx="89920" cy="697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 bwMode="auto">
            <a:xfrm>
              <a:off x="4805930" y="4996815"/>
              <a:ext cx="89920" cy="697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 bwMode="auto">
            <a:xfrm>
              <a:off x="4694400" y="5044070"/>
              <a:ext cx="89920" cy="697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 bwMode="auto">
            <a:xfrm>
              <a:off x="4604000" y="5308612"/>
              <a:ext cx="101350" cy="7861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円/楕円 61"/>
            <p:cNvSpPr/>
            <p:nvPr/>
          </p:nvSpPr>
          <p:spPr bwMode="auto">
            <a:xfrm>
              <a:off x="4588760" y="5208270"/>
              <a:ext cx="89920" cy="697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円/楕円 62"/>
            <p:cNvSpPr/>
            <p:nvPr/>
          </p:nvSpPr>
          <p:spPr bwMode="auto">
            <a:xfrm>
              <a:off x="4622010" y="5114555"/>
              <a:ext cx="89920" cy="697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3"/>
            <p:cNvSpPr/>
            <p:nvPr/>
          </p:nvSpPr>
          <p:spPr bwMode="auto">
            <a:xfrm>
              <a:off x="4676390" y="5400052"/>
              <a:ext cx="101350" cy="7861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 bwMode="auto">
            <a:xfrm>
              <a:off x="4788785" y="5457048"/>
              <a:ext cx="112780" cy="8747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 bwMode="auto">
            <a:xfrm>
              <a:off x="4941185" y="5457048"/>
              <a:ext cx="112780" cy="8747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2" name="グループ化 91"/>
          <p:cNvGrpSpPr/>
          <p:nvPr/>
        </p:nvGrpSpPr>
        <p:grpSpPr>
          <a:xfrm>
            <a:off x="7798359" y="3023954"/>
            <a:ext cx="1799797" cy="1323104"/>
            <a:chOff x="3490628" y="4457354"/>
            <a:chExt cx="2430915" cy="1787064"/>
          </a:xfrm>
        </p:grpSpPr>
        <p:sp>
          <p:nvSpPr>
            <p:cNvPr id="93" name="アーチ 92"/>
            <p:cNvSpPr/>
            <p:nvPr/>
          </p:nvSpPr>
          <p:spPr bwMode="auto">
            <a:xfrm rot="15300000">
              <a:off x="3673363" y="4461108"/>
              <a:ext cx="1223193" cy="1588663"/>
            </a:xfrm>
            <a:prstGeom prst="blockArc">
              <a:avLst>
                <a:gd name="adj1" fmla="val 10800000"/>
                <a:gd name="adj2" fmla="val 21462273"/>
                <a:gd name="adj3" fmla="val 443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片側の 2 つの角を丸めた四角形 93"/>
            <p:cNvSpPr/>
            <p:nvPr/>
          </p:nvSpPr>
          <p:spPr bwMode="auto">
            <a:xfrm>
              <a:off x="3925636" y="4457354"/>
              <a:ext cx="1995171" cy="330790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" name="片側の 2 つの角を丸めた四角形 94"/>
            <p:cNvSpPr/>
            <p:nvPr/>
          </p:nvSpPr>
          <p:spPr bwMode="auto">
            <a:xfrm rot="10800000">
              <a:off x="3925637" y="4726657"/>
              <a:ext cx="510006" cy="330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片側の 2 つの角を丸めた四角形 95"/>
            <p:cNvSpPr/>
            <p:nvPr/>
          </p:nvSpPr>
          <p:spPr bwMode="auto">
            <a:xfrm rot="10800000">
              <a:off x="5411537" y="4726657"/>
              <a:ext cx="510006" cy="330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片側の 2 つの角を丸めた四角形 96"/>
            <p:cNvSpPr/>
            <p:nvPr/>
          </p:nvSpPr>
          <p:spPr bwMode="auto">
            <a:xfrm>
              <a:off x="4143124" y="4689139"/>
              <a:ext cx="1619966" cy="1555279"/>
            </a:xfrm>
            <a:prstGeom prst="round2SameRect">
              <a:avLst>
                <a:gd name="adj1" fmla="val 37614"/>
                <a:gd name="adj2" fmla="val 10679"/>
              </a:avLst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円/楕円 97"/>
            <p:cNvSpPr/>
            <p:nvPr/>
          </p:nvSpPr>
          <p:spPr bwMode="auto">
            <a:xfrm>
              <a:off x="4297787" y="4727107"/>
              <a:ext cx="1310640" cy="110869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円/楕円 98"/>
            <p:cNvSpPr/>
            <p:nvPr/>
          </p:nvSpPr>
          <p:spPr bwMode="auto">
            <a:xfrm>
              <a:off x="4499178" y="4879507"/>
              <a:ext cx="907858" cy="76797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円/楕円 99"/>
            <p:cNvSpPr/>
            <p:nvPr/>
          </p:nvSpPr>
          <p:spPr bwMode="auto">
            <a:xfrm>
              <a:off x="4701754" y="5012328"/>
              <a:ext cx="502706" cy="425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台形 100"/>
            <p:cNvSpPr/>
            <p:nvPr/>
          </p:nvSpPr>
          <p:spPr bwMode="auto">
            <a:xfrm rot="19800000">
              <a:off x="5102240" y="5342383"/>
              <a:ext cx="126513" cy="275260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円/楕円 101"/>
            <p:cNvSpPr/>
            <p:nvPr/>
          </p:nvSpPr>
          <p:spPr bwMode="auto">
            <a:xfrm>
              <a:off x="4880541" y="5476241"/>
              <a:ext cx="145132" cy="14513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円/楕円 102"/>
            <p:cNvSpPr/>
            <p:nvPr/>
          </p:nvSpPr>
          <p:spPr bwMode="auto">
            <a:xfrm>
              <a:off x="4892254" y="4896318"/>
              <a:ext cx="121706" cy="107857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円/楕円 103"/>
            <p:cNvSpPr/>
            <p:nvPr/>
          </p:nvSpPr>
          <p:spPr bwMode="auto">
            <a:xfrm>
              <a:off x="5034494" y="4919178"/>
              <a:ext cx="121706" cy="107857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円/楕円 104"/>
            <p:cNvSpPr/>
            <p:nvPr/>
          </p:nvSpPr>
          <p:spPr bwMode="auto">
            <a:xfrm>
              <a:off x="5148794" y="4992838"/>
              <a:ext cx="121706" cy="107857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105"/>
            <p:cNvSpPr/>
            <p:nvPr/>
          </p:nvSpPr>
          <p:spPr bwMode="auto">
            <a:xfrm>
              <a:off x="4593649" y="5354955"/>
              <a:ext cx="145132" cy="13503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/>
          </p:nvSpPr>
          <p:spPr bwMode="auto">
            <a:xfrm>
              <a:off x="4720521" y="5443221"/>
              <a:ext cx="145132" cy="14513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 bwMode="auto">
            <a:xfrm>
              <a:off x="4751284" y="4919178"/>
              <a:ext cx="121706" cy="107857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 bwMode="auto">
            <a:xfrm>
              <a:off x="4633174" y="4992838"/>
              <a:ext cx="121706" cy="107857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109"/>
            <p:cNvSpPr/>
            <p:nvPr/>
          </p:nvSpPr>
          <p:spPr bwMode="auto">
            <a:xfrm>
              <a:off x="4553164" y="5089993"/>
              <a:ext cx="121706" cy="107857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円/楕円 110"/>
            <p:cNvSpPr/>
            <p:nvPr/>
          </p:nvSpPr>
          <p:spPr bwMode="auto">
            <a:xfrm>
              <a:off x="4538660" y="5204439"/>
              <a:ext cx="145132" cy="13503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2" name="グループ化 111"/>
            <p:cNvGrpSpPr/>
            <p:nvPr/>
          </p:nvGrpSpPr>
          <p:grpSpPr>
            <a:xfrm rot="16200000">
              <a:off x="5464069" y="5786676"/>
              <a:ext cx="404939" cy="45719"/>
              <a:chOff x="5288459" y="6051785"/>
              <a:chExt cx="404939" cy="45719"/>
            </a:xfrm>
          </p:grpSpPr>
          <p:sp>
            <p:nvSpPr>
              <p:cNvPr id="116" name="角丸四角形 115"/>
              <p:cNvSpPr/>
              <p:nvPr/>
            </p:nvSpPr>
            <p:spPr bwMode="auto">
              <a:xfrm>
                <a:off x="5288459" y="6051785"/>
                <a:ext cx="276029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角丸四角形 116"/>
              <p:cNvSpPr/>
              <p:nvPr/>
            </p:nvSpPr>
            <p:spPr bwMode="auto">
              <a:xfrm>
                <a:off x="5597069" y="6051785"/>
                <a:ext cx="96329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" name="グループ化 112"/>
            <p:cNvGrpSpPr/>
            <p:nvPr/>
          </p:nvGrpSpPr>
          <p:grpSpPr>
            <a:xfrm rot="10800000">
              <a:off x="4033074" y="4509120"/>
              <a:ext cx="404939" cy="45719"/>
              <a:chOff x="5288459" y="6051785"/>
              <a:chExt cx="404939" cy="45719"/>
            </a:xfrm>
          </p:grpSpPr>
          <p:sp>
            <p:nvSpPr>
              <p:cNvPr id="114" name="角丸四角形 113"/>
              <p:cNvSpPr/>
              <p:nvPr/>
            </p:nvSpPr>
            <p:spPr bwMode="auto">
              <a:xfrm>
                <a:off x="5288459" y="6051785"/>
                <a:ext cx="276029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角丸四角形 114"/>
              <p:cNvSpPr/>
              <p:nvPr/>
            </p:nvSpPr>
            <p:spPr bwMode="auto">
              <a:xfrm>
                <a:off x="5597069" y="6051785"/>
                <a:ext cx="96329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8" name="グループ化 117"/>
          <p:cNvGrpSpPr/>
          <p:nvPr/>
        </p:nvGrpSpPr>
        <p:grpSpPr>
          <a:xfrm>
            <a:off x="4362975" y="4779150"/>
            <a:ext cx="1439862" cy="1625212"/>
            <a:chOff x="743190" y="2997538"/>
            <a:chExt cx="1439862" cy="1625212"/>
          </a:xfrm>
        </p:grpSpPr>
        <p:sp>
          <p:nvSpPr>
            <p:cNvPr id="119" name="Freeform 136"/>
            <p:cNvSpPr>
              <a:spLocks/>
            </p:cNvSpPr>
            <p:nvPr/>
          </p:nvSpPr>
          <p:spPr bwMode="auto">
            <a:xfrm>
              <a:off x="1805227" y="3867488"/>
              <a:ext cx="339725" cy="398463"/>
            </a:xfrm>
            <a:custGeom>
              <a:avLst/>
              <a:gdLst>
                <a:gd name="T0" fmla="*/ 158 w 214"/>
                <a:gd name="T1" fmla="*/ 0 h 251"/>
                <a:gd name="T2" fmla="*/ 153 w 214"/>
                <a:gd name="T3" fmla="*/ 75 h 251"/>
                <a:gd name="T4" fmla="*/ 209 w 214"/>
                <a:gd name="T5" fmla="*/ 75 h 251"/>
                <a:gd name="T6" fmla="*/ 124 w 214"/>
                <a:gd name="T7" fmla="*/ 104 h 251"/>
                <a:gd name="T8" fmla="*/ 209 w 214"/>
                <a:gd name="T9" fmla="*/ 104 h 251"/>
                <a:gd name="T10" fmla="*/ 124 w 214"/>
                <a:gd name="T11" fmla="*/ 132 h 251"/>
                <a:gd name="T12" fmla="*/ 206 w 214"/>
                <a:gd name="T13" fmla="*/ 140 h 251"/>
                <a:gd name="T14" fmla="*/ 124 w 214"/>
                <a:gd name="T15" fmla="*/ 156 h 251"/>
                <a:gd name="T16" fmla="*/ 190 w 214"/>
                <a:gd name="T17" fmla="*/ 172 h 251"/>
                <a:gd name="T18" fmla="*/ 122 w 214"/>
                <a:gd name="T19" fmla="*/ 178 h 251"/>
                <a:gd name="T20" fmla="*/ 172 w 214"/>
                <a:gd name="T21" fmla="*/ 202 h 251"/>
                <a:gd name="T22" fmla="*/ 110 w 214"/>
                <a:gd name="T23" fmla="*/ 190 h 251"/>
                <a:gd name="T24" fmla="*/ 148 w 214"/>
                <a:gd name="T25" fmla="*/ 224 h 251"/>
                <a:gd name="T26" fmla="*/ 90 w 214"/>
                <a:gd name="T27" fmla="*/ 198 h 251"/>
                <a:gd name="T28" fmla="*/ 104 w 214"/>
                <a:gd name="T29" fmla="*/ 248 h 251"/>
                <a:gd name="T30" fmla="*/ 56 w 214"/>
                <a:gd name="T31" fmla="*/ 210 h 251"/>
                <a:gd name="T32" fmla="*/ 48 w 214"/>
                <a:gd name="T33" fmla="*/ 248 h 251"/>
                <a:gd name="T34" fmla="*/ 0 w 214"/>
                <a:gd name="T35" fmla="*/ 19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4" h="251">
                  <a:moveTo>
                    <a:pt x="158" y="0"/>
                  </a:moveTo>
                  <a:cubicBezTo>
                    <a:pt x="157" y="12"/>
                    <a:pt x="145" y="63"/>
                    <a:pt x="153" y="75"/>
                  </a:cubicBezTo>
                  <a:cubicBezTo>
                    <a:pt x="161" y="87"/>
                    <a:pt x="214" y="70"/>
                    <a:pt x="209" y="75"/>
                  </a:cubicBezTo>
                  <a:cubicBezTo>
                    <a:pt x="204" y="80"/>
                    <a:pt x="124" y="99"/>
                    <a:pt x="124" y="104"/>
                  </a:cubicBezTo>
                  <a:cubicBezTo>
                    <a:pt x="124" y="109"/>
                    <a:pt x="209" y="99"/>
                    <a:pt x="209" y="104"/>
                  </a:cubicBezTo>
                  <a:cubicBezTo>
                    <a:pt x="209" y="109"/>
                    <a:pt x="124" y="126"/>
                    <a:pt x="124" y="132"/>
                  </a:cubicBezTo>
                  <a:cubicBezTo>
                    <a:pt x="124" y="138"/>
                    <a:pt x="206" y="136"/>
                    <a:pt x="206" y="140"/>
                  </a:cubicBezTo>
                  <a:cubicBezTo>
                    <a:pt x="206" y="144"/>
                    <a:pt x="127" y="151"/>
                    <a:pt x="124" y="156"/>
                  </a:cubicBezTo>
                  <a:cubicBezTo>
                    <a:pt x="121" y="161"/>
                    <a:pt x="190" y="168"/>
                    <a:pt x="190" y="172"/>
                  </a:cubicBezTo>
                  <a:cubicBezTo>
                    <a:pt x="190" y="176"/>
                    <a:pt x="125" y="173"/>
                    <a:pt x="122" y="178"/>
                  </a:cubicBezTo>
                  <a:cubicBezTo>
                    <a:pt x="119" y="183"/>
                    <a:pt x="174" y="200"/>
                    <a:pt x="172" y="202"/>
                  </a:cubicBezTo>
                  <a:cubicBezTo>
                    <a:pt x="170" y="204"/>
                    <a:pt x="114" y="186"/>
                    <a:pt x="110" y="190"/>
                  </a:cubicBezTo>
                  <a:cubicBezTo>
                    <a:pt x="106" y="194"/>
                    <a:pt x="151" y="223"/>
                    <a:pt x="148" y="224"/>
                  </a:cubicBezTo>
                  <a:cubicBezTo>
                    <a:pt x="145" y="225"/>
                    <a:pt x="97" y="194"/>
                    <a:pt x="90" y="198"/>
                  </a:cubicBezTo>
                  <a:cubicBezTo>
                    <a:pt x="83" y="202"/>
                    <a:pt x="110" y="246"/>
                    <a:pt x="104" y="248"/>
                  </a:cubicBezTo>
                  <a:cubicBezTo>
                    <a:pt x="98" y="250"/>
                    <a:pt x="65" y="210"/>
                    <a:pt x="56" y="210"/>
                  </a:cubicBezTo>
                  <a:cubicBezTo>
                    <a:pt x="47" y="210"/>
                    <a:pt x="57" y="251"/>
                    <a:pt x="48" y="248"/>
                  </a:cubicBezTo>
                  <a:cubicBezTo>
                    <a:pt x="39" y="245"/>
                    <a:pt x="19" y="218"/>
                    <a:pt x="0" y="192"/>
                  </a:cubicBezTo>
                </a:path>
              </a:pathLst>
            </a:custGeom>
            <a:noFill/>
            <a:ln w="5080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" name="Rectangle 131"/>
            <p:cNvSpPr>
              <a:spLocks noChangeArrowheads="1"/>
            </p:cNvSpPr>
            <p:nvPr/>
          </p:nvSpPr>
          <p:spPr bwMode="auto">
            <a:xfrm>
              <a:off x="1822690" y="3581738"/>
              <a:ext cx="269875" cy="4603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" name="Rectangle 125"/>
            <p:cNvSpPr>
              <a:spLocks noChangeArrowheads="1"/>
            </p:cNvSpPr>
            <p:nvPr/>
          </p:nvSpPr>
          <p:spPr bwMode="auto">
            <a:xfrm>
              <a:off x="1867140" y="3311863"/>
              <a:ext cx="269875" cy="4603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" name="AutoShape 126"/>
            <p:cNvSpPr>
              <a:spLocks noChangeArrowheads="1"/>
            </p:cNvSpPr>
            <p:nvPr/>
          </p:nvSpPr>
          <p:spPr bwMode="auto">
            <a:xfrm>
              <a:off x="1957627" y="3132476"/>
              <a:ext cx="225425" cy="809625"/>
            </a:xfrm>
            <a:prstGeom prst="roundRect">
              <a:avLst>
                <a:gd name="adj" fmla="val 32352"/>
              </a:avLst>
            </a:prstGeom>
            <a:solidFill>
              <a:srgbClr val="FFCC99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" name="AutoShape 127"/>
            <p:cNvSpPr>
              <a:spLocks noChangeArrowheads="1"/>
            </p:cNvSpPr>
            <p:nvPr/>
          </p:nvSpPr>
          <p:spPr bwMode="auto">
            <a:xfrm>
              <a:off x="743190" y="2997538"/>
              <a:ext cx="1169987" cy="1304925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" name="AutoShape 129"/>
            <p:cNvSpPr>
              <a:spLocks noChangeArrowheads="1"/>
            </p:cNvSpPr>
            <p:nvPr/>
          </p:nvSpPr>
          <p:spPr bwMode="auto">
            <a:xfrm>
              <a:off x="743190" y="3950770"/>
              <a:ext cx="1169987" cy="671980"/>
            </a:xfrm>
            <a:prstGeom prst="roundRect">
              <a:avLst>
                <a:gd name="adj" fmla="val 28630"/>
              </a:avLst>
            </a:prstGeom>
            <a:solidFill>
              <a:srgbClr val="FFFF99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" name="Rectangle 130"/>
            <p:cNvSpPr>
              <a:spLocks noChangeArrowheads="1"/>
            </p:cNvSpPr>
            <p:nvPr/>
          </p:nvSpPr>
          <p:spPr bwMode="auto">
            <a:xfrm>
              <a:off x="743190" y="3672226"/>
              <a:ext cx="1169987" cy="539750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" name="角丸四角形 125"/>
            <p:cNvSpPr/>
            <p:nvPr/>
          </p:nvSpPr>
          <p:spPr bwMode="auto">
            <a:xfrm>
              <a:off x="1215670" y="4265951"/>
              <a:ext cx="225025" cy="25166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円/楕円 126"/>
            <p:cNvSpPr/>
            <p:nvPr/>
          </p:nvSpPr>
          <p:spPr bwMode="auto">
            <a:xfrm>
              <a:off x="1101360" y="3292856"/>
              <a:ext cx="453644" cy="4536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8" name="グループ化 127"/>
            <p:cNvGrpSpPr/>
            <p:nvPr/>
          </p:nvGrpSpPr>
          <p:grpSpPr>
            <a:xfrm>
              <a:off x="939769" y="3128537"/>
              <a:ext cx="730176" cy="730822"/>
              <a:chOff x="1561148" y="3209353"/>
              <a:chExt cx="999172" cy="1000056"/>
            </a:xfrm>
            <a:solidFill>
              <a:srgbClr val="FFCC99"/>
            </a:solidFill>
          </p:grpSpPr>
          <p:sp>
            <p:nvSpPr>
              <p:cNvPr id="130" name="ドーナツ 129"/>
              <p:cNvSpPr/>
              <p:nvPr/>
            </p:nvSpPr>
            <p:spPr>
              <a:xfrm>
                <a:off x="1630682" y="3279771"/>
                <a:ext cx="929638" cy="929638"/>
              </a:xfrm>
              <a:prstGeom prst="donut">
                <a:avLst>
                  <a:gd name="adj" fmla="val 1881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31" name="グループ化 130"/>
              <p:cNvGrpSpPr/>
              <p:nvPr/>
            </p:nvGrpSpPr>
            <p:grpSpPr>
              <a:xfrm>
                <a:off x="1654811" y="3305048"/>
                <a:ext cx="881380" cy="881380"/>
                <a:chOff x="1654811" y="3305048"/>
                <a:chExt cx="881380" cy="881380"/>
              </a:xfrm>
              <a:grpFill/>
            </p:grpSpPr>
            <p:grpSp>
              <p:nvGrpSpPr>
                <p:cNvPr id="142" name="グループ化 141"/>
                <p:cNvGrpSpPr/>
                <p:nvPr/>
              </p:nvGrpSpPr>
              <p:grpSpPr>
                <a:xfrm>
                  <a:off x="2029460" y="3305048"/>
                  <a:ext cx="132080" cy="881380"/>
                  <a:chOff x="2029460" y="3305048"/>
                  <a:chExt cx="132080" cy="881380"/>
                </a:xfrm>
                <a:grpFill/>
              </p:grpSpPr>
              <p:sp>
                <p:nvSpPr>
                  <p:cNvPr id="146" name="円/楕円 145"/>
                  <p:cNvSpPr/>
                  <p:nvPr/>
                </p:nvSpPr>
                <p:spPr>
                  <a:xfrm>
                    <a:off x="2029460" y="33050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47" name="円/楕円 146"/>
                  <p:cNvSpPr/>
                  <p:nvPr/>
                </p:nvSpPr>
                <p:spPr>
                  <a:xfrm>
                    <a:off x="2029460" y="40543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</p:grpSp>
            <p:grpSp>
              <p:nvGrpSpPr>
                <p:cNvPr id="143" name="グループ化 142"/>
                <p:cNvGrpSpPr/>
                <p:nvPr/>
              </p:nvGrpSpPr>
              <p:grpSpPr>
                <a:xfrm rot="5400000">
                  <a:off x="2029461" y="3303900"/>
                  <a:ext cx="132080" cy="881380"/>
                  <a:chOff x="2029460" y="3305048"/>
                  <a:chExt cx="132080" cy="881380"/>
                </a:xfrm>
                <a:grpFill/>
              </p:grpSpPr>
              <p:sp>
                <p:nvSpPr>
                  <p:cNvPr id="144" name="円/楕円 143"/>
                  <p:cNvSpPr/>
                  <p:nvPr/>
                </p:nvSpPr>
                <p:spPr>
                  <a:xfrm>
                    <a:off x="2029460" y="33050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45" name="円/楕円 144"/>
                  <p:cNvSpPr/>
                  <p:nvPr/>
                </p:nvSpPr>
                <p:spPr>
                  <a:xfrm>
                    <a:off x="2029460" y="40543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</p:grpSp>
          </p:grpSp>
          <p:grpSp>
            <p:nvGrpSpPr>
              <p:cNvPr id="132" name="グループ化 131"/>
              <p:cNvGrpSpPr/>
              <p:nvPr/>
            </p:nvGrpSpPr>
            <p:grpSpPr>
              <a:xfrm rot="1800000">
                <a:off x="1679908" y="3209353"/>
                <a:ext cx="506729" cy="881380"/>
                <a:chOff x="1654811" y="3305048"/>
                <a:chExt cx="506729" cy="881380"/>
              </a:xfrm>
              <a:grpFill/>
            </p:grpSpPr>
            <p:grpSp>
              <p:nvGrpSpPr>
                <p:cNvPr id="138" name="グループ化 137"/>
                <p:cNvGrpSpPr/>
                <p:nvPr/>
              </p:nvGrpSpPr>
              <p:grpSpPr>
                <a:xfrm>
                  <a:off x="2029460" y="3305048"/>
                  <a:ext cx="132080" cy="881380"/>
                  <a:chOff x="2029460" y="3305048"/>
                  <a:chExt cx="132080" cy="881380"/>
                </a:xfrm>
                <a:grpFill/>
              </p:grpSpPr>
              <p:sp>
                <p:nvSpPr>
                  <p:cNvPr id="140" name="円/楕円 139"/>
                  <p:cNvSpPr/>
                  <p:nvPr/>
                </p:nvSpPr>
                <p:spPr>
                  <a:xfrm>
                    <a:off x="2029460" y="33050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41" name="円/楕円 140"/>
                  <p:cNvSpPr/>
                  <p:nvPr/>
                </p:nvSpPr>
                <p:spPr>
                  <a:xfrm>
                    <a:off x="2029460" y="40543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</p:grpSp>
            <p:sp>
              <p:nvSpPr>
                <p:cNvPr id="139" name="円/楕円 138"/>
                <p:cNvSpPr/>
                <p:nvPr/>
              </p:nvSpPr>
              <p:spPr>
                <a:xfrm rot="5400000">
                  <a:off x="1654811" y="3678550"/>
                  <a:ext cx="132080" cy="13208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133" name="グループ化 132"/>
              <p:cNvGrpSpPr/>
              <p:nvPr/>
            </p:nvGrpSpPr>
            <p:grpSpPr>
              <a:xfrm rot="3600000">
                <a:off x="1748473" y="3141672"/>
                <a:ext cx="506729" cy="881380"/>
                <a:chOff x="1654811" y="3305048"/>
                <a:chExt cx="506729" cy="881380"/>
              </a:xfrm>
              <a:grpFill/>
            </p:grpSpPr>
            <p:grpSp>
              <p:nvGrpSpPr>
                <p:cNvPr id="134" name="グループ化 133"/>
                <p:cNvGrpSpPr/>
                <p:nvPr/>
              </p:nvGrpSpPr>
              <p:grpSpPr>
                <a:xfrm>
                  <a:off x="2029460" y="3305048"/>
                  <a:ext cx="132080" cy="881380"/>
                  <a:chOff x="2029460" y="3305048"/>
                  <a:chExt cx="132080" cy="881380"/>
                </a:xfrm>
                <a:grpFill/>
              </p:grpSpPr>
              <p:sp>
                <p:nvSpPr>
                  <p:cNvPr id="136" name="円/楕円 135"/>
                  <p:cNvSpPr/>
                  <p:nvPr/>
                </p:nvSpPr>
                <p:spPr>
                  <a:xfrm>
                    <a:off x="2029460" y="33050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37" name="円/楕円 136"/>
                  <p:cNvSpPr/>
                  <p:nvPr/>
                </p:nvSpPr>
                <p:spPr>
                  <a:xfrm>
                    <a:off x="2029460" y="40543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</p:grpSp>
            <p:sp>
              <p:nvSpPr>
                <p:cNvPr id="135" name="円/楕円 134"/>
                <p:cNvSpPr/>
                <p:nvPr/>
              </p:nvSpPr>
              <p:spPr>
                <a:xfrm rot="5400000">
                  <a:off x="1654811" y="3678550"/>
                  <a:ext cx="132080" cy="13208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</p:grpSp>
        </p:grpSp>
        <p:sp>
          <p:nvSpPr>
            <p:cNvPr id="129" name="台形 128"/>
            <p:cNvSpPr/>
            <p:nvPr/>
          </p:nvSpPr>
          <p:spPr bwMode="auto">
            <a:xfrm rot="19072215">
              <a:off x="1466980" y="3649231"/>
              <a:ext cx="79343" cy="166662"/>
            </a:xfrm>
            <a:prstGeom prst="trapezoid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8" name="グループ化 147"/>
          <p:cNvGrpSpPr/>
          <p:nvPr/>
        </p:nvGrpSpPr>
        <p:grpSpPr>
          <a:xfrm>
            <a:off x="2590674" y="4689331"/>
            <a:ext cx="1169987" cy="1712926"/>
            <a:chOff x="2551670" y="2801619"/>
            <a:chExt cx="1169987" cy="1712926"/>
          </a:xfrm>
        </p:grpSpPr>
        <p:grpSp>
          <p:nvGrpSpPr>
            <p:cNvPr id="149" name="グループ化 148"/>
            <p:cNvGrpSpPr/>
            <p:nvPr/>
          </p:nvGrpSpPr>
          <p:grpSpPr>
            <a:xfrm>
              <a:off x="2973660" y="2859196"/>
              <a:ext cx="326006" cy="269875"/>
              <a:chOff x="2998910" y="2859196"/>
              <a:chExt cx="326006" cy="269875"/>
            </a:xfrm>
          </p:grpSpPr>
          <p:sp>
            <p:nvSpPr>
              <p:cNvPr id="179" name="Rectangle 131"/>
              <p:cNvSpPr>
                <a:spLocks noChangeArrowheads="1"/>
              </p:cNvSpPr>
              <p:nvPr/>
            </p:nvSpPr>
            <p:spPr bwMode="auto">
              <a:xfrm rot="5400000">
                <a:off x="3167119" y="2971274"/>
                <a:ext cx="269875" cy="45719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0" name="Rectangle 131"/>
              <p:cNvSpPr>
                <a:spLocks noChangeArrowheads="1"/>
              </p:cNvSpPr>
              <p:nvPr/>
            </p:nvSpPr>
            <p:spPr bwMode="auto">
              <a:xfrm rot="5400000">
                <a:off x="2886832" y="2971274"/>
                <a:ext cx="269875" cy="45719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0" name="AutoShape 127"/>
            <p:cNvSpPr>
              <a:spLocks noChangeArrowheads="1"/>
            </p:cNvSpPr>
            <p:nvPr/>
          </p:nvSpPr>
          <p:spPr bwMode="auto">
            <a:xfrm>
              <a:off x="2551670" y="2997538"/>
              <a:ext cx="1169987" cy="1304925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" name="AutoShape 129"/>
            <p:cNvSpPr>
              <a:spLocks noChangeArrowheads="1"/>
            </p:cNvSpPr>
            <p:nvPr/>
          </p:nvSpPr>
          <p:spPr bwMode="auto">
            <a:xfrm>
              <a:off x="2551670" y="3842565"/>
              <a:ext cx="1169987" cy="671980"/>
            </a:xfrm>
            <a:prstGeom prst="roundRect">
              <a:avLst>
                <a:gd name="adj" fmla="val 28630"/>
              </a:avLst>
            </a:prstGeom>
            <a:solidFill>
              <a:srgbClr val="FFFF99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" name="Rectangle 130"/>
            <p:cNvSpPr>
              <a:spLocks noChangeArrowheads="1"/>
            </p:cNvSpPr>
            <p:nvPr/>
          </p:nvSpPr>
          <p:spPr bwMode="auto">
            <a:xfrm>
              <a:off x="2551670" y="3672226"/>
              <a:ext cx="1169987" cy="404474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" name="角丸四角形 152"/>
            <p:cNvSpPr/>
            <p:nvPr/>
          </p:nvSpPr>
          <p:spPr bwMode="auto">
            <a:xfrm>
              <a:off x="3024150" y="4157746"/>
              <a:ext cx="225025" cy="25166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円/楕円 153"/>
            <p:cNvSpPr/>
            <p:nvPr/>
          </p:nvSpPr>
          <p:spPr bwMode="auto">
            <a:xfrm>
              <a:off x="2909840" y="3292856"/>
              <a:ext cx="453644" cy="4536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5" name="グループ化 154"/>
            <p:cNvGrpSpPr/>
            <p:nvPr/>
          </p:nvGrpSpPr>
          <p:grpSpPr>
            <a:xfrm>
              <a:off x="2748249" y="3128537"/>
              <a:ext cx="730176" cy="730822"/>
              <a:chOff x="1561148" y="3209353"/>
              <a:chExt cx="999172" cy="1000056"/>
            </a:xfrm>
            <a:solidFill>
              <a:srgbClr val="FFCC99"/>
            </a:solidFill>
          </p:grpSpPr>
          <p:sp>
            <p:nvSpPr>
              <p:cNvPr id="161" name="ドーナツ 160"/>
              <p:cNvSpPr/>
              <p:nvPr/>
            </p:nvSpPr>
            <p:spPr>
              <a:xfrm>
                <a:off x="1630682" y="3279771"/>
                <a:ext cx="929638" cy="929638"/>
              </a:xfrm>
              <a:prstGeom prst="donut">
                <a:avLst>
                  <a:gd name="adj" fmla="val 1881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2" name="グループ化 161"/>
              <p:cNvGrpSpPr/>
              <p:nvPr/>
            </p:nvGrpSpPr>
            <p:grpSpPr>
              <a:xfrm>
                <a:off x="1654811" y="3305048"/>
                <a:ext cx="881380" cy="881380"/>
                <a:chOff x="1654811" y="3305048"/>
                <a:chExt cx="881380" cy="881380"/>
              </a:xfrm>
              <a:grpFill/>
            </p:grpSpPr>
            <p:grpSp>
              <p:nvGrpSpPr>
                <p:cNvPr id="173" name="グループ化 172"/>
                <p:cNvGrpSpPr/>
                <p:nvPr/>
              </p:nvGrpSpPr>
              <p:grpSpPr>
                <a:xfrm>
                  <a:off x="2029460" y="3305048"/>
                  <a:ext cx="132080" cy="881380"/>
                  <a:chOff x="2029460" y="3305048"/>
                  <a:chExt cx="132080" cy="881380"/>
                </a:xfrm>
                <a:grpFill/>
              </p:grpSpPr>
              <p:sp>
                <p:nvSpPr>
                  <p:cNvPr id="177" name="円/楕円 176"/>
                  <p:cNvSpPr/>
                  <p:nvPr/>
                </p:nvSpPr>
                <p:spPr>
                  <a:xfrm>
                    <a:off x="2029460" y="33050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78" name="円/楕円 177"/>
                  <p:cNvSpPr/>
                  <p:nvPr/>
                </p:nvSpPr>
                <p:spPr>
                  <a:xfrm>
                    <a:off x="2029460" y="40543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</p:grpSp>
            <p:grpSp>
              <p:nvGrpSpPr>
                <p:cNvPr id="174" name="グループ化 173"/>
                <p:cNvGrpSpPr/>
                <p:nvPr/>
              </p:nvGrpSpPr>
              <p:grpSpPr>
                <a:xfrm rot="5400000">
                  <a:off x="2029461" y="3303900"/>
                  <a:ext cx="132080" cy="881380"/>
                  <a:chOff x="2029460" y="3305048"/>
                  <a:chExt cx="132080" cy="881380"/>
                </a:xfrm>
                <a:grpFill/>
              </p:grpSpPr>
              <p:sp>
                <p:nvSpPr>
                  <p:cNvPr id="175" name="円/楕円 174"/>
                  <p:cNvSpPr/>
                  <p:nvPr/>
                </p:nvSpPr>
                <p:spPr>
                  <a:xfrm>
                    <a:off x="2029460" y="33050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76" name="円/楕円 175"/>
                  <p:cNvSpPr/>
                  <p:nvPr/>
                </p:nvSpPr>
                <p:spPr>
                  <a:xfrm>
                    <a:off x="2029460" y="40543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</p:grpSp>
          </p:grpSp>
          <p:grpSp>
            <p:nvGrpSpPr>
              <p:cNvPr id="163" name="グループ化 162"/>
              <p:cNvGrpSpPr/>
              <p:nvPr/>
            </p:nvGrpSpPr>
            <p:grpSpPr>
              <a:xfrm rot="1800000">
                <a:off x="1679908" y="3209353"/>
                <a:ext cx="506729" cy="881380"/>
                <a:chOff x="1654811" y="3305048"/>
                <a:chExt cx="506729" cy="881380"/>
              </a:xfrm>
              <a:grpFill/>
            </p:grpSpPr>
            <p:grpSp>
              <p:nvGrpSpPr>
                <p:cNvPr id="169" name="グループ化 168"/>
                <p:cNvGrpSpPr/>
                <p:nvPr/>
              </p:nvGrpSpPr>
              <p:grpSpPr>
                <a:xfrm>
                  <a:off x="2029460" y="3305048"/>
                  <a:ext cx="132080" cy="881380"/>
                  <a:chOff x="2029460" y="3305048"/>
                  <a:chExt cx="132080" cy="881380"/>
                </a:xfrm>
                <a:grpFill/>
              </p:grpSpPr>
              <p:sp>
                <p:nvSpPr>
                  <p:cNvPr id="171" name="円/楕円 170"/>
                  <p:cNvSpPr/>
                  <p:nvPr/>
                </p:nvSpPr>
                <p:spPr>
                  <a:xfrm>
                    <a:off x="2029460" y="33050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72" name="円/楕円 171"/>
                  <p:cNvSpPr/>
                  <p:nvPr/>
                </p:nvSpPr>
                <p:spPr>
                  <a:xfrm>
                    <a:off x="2029460" y="40543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</p:grpSp>
            <p:sp>
              <p:nvSpPr>
                <p:cNvPr id="170" name="円/楕円 169"/>
                <p:cNvSpPr/>
                <p:nvPr/>
              </p:nvSpPr>
              <p:spPr>
                <a:xfrm rot="5400000">
                  <a:off x="1654811" y="3678550"/>
                  <a:ext cx="132080" cy="13208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164" name="グループ化 163"/>
              <p:cNvGrpSpPr/>
              <p:nvPr/>
            </p:nvGrpSpPr>
            <p:grpSpPr>
              <a:xfrm rot="3600000">
                <a:off x="1748473" y="3141672"/>
                <a:ext cx="506729" cy="881380"/>
                <a:chOff x="1654811" y="3305048"/>
                <a:chExt cx="506729" cy="881380"/>
              </a:xfrm>
              <a:grpFill/>
            </p:grpSpPr>
            <p:grpSp>
              <p:nvGrpSpPr>
                <p:cNvPr id="165" name="グループ化 164"/>
                <p:cNvGrpSpPr/>
                <p:nvPr/>
              </p:nvGrpSpPr>
              <p:grpSpPr>
                <a:xfrm>
                  <a:off x="2029460" y="3305048"/>
                  <a:ext cx="132080" cy="881380"/>
                  <a:chOff x="2029460" y="3305048"/>
                  <a:chExt cx="132080" cy="881380"/>
                </a:xfrm>
                <a:grpFill/>
              </p:grpSpPr>
              <p:sp>
                <p:nvSpPr>
                  <p:cNvPr id="167" name="円/楕円 166"/>
                  <p:cNvSpPr/>
                  <p:nvPr/>
                </p:nvSpPr>
                <p:spPr>
                  <a:xfrm>
                    <a:off x="2029460" y="33050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68" name="円/楕円 167"/>
                  <p:cNvSpPr/>
                  <p:nvPr/>
                </p:nvSpPr>
                <p:spPr>
                  <a:xfrm>
                    <a:off x="2029460" y="40543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</p:grpSp>
            <p:sp>
              <p:nvSpPr>
                <p:cNvPr id="166" name="円/楕円 165"/>
                <p:cNvSpPr/>
                <p:nvPr/>
              </p:nvSpPr>
              <p:spPr>
                <a:xfrm rot="5400000">
                  <a:off x="1654811" y="3678550"/>
                  <a:ext cx="132080" cy="13208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</p:grpSp>
        </p:grpSp>
        <p:sp>
          <p:nvSpPr>
            <p:cNvPr id="156" name="台形 155"/>
            <p:cNvSpPr/>
            <p:nvPr/>
          </p:nvSpPr>
          <p:spPr bwMode="auto">
            <a:xfrm rot="19072215">
              <a:off x="3275460" y="3649231"/>
              <a:ext cx="79343" cy="166662"/>
            </a:xfrm>
            <a:prstGeom prst="trapezoid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7" name="グループ化 156"/>
            <p:cNvGrpSpPr/>
            <p:nvPr/>
          </p:nvGrpSpPr>
          <p:grpSpPr>
            <a:xfrm>
              <a:off x="2573375" y="2801619"/>
              <a:ext cx="1126577" cy="232336"/>
              <a:chOff x="2559664" y="2801619"/>
              <a:chExt cx="1126577" cy="232336"/>
            </a:xfrm>
          </p:grpSpPr>
          <p:sp>
            <p:nvSpPr>
              <p:cNvPr id="158" name="AutoShape 126"/>
              <p:cNvSpPr>
                <a:spLocks noChangeArrowheads="1"/>
              </p:cNvSpPr>
              <p:nvPr/>
            </p:nvSpPr>
            <p:spPr bwMode="auto">
              <a:xfrm rot="16200000">
                <a:off x="3019537" y="2471056"/>
                <a:ext cx="155099" cy="816226"/>
              </a:xfrm>
              <a:prstGeom prst="roundRect">
                <a:avLst>
                  <a:gd name="adj" fmla="val 32352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" name="片側の 2 つの角を丸めた四角形 158"/>
              <p:cNvSpPr/>
              <p:nvPr/>
            </p:nvSpPr>
            <p:spPr bwMode="auto">
              <a:xfrm>
                <a:off x="2559664" y="2801619"/>
                <a:ext cx="308697" cy="232336"/>
              </a:xfrm>
              <a:prstGeom prst="round2SameRect">
                <a:avLst>
                  <a:gd name="adj1" fmla="val 50000"/>
                  <a:gd name="adj2" fmla="val 15305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" name="片側の 2 つの角を丸めた四角形 159"/>
              <p:cNvSpPr/>
              <p:nvPr/>
            </p:nvSpPr>
            <p:spPr bwMode="auto">
              <a:xfrm>
                <a:off x="3377544" y="2801619"/>
                <a:ext cx="308697" cy="232336"/>
              </a:xfrm>
              <a:prstGeom prst="round2SameRect">
                <a:avLst>
                  <a:gd name="adj1" fmla="val 50000"/>
                  <a:gd name="adj2" fmla="val 15305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1" name="グループ化 180"/>
          <p:cNvGrpSpPr/>
          <p:nvPr/>
        </p:nvGrpSpPr>
        <p:grpSpPr>
          <a:xfrm>
            <a:off x="691949" y="4689331"/>
            <a:ext cx="1169987" cy="1712926"/>
            <a:chOff x="3918190" y="2801619"/>
            <a:chExt cx="1169987" cy="1712926"/>
          </a:xfrm>
        </p:grpSpPr>
        <p:grpSp>
          <p:nvGrpSpPr>
            <p:cNvPr id="182" name="グループ化 181"/>
            <p:cNvGrpSpPr/>
            <p:nvPr/>
          </p:nvGrpSpPr>
          <p:grpSpPr>
            <a:xfrm>
              <a:off x="4340180" y="2859196"/>
              <a:ext cx="326006" cy="269875"/>
              <a:chOff x="2998910" y="2859196"/>
              <a:chExt cx="326006" cy="269875"/>
            </a:xfrm>
          </p:grpSpPr>
          <p:sp>
            <p:nvSpPr>
              <p:cNvPr id="204" name="Rectangle 131"/>
              <p:cNvSpPr>
                <a:spLocks noChangeArrowheads="1"/>
              </p:cNvSpPr>
              <p:nvPr/>
            </p:nvSpPr>
            <p:spPr bwMode="auto">
              <a:xfrm rot="5400000">
                <a:off x="3167119" y="2971274"/>
                <a:ext cx="269875" cy="45719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" name="Rectangle 131"/>
              <p:cNvSpPr>
                <a:spLocks noChangeArrowheads="1"/>
              </p:cNvSpPr>
              <p:nvPr/>
            </p:nvSpPr>
            <p:spPr bwMode="auto">
              <a:xfrm rot="5400000">
                <a:off x="2886832" y="2971274"/>
                <a:ext cx="269875" cy="45719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3" name="AutoShape 127"/>
            <p:cNvSpPr>
              <a:spLocks noChangeArrowheads="1"/>
            </p:cNvSpPr>
            <p:nvPr/>
          </p:nvSpPr>
          <p:spPr bwMode="auto">
            <a:xfrm>
              <a:off x="3918190" y="2997538"/>
              <a:ext cx="1169987" cy="1304925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" name="AutoShape 129"/>
            <p:cNvSpPr>
              <a:spLocks noChangeArrowheads="1"/>
            </p:cNvSpPr>
            <p:nvPr/>
          </p:nvSpPr>
          <p:spPr bwMode="auto">
            <a:xfrm>
              <a:off x="3918190" y="3842565"/>
              <a:ext cx="1169987" cy="671980"/>
            </a:xfrm>
            <a:prstGeom prst="roundRect">
              <a:avLst>
                <a:gd name="adj" fmla="val 28630"/>
              </a:avLst>
            </a:prstGeom>
            <a:solidFill>
              <a:srgbClr val="FFFF99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" name="Rectangle 130"/>
            <p:cNvSpPr>
              <a:spLocks noChangeArrowheads="1"/>
            </p:cNvSpPr>
            <p:nvPr/>
          </p:nvSpPr>
          <p:spPr bwMode="auto">
            <a:xfrm>
              <a:off x="3918190" y="3672226"/>
              <a:ext cx="1169987" cy="404474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" name="角丸四角形 185"/>
            <p:cNvSpPr/>
            <p:nvPr/>
          </p:nvSpPr>
          <p:spPr bwMode="auto">
            <a:xfrm>
              <a:off x="4390670" y="4157746"/>
              <a:ext cx="225025" cy="25166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7" name="グループ化 186"/>
            <p:cNvGrpSpPr/>
            <p:nvPr/>
          </p:nvGrpSpPr>
          <p:grpSpPr>
            <a:xfrm>
              <a:off x="3939895" y="2801619"/>
              <a:ext cx="1126577" cy="232336"/>
              <a:chOff x="2559664" y="2801619"/>
              <a:chExt cx="1126577" cy="232336"/>
            </a:xfrm>
          </p:grpSpPr>
          <p:sp>
            <p:nvSpPr>
              <p:cNvPr id="201" name="AutoShape 126"/>
              <p:cNvSpPr>
                <a:spLocks noChangeArrowheads="1"/>
              </p:cNvSpPr>
              <p:nvPr/>
            </p:nvSpPr>
            <p:spPr bwMode="auto">
              <a:xfrm rot="16200000">
                <a:off x="3019537" y="2471056"/>
                <a:ext cx="155099" cy="816226"/>
              </a:xfrm>
              <a:prstGeom prst="roundRect">
                <a:avLst>
                  <a:gd name="adj" fmla="val 32352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" name="片側の 2 つの角を丸めた四角形 201"/>
              <p:cNvSpPr/>
              <p:nvPr/>
            </p:nvSpPr>
            <p:spPr bwMode="auto">
              <a:xfrm>
                <a:off x="2559664" y="2801619"/>
                <a:ext cx="308697" cy="232336"/>
              </a:xfrm>
              <a:prstGeom prst="round2SameRect">
                <a:avLst>
                  <a:gd name="adj1" fmla="val 50000"/>
                  <a:gd name="adj2" fmla="val 15305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3" name="片側の 2 つの角を丸めた四角形 202"/>
              <p:cNvSpPr/>
              <p:nvPr/>
            </p:nvSpPr>
            <p:spPr bwMode="auto">
              <a:xfrm>
                <a:off x="3377544" y="2801619"/>
                <a:ext cx="308697" cy="232336"/>
              </a:xfrm>
              <a:prstGeom prst="round2SameRect">
                <a:avLst>
                  <a:gd name="adj1" fmla="val 50000"/>
                  <a:gd name="adj2" fmla="val 15305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8" name="グループ化 187"/>
            <p:cNvGrpSpPr/>
            <p:nvPr/>
          </p:nvGrpSpPr>
          <p:grpSpPr>
            <a:xfrm>
              <a:off x="4259106" y="3190000"/>
              <a:ext cx="495774" cy="551468"/>
              <a:chOff x="4193274" y="3223207"/>
              <a:chExt cx="627438" cy="697923"/>
            </a:xfrm>
          </p:grpSpPr>
          <p:sp>
            <p:nvSpPr>
              <p:cNvPr id="189" name="円/楕円 188"/>
              <p:cNvSpPr/>
              <p:nvPr/>
            </p:nvSpPr>
            <p:spPr bwMode="auto">
              <a:xfrm>
                <a:off x="4193274" y="3223207"/>
                <a:ext cx="143568" cy="14356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円/楕円 189"/>
              <p:cNvSpPr/>
              <p:nvPr/>
            </p:nvSpPr>
            <p:spPr bwMode="auto">
              <a:xfrm>
                <a:off x="4431399" y="3223207"/>
                <a:ext cx="143568" cy="14356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円/楕円 190"/>
              <p:cNvSpPr/>
              <p:nvPr/>
            </p:nvSpPr>
            <p:spPr bwMode="auto">
              <a:xfrm>
                <a:off x="4677144" y="3223207"/>
                <a:ext cx="143568" cy="14356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円/楕円 191"/>
              <p:cNvSpPr/>
              <p:nvPr/>
            </p:nvSpPr>
            <p:spPr bwMode="auto">
              <a:xfrm>
                <a:off x="4193274" y="3404182"/>
                <a:ext cx="143568" cy="14356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円/楕円 192"/>
              <p:cNvSpPr/>
              <p:nvPr/>
            </p:nvSpPr>
            <p:spPr bwMode="auto">
              <a:xfrm>
                <a:off x="4431399" y="3404182"/>
                <a:ext cx="143568" cy="14356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円/楕円 193"/>
              <p:cNvSpPr/>
              <p:nvPr/>
            </p:nvSpPr>
            <p:spPr bwMode="auto">
              <a:xfrm>
                <a:off x="4677144" y="3404182"/>
                <a:ext cx="143568" cy="14356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円/楕円 194"/>
              <p:cNvSpPr/>
              <p:nvPr/>
            </p:nvSpPr>
            <p:spPr bwMode="auto">
              <a:xfrm>
                <a:off x="4193274" y="3590872"/>
                <a:ext cx="143568" cy="14356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円/楕円 195"/>
              <p:cNvSpPr/>
              <p:nvPr/>
            </p:nvSpPr>
            <p:spPr bwMode="auto">
              <a:xfrm>
                <a:off x="4431399" y="3590872"/>
                <a:ext cx="143568" cy="14356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円/楕円 196"/>
              <p:cNvSpPr/>
              <p:nvPr/>
            </p:nvSpPr>
            <p:spPr bwMode="auto">
              <a:xfrm>
                <a:off x="4677144" y="3590872"/>
                <a:ext cx="143568" cy="14356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円/楕円 197"/>
              <p:cNvSpPr/>
              <p:nvPr/>
            </p:nvSpPr>
            <p:spPr bwMode="auto">
              <a:xfrm>
                <a:off x="4193274" y="3777562"/>
                <a:ext cx="143568" cy="14356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円/楕円 198"/>
              <p:cNvSpPr/>
              <p:nvPr/>
            </p:nvSpPr>
            <p:spPr bwMode="auto">
              <a:xfrm>
                <a:off x="4431399" y="3777562"/>
                <a:ext cx="143568" cy="14356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円/楕円 199"/>
              <p:cNvSpPr/>
              <p:nvPr/>
            </p:nvSpPr>
            <p:spPr bwMode="auto">
              <a:xfrm>
                <a:off x="4677144" y="3777562"/>
                <a:ext cx="143568" cy="14356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6" name="グループ化 205"/>
          <p:cNvGrpSpPr/>
          <p:nvPr/>
        </p:nvGrpSpPr>
        <p:grpSpPr>
          <a:xfrm>
            <a:off x="6324791" y="4801358"/>
            <a:ext cx="1169987" cy="1607790"/>
            <a:chOff x="4273790" y="2801619"/>
            <a:chExt cx="1169987" cy="1607790"/>
          </a:xfrm>
        </p:grpSpPr>
        <p:grpSp>
          <p:nvGrpSpPr>
            <p:cNvPr id="207" name="グループ化 206"/>
            <p:cNvGrpSpPr/>
            <p:nvPr/>
          </p:nvGrpSpPr>
          <p:grpSpPr>
            <a:xfrm>
              <a:off x="4695780" y="2859196"/>
              <a:ext cx="326006" cy="269875"/>
              <a:chOff x="2998910" y="2859196"/>
              <a:chExt cx="326006" cy="269875"/>
            </a:xfrm>
          </p:grpSpPr>
          <p:sp>
            <p:nvSpPr>
              <p:cNvPr id="240" name="Rectangle 131"/>
              <p:cNvSpPr>
                <a:spLocks noChangeArrowheads="1"/>
              </p:cNvSpPr>
              <p:nvPr/>
            </p:nvSpPr>
            <p:spPr bwMode="auto">
              <a:xfrm rot="5400000">
                <a:off x="3167119" y="2971274"/>
                <a:ext cx="269875" cy="45719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1" name="Rectangle 131"/>
              <p:cNvSpPr>
                <a:spLocks noChangeArrowheads="1"/>
              </p:cNvSpPr>
              <p:nvPr/>
            </p:nvSpPr>
            <p:spPr bwMode="auto">
              <a:xfrm rot="5400000">
                <a:off x="2886832" y="2971274"/>
                <a:ext cx="269875" cy="45719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8" name="グループ化 207"/>
            <p:cNvGrpSpPr/>
            <p:nvPr/>
          </p:nvGrpSpPr>
          <p:grpSpPr>
            <a:xfrm>
              <a:off x="4295495" y="2801619"/>
              <a:ext cx="1126577" cy="232336"/>
              <a:chOff x="2559664" y="2801619"/>
              <a:chExt cx="1126577" cy="232336"/>
            </a:xfrm>
            <a:solidFill>
              <a:srgbClr val="FF0000"/>
            </a:solidFill>
          </p:grpSpPr>
          <p:sp>
            <p:nvSpPr>
              <p:cNvPr id="237" name="AutoShape 126"/>
              <p:cNvSpPr>
                <a:spLocks noChangeArrowheads="1"/>
              </p:cNvSpPr>
              <p:nvPr/>
            </p:nvSpPr>
            <p:spPr bwMode="auto">
              <a:xfrm rot="16200000">
                <a:off x="3019537" y="2471056"/>
                <a:ext cx="155099" cy="816226"/>
              </a:xfrm>
              <a:prstGeom prst="roundRect">
                <a:avLst>
                  <a:gd name="adj" fmla="val 32352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" name="片側の 2 つの角を丸めた四角形 237"/>
              <p:cNvSpPr/>
              <p:nvPr/>
            </p:nvSpPr>
            <p:spPr bwMode="auto">
              <a:xfrm>
                <a:off x="2559664" y="2801619"/>
                <a:ext cx="308697" cy="232336"/>
              </a:xfrm>
              <a:prstGeom prst="round2SameRect">
                <a:avLst>
                  <a:gd name="adj1" fmla="val 50000"/>
                  <a:gd name="adj2" fmla="val 15305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9" name="片側の 2 つの角を丸めた四角形 238"/>
              <p:cNvSpPr/>
              <p:nvPr/>
            </p:nvSpPr>
            <p:spPr bwMode="auto">
              <a:xfrm>
                <a:off x="3377544" y="2801619"/>
                <a:ext cx="308697" cy="232336"/>
              </a:xfrm>
              <a:prstGeom prst="round2SameRect">
                <a:avLst>
                  <a:gd name="adj1" fmla="val 50000"/>
                  <a:gd name="adj2" fmla="val 15305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9" name="AutoShape 127"/>
            <p:cNvSpPr>
              <a:spLocks noChangeArrowheads="1"/>
            </p:cNvSpPr>
            <p:nvPr/>
          </p:nvSpPr>
          <p:spPr bwMode="auto">
            <a:xfrm>
              <a:off x="4273790" y="2997539"/>
              <a:ext cx="1169987" cy="141187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" name="角丸四角形 209"/>
            <p:cNvSpPr/>
            <p:nvPr/>
          </p:nvSpPr>
          <p:spPr bwMode="auto">
            <a:xfrm>
              <a:off x="5102978" y="4092596"/>
              <a:ext cx="225025" cy="25166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円/楕円 210"/>
            <p:cNvSpPr/>
            <p:nvPr/>
          </p:nvSpPr>
          <p:spPr bwMode="auto">
            <a:xfrm>
              <a:off x="4631960" y="3292856"/>
              <a:ext cx="453644" cy="4536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2" name="グループ化 211"/>
            <p:cNvGrpSpPr/>
            <p:nvPr/>
          </p:nvGrpSpPr>
          <p:grpSpPr>
            <a:xfrm>
              <a:off x="4504554" y="3162752"/>
              <a:ext cx="661806" cy="662392"/>
              <a:chOff x="1561148" y="3209353"/>
              <a:chExt cx="999172" cy="1000056"/>
            </a:xfrm>
            <a:solidFill>
              <a:srgbClr val="FF0000"/>
            </a:solidFill>
          </p:grpSpPr>
          <p:sp>
            <p:nvSpPr>
              <p:cNvPr id="219" name="ドーナツ 218"/>
              <p:cNvSpPr/>
              <p:nvPr/>
            </p:nvSpPr>
            <p:spPr>
              <a:xfrm>
                <a:off x="1630682" y="3279771"/>
                <a:ext cx="929638" cy="929638"/>
              </a:xfrm>
              <a:prstGeom prst="donut">
                <a:avLst>
                  <a:gd name="adj" fmla="val 1881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20" name="グループ化 219"/>
              <p:cNvGrpSpPr/>
              <p:nvPr/>
            </p:nvGrpSpPr>
            <p:grpSpPr>
              <a:xfrm>
                <a:off x="1654811" y="3305048"/>
                <a:ext cx="881380" cy="881380"/>
                <a:chOff x="1654811" y="3305048"/>
                <a:chExt cx="881380" cy="881380"/>
              </a:xfrm>
              <a:grpFill/>
            </p:grpSpPr>
            <p:grpSp>
              <p:nvGrpSpPr>
                <p:cNvPr id="231" name="グループ化 230"/>
                <p:cNvGrpSpPr/>
                <p:nvPr/>
              </p:nvGrpSpPr>
              <p:grpSpPr>
                <a:xfrm>
                  <a:off x="2029460" y="3305048"/>
                  <a:ext cx="132080" cy="881380"/>
                  <a:chOff x="2029460" y="3305048"/>
                  <a:chExt cx="132080" cy="881380"/>
                </a:xfrm>
                <a:grpFill/>
              </p:grpSpPr>
              <p:sp>
                <p:nvSpPr>
                  <p:cNvPr id="235" name="円/楕円 234"/>
                  <p:cNvSpPr/>
                  <p:nvPr/>
                </p:nvSpPr>
                <p:spPr>
                  <a:xfrm>
                    <a:off x="2029460" y="33050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36" name="円/楕円 235"/>
                  <p:cNvSpPr/>
                  <p:nvPr/>
                </p:nvSpPr>
                <p:spPr>
                  <a:xfrm>
                    <a:off x="2029460" y="40543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</p:grpSp>
            <p:grpSp>
              <p:nvGrpSpPr>
                <p:cNvPr id="232" name="グループ化 231"/>
                <p:cNvGrpSpPr/>
                <p:nvPr/>
              </p:nvGrpSpPr>
              <p:grpSpPr>
                <a:xfrm rot="5400000">
                  <a:off x="2029461" y="3303900"/>
                  <a:ext cx="132080" cy="881380"/>
                  <a:chOff x="2029460" y="3305048"/>
                  <a:chExt cx="132080" cy="881380"/>
                </a:xfrm>
                <a:grpFill/>
              </p:grpSpPr>
              <p:sp>
                <p:nvSpPr>
                  <p:cNvPr id="233" name="円/楕円 232"/>
                  <p:cNvSpPr/>
                  <p:nvPr/>
                </p:nvSpPr>
                <p:spPr>
                  <a:xfrm>
                    <a:off x="2029460" y="33050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34" name="円/楕円 233"/>
                  <p:cNvSpPr/>
                  <p:nvPr/>
                </p:nvSpPr>
                <p:spPr>
                  <a:xfrm>
                    <a:off x="2029460" y="40543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</p:grpSp>
          </p:grpSp>
          <p:grpSp>
            <p:nvGrpSpPr>
              <p:cNvPr id="221" name="グループ化 220"/>
              <p:cNvGrpSpPr/>
              <p:nvPr/>
            </p:nvGrpSpPr>
            <p:grpSpPr>
              <a:xfrm rot="1800000">
                <a:off x="1679908" y="3209353"/>
                <a:ext cx="506729" cy="881380"/>
                <a:chOff x="1654811" y="3305048"/>
                <a:chExt cx="506729" cy="881380"/>
              </a:xfrm>
              <a:grpFill/>
            </p:grpSpPr>
            <p:grpSp>
              <p:nvGrpSpPr>
                <p:cNvPr id="227" name="グループ化 226"/>
                <p:cNvGrpSpPr/>
                <p:nvPr/>
              </p:nvGrpSpPr>
              <p:grpSpPr>
                <a:xfrm>
                  <a:off x="2029460" y="3305048"/>
                  <a:ext cx="132080" cy="881380"/>
                  <a:chOff x="2029460" y="3305048"/>
                  <a:chExt cx="132080" cy="881380"/>
                </a:xfrm>
                <a:grpFill/>
              </p:grpSpPr>
              <p:sp>
                <p:nvSpPr>
                  <p:cNvPr id="229" name="円/楕円 228"/>
                  <p:cNvSpPr/>
                  <p:nvPr/>
                </p:nvSpPr>
                <p:spPr>
                  <a:xfrm>
                    <a:off x="2029460" y="33050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30" name="円/楕円 229"/>
                  <p:cNvSpPr/>
                  <p:nvPr/>
                </p:nvSpPr>
                <p:spPr>
                  <a:xfrm>
                    <a:off x="2029460" y="40543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</p:grpSp>
            <p:sp>
              <p:nvSpPr>
                <p:cNvPr id="228" name="円/楕円 227"/>
                <p:cNvSpPr/>
                <p:nvPr/>
              </p:nvSpPr>
              <p:spPr>
                <a:xfrm rot="5400000">
                  <a:off x="1654811" y="3678550"/>
                  <a:ext cx="132080" cy="13208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222" name="グループ化 221"/>
              <p:cNvGrpSpPr/>
              <p:nvPr/>
            </p:nvGrpSpPr>
            <p:grpSpPr>
              <a:xfrm rot="3600000">
                <a:off x="1748473" y="3141672"/>
                <a:ext cx="506729" cy="881380"/>
                <a:chOff x="1654811" y="3305048"/>
                <a:chExt cx="506729" cy="881380"/>
              </a:xfrm>
              <a:grpFill/>
            </p:grpSpPr>
            <p:grpSp>
              <p:nvGrpSpPr>
                <p:cNvPr id="223" name="グループ化 222"/>
                <p:cNvGrpSpPr/>
                <p:nvPr/>
              </p:nvGrpSpPr>
              <p:grpSpPr>
                <a:xfrm>
                  <a:off x="2029460" y="3305048"/>
                  <a:ext cx="132080" cy="881380"/>
                  <a:chOff x="2029460" y="3305048"/>
                  <a:chExt cx="132080" cy="881380"/>
                </a:xfrm>
                <a:grpFill/>
              </p:grpSpPr>
              <p:sp>
                <p:nvSpPr>
                  <p:cNvPr id="225" name="円/楕円 224"/>
                  <p:cNvSpPr/>
                  <p:nvPr/>
                </p:nvSpPr>
                <p:spPr>
                  <a:xfrm>
                    <a:off x="2029460" y="33050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26" name="円/楕円 225"/>
                  <p:cNvSpPr/>
                  <p:nvPr/>
                </p:nvSpPr>
                <p:spPr>
                  <a:xfrm>
                    <a:off x="2029460" y="4054348"/>
                    <a:ext cx="132080" cy="132080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</p:grpSp>
            <p:sp>
              <p:nvSpPr>
                <p:cNvPr id="224" name="円/楕円 223"/>
                <p:cNvSpPr/>
                <p:nvPr/>
              </p:nvSpPr>
              <p:spPr>
                <a:xfrm rot="5400000">
                  <a:off x="1654811" y="3678550"/>
                  <a:ext cx="132080" cy="13208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</p:grpSp>
        </p:grpSp>
        <p:sp>
          <p:nvSpPr>
            <p:cNvPr id="213" name="台形 212"/>
            <p:cNvSpPr/>
            <p:nvPr/>
          </p:nvSpPr>
          <p:spPr bwMode="auto">
            <a:xfrm rot="19072215">
              <a:off x="4997580" y="3649231"/>
              <a:ext cx="79343" cy="166662"/>
            </a:xfrm>
            <a:prstGeom prst="trapezoid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角丸四角形 213"/>
            <p:cNvSpPr/>
            <p:nvPr/>
          </p:nvSpPr>
          <p:spPr bwMode="auto">
            <a:xfrm rot="10800000">
              <a:off x="4489624" y="2815187"/>
              <a:ext cx="204366" cy="338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角丸四角形 214"/>
            <p:cNvSpPr/>
            <p:nvPr/>
          </p:nvSpPr>
          <p:spPr bwMode="auto">
            <a:xfrm rot="10800000">
              <a:off x="4394182" y="2815187"/>
              <a:ext cx="71320" cy="338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6" name="グループ化 215"/>
            <p:cNvGrpSpPr/>
            <p:nvPr/>
          </p:nvGrpSpPr>
          <p:grpSpPr>
            <a:xfrm rot="5400000">
              <a:off x="5225065" y="3298562"/>
              <a:ext cx="299808" cy="33849"/>
              <a:chOff x="5070098" y="3115551"/>
              <a:chExt cx="299808" cy="33849"/>
            </a:xfrm>
          </p:grpSpPr>
          <p:sp>
            <p:nvSpPr>
              <p:cNvPr id="217" name="角丸四角形 216"/>
              <p:cNvSpPr/>
              <p:nvPr/>
            </p:nvSpPr>
            <p:spPr bwMode="auto">
              <a:xfrm rot="10800000">
                <a:off x="5165540" y="3115551"/>
                <a:ext cx="204366" cy="3384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角丸四角形 217"/>
              <p:cNvSpPr/>
              <p:nvPr/>
            </p:nvSpPr>
            <p:spPr bwMode="auto">
              <a:xfrm rot="10800000">
                <a:off x="5070098" y="3115551"/>
                <a:ext cx="71320" cy="3384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4" name="グループ化 273"/>
          <p:cNvGrpSpPr/>
          <p:nvPr/>
        </p:nvGrpSpPr>
        <p:grpSpPr>
          <a:xfrm>
            <a:off x="7826721" y="4677731"/>
            <a:ext cx="1522206" cy="1719961"/>
            <a:chOff x="7826721" y="2649206"/>
            <a:chExt cx="1522206" cy="1719961"/>
          </a:xfrm>
        </p:grpSpPr>
        <p:sp>
          <p:nvSpPr>
            <p:cNvPr id="273" name="アーチ 272"/>
            <p:cNvSpPr/>
            <p:nvPr/>
          </p:nvSpPr>
          <p:spPr bwMode="auto">
            <a:xfrm rot="5400000">
              <a:off x="7921172" y="2874600"/>
              <a:ext cx="306153" cy="495055"/>
            </a:xfrm>
            <a:prstGeom prst="blockArc">
              <a:avLst>
                <a:gd name="adj1" fmla="val 10800000"/>
                <a:gd name="adj2" fmla="val 322753"/>
                <a:gd name="adj3" fmla="val 14599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2" name="グループ化 241"/>
            <p:cNvGrpSpPr/>
            <p:nvPr/>
          </p:nvGrpSpPr>
          <p:grpSpPr>
            <a:xfrm>
              <a:off x="7939623" y="2649206"/>
              <a:ext cx="1409304" cy="1719961"/>
              <a:chOff x="6101017" y="2862517"/>
              <a:chExt cx="1409304" cy="1719961"/>
            </a:xfrm>
          </p:grpSpPr>
          <p:sp>
            <p:nvSpPr>
              <p:cNvPr id="243" name="AutoShape 127"/>
              <p:cNvSpPr>
                <a:spLocks noChangeArrowheads="1"/>
              </p:cNvSpPr>
              <p:nvPr/>
            </p:nvSpPr>
            <p:spPr bwMode="auto">
              <a:xfrm>
                <a:off x="6340334" y="2862517"/>
                <a:ext cx="1169987" cy="1719961"/>
              </a:xfrm>
              <a:prstGeom prst="roundRect">
                <a:avLst>
                  <a:gd name="adj" fmla="val 11457"/>
                </a:avLst>
              </a:prstGeom>
              <a:solidFill>
                <a:srgbClr val="92D05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" name="AutoShape 127"/>
              <p:cNvSpPr>
                <a:spLocks noChangeArrowheads="1"/>
              </p:cNvSpPr>
              <p:nvPr/>
            </p:nvSpPr>
            <p:spPr bwMode="auto">
              <a:xfrm>
                <a:off x="6408401" y="2926898"/>
                <a:ext cx="1035114" cy="1039947"/>
              </a:xfrm>
              <a:prstGeom prst="roundRect">
                <a:avLst>
                  <a:gd name="adj" fmla="val 7531"/>
                </a:avLst>
              </a:prstGeom>
              <a:solidFill>
                <a:srgbClr val="0033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" name="角丸四角形 244"/>
              <p:cNvSpPr/>
              <p:nvPr/>
            </p:nvSpPr>
            <p:spPr bwMode="auto">
              <a:xfrm>
                <a:off x="7158245" y="4137067"/>
                <a:ext cx="225025" cy="251662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AutoShape 127"/>
              <p:cNvSpPr>
                <a:spLocks noChangeArrowheads="1"/>
              </p:cNvSpPr>
              <p:nvPr/>
            </p:nvSpPr>
            <p:spPr bwMode="auto">
              <a:xfrm>
                <a:off x="6101017" y="2918089"/>
                <a:ext cx="215461" cy="907056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" name="AutoShape 127"/>
              <p:cNvSpPr>
                <a:spLocks noChangeArrowheads="1"/>
              </p:cNvSpPr>
              <p:nvPr/>
            </p:nvSpPr>
            <p:spPr bwMode="auto">
              <a:xfrm>
                <a:off x="6151817" y="2946399"/>
                <a:ext cx="111823" cy="822961"/>
              </a:xfrm>
              <a:prstGeom prst="roundRect">
                <a:avLst>
                  <a:gd name="adj" fmla="val 50000"/>
                </a:avLst>
              </a:prstGeom>
              <a:solidFill>
                <a:srgbClr val="99FF66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8" name="グループ化 247"/>
              <p:cNvGrpSpPr/>
              <p:nvPr/>
            </p:nvGrpSpPr>
            <p:grpSpPr>
              <a:xfrm>
                <a:off x="7075074" y="2982227"/>
                <a:ext cx="166341" cy="166341"/>
                <a:chOff x="7075074" y="2982227"/>
                <a:chExt cx="166341" cy="166341"/>
              </a:xfrm>
            </p:grpSpPr>
            <p:sp>
              <p:nvSpPr>
                <p:cNvPr id="271" name="円/楕円 270"/>
                <p:cNvSpPr/>
                <p:nvPr/>
              </p:nvSpPr>
              <p:spPr bwMode="auto">
                <a:xfrm>
                  <a:off x="7075074" y="2982227"/>
                  <a:ext cx="166341" cy="16634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正方形/長方形 271"/>
                <p:cNvSpPr/>
                <p:nvPr/>
              </p:nvSpPr>
              <p:spPr bwMode="auto">
                <a:xfrm>
                  <a:off x="7146048" y="2989197"/>
                  <a:ext cx="24393" cy="15240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9" name="角丸四角形 248"/>
              <p:cNvSpPr/>
              <p:nvPr/>
            </p:nvSpPr>
            <p:spPr bwMode="auto">
              <a:xfrm>
                <a:off x="6483170" y="3465391"/>
                <a:ext cx="360040" cy="409072"/>
              </a:xfrm>
              <a:prstGeom prst="roundRect">
                <a:avLst>
                  <a:gd name="adj" fmla="val 11023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角丸四角形 249"/>
              <p:cNvSpPr/>
              <p:nvPr/>
            </p:nvSpPr>
            <p:spPr bwMode="auto">
              <a:xfrm>
                <a:off x="6483170" y="3607631"/>
                <a:ext cx="360040" cy="138348"/>
              </a:xfrm>
              <a:prstGeom prst="roundRect">
                <a:avLst>
                  <a:gd name="adj" fmla="val 11023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1" name="グループ化 250"/>
              <p:cNvGrpSpPr/>
              <p:nvPr/>
            </p:nvGrpSpPr>
            <p:grpSpPr>
              <a:xfrm>
                <a:off x="6494335" y="3648051"/>
                <a:ext cx="337710" cy="194970"/>
                <a:chOff x="6680575" y="3852659"/>
                <a:chExt cx="360040" cy="269917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269" name="角丸四角形 268"/>
                <p:cNvSpPr/>
                <p:nvPr/>
              </p:nvSpPr>
              <p:spPr bwMode="auto">
                <a:xfrm>
                  <a:off x="6680575" y="3852659"/>
                  <a:ext cx="360040" cy="45719"/>
                </a:xfrm>
                <a:prstGeom prst="roundRect">
                  <a:avLst>
                    <a:gd name="adj" fmla="val 11023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角丸四角形 269"/>
                <p:cNvSpPr/>
                <p:nvPr/>
              </p:nvSpPr>
              <p:spPr bwMode="auto">
                <a:xfrm>
                  <a:off x="6680575" y="4076857"/>
                  <a:ext cx="360040" cy="45719"/>
                </a:xfrm>
                <a:prstGeom prst="roundRect">
                  <a:avLst>
                    <a:gd name="adj" fmla="val 11023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2" name="グループ化 251"/>
              <p:cNvGrpSpPr/>
              <p:nvPr/>
            </p:nvGrpSpPr>
            <p:grpSpPr>
              <a:xfrm>
                <a:off x="6978225" y="3242025"/>
                <a:ext cx="385862" cy="105827"/>
                <a:chOff x="6978225" y="3242025"/>
                <a:chExt cx="385862" cy="105827"/>
              </a:xfrm>
            </p:grpSpPr>
            <p:sp>
              <p:nvSpPr>
                <p:cNvPr id="266" name="円/楕円 265"/>
                <p:cNvSpPr/>
                <p:nvPr/>
              </p:nvSpPr>
              <p:spPr bwMode="auto">
                <a:xfrm>
                  <a:off x="6978225" y="3242025"/>
                  <a:ext cx="105827" cy="10582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円/楕円 266"/>
                <p:cNvSpPr/>
                <p:nvPr/>
              </p:nvSpPr>
              <p:spPr bwMode="auto">
                <a:xfrm>
                  <a:off x="7118243" y="3242025"/>
                  <a:ext cx="105827" cy="10582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円/楕円 267"/>
                <p:cNvSpPr/>
                <p:nvPr/>
              </p:nvSpPr>
              <p:spPr bwMode="auto">
                <a:xfrm>
                  <a:off x="7258260" y="3242025"/>
                  <a:ext cx="105827" cy="10582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3" name="グループ化 252"/>
              <p:cNvGrpSpPr/>
              <p:nvPr/>
            </p:nvGrpSpPr>
            <p:grpSpPr>
              <a:xfrm>
                <a:off x="6978225" y="3373470"/>
                <a:ext cx="385862" cy="105827"/>
                <a:chOff x="6978225" y="3242025"/>
                <a:chExt cx="385862" cy="105827"/>
              </a:xfrm>
            </p:grpSpPr>
            <p:sp>
              <p:nvSpPr>
                <p:cNvPr id="263" name="円/楕円 262"/>
                <p:cNvSpPr/>
                <p:nvPr/>
              </p:nvSpPr>
              <p:spPr bwMode="auto">
                <a:xfrm>
                  <a:off x="6978225" y="3242025"/>
                  <a:ext cx="105827" cy="10582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円/楕円 263"/>
                <p:cNvSpPr/>
                <p:nvPr/>
              </p:nvSpPr>
              <p:spPr bwMode="auto">
                <a:xfrm>
                  <a:off x="7118243" y="3242025"/>
                  <a:ext cx="105827" cy="10582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円/楕円 264"/>
                <p:cNvSpPr/>
                <p:nvPr/>
              </p:nvSpPr>
              <p:spPr bwMode="auto">
                <a:xfrm>
                  <a:off x="7258260" y="3242025"/>
                  <a:ext cx="105827" cy="10582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4" name="グループ化 253"/>
              <p:cNvGrpSpPr/>
              <p:nvPr/>
            </p:nvGrpSpPr>
            <p:grpSpPr>
              <a:xfrm>
                <a:off x="6978225" y="3506820"/>
                <a:ext cx="385862" cy="105827"/>
                <a:chOff x="6978225" y="3242025"/>
                <a:chExt cx="385862" cy="105827"/>
              </a:xfrm>
            </p:grpSpPr>
            <p:sp>
              <p:nvSpPr>
                <p:cNvPr id="260" name="円/楕円 259"/>
                <p:cNvSpPr/>
                <p:nvPr/>
              </p:nvSpPr>
              <p:spPr bwMode="auto">
                <a:xfrm>
                  <a:off x="6978225" y="3242025"/>
                  <a:ext cx="105827" cy="10582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円/楕円 260"/>
                <p:cNvSpPr/>
                <p:nvPr/>
              </p:nvSpPr>
              <p:spPr bwMode="auto">
                <a:xfrm>
                  <a:off x="7118243" y="3242025"/>
                  <a:ext cx="105827" cy="10582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円/楕円 261"/>
                <p:cNvSpPr/>
                <p:nvPr/>
              </p:nvSpPr>
              <p:spPr bwMode="auto">
                <a:xfrm>
                  <a:off x="7258260" y="3242025"/>
                  <a:ext cx="105827" cy="10582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5" name="グループ化 254"/>
              <p:cNvGrpSpPr/>
              <p:nvPr/>
            </p:nvGrpSpPr>
            <p:grpSpPr>
              <a:xfrm>
                <a:off x="6978225" y="3638265"/>
                <a:ext cx="385862" cy="105827"/>
                <a:chOff x="6978225" y="3242025"/>
                <a:chExt cx="385862" cy="105827"/>
              </a:xfrm>
            </p:grpSpPr>
            <p:sp>
              <p:nvSpPr>
                <p:cNvPr id="257" name="円/楕円 256"/>
                <p:cNvSpPr/>
                <p:nvPr/>
              </p:nvSpPr>
              <p:spPr bwMode="auto">
                <a:xfrm>
                  <a:off x="6978225" y="3242025"/>
                  <a:ext cx="105827" cy="10582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円/楕円 257"/>
                <p:cNvSpPr/>
                <p:nvPr/>
              </p:nvSpPr>
              <p:spPr bwMode="auto">
                <a:xfrm>
                  <a:off x="7118243" y="3242025"/>
                  <a:ext cx="105827" cy="10582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円/楕円 258"/>
                <p:cNvSpPr/>
                <p:nvPr/>
              </p:nvSpPr>
              <p:spPr bwMode="auto">
                <a:xfrm>
                  <a:off x="7258260" y="3242025"/>
                  <a:ext cx="105827" cy="10582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6" name="正方形/長方形 255"/>
              <p:cNvSpPr/>
              <p:nvPr/>
            </p:nvSpPr>
            <p:spPr bwMode="auto">
              <a:xfrm>
                <a:off x="6483170" y="3049659"/>
                <a:ext cx="360040" cy="211365"/>
              </a:xfrm>
              <a:prstGeom prst="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3" name="グループ化 292"/>
          <p:cNvGrpSpPr/>
          <p:nvPr/>
        </p:nvGrpSpPr>
        <p:grpSpPr>
          <a:xfrm>
            <a:off x="6193131" y="1245486"/>
            <a:ext cx="1226069" cy="1098655"/>
            <a:chOff x="6193131" y="1245486"/>
            <a:chExt cx="1226069" cy="1098655"/>
          </a:xfrm>
        </p:grpSpPr>
        <p:sp>
          <p:nvSpPr>
            <p:cNvPr id="276" name="Freeform 117"/>
            <p:cNvSpPr>
              <a:spLocks/>
            </p:cNvSpPr>
            <p:nvPr/>
          </p:nvSpPr>
          <p:spPr bwMode="auto">
            <a:xfrm>
              <a:off x="6220379" y="1399579"/>
              <a:ext cx="1169988" cy="944562"/>
            </a:xfrm>
            <a:custGeom>
              <a:avLst/>
              <a:gdLst>
                <a:gd name="T0" fmla="*/ 0 w 737"/>
                <a:gd name="T1" fmla="*/ 567 h 595"/>
                <a:gd name="T2" fmla="*/ 28 w 737"/>
                <a:gd name="T3" fmla="*/ 595 h 595"/>
                <a:gd name="T4" fmla="*/ 709 w 737"/>
                <a:gd name="T5" fmla="*/ 595 h 595"/>
                <a:gd name="T6" fmla="*/ 737 w 737"/>
                <a:gd name="T7" fmla="*/ 567 h 595"/>
                <a:gd name="T8" fmla="*/ 624 w 737"/>
                <a:gd name="T9" fmla="*/ 142 h 595"/>
                <a:gd name="T10" fmla="*/ 567 w 737"/>
                <a:gd name="T11" fmla="*/ 85 h 595"/>
                <a:gd name="T12" fmla="*/ 510 w 737"/>
                <a:gd name="T13" fmla="*/ 85 h 595"/>
                <a:gd name="T14" fmla="*/ 510 w 737"/>
                <a:gd name="T15" fmla="*/ 0 h 595"/>
                <a:gd name="T16" fmla="*/ 454 w 737"/>
                <a:gd name="T17" fmla="*/ 0 h 595"/>
                <a:gd name="T18" fmla="*/ 454 w 737"/>
                <a:gd name="T19" fmla="*/ 85 h 595"/>
                <a:gd name="T20" fmla="*/ 283 w 737"/>
                <a:gd name="T21" fmla="*/ 85 h 595"/>
                <a:gd name="T22" fmla="*/ 283 w 737"/>
                <a:gd name="T23" fmla="*/ 0 h 595"/>
                <a:gd name="T24" fmla="*/ 227 w 737"/>
                <a:gd name="T25" fmla="*/ 0 h 595"/>
                <a:gd name="T26" fmla="*/ 227 w 737"/>
                <a:gd name="T27" fmla="*/ 85 h 595"/>
                <a:gd name="T28" fmla="*/ 170 w 737"/>
                <a:gd name="T29" fmla="*/ 85 h 595"/>
                <a:gd name="T30" fmla="*/ 113 w 737"/>
                <a:gd name="T31" fmla="*/ 142 h 595"/>
                <a:gd name="T32" fmla="*/ 0 w 737"/>
                <a:gd name="T33" fmla="*/ 567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37" h="595">
                  <a:moveTo>
                    <a:pt x="0" y="567"/>
                  </a:moveTo>
                  <a:lnTo>
                    <a:pt x="28" y="595"/>
                  </a:lnTo>
                  <a:lnTo>
                    <a:pt x="709" y="595"/>
                  </a:lnTo>
                  <a:lnTo>
                    <a:pt x="737" y="567"/>
                  </a:lnTo>
                  <a:lnTo>
                    <a:pt x="624" y="142"/>
                  </a:lnTo>
                  <a:lnTo>
                    <a:pt x="567" y="85"/>
                  </a:lnTo>
                  <a:lnTo>
                    <a:pt x="510" y="85"/>
                  </a:lnTo>
                  <a:lnTo>
                    <a:pt x="510" y="0"/>
                  </a:lnTo>
                  <a:lnTo>
                    <a:pt x="454" y="0"/>
                  </a:lnTo>
                  <a:lnTo>
                    <a:pt x="454" y="85"/>
                  </a:lnTo>
                  <a:lnTo>
                    <a:pt x="283" y="85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85"/>
                  </a:lnTo>
                  <a:lnTo>
                    <a:pt x="170" y="85"/>
                  </a:lnTo>
                  <a:lnTo>
                    <a:pt x="113" y="142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" name="AutoShape 120"/>
            <p:cNvSpPr>
              <a:spLocks noChangeArrowheads="1"/>
            </p:cNvSpPr>
            <p:nvPr/>
          </p:nvSpPr>
          <p:spPr bwMode="auto">
            <a:xfrm>
              <a:off x="6445804" y="1625004"/>
              <a:ext cx="720725" cy="585787"/>
            </a:xfrm>
            <a:custGeom>
              <a:avLst/>
              <a:gdLst>
                <a:gd name="G0" fmla="+- 4044 0 0"/>
                <a:gd name="G1" fmla="+- 21600 0 4044"/>
                <a:gd name="G2" fmla="+- 21600 0 404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044" y="10800"/>
                  </a:moveTo>
                  <a:cubicBezTo>
                    <a:pt x="4044" y="14531"/>
                    <a:pt x="7069" y="17556"/>
                    <a:pt x="10800" y="17556"/>
                  </a:cubicBezTo>
                  <a:cubicBezTo>
                    <a:pt x="14531" y="17556"/>
                    <a:pt x="17556" y="14531"/>
                    <a:pt x="17556" y="10800"/>
                  </a:cubicBezTo>
                  <a:cubicBezTo>
                    <a:pt x="17556" y="7069"/>
                    <a:pt x="14531" y="4044"/>
                    <a:pt x="10800" y="4044"/>
                  </a:cubicBezTo>
                  <a:cubicBezTo>
                    <a:pt x="7069" y="4044"/>
                    <a:pt x="4044" y="7069"/>
                    <a:pt x="4044" y="1080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8" name="グループ化 277"/>
            <p:cNvGrpSpPr/>
            <p:nvPr/>
          </p:nvGrpSpPr>
          <p:grpSpPr>
            <a:xfrm>
              <a:off x="6193131" y="1245486"/>
              <a:ext cx="1226069" cy="379508"/>
              <a:chOff x="673099" y="3896687"/>
              <a:chExt cx="1574800" cy="630237"/>
            </a:xfrm>
            <a:solidFill>
              <a:srgbClr val="FF0000"/>
            </a:solidFill>
          </p:grpSpPr>
          <p:sp>
            <p:nvSpPr>
              <p:cNvPr id="279" name="AutoShape 4"/>
              <p:cNvSpPr>
                <a:spLocks noChangeArrowheads="1"/>
              </p:cNvSpPr>
              <p:nvPr/>
            </p:nvSpPr>
            <p:spPr bwMode="auto">
              <a:xfrm>
                <a:off x="673099" y="4077662"/>
                <a:ext cx="448642" cy="360363"/>
              </a:xfrm>
              <a:prstGeom prst="roundRect">
                <a:avLst>
                  <a:gd name="adj" fmla="val 33042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" name="AutoShape 6"/>
              <p:cNvSpPr>
                <a:spLocks noChangeArrowheads="1"/>
              </p:cNvSpPr>
              <p:nvPr/>
            </p:nvSpPr>
            <p:spPr bwMode="auto">
              <a:xfrm>
                <a:off x="673099" y="3896687"/>
                <a:ext cx="1574800" cy="630237"/>
              </a:xfrm>
              <a:custGeom>
                <a:avLst/>
                <a:gdLst>
                  <a:gd name="G0" fmla="+- 4704 0 0"/>
                  <a:gd name="G1" fmla="+- -11162975 0 0"/>
                  <a:gd name="G2" fmla="+- 0 0 -11162975"/>
                  <a:gd name="T0" fmla="*/ 0 256 1"/>
                  <a:gd name="T1" fmla="*/ 180 256 1"/>
                  <a:gd name="G3" fmla="+- -11162975 T0 T1"/>
                  <a:gd name="T2" fmla="*/ 0 256 1"/>
                  <a:gd name="T3" fmla="*/ 90 256 1"/>
                  <a:gd name="G4" fmla="+- -11162975 T2 T3"/>
                  <a:gd name="G5" fmla="*/ G4 2 1"/>
                  <a:gd name="T4" fmla="*/ 90 256 1"/>
                  <a:gd name="T5" fmla="*/ 0 256 1"/>
                  <a:gd name="G6" fmla="+- -11162975 T4 T5"/>
                  <a:gd name="G7" fmla="*/ G6 2 1"/>
                  <a:gd name="G8" fmla="abs -1116297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4704"/>
                  <a:gd name="G18" fmla="*/ 4704 1 2"/>
                  <a:gd name="G19" fmla="+- G18 5400 0"/>
                  <a:gd name="G20" fmla="cos G19 -11162975"/>
                  <a:gd name="G21" fmla="sin G19 -11162975"/>
                  <a:gd name="G22" fmla="+- G20 10800 0"/>
                  <a:gd name="G23" fmla="+- G21 10800 0"/>
                  <a:gd name="G24" fmla="+- 10800 0 G20"/>
                  <a:gd name="G25" fmla="+- 4704 10800 0"/>
                  <a:gd name="G26" fmla="?: G9 G17 G25"/>
                  <a:gd name="G27" fmla="?: G9 0 21600"/>
                  <a:gd name="G28" fmla="cos 10800 -11162975"/>
                  <a:gd name="G29" fmla="sin 10800 -11162975"/>
                  <a:gd name="G30" fmla="sin 4704 -1116297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162975 G34 0"/>
                  <a:gd name="G36" fmla="?: G6 G35 G31"/>
                  <a:gd name="G37" fmla="+- 21600 0 G36"/>
                  <a:gd name="G38" fmla="?: G4 0 G33"/>
                  <a:gd name="G39" fmla="?: -1116297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158 w 21600"/>
                  <a:gd name="T15" fmla="*/ 9498 h 21600"/>
                  <a:gd name="T16" fmla="*/ 10800 w 21600"/>
                  <a:gd name="T17" fmla="*/ 6096 h 21600"/>
                  <a:gd name="T18" fmla="*/ 18442 w 21600"/>
                  <a:gd name="T19" fmla="*/ 949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6162" y="10010"/>
                    </a:moveTo>
                    <a:cubicBezTo>
                      <a:pt x="6547" y="7749"/>
                      <a:pt x="8506" y="6095"/>
                      <a:pt x="10800" y="6096"/>
                    </a:cubicBezTo>
                    <a:cubicBezTo>
                      <a:pt x="13093" y="6096"/>
                      <a:pt x="15052" y="7749"/>
                      <a:pt x="15437" y="10010"/>
                    </a:cubicBezTo>
                    <a:lnTo>
                      <a:pt x="21446" y="8986"/>
                    </a:lnTo>
                    <a:cubicBezTo>
                      <a:pt x="20562" y="3796"/>
                      <a:pt x="16064" y="-1"/>
                      <a:pt x="10799" y="0"/>
                    </a:cubicBezTo>
                    <a:cubicBezTo>
                      <a:pt x="5535" y="0"/>
                      <a:pt x="1037" y="3796"/>
                      <a:pt x="153" y="898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" name="AutoShape 9"/>
              <p:cNvSpPr>
                <a:spLocks noChangeArrowheads="1"/>
              </p:cNvSpPr>
              <p:nvPr/>
            </p:nvSpPr>
            <p:spPr bwMode="auto">
              <a:xfrm>
                <a:off x="1792175" y="4077662"/>
                <a:ext cx="455724" cy="360363"/>
              </a:xfrm>
              <a:prstGeom prst="roundRect">
                <a:avLst>
                  <a:gd name="adj" fmla="val 33042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92" name="グループ化 291"/>
          <p:cNvGrpSpPr/>
          <p:nvPr/>
        </p:nvGrpSpPr>
        <p:grpSpPr>
          <a:xfrm>
            <a:off x="7677569" y="586206"/>
            <a:ext cx="1762778" cy="1831748"/>
            <a:chOff x="7677569" y="586206"/>
            <a:chExt cx="1762778" cy="1831748"/>
          </a:xfrm>
        </p:grpSpPr>
        <p:grpSp>
          <p:nvGrpSpPr>
            <p:cNvPr id="283" name="グループ化 282"/>
            <p:cNvGrpSpPr/>
            <p:nvPr/>
          </p:nvGrpSpPr>
          <p:grpSpPr>
            <a:xfrm>
              <a:off x="8153885" y="1205097"/>
              <a:ext cx="1286462" cy="1212857"/>
              <a:chOff x="6407516" y="4060818"/>
              <a:chExt cx="1286462" cy="1212857"/>
            </a:xfrm>
            <a:solidFill>
              <a:srgbClr val="FF0000"/>
            </a:solidFill>
          </p:grpSpPr>
          <p:sp>
            <p:nvSpPr>
              <p:cNvPr id="286" name="Freeform 117"/>
              <p:cNvSpPr>
                <a:spLocks/>
              </p:cNvSpPr>
              <p:nvPr/>
            </p:nvSpPr>
            <p:spPr bwMode="auto">
              <a:xfrm>
                <a:off x="6523990" y="4329113"/>
                <a:ext cx="1169988" cy="944562"/>
              </a:xfrm>
              <a:custGeom>
                <a:avLst/>
                <a:gdLst>
                  <a:gd name="T0" fmla="*/ 0 w 737"/>
                  <a:gd name="T1" fmla="*/ 567 h 595"/>
                  <a:gd name="T2" fmla="*/ 28 w 737"/>
                  <a:gd name="T3" fmla="*/ 595 h 595"/>
                  <a:gd name="T4" fmla="*/ 709 w 737"/>
                  <a:gd name="T5" fmla="*/ 595 h 595"/>
                  <a:gd name="T6" fmla="*/ 737 w 737"/>
                  <a:gd name="T7" fmla="*/ 567 h 595"/>
                  <a:gd name="T8" fmla="*/ 624 w 737"/>
                  <a:gd name="T9" fmla="*/ 142 h 595"/>
                  <a:gd name="T10" fmla="*/ 567 w 737"/>
                  <a:gd name="T11" fmla="*/ 85 h 595"/>
                  <a:gd name="T12" fmla="*/ 510 w 737"/>
                  <a:gd name="T13" fmla="*/ 85 h 595"/>
                  <a:gd name="T14" fmla="*/ 510 w 737"/>
                  <a:gd name="T15" fmla="*/ 0 h 595"/>
                  <a:gd name="T16" fmla="*/ 454 w 737"/>
                  <a:gd name="T17" fmla="*/ 0 h 595"/>
                  <a:gd name="T18" fmla="*/ 454 w 737"/>
                  <a:gd name="T19" fmla="*/ 85 h 595"/>
                  <a:gd name="T20" fmla="*/ 283 w 737"/>
                  <a:gd name="T21" fmla="*/ 85 h 595"/>
                  <a:gd name="T22" fmla="*/ 283 w 737"/>
                  <a:gd name="T23" fmla="*/ 0 h 595"/>
                  <a:gd name="T24" fmla="*/ 227 w 737"/>
                  <a:gd name="T25" fmla="*/ 0 h 595"/>
                  <a:gd name="T26" fmla="*/ 227 w 737"/>
                  <a:gd name="T27" fmla="*/ 85 h 595"/>
                  <a:gd name="T28" fmla="*/ 170 w 737"/>
                  <a:gd name="T29" fmla="*/ 85 h 595"/>
                  <a:gd name="T30" fmla="*/ 113 w 737"/>
                  <a:gd name="T31" fmla="*/ 142 h 595"/>
                  <a:gd name="T32" fmla="*/ 0 w 737"/>
                  <a:gd name="T33" fmla="*/ 567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7" h="595">
                    <a:moveTo>
                      <a:pt x="0" y="567"/>
                    </a:moveTo>
                    <a:lnTo>
                      <a:pt x="28" y="595"/>
                    </a:lnTo>
                    <a:lnTo>
                      <a:pt x="709" y="595"/>
                    </a:lnTo>
                    <a:lnTo>
                      <a:pt x="737" y="567"/>
                    </a:lnTo>
                    <a:lnTo>
                      <a:pt x="624" y="142"/>
                    </a:lnTo>
                    <a:lnTo>
                      <a:pt x="567" y="85"/>
                    </a:lnTo>
                    <a:lnTo>
                      <a:pt x="510" y="85"/>
                    </a:lnTo>
                    <a:lnTo>
                      <a:pt x="510" y="0"/>
                    </a:lnTo>
                    <a:lnTo>
                      <a:pt x="454" y="0"/>
                    </a:lnTo>
                    <a:lnTo>
                      <a:pt x="454" y="85"/>
                    </a:lnTo>
                    <a:lnTo>
                      <a:pt x="283" y="85"/>
                    </a:lnTo>
                    <a:lnTo>
                      <a:pt x="283" y="0"/>
                    </a:lnTo>
                    <a:lnTo>
                      <a:pt x="227" y="0"/>
                    </a:lnTo>
                    <a:lnTo>
                      <a:pt x="227" y="85"/>
                    </a:lnTo>
                    <a:lnTo>
                      <a:pt x="170" y="85"/>
                    </a:lnTo>
                    <a:lnTo>
                      <a:pt x="113" y="142"/>
                    </a:lnTo>
                    <a:lnTo>
                      <a:pt x="0" y="56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" name="AutoShape 120"/>
              <p:cNvSpPr>
                <a:spLocks noChangeArrowheads="1"/>
              </p:cNvSpPr>
              <p:nvPr/>
            </p:nvSpPr>
            <p:spPr bwMode="auto">
              <a:xfrm>
                <a:off x="6749415" y="4554538"/>
                <a:ext cx="720725" cy="585787"/>
              </a:xfrm>
              <a:custGeom>
                <a:avLst/>
                <a:gdLst>
                  <a:gd name="G0" fmla="+- 4044 0 0"/>
                  <a:gd name="G1" fmla="+- 21600 0 4044"/>
                  <a:gd name="G2" fmla="+- 21600 0 404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044" y="10800"/>
                    </a:moveTo>
                    <a:cubicBezTo>
                      <a:pt x="4044" y="14531"/>
                      <a:pt x="7069" y="17556"/>
                      <a:pt x="10800" y="17556"/>
                    </a:cubicBezTo>
                    <a:cubicBezTo>
                      <a:pt x="14531" y="17556"/>
                      <a:pt x="17556" y="14531"/>
                      <a:pt x="17556" y="10800"/>
                    </a:cubicBezTo>
                    <a:cubicBezTo>
                      <a:pt x="17556" y="7069"/>
                      <a:pt x="14531" y="4044"/>
                      <a:pt x="10800" y="4044"/>
                    </a:cubicBezTo>
                    <a:cubicBezTo>
                      <a:pt x="7069" y="4044"/>
                      <a:pt x="4044" y="7069"/>
                      <a:pt x="4044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88" name="グループ化 287"/>
              <p:cNvGrpSpPr/>
              <p:nvPr/>
            </p:nvGrpSpPr>
            <p:grpSpPr>
              <a:xfrm rot="20680568">
                <a:off x="6407516" y="4060818"/>
                <a:ext cx="1226069" cy="379508"/>
                <a:chOff x="673099" y="3896687"/>
                <a:chExt cx="1574800" cy="630237"/>
              </a:xfrm>
              <a:grpFill/>
            </p:grpSpPr>
            <p:sp>
              <p:nvSpPr>
                <p:cNvPr id="289" name="AutoShape 4"/>
                <p:cNvSpPr>
                  <a:spLocks noChangeArrowheads="1"/>
                </p:cNvSpPr>
                <p:nvPr/>
              </p:nvSpPr>
              <p:spPr bwMode="auto">
                <a:xfrm>
                  <a:off x="673099" y="4077662"/>
                  <a:ext cx="448642" cy="360363"/>
                </a:xfrm>
                <a:prstGeom prst="roundRect">
                  <a:avLst>
                    <a:gd name="adj" fmla="val 33042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" name="AutoShape 6"/>
                <p:cNvSpPr>
                  <a:spLocks noChangeArrowheads="1"/>
                </p:cNvSpPr>
                <p:nvPr/>
              </p:nvSpPr>
              <p:spPr bwMode="auto">
                <a:xfrm>
                  <a:off x="673099" y="3896687"/>
                  <a:ext cx="1574800" cy="630237"/>
                </a:xfrm>
                <a:custGeom>
                  <a:avLst/>
                  <a:gdLst>
                    <a:gd name="G0" fmla="+- 4704 0 0"/>
                    <a:gd name="G1" fmla="+- -11162975 0 0"/>
                    <a:gd name="G2" fmla="+- 0 0 -11162975"/>
                    <a:gd name="T0" fmla="*/ 0 256 1"/>
                    <a:gd name="T1" fmla="*/ 180 256 1"/>
                    <a:gd name="G3" fmla="+- -11162975 T0 T1"/>
                    <a:gd name="T2" fmla="*/ 0 256 1"/>
                    <a:gd name="T3" fmla="*/ 90 256 1"/>
                    <a:gd name="G4" fmla="+- -11162975 T2 T3"/>
                    <a:gd name="G5" fmla="*/ G4 2 1"/>
                    <a:gd name="T4" fmla="*/ 90 256 1"/>
                    <a:gd name="T5" fmla="*/ 0 256 1"/>
                    <a:gd name="G6" fmla="+- -11162975 T4 T5"/>
                    <a:gd name="G7" fmla="*/ G6 2 1"/>
                    <a:gd name="G8" fmla="abs -1116297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4704"/>
                    <a:gd name="G18" fmla="*/ 4704 1 2"/>
                    <a:gd name="G19" fmla="+- G18 5400 0"/>
                    <a:gd name="G20" fmla="cos G19 -11162975"/>
                    <a:gd name="G21" fmla="sin G19 -11162975"/>
                    <a:gd name="G22" fmla="+- G20 10800 0"/>
                    <a:gd name="G23" fmla="+- G21 10800 0"/>
                    <a:gd name="G24" fmla="+- 10800 0 G20"/>
                    <a:gd name="G25" fmla="+- 4704 10800 0"/>
                    <a:gd name="G26" fmla="?: G9 G17 G25"/>
                    <a:gd name="G27" fmla="?: G9 0 21600"/>
                    <a:gd name="G28" fmla="cos 10800 -11162975"/>
                    <a:gd name="G29" fmla="sin 10800 -11162975"/>
                    <a:gd name="G30" fmla="sin 4704 -1116297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162975 G34 0"/>
                    <a:gd name="G36" fmla="?: G6 G35 G31"/>
                    <a:gd name="G37" fmla="+- 21600 0 G36"/>
                    <a:gd name="G38" fmla="?: G4 0 G33"/>
                    <a:gd name="G39" fmla="?: -1116297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158 w 21600"/>
                    <a:gd name="T15" fmla="*/ 9498 h 21600"/>
                    <a:gd name="T16" fmla="*/ 10800 w 21600"/>
                    <a:gd name="T17" fmla="*/ 6096 h 21600"/>
                    <a:gd name="T18" fmla="*/ 18442 w 21600"/>
                    <a:gd name="T19" fmla="*/ 9498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6162" y="10010"/>
                      </a:moveTo>
                      <a:cubicBezTo>
                        <a:pt x="6547" y="7749"/>
                        <a:pt x="8506" y="6095"/>
                        <a:pt x="10800" y="6096"/>
                      </a:cubicBezTo>
                      <a:cubicBezTo>
                        <a:pt x="13093" y="6096"/>
                        <a:pt x="15052" y="7749"/>
                        <a:pt x="15437" y="10010"/>
                      </a:cubicBezTo>
                      <a:lnTo>
                        <a:pt x="21446" y="8986"/>
                      </a:lnTo>
                      <a:cubicBezTo>
                        <a:pt x="20562" y="3796"/>
                        <a:pt x="16064" y="-1"/>
                        <a:pt x="10799" y="0"/>
                      </a:cubicBezTo>
                      <a:cubicBezTo>
                        <a:pt x="5535" y="0"/>
                        <a:pt x="1037" y="3796"/>
                        <a:pt x="153" y="89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1" name="AutoShape 9"/>
                <p:cNvSpPr>
                  <a:spLocks noChangeArrowheads="1"/>
                </p:cNvSpPr>
                <p:nvPr/>
              </p:nvSpPr>
              <p:spPr bwMode="auto">
                <a:xfrm>
                  <a:off x="1792175" y="4077662"/>
                  <a:ext cx="455724" cy="360363"/>
                </a:xfrm>
                <a:prstGeom prst="roundRect">
                  <a:avLst>
                    <a:gd name="adj" fmla="val 33042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84" name="稲妻 283"/>
            <p:cNvSpPr/>
            <p:nvPr/>
          </p:nvSpPr>
          <p:spPr>
            <a:xfrm rot="20961810">
              <a:off x="7677569" y="832359"/>
              <a:ext cx="536275" cy="496262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稲妻 284"/>
            <p:cNvSpPr/>
            <p:nvPr/>
          </p:nvSpPr>
          <p:spPr>
            <a:xfrm rot="2032379">
              <a:off x="7992695" y="586206"/>
              <a:ext cx="536275" cy="496262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7" name="グループ化 386"/>
          <p:cNvGrpSpPr/>
          <p:nvPr/>
        </p:nvGrpSpPr>
        <p:grpSpPr>
          <a:xfrm>
            <a:off x="353405" y="3001546"/>
            <a:ext cx="1726580" cy="1289506"/>
            <a:chOff x="353405" y="3001546"/>
            <a:chExt cx="1726580" cy="1289506"/>
          </a:xfrm>
        </p:grpSpPr>
        <p:sp>
          <p:nvSpPr>
            <p:cNvPr id="299" name="正方形/長方形 298"/>
            <p:cNvSpPr/>
            <p:nvPr/>
          </p:nvSpPr>
          <p:spPr bwMode="auto">
            <a:xfrm>
              <a:off x="596044" y="3001546"/>
              <a:ext cx="1218181" cy="112982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台形 299"/>
            <p:cNvSpPr/>
            <p:nvPr/>
          </p:nvSpPr>
          <p:spPr bwMode="auto">
            <a:xfrm>
              <a:off x="353405" y="3001546"/>
              <a:ext cx="405045" cy="370004"/>
            </a:xfrm>
            <a:prstGeom prst="trapezoid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台形 300"/>
            <p:cNvSpPr/>
            <p:nvPr/>
          </p:nvSpPr>
          <p:spPr bwMode="auto">
            <a:xfrm>
              <a:off x="1674940" y="3001546"/>
              <a:ext cx="405045" cy="370004"/>
            </a:xfrm>
            <a:prstGeom prst="trapezoid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正方形/長方形 294"/>
            <p:cNvSpPr/>
            <p:nvPr/>
          </p:nvSpPr>
          <p:spPr bwMode="auto">
            <a:xfrm>
              <a:off x="1386435" y="3109224"/>
              <a:ext cx="60990" cy="26232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正方形/長方形 295"/>
            <p:cNvSpPr/>
            <p:nvPr/>
          </p:nvSpPr>
          <p:spPr bwMode="auto">
            <a:xfrm>
              <a:off x="939395" y="3109224"/>
              <a:ext cx="60990" cy="26232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台形 297"/>
            <p:cNvSpPr/>
            <p:nvPr/>
          </p:nvSpPr>
          <p:spPr bwMode="auto">
            <a:xfrm>
              <a:off x="596044" y="3223340"/>
              <a:ext cx="1229717" cy="1067712"/>
            </a:xfrm>
            <a:prstGeom prst="trapezoid">
              <a:avLst>
                <a:gd name="adj" fmla="val 1751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8" name="グループ化 317"/>
            <p:cNvGrpSpPr/>
            <p:nvPr/>
          </p:nvGrpSpPr>
          <p:grpSpPr>
            <a:xfrm>
              <a:off x="887022" y="3437088"/>
              <a:ext cx="654016" cy="645356"/>
              <a:chOff x="887022" y="3437088"/>
              <a:chExt cx="654016" cy="645356"/>
            </a:xfrm>
          </p:grpSpPr>
          <p:grpSp>
            <p:nvGrpSpPr>
              <p:cNvPr id="305" name="グループ化 304"/>
              <p:cNvGrpSpPr/>
              <p:nvPr/>
            </p:nvGrpSpPr>
            <p:grpSpPr>
              <a:xfrm>
                <a:off x="887022" y="3437088"/>
                <a:ext cx="654016" cy="137356"/>
                <a:chOff x="887022" y="3437088"/>
                <a:chExt cx="654016" cy="137356"/>
              </a:xfrm>
            </p:grpSpPr>
            <p:sp>
              <p:nvSpPr>
                <p:cNvPr id="302" name="円/楕円 301"/>
                <p:cNvSpPr/>
                <p:nvPr/>
              </p:nvSpPr>
              <p:spPr bwMode="auto">
                <a:xfrm>
                  <a:off x="887022" y="3437088"/>
                  <a:ext cx="187291" cy="13735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円/楕円 302"/>
                <p:cNvSpPr/>
                <p:nvPr/>
              </p:nvSpPr>
              <p:spPr bwMode="auto">
                <a:xfrm>
                  <a:off x="1119432" y="3437088"/>
                  <a:ext cx="187291" cy="13735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円/楕円 303"/>
                <p:cNvSpPr/>
                <p:nvPr/>
              </p:nvSpPr>
              <p:spPr bwMode="auto">
                <a:xfrm>
                  <a:off x="1353747" y="3437088"/>
                  <a:ext cx="187291" cy="13735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6" name="グループ化 305"/>
              <p:cNvGrpSpPr/>
              <p:nvPr/>
            </p:nvGrpSpPr>
            <p:grpSpPr>
              <a:xfrm>
                <a:off x="887022" y="3602188"/>
                <a:ext cx="654016" cy="137356"/>
                <a:chOff x="887022" y="3437088"/>
                <a:chExt cx="654016" cy="137356"/>
              </a:xfrm>
            </p:grpSpPr>
            <p:sp>
              <p:nvSpPr>
                <p:cNvPr id="307" name="円/楕円 306"/>
                <p:cNvSpPr/>
                <p:nvPr/>
              </p:nvSpPr>
              <p:spPr bwMode="auto">
                <a:xfrm>
                  <a:off x="887022" y="3437088"/>
                  <a:ext cx="187291" cy="13735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円/楕円 307"/>
                <p:cNvSpPr/>
                <p:nvPr/>
              </p:nvSpPr>
              <p:spPr bwMode="auto">
                <a:xfrm>
                  <a:off x="1119432" y="3437088"/>
                  <a:ext cx="187291" cy="13735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円/楕円 308"/>
                <p:cNvSpPr/>
                <p:nvPr/>
              </p:nvSpPr>
              <p:spPr bwMode="auto">
                <a:xfrm>
                  <a:off x="1353747" y="3437088"/>
                  <a:ext cx="187291" cy="13735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0" name="グループ化 309"/>
              <p:cNvGrpSpPr/>
              <p:nvPr/>
            </p:nvGrpSpPr>
            <p:grpSpPr>
              <a:xfrm>
                <a:off x="887022" y="3774908"/>
                <a:ext cx="654016" cy="137356"/>
                <a:chOff x="887022" y="3437088"/>
                <a:chExt cx="654016" cy="137356"/>
              </a:xfrm>
            </p:grpSpPr>
            <p:sp>
              <p:nvSpPr>
                <p:cNvPr id="311" name="円/楕円 310"/>
                <p:cNvSpPr/>
                <p:nvPr/>
              </p:nvSpPr>
              <p:spPr bwMode="auto">
                <a:xfrm>
                  <a:off x="887022" y="3437088"/>
                  <a:ext cx="187291" cy="13735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円/楕円 311"/>
                <p:cNvSpPr/>
                <p:nvPr/>
              </p:nvSpPr>
              <p:spPr bwMode="auto">
                <a:xfrm>
                  <a:off x="1119432" y="3437088"/>
                  <a:ext cx="187291" cy="13735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円/楕円 312"/>
                <p:cNvSpPr/>
                <p:nvPr/>
              </p:nvSpPr>
              <p:spPr bwMode="auto">
                <a:xfrm>
                  <a:off x="1353747" y="3437088"/>
                  <a:ext cx="187291" cy="13735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4" name="グループ化 313"/>
              <p:cNvGrpSpPr/>
              <p:nvPr/>
            </p:nvGrpSpPr>
            <p:grpSpPr>
              <a:xfrm>
                <a:off x="887022" y="3945088"/>
                <a:ext cx="654016" cy="137356"/>
                <a:chOff x="887022" y="3437088"/>
                <a:chExt cx="654016" cy="137356"/>
              </a:xfrm>
            </p:grpSpPr>
            <p:sp>
              <p:nvSpPr>
                <p:cNvPr id="315" name="円/楕円 314"/>
                <p:cNvSpPr/>
                <p:nvPr/>
              </p:nvSpPr>
              <p:spPr bwMode="auto">
                <a:xfrm>
                  <a:off x="887022" y="3437088"/>
                  <a:ext cx="187291" cy="13735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円/楕円 315"/>
                <p:cNvSpPr/>
                <p:nvPr/>
              </p:nvSpPr>
              <p:spPr bwMode="auto">
                <a:xfrm>
                  <a:off x="1119432" y="3437088"/>
                  <a:ext cx="187291" cy="13735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円/楕円 316"/>
                <p:cNvSpPr/>
                <p:nvPr/>
              </p:nvSpPr>
              <p:spPr bwMode="auto">
                <a:xfrm>
                  <a:off x="1353747" y="3437088"/>
                  <a:ext cx="187291" cy="13735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79" name="グループ化 378"/>
          <p:cNvGrpSpPr/>
          <p:nvPr/>
        </p:nvGrpSpPr>
        <p:grpSpPr>
          <a:xfrm>
            <a:off x="2242807" y="2927596"/>
            <a:ext cx="1405341" cy="1391092"/>
            <a:chOff x="2242807" y="2927596"/>
            <a:chExt cx="1405341" cy="1391092"/>
          </a:xfrm>
        </p:grpSpPr>
        <p:sp>
          <p:nvSpPr>
            <p:cNvPr id="319" name="片側の 2 つの角を丸めた四角形 318"/>
            <p:cNvSpPr/>
            <p:nvPr/>
          </p:nvSpPr>
          <p:spPr bwMode="auto">
            <a:xfrm>
              <a:off x="2478160" y="3296500"/>
              <a:ext cx="1169988" cy="1022188"/>
            </a:xfrm>
            <a:prstGeom prst="round2SameRect">
              <a:avLst>
                <a:gd name="adj1" fmla="val 50000"/>
                <a:gd name="adj2" fmla="val 2258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74" name="グループ化 373"/>
            <p:cNvGrpSpPr/>
            <p:nvPr/>
          </p:nvGrpSpPr>
          <p:grpSpPr>
            <a:xfrm>
              <a:off x="2745191" y="3588510"/>
              <a:ext cx="629893" cy="567029"/>
              <a:chOff x="2766727" y="3637805"/>
              <a:chExt cx="629893" cy="714688"/>
            </a:xfrm>
          </p:grpSpPr>
          <p:grpSp>
            <p:nvGrpSpPr>
              <p:cNvPr id="321" name="グループ化 320"/>
              <p:cNvGrpSpPr/>
              <p:nvPr/>
            </p:nvGrpSpPr>
            <p:grpSpPr>
              <a:xfrm>
                <a:off x="2766727" y="3825765"/>
                <a:ext cx="629893" cy="150808"/>
                <a:chOff x="1072167" y="5220770"/>
                <a:chExt cx="803197" cy="200008"/>
              </a:xfrm>
              <a:solidFill>
                <a:schemeClr val="bg1"/>
              </a:solidFill>
            </p:grpSpPr>
            <p:sp>
              <p:nvSpPr>
                <p:cNvPr id="329" name="正方形/長方形 328"/>
                <p:cNvSpPr/>
                <p:nvPr/>
              </p:nvSpPr>
              <p:spPr bwMode="auto">
                <a:xfrm rot="10800000">
                  <a:off x="1072167" y="5220770"/>
                  <a:ext cx="248842" cy="20000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正方形/長方形 326"/>
                <p:cNvSpPr/>
                <p:nvPr/>
              </p:nvSpPr>
              <p:spPr bwMode="auto">
                <a:xfrm rot="10800000">
                  <a:off x="1350297" y="5220770"/>
                  <a:ext cx="248842" cy="20000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正方形/長方形 324"/>
                <p:cNvSpPr/>
                <p:nvPr/>
              </p:nvSpPr>
              <p:spPr bwMode="auto">
                <a:xfrm rot="10800000">
                  <a:off x="1626522" y="5220770"/>
                  <a:ext cx="248842" cy="20000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2" name="グループ化 361"/>
              <p:cNvGrpSpPr/>
              <p:nvPr/>
            </p:nvGrpSpPr>
            <p:grpSpPr>
              <a:xfrm>
                <a:off x="2766727" y="3637805"/>
                <a:ext cx="629893" cy="150808"/>
                <a:chOff x="1072167" y="5220770"/>
                <a:chExt cx="803197" cy="200008"/>
              </a:xfrm>
              <a:solidFill>
                <a:schemeClr val="bg1"/>
              </a:solidFill>
            </p:grpSpPr>
            <p:sp>
              <p:nvSpPr>
                <p:cNvPr id="363" name="正方形/長方形 362"/>
                <p:cNvSpPr/>
                <p:nvPr/>
              </p:nvSpPr>
              <p:spPr bwMode="auto">
                <a:xfrm rot="10800000">
                  <a:off x="1072167" y="5220770"/>
                  <a:ext cx="248842" cy="20000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正方形/長方形 363"/>
                <p:cNvSpPr/>
                <p:nvPr/>
              </p:nvSpPr>
              <p:spPr bwMode="auto">
                <a:xfrm rot="10800000">
                  <a:off x="1350297" y="5220770"/>
                  <a:ext cx="248842" cy="20000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正方形/長方形 364"/>
                <p:cNvSpPr/>
                <p:nvPr/>
              </p:nvSpPr>
              <p:spPr bwMode="auto">
                <a:xfrm rot="10800000">
                  <a:off x="1626522" y="5220770"/>
                  <a:ext cx="248842" cy="20000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6" name="グループ化 365"/>
              <p:cNvGrpSpPr/>
              <p:nvPr/>
            </p:nvGrpSpPr>
            <p:grpSpPr>
              <a:xfrm>
                <a:off x="2766727" y="4013725"/>
                <a:ext cx="629893" cy="150808"/>
                <a:chOff x="1072167" y="5220770"/>
                <a:chExt cx="803197" cy="200008"/>
              </a:xfrm>
              <a:solidFill>
                <a:schemeClr val="bg1"/>
              </a:solidFill>
            </p:grpSpPr>
            <p:sp>
              <p:nvSpPr>
                <p:cNvPr id="367" name="正方形/長方形 366"/>
                <p:cNvSpPr/>
                <p:nvPr/>
              </p:nvSpPr>
              <p:spPr bwMode="auto">
                <a:xfrm rot="10800000">
                  <a:off x="1072167" y="5220770"/>
                  <a:ext cx="248842" cy="20000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正方形/長方形 367"/>
                <p:cNvSpPr/>
                <p:nvPr/>
              </p:nvSpPr>
              <p:spPr bwMode="auto">
                <a:xfrm rot="10800000">
                  <a:off x="1350297" y="5220770"/>
                  <a:ext cx="248842" cy="20000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正方形/長方形 368"/>
                <p:cNvSpPr/>
                <p:nvPr/>
              </p:nvSpPr>
              <p:spPr bwMode="auto">
                <a:xfrm rot="10800000">
                  <a:off x="1626522" y="5220770"/>
                  <a:ext cx="248842" cy="20000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0" name="グループ化 369"/>
              <p:cNvGrpSpPr/>
              <p:nvPr/>
            </p:nvGrpSpPr>
            <p:grpSpPr>
              <a:xfrm>
                <a:off x="2766727" y="4201685"/>
                <a:ext cx="629893" cy="150808"/>
                <a:chOff x="1072167" y="5220770"/>
                <a:chExt cx="803197" cy="200008"/>
              </a:xfrm>
              <a:solidFill>
                <a:schemeClr val="bg1"/>
              </a:solidFill>
            </p:grpSpPr>
            <p:sp>
              <p:nvSpPr>
                <p:cNvPr id="371" name="正方形/長方形 370"/>
                <p:cNvSpPr/>
                <p:nvPr/>
              </p:nvSpPr>
              <p:spPr bwMode="auto">
                <a:xfrm rot="10800000">
                  <a:off x="1072167" y="5220770"/>
                  <a:ext cx="248842" cy="20000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正方形/長方形 371"/>
                <p:cNvSpPr/>
                <p:nvPr/>
              </p:nvSpPr>
              <p:spPr bwMode="auto">
                <a:xfrm rot="10800000">
                  <a:off x="1350297" y="5220770"/>
                  <a:ext cx="248842" cy="20000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正方形/長方形 372"/>
                <p:cNvSpPr/>
                <p:nvPr/>
              </p:nvSpPr>
              <p:spPr bwMode="auto">
                <a:xfrm rot="10800000">
                  <a:off x="1626522" y="5220770"/>
                  <a:ext cx="248842" cy="20000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8" name="グループ化 377"/>
            <p:cNvGrpSpPr/>
            <p:nvPr/>
          </p:nvGrpSpPr>
          <p:grpSpPr>
            <a:xfrm rot="20361574">
              <a:off x="2242807" y="2927596"/>
              <a:ext cx="1396510" cy="508156"/>
              <a:chOff x="2213451" y="2930194"/>
              <a:chExt cx="1574800" cy="630237"/>
            </a:xfrm>
          </p:grpSpPr>
          <p:sp>
            <p:nvSpPr>
              <p:cNvPr id="375" name="AutoShape 4"/>
              <p:cNvSpPr>
                <a:spLocks noChangeArrowheads="1"/>
              </p:cNvSpPr>
              <p:nvPr/>
            </p:nvSpPr>
            <p:spPr bwMode="auto">
              <a:xfrm>
                <a:off x="2213451" y="3111169"/>
                <a:ext cx="495300" cy="360362"/>
              </a:xfrm>
              <a:prstGeom prst="roundRect">
                <a:avLst>
                  <a:gd name="adj" fmla="val 33042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6" name="AutoShape 6"/>
              <p:cNvSpPr>
                <a:spLocks noChangeArrowheads="1"/>
              </p:cNvSpPr>
              <p:nvPr/>
            </p:nvSpPr>
            <p:spPr bwMode="auto">
              <a:xfrm>
                <a:off x="2213451" y="2930194"/>
                <a:ext cx="1574800" cy="630237"/>
              </a:xfrm>
              <a:custGeom>
                <a:avLst/>
                <a:gdLst>
                  <a:gd name="G0" fmla="+- 4704 0 0"/>
                  <a:gd name="G1" fmla="+- -11162975 0 0"/>
                  <a:gd name="G2" fmla="+- 0 0 -11162975"/>
                  <a:gd name="T0" fmla="*/ 0 256 1"/>
                  <a:gd name="T1" fmla="*/ 180 256 1"/>
                  <a:gd name="G3" fmla="+- -11162975 T0 T1"/>
                  <a:gd name="T2" fmla="*/ 0 256 1"/>
                  <a:gd name="T3" fmla="*/ 90 256 1"/>
                  <a:gd name="G4" fmla="+- -11162975 T2 T3"/>
                  <a:gd name="G5" fmla="*/ G4 2 1"/>
                  <a:gd name="T4" fmla="*/ 90 256 1"/>
                  <a:gd name="T5" fmla="*/ 0 256 1"/>
                  <a:gd name="G6" fmla="+- -11162975 T4 T5"/>
                  <a:gd name="G7" fmla="*/ G6 2 1"/>
                  <a:gd name="G8" fmla="abs -1116297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4704"/>
                  <a:gd name="G18" fmla="*/ 4704 1 2"/>
                  <a:gd name="G19" fmla="+- G18 5400 0"/>
                  <a:gd name="G20" fmla="cos G19 -11162975"/>
                  <a:gd name="G21" fmla="sin G19 -11162975"/>
                  <a:gd name="G22" fmla="+- G20 10800 0"/>
                  <a:gd name="G23" fmla="+- G21 10800 0"/>
                  <a:gd name="G24" fmla="+- 10800 0 G20"/>
                  <a:gd name="G25" fmla="+- 4704 10800 0"/>
                  <a:gd name="G26" fmla="?: G9 G17 G25"/>
                  <a:gd name="G27" fmla="?: G9 0 21600"/>
                  <a:gd name="G28" fmla="cos 10800 -11162975"/>
                  <a:gd name="G29" fmla="sin 10800 -11162975"/>
                  <a:gd name="G30" fmla="sin 4704 -1116297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162975 G34 0"/>
                  <a:gd name="G36" fmla="?: G6 G35 G31"/>
                  <a:gd name="G37" fmla="+- 21600 0 G36"/>
                  <a:gd name="G38" fmla="?: G4 0 G33"/>
                  <a:gd name="G39" fmla="?: -1116297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158 w 21600"/>
                  <a:gd name="T15" fmla="*/ 9498 h 21600"/>
                  <a:gd name="T16" fmla="*/ 10800 w 21600"/>
                  <a:gd name="T17" fmla="*/ 6096 h 21600"/>
                  <a:gd name="T18" fmla="*/ 18442 w 21600"/>
                  <a:gd name="T19" fmla="*/ 949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6162" y="10010"/>
                    </a:moveTo>
                    <a:cubicBezTo>
                      <a:pt x="6547" y="7749"/>
                      <a:pt x="8506" y="6095"/>
                      <a:pt x="10800" y="6096"/>
                    </a:cubicBezTo>
                    <a:cubicBezTo>
                      <a:pt x="13093" y="6096"/>
                      <a:pt x="15052" y="7749"/>
                      <a:pt x="15437" y="10010"/>
                    </a:cubicBezTo>
                    <a:lnTo>
                      <a:pt x="21446" y="8986"/>
                    </a:lnTo>
                    <a:cubicBezTo>
                      <a:pt x="20562" y="3796"/>
                      <a:pt x="16064" y="-1"/>
                      <a:pt x="10799" y="0"/>
                    </a:cubicBezTo>
                    <a:cubicBezTo>
                      <a:pt x="5535" y="0"/>
                      <a:pt x="1037" y="3796"/>
                      <a:pt x="153" y="898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7" name="AutoShape 9"/>
              <p:cNvSpPr>
                <a:spLocks noChangeArrowheads="1"/>
              </p:cNvSpPr>
              <p:nvPr/>
            </p:nvSpPr>
            <p:spPr bwMode="auto">
              <a:xfrm>
                <a:off x="3292951" y="3111169"/>
                <a:ext cx="495300" cy="360362"/>
              </a:xfrm>
              <a:prstGeom prst="roundRect">
                <a:avLst>
                  <a:gd name="adj" fmla="val 33042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86" name="グループ化 385"/>
          <p:cNvGrpSpPr/>
          <p:nvPr/>
        </p:nvGrpSpPr>
        <p:grpSpPr>
          <a:xfrm>
            <a:off x="4231433" y="3219233"/>
            <a:ext cx="1433068" cy="900425"/>
            <a:chOff x="4298310" y="3371549"/>
            <a:chExt cx="1433068" cy="900425"/>
          </a:xfrm>
        </p:grpSpPr>
        <p:sp>
          <p:nvSpPr>
            <p:cNvPr id="380" name="台形 379"/>
            <p:cNvSpPr/>
            <p:nvPr/>
          </p:nvSpPr>
          <p:spPr bwMode="auto">
            <a:xfrm>
              <a:off x="4456749" y="3532273"/>
              <a:ext cx="1116191" cy="739701"/>
            </a:xfrm>
            <a:prstGeom prst="trapezoid">
              <a:avLst>
                <a:gd name="adj" fmla="val 44459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4" name="グループ化 383"/>
            <p:cNvGrpSpPr/>
            <p:nvPr/>
          </p:nvGrpSpPr>
          <p:grpSpPr>
            <a:xfrm>
              <a:off x="4298310" y="3371549"/>
              <a:ext cx="1433068" cy="276785"/>
              <a:chOff x="4298310" y="3371549"/>
              <a:chExt cx="1433068" cy="276785"/>
            </a:xfrm>
          </p:grpSpPr>
          <p:sp>
            <p:nvSpPr>
              <p:cNvPr id="381" name="正方形/長方形 380"/>
              <p:cNvSpPr/>
              <p:nvPr/>
            </p:nvSpPr>
            <p:spPr bwMode="auto">
              <a:xfrm>
                <a:off x="4432421" y="3371550"/>
                <a:ext cx="1123983" cy="88792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正方形/長方形 381"/>
              <p:cNvSpPr/>
              <p:nvPr/>
            </p:nvSpPr>
            <p:spPr bwMode="auto">
              <a:xfrm>
                <a:off x="4298310" y="3371549"/>
                <a:ext cx="329692" cy="27678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正方形/長方形 382"/>
              <p:cNvSpPr/>
              <p:nvPr/>
            </p:nvSpPr>
            <p:spPr bwMode="auto">
              <a:xfrm>
                <a:off x="5401686" y="3371549"/>
                <a:ext cx="329692" cy="27678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5" name="円/楕円 384"/>
            <p:cNvSpPr/>
            <p:nvPr/>
          </p:nvSpPr>
          <p:spPr bwMode="auto">
            <a:xfrm>
              <a:off x="4762281" y="3728049"/>
              <a:ext cx="505126" cy="44693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750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/>
        </p:nvGrpSpPr>
        <p:grpSpPr>
          <a:xfrm>
            <a:off x="415236" y="900112"/>
            <a:ext cx="1576497" cy="1481291"/>
            <a:chOff x="3990725" y="900112"/>
            <a:chExt cx="1576497" cy="1481291"/>
          </a:xfrm>
        </p:grpSpPr>
        <p:sp>
          <p:nvSpPr>
            <p:cNvPr id="16" name="角丸四角形 15"/>
            <p:cNvSpPr/>
            <p:nvPr/>
          </p:nvSpPr>
          <p:spPr bwMode="auto">
            <a:xfrm>
              <a:off x="4424804" y="900112"/>
              <a:ext cx="1142418" cy="1481291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角丸四角形 16"/>
            <p:cNvSpPr/>
            <p:nvPr/>
          </p:nvSpPr>
          <p:spPr bwMode="auto">
            <a:xfrm>
              <a:off x="3990725" y="900112"/>
              <a:ext cx="381808" cy="1481291"/>
            </a:xfrm>
            <a:prstGeom prst="roundRect">
              <a:avLst>
                <a:gd name="adj" fmla="val 3245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4610334" y="1043735"/>
              <a:ext cx="811738" cy="319134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/>
            <p:cNvGrpSpPr/>
            <p:nvPr/>
          </p:nvGrpSpPr>
          <p:grpSpPr>
            <a:xfrm>
              <a:off x="4610334" y="1491488"/>
              <a:ext cx="833443" cy="734485"/>
              <a:chOff x="4610334" y="1491488"/>
              <a:chExt cx="833443" cy="734485"/>
            </a:xfrm>
          </p:grpSpPr>
          <p:grpSp>
            <p:nvGrpSpPr>
              <p:cNvPr id="20" name="グループ化 19"/>
              <p:cNvGrpSpPr/>
              <p:nvPr/>
            </p:nvGrpSpPr>
            <p:grpSpPr>
              <a:xfrm>
                <a:off x="4610334" y="1491488"/>
                <a:ext cx="833443" cy="149269"/>
                <a:chOff x="4610334" y="1491488"/>
                <a:chExt cx="925876" cy="149269"/>
              </a:xfrm>
              <a:solidFill>
                <a:schemeClr val="bg1"/>
              </a:solidFill>
            </p:grpSpPr>
            <p:sp>
              <p:nvSpPr>
                <p:cNvPr id="33" name="円/楕円 32"/>
                <p:cNvSpPr/>
                <p:nvPr/>
              </p:nvSpPr>
              <p:spPr bwMode="auto">
                <a:xfrm>
                  <a:off x="4610334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円/楕円 33"/>
                <p:cNvSpPr/>
                <p:nvPr/>
              </p:nvSpPr>
              <p:spPr bwMode="auto">
                <a:xfrm>
                  <a:off x="4927326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34"/>
                <p:cNvSpPr/>
                <p:nvPr/>
              </p:nvSpPr>
              <p:spPr bwMode="auto">
                <a:xfrm>
                  <a:off x="5244318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" name="グループ化 20"/>
              <p:cNvGrpSpPr/>
              <p:nvPr/>
            </p:nvGrpSpPr>
            <p:grpSpPr>
              <a:xfrm>
                <a:off x="4610334" y="1686560"/>
                <a:ext cx="833443" cy="149269"/>
                <a:chOff x="4610334" y="1491488"/>
                <a:chExt cx="925876" cy="149269"/>
              </a:xfrm>
              <a:solidFill>
                <a:schemeClr val="bg1"/>
              </a:solidFill>
            </p:grpSpPr>
            <p:sp>
              <p:nvSpPr>
                <p:cNvPr id="30" name="円/楕円 29"/>
                <p:cNvSpPr/>
                <p:nvPr/>
              </p:nvSpPr>
              <p:spPr bwMode="auto">
                <a:xfrm>
                  <a:off x="4610334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円/楕円 30"/>
                <p:cNvSpPr/>
                <p:nvPr/>
              </p:nvSpPr>
              <p:spPr bwMode="auto">
                <a:xfrm>
                  <a:off x="4927326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円/楕円 31"/>
                <p:cNvSpPr/>
                <p:nvPr/>
              </p:nvSpPr>
              <p:spPr bwMode="auto">
                <a:xfrm>
                  <a:off x="5244318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" name="グループ化 21"/>
              <p:cNvGrpSpPr/>
              <p:nvPr/>
            </p:nvGrpSpPr>
            <p:grpSpPr>
              <a:xfrm>
                <a:off x="4610334" y="1881632"/>
                <a:ext cx="833443" cy="149269"/>
                <a:chOff x="4610334" y="1491488"/>
                <a:chExt cx="925876" cy="149269"/>
              </a:xfrm>
              <a:solidFill>
                <a:schemeClr val="bg1"/>
              </a:solidFill>
            </p:grpSpPr>
            <p:sp>
              <p:nvSpPr>
                <p:cNvPr id="27" name="円/楕円 26"/>
                <p:cNvSpPr/>
                <p:nvPr/>
              </p:nvSpPr>
              <p:spPr bwMode="auto">
                <a:xfrm>
                  <a:off x="4610334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円/楕円 27"/>
                <p:cNvSpPr/>
                <p:nvPr/>
              </p:nvSpPr>
              <p:spPr bwMode="auto">
                <a:xfrm>
                  <a:off x="4927326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円/楕円 28"/>
                <p:cNvSpPr/>
                <p:nvPr/>
              </p:nvSpPr>
              <p:spPr bwMode="auto">
                <a:xfrm>
                  <a:off x="5244318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" name="グループ化 22"/>
              <p:cNvGrpSpPr/>
              <p:nvPr/>
            </p:nvGrpSpPr>
            <p:grpSpPr>
              <a:xfrm>
                <a:off x="4610334" y="2076704"/>
                <a:ext cx="833443" cy="149269"/>
                <a:chOff x="4610334" y="1491488"/>
                <a:chExt cx="925876" cy="149269"/>
              </a:xfrm>
              <a:solidFill>
                <a:schemeClr val="bg1"/>
              </a:solidFill>
            </p:grpSpPr>
            <p:sp>
              <p:nvSpPr>
                <p:cNvPr id="24" name="円/楕円 23"/>
                <p:cNvSpPr/>
                <p:nvPr/>
              </p:nvSpPr>
              <p:spPr bwMode="auto">
                <a:xfrm>
                  <a:off x="4610334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円/楕円 24"/>
                <p:cNvSpPr/>
                <p:nvPr/>
              </p:nvSpPr>
              <p:spPr bwMode="auto">
                <a:xfrm>
                  <a:off x="4927326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円/楕円 25"/>
                <p:cNvSpPr/>
                <p:nvPr/>
              </p:nvSpPr>
              <p:spPr bwMode="auto">
                <a:xfrm>
                  <a:off x="5244318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" name="グループ化 4"/>
          <p:cNvGrpSpPr/>
          <p:nvPr/>
        </p:nvGrpSpPr>
        <p:grpSpPr>
          <a:xfrm>
            <a:off x="6594955" y="825476"/>
            <a:ext cx="540060" cy="1613414"/>
            <a:chOff x="2882770" y="825476"/>
            <a:chExt cx="540060" cy="1613414"/>
          </a:xfrm>
        </p:grpSpPr>
        <p:sp>
          <p:nvSpPr>
            <p:cNvPr id="36" name="角丸四角形 35"/>
            <p:cNvSpPr/>
            <p:nvPr/>
          </p:nvSpPr>
          <p:spPr bwMode="auto">
            <a:xfrm>
              <a:off x="2882770" y="825476"/>
              <a:ext cx="540060" cy="1613414"/>
            </a:xfrm>
            <a:prstGeom prst="roundRect">
              <a:avLst>
                <a:gd name="adj" fmla="val 2568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/>
            <p:cNvSpPr/>
            <p:nvPr/>
          </p:nvSpPr>
          <p:spPr bwMode="auto">
            <a:xfrm>
              <a:off x="2972780" y="1043735"/>
              <a:ext cx="360040" cy="405045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" name="グループ化 41"/>
            <p:cNvGrpSpPr/>
            <p:nvPr/>
          </p:nvGrpSpPr>
          <p:grpSpPr>
            <a:xfrm>
              <a:off x="2972781" y="1514389"/>
              <a:ext cx="360040" cy="562316"/>
              <a:chOff x="4610334" y="1491488"/>
              <a:chExt cx="833443" cy="734485"/>
            </a:xfrm>
          </p:grpSpPr>
          <p:grpSp>
            <p:nvGrpSpPr>
              <p:cNvPr id="43" name="グループ化 42"/>
              <p:cNvGrpSpPr/>
              <p:nvPr/>
            </p:nvGrpSpPr>
            <p:grpSpPr>
              <a:xfrm>
                <a:off x="4610334" y="1491488"/>
                <a:ext cx="833443" cy="149269"/>
                <a:chOff x="4610334" y="1491488"/>
                <a:chExt cx="925876" cy="149269"/>
              </a:xfrm>
              <a:solidFill>
                <a:schemeClr val="bg1"/>
              </a:solidFill>
            </p:grpSpPr>
            <p:sp>
              <p:nvSpPr>
                <p:cNvPr id="56" name="円/楕円 55"/>
                <p:cNvSpPr/>
                <p:nvPr/>
              </p:nvSpPr>
              <p:spPr bwMode="auto">
                <a:xfrm>
                  <a:off x="4610334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円/楕円 56"/>
                <p:cNvSpPr/>
                <p:nvPr/>
              </p:nvSpPr>
              <p:spPr bwMode="auto">
                <a:xfrm>
                  <a:off x="4927326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円/楕円 57"/>
                <p:cNvSpPr/>
                <p:nvPr/>
              </p:nvSpPr>
              <p:spPr bwMode="auto">
                <a:xfrm>
                  <a:off x="5244318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" name="グループ化 43"/>
              <p:cNvGrpSpPr/>
              <p:nvPr/>
            </p:nvGrpSpPr>
            <p:grpSpPr>
              <a:xfrm>
                <a:off x="4610334" y="1686560"/>
                <a:ext cx="833443" cy="149269"/>
                <a:chOff x="4610334" y="1491488"/>
                <a:chExt cx="925876" cy="149269"/>
              </a:xfrm>
              <a:solidFill>
                <a:schemeClr val="bg1"/>
              </a:solidFill>
            </p:grpSpPr>
            <p:sp>
              <p:nvSpPr>
                <p:cNvPr id="53" name="円/楕円 52"/>
                <p:cNvSpPr/>
                <p:nvPr/>
              </p:nvSpPr>
              <p:spPr bwMode="auto">
                <a:xfrm>
                  <a:off x="4610334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円/楕円 53"/>
                <p:cNvSpPr/>
                <p:nvPr/>
              </p:nvSpPr>
              <p:spPr bwMode="auto">
                <a:xfrm>
                  <a:off x="4927326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54"/>
                <p:cNvSpPr/>
                <p:nvPr/>
              </p:nvSpPr>
              <p:spPr bwMode="auto">
                <a:xfrm>
                  <a:off x="5244318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" name="グループ化 44"/>
              <p:cNvGrpSpPr/>
              <p:nvPr/>
            </p:nvGrpSpPr>
            <p:grpSpPr>
              <a:xfrm>
                <a:off x="4610334" y="1881632"/>
                <a:ext cx="833443" cy="149269"/>
                <a:chOff x="4610334" y="1491488"/>
                <a:chExt cx="925876" cy="149269"/>
              </a:xfrm>
              <a:solidFill>
                <a:schemeClr val="bg1"/>
              </a:solidFill>
            </p:grpSpPr>
            <p:sp>
              <p:nvSpPr>
                <p:cNvPr id="50" name="円/楕円 49"/>
                <p:cNvSpPr/>
                <p:nvPr/>
              </p:nvSpPr>
              <p:spPr bwMode="auto">
                <a:xfrm>
                  <a:off x="4610334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円/楕円 50"/>
                <p:cNvSpPr/>
                <p:nvPr/>
              </p:nvSpPr>
              <p:spPr bwMode="auto">
                <a:xfrm>
                  <a:off x="4927326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円/楕円 51"/>
                <p:cNvSpPr/>
                <p:nvPr/>
              </p:nvSpPr>
              <p:spPr bwMode="auto">
                <a:xfrm>
                  <a:off x="5244318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" name="グループ化 45"/>
              <p:cNvGrpSpPr/>
              <p:nvPr/>
            </p:nvGrpSpPr>
            <p:grpSpPr>
              <a:xfrm>
                <a:off x="4610334" y="2076704"/>
                <a:ext cx="833443" cy="149269"/>
                <a:chOff x="4610334" y="1491488"/>
                <a:chExt cx="925876" cy="149269"/>
              </a:xfrm>
              <a:solidFill>
                <a:schemeClr val="bg1"/>
              </a:solidFill>
            </p:grpSpPr>
            <p:sp>
              <p:nvSpPr>
                <p:cNvPr id="47" name="円/楕円 46"/>
                <p:cNvSpPr/>
                <p:nvPr/>
              </p:nvSpPr>
              <p:spPr bwMode="auto">
                <a:xfrm>
                  <a:off x="4610334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円/楕円 47"/>
                <p:cNvSpPr/>
                <p:nvPr/>
              </p:nvSpPr>
              <p:spPr bwMode="auto">
                <a:xfrm>
                  <a:off x="4927326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円/楕円 48"/>
                <p:cNvSpPr/>
                <p:nvPr/>
              </p:nvSpPr>
              <p:spPr bwMode="auto">
                <a:xfrm>
                  <a:off x="5244318" y="1491488"/>
                  <a:ext cx="291892" cy="14926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0" name="グループ化 59"/>
          <p:cNvGrpSpPr/>
          <p:nvPr/>
        </p:nvGrpSpPr>
        <p:grpSpPr>
          <a:xfrm>
            <a:off x="506626" y="2745187"/>
            <a:ext cx="1395413" cy="1620837"/>
            <a:chOff x="1623108" y="2033188"/>
            <a:chExt cx="1395413" cy="1620837"/>
          </a:xfrm>
        </p:grpSpPr>
        <p:sp>
          <p:nvSpPr>
            <p:cNvPr id="61" name="AutoShape 57"/>
            <p:cNvSpPr>
              <a:spLocks noChangeArrowheads="1"/>
            </p:cNvSpPr>
            <p:nvPr/>
          </p:nvSpPr>
          <p:spPr bwMode="auto">
            <a:xfrm>
              <a:off x="1623108" y="2033188"/>
              <a:ext cx="1395413" cy="1620837"/>
            </a:xfrm>
            <a:prstGeom prst="roundRect">
              <a:avLst>
                <a:gd name="adj" fmla="val 8532"/>
              </a:avLst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AutoShape 58"/>
            <p:cNvSpPr>
              <a:spLocks noChangeArrowheads="1"/>
            </p:cNvSpPr>
            <p:nvPr/>
          </p:nvSpPr>
          <p:spPr bwMode="auto">
            <a:xfrm>
              <a:off x="1667558" y="2079225"/>
              <a:ext cx="360363" cy="1484313"/>
            </a:xfrm>
            <a:prstGeom prst="roundRect">
              <a:avLst>
                <a:gd name="adj" fmla="val 32597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" name="AutoShape 59"/>
            <p:cNvSpPr>
              <a:spLocks noChangeArrowheads="1"/>
            </p:cNvSpPr>
            <p:nvPr/>
          </p:nvSpPr>
          <p:spPr bwMode="auto">
            <a:xfrm>
              <a:off x="1675496" y="2117325"/>
              <a:ext cx="342900" cy="1406525"/>
            </a:xfrm>
            <a:prstGeom prst="roundRect">
              <a:avLst>
                <a:gd name="adj" fmla="val 32597"/>
              </a:avLst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" name="Rectangle 60"/>
            <p:cNvSpPr>
              <a:spLocks noChangeArrowheads="1"/>
            </p:cNvSpPr>
            <p:nvPr/>
          </p:nvSpPr>
          <p:spPr bwMode="auto">
            <a:xfrm>
              <a:off x="2118408" y="2214163"/>
              <a:ext cx="765175" cy="269875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Rectangle 61"/>
            <p:cNvSpPr>
              <a:spLocks noChangeArrowheads="1"/>
            </p:cNvSpPr>
            <p:nvPr/>
          </p:nvSpPr>
          <p:spPr bwMode="auto">
            <a:xfrm>
              <a:off x="2208896" y="2033188"/>
              <a:ext cx="44450" cy="13493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Rectangle 62"/>
            <p:cNvSpPr>
              <a:spLocks noChangeArrowheads="1"/>
            </p:cNvSpPr>
            <p:nvPr/>
          </p:nvSpPr>
          <p:spPr bwMode="auto">
            <a:xfrm>
              <a:off x="2299383" y="2033188"/>
              <a:ext cx="44450" cy="13493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Rectangle 63"/>
            <p:cNvSpPr>
              <a:spLocks noChangeArrowheads="1"/>
            </p:cNvSpPr>
            <p:nvPr/>
          </p:nvSpPr>
          <p:spPr bwMode="auto">
            <a:xfrm>
              <a:off x="2388283" y="2033188"/>
              <a:ext cx="44450" cy="13493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Rectangle 64"/>
            <p:cNvSpPr>
              <a:spLocks noChangeArrowheads="1"/>
            </p:cNvSpPr>
            <p:nvPr/>
          </p:nvSpPr>
          <p:spPr bwMode="auto">
            <a:xfrm>
              <a:off x="2478771" y="2033188"/>
              <a:ext cx="44450" cy="13493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Rectangle 65"/>
            <p:cNvSpPr>
              <a:spLocks noChangeArrowheads="1"/>
            </p:cNvSpPr>
            <p:nvPr/>
          </p:nvSpPr>
          <p:spPr bwMode="auto">
            <a:xfrm>
              <a:off x="2569258" y="2033188"/>
              <a:ext cx="44450" cy="13493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" name="Rectangle 66"/>
            <p:cNvSpPr>
              <a:spLocks noChangeArrowheads="1"/>
            </p:cNvSpPr>
            <p:nvPr/>
          </p:nvSpPr>
          <p:spPr bwMode="auto">
            <a:xfrm>
              <a:off x="2659746" y="2033188"/>
              <a:ext cx="44450" cy="13493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Rectangle 67"/>
            <p:cNvSpPr>
              <a:spLocks noChangeArrowheads="1"/>
            </p:cNvSpPr>
            <p:nvPr/>
          </p:nvSpPr>
          <p:spPr bwMode="auto">
            <a:xfrm>
              <a:off x="2748646" y="2033188"/>
              <a:ext cx="44450" cy="13493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Rectangle 71"/>
            <p:cNvSpPr>
              <a:spLocks noChangeArrowheads="1"/>
            </p:cNvSpPr>
            <p:nvPr/>
          </p:nvSpPr>
          <p:spPr bwMode="auto">
            <a:xfrm>
              <a:off x="2140633" y="2236388"/>
              <a:ext cx="720725" cy="225425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3" name="Group 88"/>
            <p:cNvGrpSpPr>
              <a:grpSpLocks/>
            </p:cNvGrpSpPr>
            <p:nvPr/>
          </p:nvGrpSpPr>
          <p:grpSpPr bwMode="auto">
            <a:xfrm>
              <a:off x="2118408" y="2528488"/>
              <a:ext cx="763588" cy="1035050"/>
              <a:chOff x="1306" y="1451"/>
              <a:chExt cx="481" cy="652"/>
            </a:xfrm>
            <a:solidFill>
              <a:srgbClr val="99FF66"/>
            </a:solidFill>
          </p:grpSpPr>
          <p:sp>
            <p:nvSpPr>
              <p:cNvPr id="74" name="Oval 68"/>
              <p:cNvSpPr>
                <a:spLocks noChangeArrowheads="1"/>
              </p:cNvSpPr>
              <p:nvPr/>
            </p:nvSpPr>
            <p:spPr bwMode="auto">
              <a:xfrm>
                <a:off x="1306" y="1451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Oval 69"/>
              <p:cNvSpPr>
                <a:spLocks noChangeArrowheads="1"/>
              </p:cNvSpPr>
              <p:nvPr/>
            </p:nvSpPr>
            <p:spPr bwMode="auto">
              <a:xfrm>
                <a:off x="1476" y="1451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Oval 70"/>
              <p:cNvSpPr>
                <a:spLocks noChangeArrowheads="1"/>
              </p:cNvSpPr>
              <p:nvPr/>
            </p:nvSpPr>
            <p:spPr bwMode="auto">
              <a:xfrm>
                <a:off x="1646" y="1451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Oval 72"/>
              <p:cNvSpPr>
                <a:spLocks noChangeArrowheads="1"/>
              </p:cNvSpPr>
              <p:nvPr/>
            </p:nvSpPr>
            <p:spPr bwMode="auto">
              <a:xfrm>
                <a:off x="1306" y="1592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Oval 73"/>
              <p:cNvSpPr>
                <a:spLocks noChangeArrowheads="1"/>
              </p:cNvSpPr>
              <p:nvPr/>
            </p:nvSpPr>
            <p:spPr bwMode="auto">
              <a:xfrm>
                <a:off x="1476" y="1592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Oval 74"/>
              <p:cNvSpPr>
                <a:spLocks noChangeArrowheads="1"/>
              </p:cNvSpPr>
              <p:nvPr/>
            </p:nvSpPr>
            <p:spPr bwMode="auto">
              <a:xfrm>
                <a:off x="1646" y="1592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Oval 75"/>
              <p:cNvSpPr>
                <a:spLocks noChangeArrowheads="1"/>
              </p:cNvSpPr>
              <p:nvPr/>
            </p:nvSpPr>
            <p:spPr bwMode="auto">
              <a:xfrm>
                <a:off x="1306" y="1735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Oval 76"/>
              <p:cNvSpPr>
                <a:spLocks noChangeArrowheads="1"/>
              </p:cNvSpPr>
              <p:nvPr/>
            </p:nvSpPr>
            <p:spPr bwMode="auto">
              <a:xfrm>
                <a:off x="1476" y="1735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Oval 77"/>
              <p:cNvSpPr>
                <a:spLocks noChangeArrowheads="1"/>
              </p:cNvSpPr>
              <p:nvPr/>
            </p:nvSpPr>
            <p:spPr bwMode="auto">
              <a:xfrm>
                <a:off x="1646" y="1735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Oval 78"/>
              <p:cNvSpPr>
                <a:spLocks noChangeArrowheads="1"/>
              </p:cNvSpPr>
              <p:nvPr/>
            </p:nvSpPr>
            <p:spPr bwMode="auto">
              <a:xfrm>
                <a:off x="1306" y="1876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Oval 79"/>
              <p:cNvSpPr>
                <a:spLocks noChangeArrowheads="1"/>
              </p:cNvSpPr>
              <p:nvPr/>
            </p:nvSpPr>
            <p:spPr bwMode="auto">
              <a:xfrm>
                <a:off x="1476" y="1876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Oval 80"/>
              <p:cNvSpPr>
                <a:spLocks noChangeArrowheads="1"/>
              </p:cNvSpPr>
              <p:nvPr/>
            </p:nvSpPr>
            <p:spPr bwMode="auto">
              <a:xfrm>
                <a:off x="1646" y="1876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" name="AutoShape 81"/>
              <p:cNvSpPr>
                <a:spLocks noChangeArrowheads="1"/>
              </p:cNvSpPr>
              <p:nvPr/>
            </p:nvSpPr>
            <p:spPr bwMode="auto">
              <a:xfrm>
                <a:off x="1306" y="2047"/>
                <a:ext cx="141" cy="5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" name="AutoShape 82"/>
              <p:cNvSpPr>
                <a:spLocks noChangeArrowheads="1"/>
              </p:cNvSpPr>
              <p:nvPr/>
            </p:nvSpPr>
            <p:spPr bwMode="auto">
              <a:xfrm>
                <a:off x="1476" y="2047"/>
                <a:ext cx="141" cy="5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" name="AutoShape 83"/>
              <p:cNvSpPr>
                <a:spLocks noChangeArrowheads="1"/>
              </p:cNvSpPr>
              <p:nvPr/>
            </p:nvSpPr>
            <p:spPr bwMode="auto">
              <a:xfrm>
                <a:off x="1646" y="2047"/>
                <a:ext cx="141" cy="5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9" name="グループ化 88"/>
          <p:cNvGrpSpPr/>
          <p:nvPr/>
        </p:nvGrpSpPr>
        <p:grpSpPr>
          <a:xfrm>
            <a:off x="2653929" y="4719260"/>
            <a:ext cx="825500" cy="1633578"/>
            <a:chOff x="3158221" y="1718863"/>
            <a:chExt cx="977900" cy="1935162"/>
          </a:xfrm>
        </p:grpSpPr>
        <p:sp>
          <p:nvSpPr>
            <p:cNvPr id="90" name="Oval 107"/>
            <p:cNvSpPr>
              <a:spLocks noChangeArrowheads="1"/>
            </p:cNvSpPr>
            <p:nvPr/>
          </p:nvSpPr>
          <p:spPr bwMode="auto">
            <a:xfrm>
              <a:off x="3158221" y="2709463"/>
              <a:ext cx="977900" cy="9445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" name="Oval 111"/>
            <p:cNvSpPr>
              <a:spLocks noChangeArrowheads="1"/>
            </p:cNvSpPr>
            <p:nvPr/>
          </p:nvSpPr>
          <p:spPr bwMode="auto">
            <a:xfrm>
              <a:off x="3197908" y="2709463"/>
              <a:ext cx="900113" cy="7651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" name="Oval 108"/>
            <p:cNvSpPr>
              <a:spLocks noChangeArrowheads="1"/>
            </p:cNvSpPr>
            <p:nvPr/>
          </p:nvSpPr>
          <p:spPr bwMode="auto">
            <a:xfrm>
              <a:off x="3310621" y="2753913"/>
              <a:ext cx="673100" cy="52546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" name="AutoShape 84"/>
            <p:cNvSpPr>
              <a:spLocks noChangeArrowheads="1"/>
            </p:cNvSpPr>
            <p:nvPr/>
          </p:nvSpPr>
          <p:spPr bwMode="auto">
            <a:xfrm>
              <a:off x="3423333" y="1718863"/>
              <a:ext cx="449263" cy="1485900"/>
            </a:xfrm>
            <a:prstGeom prst="roundRect">
              <a:avLst>
                <a:gd name="adj" fmla="val 22616"/>
              </a:avLst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" name="AutoShape 85"/>
            <p:cNvSpPr>
              <a:spLocks noChangeArrowheads="1"/>
            </p:cNvSpPr>
            <p:nvPr/>
          </p:nvSpPr>
          <p:spPr bwMode="auto">
            <a:xfrm>
              <a:off x="3467783" y="2101450"/>
              <a:ext cx="360363" cy="223838"/>
            </a:xfrm>
            <a:prstGeom prst="roundRect">
              <a:avLst>
                <a:gd name="adj" fmla="val 22616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" name="AutoShape 86"/>
            <p:cNvSpPr>
              <a:spLocks noChangeArrowheads="1"/>
            </p:cNvSpPr>
            <p:nvPr/>
          </p:nvSpPr>
          <p:spPr bwMode="auto">
            <a:xfrm>
              <a:off x="3490008" y="2123675"/>
              <a:ext cx="315913" cy="179388"/>
            </a:xfrm>
            <a:prstGeom prst="roundRect">
              <a:avLst>
                <a:gd name="adj" fmla="val 22616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6" name="Group 89"/>
            <p:cNvGrpSpPr>
              <a:grpSpLocks/>
            </p:cNvGrpSpPr>
            <p:nvPr/>
          </p:nvGrpSpPr>
          <p:grpSpPr bwMode="auto">
            <a:xfrm>
              <a:off x="3467783" y="2415775"/>
              <a:ext cx="360363" cy="360363"/>
              <a:chOff x="1306" y="1451"/>
              <a:chExt cx="481" cy="652"/>
            </a:xfrm>
            <a:solidFill>
              <a:srgbClr val="99FF66"/>
            </a:solidFill>
          </p:grpSpPr>
          <p:sp>
            <p:nvSpPr>
              <p:cNvPr id="101" name="Oval 90"/>
              <p:cNvSpPr>
                <a:spLocks noChangeArrowheads="1"/>
              </p:cNvSpPr>
              <p:nvPr/>
            </p:nvSpPr>
            <p:spPr bwMode="auto">
              <a:xfrm>
                <a:off x="1306" y="1451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" name="Oval 91"/>
              <p:cNvSpPr>
                <a:spLocks noChangeArrowheads="1"/>
              </p:cNvSpPr>
              <p:nvPr/>
            </p:nvSpPr>
            <p:spPr bwMode="auto">
              <a:xfrm>
                <a:off x="1476" y="1451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" name="Oval 92"/>
              <p:cNvSpPr>
                <a:spLocks noChangeArrowheads="1"/>
              </p:cNvSpPr>
              <p:nvPr/>
            </p:nvSpPr>
            <p:spPr bwMode="auto">
              <a:xfrm>
                <a:off x="1646" y="1451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Oval 93"/>
              <p:cNvSpPr>
                <a:spLocks noChangeArrowheads="1"/>
              </p:cNvSpPr>
              <p:nvPr/>
            </p:nvSpPr>
            <p:spPr bwMode="auto">
              <a:xfrm>
                <a:off x="1306" y="1592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" name="Oval 94"/>
              <p:cNvSpPr>
                <a:spLocks noChangeArrowheads="1"/>
              </p:cNvSpPr>
              <p:nvPr/>
            </p:nvSpPr>
            <p:spPr bwMode="auto">
              <a:xfrm>
                <a:off x="1476" y="1592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" name="Oval 95"/>
              <p:cNvSpPr>
                <a:spLocks noChangeArrowheads="1"/>
              </p:cNvSpPr>
              <p:nvPr/>
            </p:nvSpPr>
            <p:spPr bwMode="auto">
              <a:xfrm>
                <a:off x="1646" y="1592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" name="Oval 96"/>
              <p:cNvSpPr>
                <a:spLocks noChangeArrowheads="1"/>
              </p:cNvSpPr>
              <p:nvPr/>
            </p:nvSpPr>
            <p:spPr bwMode="auto">
              <a:xfrm>
                <a:off x="1306" y="1735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" name="Oval 97"/>
              <p:cNvSpPr>
                <a:spLocks noChangeArrowheads="1"/>
              </p:cNvSpPr>
              <p:nvPr/>
            </p:nvSpPr>
            <p:spPr bwMode="auto">
              <a:xfrm>
                <a:off x="1476" y="1735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" name="Oval 98"/>
              <p:cNvSpPr>
                <a:spLocks noChangeArrowheads="1"/>
              </p:cNvSpPr>
              <p:nvPr/>
            </p:nvSpPr>
            <p:spPr bwMode="auto">
              <a:xfrm>
                <a:off x="1646" y="1735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0" name="Oval 99"/>
              <p:cNvSpPr>
                <a:spLocks noChangeArrowheads="1"/>
              </p:cNvSpPr>
              <p:nvPr/>
            </p:nvSpPr>
            <p:spPr bwMode="auto">
              <a:xfrm>
                <a:off x="1306" y="1876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1" name="Oval 100"/>
              <p:cNvSpPr>
                <a:spLocks noChangeArrowheads="1"/>
              </p:cNvSpPr>
              <p:nvPr/>
            </p:nvSpPr>
            <p:spPr bwMode="auto">
              <a:xfrm>
                <a:off x="1476" y="1876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" name="Oval 101"/>
              <p:cNvSpPr>
                <a:spLocks noChangeArrowheads="1"/>
              </p:cNvSpPr>
              <p:nvPr/>
            </p:nvSpPr>
            <p:spPr bwMode="auto">
              <a:xfrm>
                <a:off x="1646" y="1876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" name="AutoShape 102"/>
              <p:cNvSpPr>
                <a:spLocks noChangeArrowheads="1"/>
              </p:cNvSpPr>
              <p:nvPr/>
            </p:nvSpPr>
            <p:spPr bwMode="auto">
              <a:xfrm>
                <a:off x="1306" y="2047"/>
                <a:ext cx="141" cy="5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" name="AutoShape 103"/>
              <p:cNvSpPr>
                <a:spLocks noChangeArrowheads="1"/>
              </p:cNvSpPr>
              <p:nvPr/>
            </p:nvSpPr>
            <p:spPr bwMode="auto">
              <a:xfrm>
                <a:off x="1476" y="2047"/>
                <a:ext cx="141" cy="5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5" name="AutoShape 104"/>
              <p:cNvSpPr>
                <a:spLocks noChangeArrowheads="1"/>
              </p:cNvSpPr>
              <p:nvPr/>
            </p:nvSpPr>
            <p:spPr bwMode="auto">
              <a:xfrm>
                <a:off x="1646" y="2047"/>
                <a:ext cx="141" cy="5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97" name="Oval 105"/>
            <p:cNvSpPr>
              <a:spLocks noChangeArrowheads="1"/>
            </p:cNvSpPr>
            <p:nvPr/>
          </p:nvSpPr>
          <p:spPr bwMode="auto">
            <a:xfrm>
              <a:off x="3512233" y="1763313"/>
              <a:ext cx="271463" cy="1809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" name="Oval 106"/>
            <p:cNvSpPr>
              <a:spLocks noChangeArrowheads="1"/>
            </p:cNvSpPr>
            <p:nvPr/>
          </p:nvSpPr>
          <p:spPr bwMode="auto">
            <a:xfrm>
              <a:off x="3512233" y="2979338"/>
              <a:ext cx="271463" cy="1809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" name="Rectangle 109"/>
            <p:cNvSpPr>
              <a:spLocks noChangeArrowheads="1"/>
            </p:cNvSpPr>
            <p:nvPr/>
          </p:nvSpPr>
          <p:spPr bwMode="auto">
            <a:xfrm>
              <a:off x="3377296" y="2933300"/>
              <a:ext cx="46037" cy="225425"/>
            </a:xfrm>
            <a:prstGeom prst="rect">
              <a:avLst/>
            </a:prstGeom>
            <a:solidFill>
              <a:srgbClr val="003300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" name="Rectangle 110"/>
            <p:cNvSpPr>
              <a:spLocks noChangeArrowheads="1"/>
            </p:cNvSpPr>
            <p:nvPr/>
          </p:nvSpPr>
          <p:spPr bwMode="auto">
            <a:xfrm>
              <a:off x="3872596" y="2933300"/>
              <a:ext cx="46037" cy="225425"/>
            </a:xfrm>
            <a:prstGeom prst="rect">
              <a:avLst/>
            </a:prstGeom>
            <a:solidFill>
              <a:srgbClr val="003300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6" name="グループ化 115"/>
          <p:cNvGrpSpPr/>
          <p:nvPr/>
        </p:nvGrpSpPr>
        <p:grpSpPr>
          <a:xfrm>
            <a:off x="2398341" y="2745187"/>
            <a:ext cx="1395413" cy="1620837"/>
            <a:chOff x="4891409" y="2033188"/>
            <a:chExt cx="1395413" cy="1620837"/>
          </a:xfrm>
        </p:grpSpPr>
        <p:sp>
          <p:nvSpPr>
            <p:cNvPr id="117" name="AutoShape 57"/>
            <p:cNvSpPr>
              <a:spLocks noChangeArrowheads="1"/>
            </p:cNvSpPr>
            <p:nvPr/>
          </p:nvSpPr>
          <p:spPr bwMode="auto">
            <a:xfrm>
              <a:off x="4891409" y="2033188"/>
              <a:ext cx="1395413" cy="1620837"/>
            </a:xfrm>
            <a:prstGeom prst="roundRect">
              <a:avLst>
                <a:gd name="adj" fmla="val 8532"/>
              </a:avLst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" name="AutoShape 58"/>
            <p:cNvSpPr>
              <a:spLocks noChangeArrowheads="1"/>
            </p:cNvSpPr>
            <p:nvPr/>
          </p:nvSpPr>
          <p:spPr bwMode="auto">
            <a:xfrm>
              <a:off x="4935859" y="2079225"/>
              <a:ext cx="360363" cy="1484313"/>
            </a:xfrm>
            <a:prstGeom prst="roundRect">
              <a:avLst>
                <a:gd name="adj" fmla="val 32597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" name="AutoShape 59"/>
            <p:cNvSpPr>
              <a:spLocks noChangeArrowheads="1"/>
            </p:cNvSpPr>
            <p:nvPr/>
          </p:nvSpPr>
          <p:spPr bwMode="auto">
            <a:xfrm>
              <a:off x="4943797" y="2117325"/>
              <a:ext cx="342900" cy="1406525"/>
            </a:xfrm>
            <a:prstGeom prst="roundRect">
              <a:avLst>
                <a:gd name="adj" fmla="val 32597"/>
              </a:avLst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" name="Rectangle 60"/>
            <p:cNvSpPr>
              <a:spLocks noChangeArrowheads="1"/>
            </p:cNvSpPr>
            <p:nvPr/>
          </p:nvSpPr>
          <p:spPr bwMode="auto">
            <a:xfrm>
              <a:off x="5386709" y="2214163"/>
              <a:ext cx="765175" cy="269875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" name="Rectangle 61"/>
            <p:cNvSpPr>
              <a:spLocks noChangeArrowheads="1"/>
            </p:cNvSpPr>
            <p:nvPr/>
          </p:nvSpPr>
          <p:spPr bwMode="auto">
            <a:xfrm>
              <a:off x="5477197" y="2033188"/>
              <a:ext cx="44450" cy="13493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" name="Rectangle 62"/>
            <p:cNvSpPr>
              <a:spLocks noChangeArrowheads="1"/>
            </p:cNvSpPr>
            <p:nvPr/>
          </p:nvSpPr>
          <p:spPr bwMode="auto">
            <a:xfrm>
              <a:off x="5567684" y="2033188"/>
              <a:ext cx="44450" cy="13493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" name="Rectangle 63"/>
            <p:cNvSpPr>
              <a:spLocks noChangeArrowheads="1"/>
            </p:cNvSpPr>
            <p:nvPr/>
          </p:nvSpPr>
          <p:spPr bwMode="auto">
            <a:xfrm>
              <a:off x="5656584" y="2033188"/>
              <a:ext cx="44450" cy="13493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" name="Rectangle 64"/>
            <p:cNvSpPr>
              <a:spLocks noChangeArrowheads="1"/>
            </p:cNvSpPr>
            <p:nvPr/>
          </p:nvSpPr>
          <p:spPr bwMode="auto">
            <a:xfrm>
              <a:off x="5747072" y="2033188"/>
              <a:ext cx="44450" cy="13493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" name="Rectangle 65"/>
            <p:cNvSpPr>
              <a:spLocks noChangeArrowheads="1"/>
            </p:cNvSpPr>
            <p:nvPr/>
          </p:nvSpPr>
          <p:spPr bwMode="auto">
            <a:xfrm>
              <a:off x="5837559" y="2033188"/>
              <a:ext cx="44450" cy="13493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" name="Rectangle 66"/>
            <p:cNvSpPr>
              <a:spLocks noChangeArrowheads="1"/>
            </p:cNvSpPr>
            <p:nvPr/>
          </p:nvSpPr>
          <p:spPr bwMode="auto">
            <a:xfrm>
              <a:off x="5928047" y="2033188"/>
              <a:ext cx="44450" cy="13493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" name="Rectangle 67"/>
            <p:cNvSpPr>
              <a:spLocks noChangeArrowheads="1"/>
            </p:cNvSpPr>
            <p:nvPr/>
          </p:nvSpPr>
          <p:spPr bwMode="auto">
            <a:xfrm>
              <a:off x="6016947" y="2033188"/>
              <a:ext cx="44450" cy="13493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" name="Rectangle 71"/>
            <p:cNvSpPr>
              <a:spLocks noChangeArrowheads="1"/>
            </p:cNvSpPr>
            <p:nvPr/>
          </p:nvSpPr>
          <p:spPr bwMode="auto">
            <a:xfrm>
              <a:off x="5408934" y="2236388"/>
              <a:ext cx="720725" cy="225425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9" name="Group 88"/>
            <p:cNvGrpSpPr>
              <a:grpSpLocks/>
            </p:cNvGrpSpPr>
            <p:nvPr/>
          </p:nvGrpSpPr>
          <p:grpSpPr bwMode="auto">
            <a:xfrm>
              <a:off x="5386709" y="2528488"/>
              <a:ext cx="763588" cy="1035050"/>
              <a:chOff x="1306" y="1451"/>
              <a:chExt cx="481" cy="652"/>
            </a:xfrm>
            <a:solidFill>
              <a:srgbClr val="99FF66"/>
            </a:solidFill>
          </p:grpSpPr>
          <p:sp>
            <p:nvSpPr>
              <p:cNvPr id="130" name="Oval 68"/>
              <p:cNvSpPr>
                <a:spLocks noChangeArrowheads="1"/>
              </p:cNvSpPr>
              <p:nvPr/>
            </p:nvSpPr>
            <p:spPr bwMode="auto">
              <a:xfrm>
                <a:off x="1306" y="1451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1" name="Oval 69"/>
              <p:cNvSpPr>
                <a:spLocks noChangeArrowheads="1"/>
              </p:cNvSpPr>
              <p:nvPr/>
            </p:nvSpPr>
            <p:spPr bwMode="auto">
              <a:xfrm>
                <a:off x="1476" y="1451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Oval 70"/>
              <p:cNvSpPr>
                <a:spLocks noChangeArrowheads="1"/>
              </p:cNvSpPr>
              <p:nvPr/>
            </p:nvSpPr>
            <p:spPr bwMode="auto">
              <a:xfrm>
                <a:off x="1646" y="1451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Oval 72"/>
              <p:cNvSpPr>
                <a:spLocks noChangeArrowheads="1"/>
              </p:cNvSpPr>
              <p:nvPr/>
            </p:nvSpPr>
            <p:spPr bwMode="auto">
              <a:xfrm>
                <a:off x="1306" y="1592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Oval 73"/>
              <p:cNvSpPr>
                <a:spLocks noChangeArrowheads="1"/>
              </p:cNvSpPr>
              <p:nvPr/>
            </p:nvSpPr>
            <p:spPr bwMode="auto">
              <a:xfrm>
                <a:off x="1476" y="1592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" name="Oval 74"/>
              <p:cNvSpPr>
                <a:spLocks noChangeArrowheads="1"/>
              </p:cNvSpPr>
              <p:nvPr/>
            </p:nvSpPr>
            <p:spPr bwMode="auto">
              <a:xfrm>
                <a:off x="1646" y="1592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Oval 75"/>
              <p:cNvSpPr>
                <a:spLocks noChangeArrowheads="1"/>
              </p:cNvSpPr>
              <p:nvPr/>
            </p:nvSpPr>
            <p:spPr bwMode="auto">
              <a:xfrm>
                <a:off x="1306" y="1735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Oval 76"/>
              <p:cNvSpPr>
                <a:spLocks noChangeArrowheads="1"/>
              </p:cNvSpPr>
              <p:nvPr/>
            </p:nvSpPr>
            <p:spPr bwMode="auto">
              <a:xfrm>
                <a:off x="1476" y="1735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8" name="Oval 77"/>
              <p:cNvSpPr>
                <a:spLocks noChangeArrowheads="1"/>
              </p:cNvSpPr>
              <p:nvPr/>
            </p:nvSpPr>
            <p:spPr bwMode="auto">
              <a:xfrm>
                <a:off x="1646" y="1735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9" name="Oval 78"/>
              <p:cNvSpPr>
                <a:spLocks noChangeArrowheads="1"/>
              </p:cNvSpPr>
              <p:nvPr/>
            </p:nvSpPr>
            <p:spPr bwMode="auto">
              <a:xfrm>
                <a:off x="1306" y="1876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Oval 79"/>
              <p:cNvSpPr>
                <a:spLocks noChangeArrowheads="1"/>
              </p:cNvSpPr>
              <p:nvPr/>
            </p:nvSpPr>
            <p:spPr bwMode="auto">
              <a:xfrm>
                <a:off x="1476" y="1876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1" name="Oval 80"/>
              <p:cNvSpPr>
                <a:spLocks noChangeArrowheads="1"/>
              </p:cNvSpPr>
              <p:nvPr/>
            </p:nvSpPr>
            <p:spPr bwMode="auto">
              <a:xfrm>
                <a:off x="1646" y="1876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2" name="AutoShape 81"/>
              <p:cNvSpPr>
                <a:spLocks noChangeArrowheads="1"/>
              </p:cNvSpPr>
              <p:nvPr/>
            </p:nvSpPr>
            <p:spPr bwMode="auto">
              <a:xfrm>
                <a:off x="1306" y="2047"/>
                <a:ext cx="141" cy="5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" name="AutoShape 82"/>
              <p:cNvSpPr>
                <a:spLocks noChangeArrowheads="1"/>
              </p:cNvSpPr>
              <p:nvPr/>
            </p:nvSpPr>
            <p:spPr bwMode="auto">
              <a:xfrm>
                <a:off x="1476" y="2047"/>
                <a:ext cx="141" cy="5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" name="AutoShape 83"/>
              <p:cNvSpPr>
                <a:spLocks noChangeArrowheads="1"/>
              </p:cNvSpPr>
              <p:nvPr/>
            </p:nvSpPr>
            <p:spPr bwMode="auto">
              <a:xfrm>
                <a:off x="1646" y="2047"/>
                <a:ext cx="141" cy="5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5" name="グループ化 144"/>
          <p:cNvGrpSpPr/>
          <p:nvPr/>
        </p:nvGrpSpPr>
        <p:grpSpPr>
          <a:xfrm>
            <a:off x="763719" y="4719260"/>
            <a:ext cx="825500" cy="1633578"/>
            <a:chOff x="6426522" y="1718863"/>
            <a:chExt cx="977900" cy="1935162"/>
          </a:xfrm>
        </p:grpSpPr>
        <p:sp>
          <p:nvSpPr>
            <p:cNvPr id="146" name="Oval 107"/>
            <p:cNvSpPr>
              <a:spLocks noChangeArrowheads="1"/>
            </p:cNvSpPr>
            <p:nvPr/>
          </p:nvSpPr>
          <p:spPr bwMode="auto">
            <a:xfrm>
              <a:off x="6426522" y="2709463"/>
              <a:ext cx="977900" cy="94456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" name="Oval 111"/>
            <p:cNvSpPr>
              <a:spLocks noChangeArrowheads="1"/>
            </p:cNvSpPr>
            <p:nvPr/>
          </p:nvSpPr>
          <p:spPr bwMode="auto">
            <a:xfrm>
              <a:off x="6466209" y="2709463"/>
              <a:ext cx="900113" cy="765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" name="Oval 108"/>
            <p:cNvSpPr>
              <a:spLocks noChangeArrowheads="1"/>
            </p:cNvSpPr>
            <p:nvPr/>
          </p:nvSpPr>
          <p:spPr bwMode="auto">
            <a:xfrm>
              <a:off x="6578922" y="2753913"/>
              <a:ext cx="673100" cy="52546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" name="AutoShape 84"/>
            <p:cNvSpPr>
              <a:spLocks noChangeArrowheads="1"/>
            </p:cNvSpPr>
            <p:nvPr/>
          </p:nvSpPr>
          <p:spPr bwMode="auto">
            <a:xfrm>
              <a:off x="6691634" y="1718863"/>
              <a:ext cx="449263" cy="1485900"/>
            </a:xfrm>
            <a:prstGeom prst="roundRect">
              <a:avLst>
                <a:gd name="adj" fmla="val 22616"/>
              </a:avLst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" name="AutoShape 85"/>
            <p:cNvSpPr>
              <a:spLocks noChangeArrowheads="1"/>
            </p:cNvSpPr>
            <p:nvPr/>
          </p:nvSpPr>
          <p:spPr bwMode="auto">
            <a:xfrm>
              <a:off x="6736084" y="2101450"/>
              <a:ext cx="360363" cy="223838"/>
            </a:xfrm>
            <a:prstGeom prst="roundRect">
              <a:avLst>
                <a:gd name="adj" fmla="val 22616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" name="AutoShape 86"/>
            <p:cNvSpPr>
              <a:spLocks noChangeArrowheads="1"/>
            </p:cNvSpPr>
            <p:nvPr/>
          </p:nvSpPr>
          <p:spPr bwMode="auto">
            <a:xfrm>
              <a:off x="6758309" y="2123675"/>
              <a:ext cx="315913" cy="179388"/>
            </a:xfrm>
            <a:prstGeom prst="roundRect">
              <a:avLst>
                <a:gd name="adj" fmla="val 22616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" name="Group 89"/>
            <p:cNvGrpSpPr>
              <a:grpSpLocks/>
            </p:cNvGrpSpPr>
            <p:nvPr/>
          </p:nvGrpSpPr>
          <p:grpSpPr bwMode="auto">
            <a:xfrm>
              <a:off x="6736084" y="2415775"/>
              <a:ext cx="360363" cy="360363"/>
              <a:chOff x="1306" y="1451"/>
              <a:chExt cx="481" cy="652"/>
            </a:xfrm>
            <a:solidFill>
              <a:srgbClr val="99FF66"/>
            </a:solidFill>
          </p:grpSpPr>
          <p:sp>
            <p:nvSpPr>
              <p:cNvPr id="157" name="Oval 90"/>
              <p:cNvSpPr>
                <a:spLocks noChangeArrowheads="1"/>
              </p:cNvSpPr>
              <p:nvPr/>
            </p:nvSpPr>
            <p:spPr bwMode="auto">
              <a:xfrm>
                <a:off x="1306" y="1451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" name="Oval 91"/>
              <p:cNvSpPr>
                <a:spLocks noChangeArrowheads="1"/>
              </p:cNvSpPr>
              <p:nvPr/>
            </p:nvSpPr>
            <p:spPr bwMode="auto">
              <a:xfrm>
                <a:off x="1476" y="1451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" name="Oval 92"/>
              <p:cNvSpPr>
                <a:spLocks noChangeArrowheads="1"/>
              </p:cNvSpPr>
              <p:nvPr/>
            </p:nvSpPr>
            <p:spPr bwMode="auto">
              <a:xfrm>
                <a:off x="1646" y="1451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" name="Oval 93"/>
              <p:cNvSpPr>
                <a:spLocks noChangeArrowheads="1"/>
              </p:cNvSpPr>
              <p:nvPr/>
            </p:nvSpPr>
            <p:spPr bwMode="auto">
              <a:xfrm>
                <a:off x="1306" y="1592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1" name="Oval 94"/>
              <p:cNvSpPr>
                <a:spLocks noChangeArrowheads="1"/>
              </p:cNvSpPr>
              <p:nvPr/>
            </p:nvSpPr>
            <p:spPr bwMode="auto">
              <a:xfrm>
                <a:off x="1476" y="1592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2" name="Oval 95"/>
              <p:cNvSpPr>
                <a:spLocks noChangeArrowheads="1"/>
              </p:cNvSpPr>
              <p:nvPr/>
            </p:nvSpPr>
            <p:spPr bwMode="auto">
              <a:xfrm>
                <a:off x="1646" y="1592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3" name="Oval 96"/>
              <p:cNvSpPr>
                <a:spLocks noChangeArrowheads="1"/>
              </p:cNvSpPr>
              <p:nvPr/>
            </p:nvSpPr>
            <p:spPr bwMode="auto">
              <a:xfrm>
                <a:off x="1306" y="1735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" name="Oval 97"/>
              <p:cNvSpPr>
                <a:spLocks noChangeArrowheads="1"/>
              </p:cNvSpPr>
              <p:nvPr/>
            </p:nvSpPr>
            <p:spPr bwMode="auto">
              <a:xfrm>
                <a:off x="1476" y="1735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" name="Oval 98"/>
              <p:cNvSpPr>
                <a:spLocks noChangeArrowheads="1"/>
              </p:cNvSpPr>
              <p:nvPr/>
            </p:nvSpPr>
            <p:spPr bwMode="auto">
              <a:xfrm>
                <a:off x="1646" y="1735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6" name="Oval 99"/>
              <p:cNvSpPr>
                <a:spLocks noChangeArrowheads="1"/>
              </p:cNvSpPr>
              <p:nvPr/>
            </p:nvSpPr>
            <p:spPr bwMode="auto">
              <a:xfrm>
                <a:off x="1306" y="1876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" name="Oval 100"/>
              <p:cNvSpPr>
                <a:spLocks noChangeArrowheads="1"/>
              </p:cNvSpPr>
              <p:nvPr/>
            </p:nvSpPr>
            <p:spPr bwMode="auto">
              <a:xfrm>
                <a:off x="1476" y="1876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" name="Oval 101"/>
              <p:cNvSpPr>
                <a:spLocks noChangeArrowheads="1"/>
              </p:cNvSpPr>
              <p:nvPr/>
            </p:nvSpPr>
            <p:spPr bwMode="auto">
              <a:xfrm>
                <a:off x="1646" y="1876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" name="AutoShape 102"/>
              <p:cNvSpPr>
                <a:spLocks noChangeArrowheads="1"/>
              </p:cNvSpPr>
              <p:nvPr/>
            </p:nvSpPr>
            <p:spPr bwMode="auto">
              <a:xfrm>
                <a:off x="1306" y="2047"/>
                <a:ext cx="141" cy="5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0" name="AutoShape 103"/>
              <p:cNvSpPr>
                <a:spLocks noChangeArrowheads="1"/>
              </p:cNvSpPr>
              <p:nvPr/>
            </p:nvSpPr>
            <p:spPr bwMode="auto">
              <a:xfrm>
                <a:off x="1476" y="2047"/>
                <a:ext cx="141" cy="5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" name="AutoShape 104"/>
              <p:cNvSpPr>
                <a:spLocks noChangeArrowheads="1"/>
              </p:cNvSpPr>
              <p:nvPr/>
            </p:nvSpPr>
            <p:spPr bwMode="auto">
              <a:xfrm>
                <a:off x="1646" y="2047"/>
                <a:ext cx="141" cy="5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3" name="Oval 105"/>
            <p:cNvSpPr>
              <a:spLocks noChangeArrowheads="1"/>
            </p:cNvSpPr>
            <p:nvPr/>
          </p:nvSpPr>
          <p:spPr bwMode="auto">
            <a:xfrm>
              <a:off x="6780534" y="1763313"/>
              <a:ext cx="271463" cy="180975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" name="Oval 106"/>
            <p:cNvSpPr>
              <a:spLocks noChangeArrowheads="1"/>
            </p:cNvSpPr>
            <p:nvPr/>
          </p:nvSpPr>
          <p:spPr bwMode="auto">
            <a:xfrm>
              <a:off x="6780534" y="2979338"/>
              <a:ext cx="271463" cy="180975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" name="Rectangle 109"/>
            <p:cNvSpPr>
              <a:spLocks noChangeArrowheads="1"/>
            </p:cNvSpPr>
            <p:nvPr/>
          </p:nvSpPr>
          <p:spPr bwMode="auto">
            <a:xfrm>
              <a:off x="6645597" y="2933300"/>
              <a:ext cx="46037" cy="225425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" name="Rectangle 110"/>
            <p:cNvSpPr>
              <a:spLocks noChangeArrowheads="1"/>
            </p:cNvSpPr>
            <p:nvPr/>
          </p:nvSpPr>
          <p:spPr bwMode="auto">
            <a:xfrm>
              <a:off x="7140897" y="2933300"/>
              <a:ext cx="46037" cy="225425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2" name="グループ化 171"/>
          <p:cNvGrpSpPr/>
          <p:nvPr/>
        </p:nvGrpSpPr>
        <p:grpSpPr>
          <a:xfrm>
            <a:off x="4304685" y="2745187"/>
            <a:ext cx="1395413" cy="1620837"/>
            <a:chOff x="4745685" y="2033188"/>
            <a:chExt cx="1395413" cy="1620837"/>
          </a:xfrm>
        </p:grpSpPr>
        <p:sp>
          <p:nvSpPr>
            <p:cNvPr id="173" name="AutoShape 57"/>
            <p:cNvSpPr>
              <a:spLocks noChangeArrowheads="1"/>
            </p:cNvSpPr>
            <p:nvPr/>
          </p:nvSpPr>
          <p:spPr bwMode="auto">
            <a:xfrm>
              <a:off x="4745685" y="2033188"/>
              <a:ext cx="1395413" cy="1620837"/>
            </a:xfrm>
            <a:prstGeom prst="roundRect">
              <a:avLst>
                <a:gd name="adj" fmla="val 8532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" name="AutoShape 58"/>
            <p:cNvSpPr>
              <a:spLocks noChangeArrowheads="1"/>
            </p:cNvSpPr>
            <p:nvPr/>
          </p:nvSpPr>
          <p:spPr bwMode="auto">
            <a:xfrm>
              <a:off x="4790135" y="2079225"/>
              <a:ext cx="360363" cy="1484313"/>
            </a:xfrm>
            <a:prstGeom prst="roundRect">
              <a:avLst>
                <a:gd name="adj" fmla="val 32597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" name="AutoShape 59"/>
            <p:cNvSpPr>
              <a:spLocks noChangeArrowheads="1"/>
            </p:cNvSpPr>
            <p:nvPr/>
          </p:nvSpPr>
          <p:spPr bwMode="auto">
            <a:xfrm>
              <a:off x="4798073" y="2117325"/>
              <a:ext cx="342900" cy="1406525"/>
            </a:xfrm>
            <a:prstGeom prst="roundRect">
              <a:avLst>
                <a:gd name="adj" fmla="val 32597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6" name="Rectangle 60"/>
            <p:cNvSpPr>
              <a:spLocks noChangeArrowheads="1"/>
            </p:cNvSpPr>
            <p:nvPr/>
          </p:nvSpPr>
          <p:spPr bwMode="auto">
            <a:xfrm>
              <a:off x="5240985" y="2214163"/>
              <a:ext cx="765175" cy="269875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7" name="Rectangle 61"/>
            <p:cNvSpPr>
              <a:spLocks noChangeArrowheads="1"/>
            </p:cNvSpPr>
            <p:nvPr/>
          </p:nvSpPr>
          <p:spPr bwMode="auto">
            <a:xfrm>
              <a:off x="5331473" y="2033188"/>
              <a:ext cx="44450" cy="13493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8" name="Rectangle 62"/>
            <p:cNvSpPr>
              <a:spLocks noChangeArrowheads="1"/>
            </p:cNvSpPr>
            <p:nvPr/>
          </p:nvSpPr>
          <p:spPr bwMode="auto">
            <a:xfrm>
              <a:off x="5421960" y="2033188"/>
              <a:ext cx="44450" cy="13493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9" name="Rectangle 63"/>
            <p:cNvSpPr>
              <a:spLocks noChangeArrowheads="1"/>
            </p:cNvSpPr>
            <p:nvPr/>
          </p:nvSpPr>
          <p:spPr bwMode="auto">
            <a:xfrm>
              <a:off x="5510860" y="2033188"/>
              <a:ext cx="44450" cy="13493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" name="Rectangle 64"/>
            <p:cNvSpPr>
              <a:spLocks noChangeArrowheads="1"/>
            </p:cNvSpPr>
            <p:nvPr/>
          </p:nvSpPr>
          <p:spPr bwMode="auto">
            <a:xfrm>
              <a:off x="5601348" y="2033188"/>
              <a:ext cx="44450" cy="13493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" name="Rectangle 65"/>
            <p:cNvSpPr>
              <a:spLocks noChangeArrowheads="1"/>
            </p:cNvSpPr>
            <p:nvPr/>
          </p:nvSpPr>
          <p:spPr bwMode="auto">
            <a:xfrm>
              <a:off x="5691835" y="2033188"/>
              <a:ext cx="44450" cy="13493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" name="Rectangle 66"/>
            <p:cNvSpPr>
              <a:spLocks noChangeArrowheads="1"/>
            </p:cNvSpPr>
            <p:nvPr/>
          </p:nvSpPr>
          <p:spPr bwMode="auto">
            <a:xfrm>
              <a:off x="5782323" y="2033188"/>
              <a:ext cx="44450" cy="13493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3" name="Rectangle 67"/>
            <p:cNvSpPr>
              <a:spLocks noChangeArrowheads="1"/>
            </p:cNvSpPr>
            <p:nvPr/>
          </p:nvSpPr>
          <p:spPr bwMode="auto">
            <a:xfrm>
              <a:off x="5871223" y="2033188"/>
              <a:ext cx="44450" cy="13493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" name="Rectangle 71"/>
            <p:cNvSpPr>
              <a:spLocks noChangeArrowheads="1"/>
            </p:cNvSpPr>
            <p:nvPr/>
          </p:nvSpPr>
          <p:spPr bwMode="auto">
            <a:xfrm>
              <a:off x="5263210" y="2236388"/>
              <a:ext cx="720725" cy="225425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5" name="Group 88"/>
            <p:cNvGrpSpPr>
              <a:grpSpLocks/>
            </p:cNvGrpSpPr>
            <p:nvPr/>
          </p:nvGrpSpPr>
          <p:grpSpPr bwMode="auto">
            <a:xfrm>
              <a:off x="5240985" y="2528488"/>
              <a:ext cx="763588" cy="1035050"/>
              <a:chOff x="1306" y="1451"/>
              <a:chExt cx="481" cy="652"/>
            </a:xfrm>
            <a:solidFill>
              <a:schemeClr val="tx1"/>
            </a:solidFill>
          </p:grpSpPr>
          <p:sp>
            <p:nvSpPr>
              <p:cNvPr id="186" name="Oval 68"/>
              <p:cNvSpPr>
                <a:spLocks noChangeArrowheads="1"/>
              </p:cNvSpPr>
              <p:nvPr/>
            </p:nvSpPr>
            <p:spPr bwMode="auto">
              <a:xfrm>
                <a:off x="1306" y="1451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" name="Oval 69"/>
              <p:cNvSpPr>
                <a:spLocks noChangeArrowheads="1"/>
              </p:cNvSpPr>
              <p:nvPr/>
            </p:nvSpPr>
            <p:spPr bwMode="auto">
              <a:xfrm>
                <a:off x="1476" y="1451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" name="Oval 70"/>
              <p:cNvSpPr>
                <a:spLocks noChangeArrowheads="1"/>
              </p:cNvSpPr>
              <p:nvPr/>
            </p:nvSpPr>
            <p:spPr bwMode="auto">
              <a:xfrm>
                <a:off x="1646" y="1451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" name="Oval 72"/>
              <p:cNvSpPr>
                <a:spLocks noChangeArrowheads="1"/>
              </p:cNvSpPr>
              <p:nvPr/>
            </p:nvSpPr>
            <p:spPr bwMode="auto">
              <a:xfrm>
                <a:off x="1306" y="1592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" name="Oval 73"/>
              <p:cNvSpPr>
                <a:spLocks noChangeArrowheads="1"/>
              </p:cNvSpPr>
              <p:nvPr/>
            </p:nvSpPr>
            <p:spPr bwMode="auto">
              <a:xfrm>
                <a:off x="1476" y="1592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" name="Oval 74"/>
              <p:cNvSpPr>
                <a:spLocks noChangeArrowheads="1"/>
              </p:cNvSpPr>
              <p:nvPr/>
            </p:nvSpPr>
            <p:spPr bwMode="auto">
              <a:xfrm>
                <a:off x="1646" y="1592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" name="Oval 75"/>
              <p:cNvSpPr>
                <a:spLocks noChangeArrowheads="1"/>
              </p:cNvSpPr>
              <p:nvPr/>
            </p:nvSpPr>
            <p:spPr bwMode="auto">
              <a:xfrm>
                <a:off x="1306" y="1735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" name="Oval 76"/>
              <p:cNvSpPr>
                <a:spLocks noChangeArrowheads="1"/>
              </p:cNvSpPr>
              <p:nvPr/>
            </p:nvSpPr>
            <p:spPr bwMode="auto">
              <a:xfrm>
                <a:off x="1476" y="1735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" name="Oval 77"/>
              <p:cNvSpPr>
                <a:spLocks noChangeArrowheads="1"/>
              </p:cNvSpPr>
              <p:nvPr/>
            </p:nvSpPr>
            <p:spPr bwMode="auto">
              <a:xfrm>
                <a:off x="1646" y="1735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" name="Oval 78"/>
              <p:cNvSpPr>
                <a:spLocks noChangeArrowheads="1"/>
              </p:cNvSpPr>
              <p:nvPr/>
            </p:nvSpPr>
            <p:spPr bwMode="auto">
              <a:xfrm>
                <a:off x="1306" y="1876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" name="Oval 79"/>
              <p:cNvSpPr>
                <a:spLocks noChangeArrowheads="1"/>
              </p:cNvSpPr>
              <p:nvPr/>
            </p:nvSpPr>
            <p:spPr bwMode="auto">
              <a:xfrm>
                <a:off x="1476" y="1876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" name="Oval 80"/>
              <p:cNvSpPr>
                <a:spLocks noChangeArrowheads="1"/>
              </p:cNvSpPr>
              <p:nvPr/>
            </p:nvSpPr>
            <p:spPr bwMode="auto">
              <a:xfrm>
                <a:off x="1646" y="1876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" name="AutoShape 81"/>
              <p:cNvSpPr>
                <a:spLocks noChangeArrowheads="1"/>
              </p:cNvSpPr>
              <p:nvPr/>
            </p:nvSpPr>
            <p:spPr bwMode="auto">
              <a:xfrm>
                <a:off x="1306" y="2047"/>
                <a:ext cx="141" cy="5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" name="AutoShape 82"/>
              <p:cNvSpPr>
                <a:spLocks noChangeArrowheads="1"/>
              </p:cNvSpPr>
              <p:nvPr/>
            </p:nvSpPr>
            <p:spPr bwMode="auto">
              <a:xfrm>
                <a:off x="1476" y="2047"/>
                <a:ext cx="141" cy="5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" name="AutoShape 83"/>
              <p:cNvSpPr>
                <a:spLocks noChangeArrowheads="1"/>
              </p:cNvSpPr>
              <p:nvPr/>
            </p:nvSpPr>
            <p:spPr bwMode="auto">
              <a:xfrm>
                <a:off x="1646" y="2047"/>
                <a:ext cx="141" cy="5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7" name="グループ化 36"/>
          <p:cNvGrpSpPr/>
          <p:nvPr/>
        </p:nvGrpSpPr>
        <p:grpSpPr>
          <a:xfrm>
            <a:off x="2418953" y="918497"/>
            <a:ext cx="1354187" cy="1481291"/>
            <a:chOff x="2390109" y="4840723"/>
            <a:chExt cx="1354187" cy="1481291"/>
          </a:xfrm>
        </p:grpSpPr>
        <p:sp>
          <p:nvSpPr>
            <p:cNvPr id="310" name="正方形/長方形 309"/>
            <p:cNvSpPr/>
            <p:nvPr/>
          </p:nvSpPr>
          <p:spPr bwMode="auto">
            <a:xfrm rot="10800000">
              <a:off x="2390109" y="4840723"/>
              <a:ext cx="1354187" cy="1481291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2" name="正方形/長方形 311"/>
            <p:cNvSpPr/>
            <p:nvPr/>
          </p:nvSpPr>
          <p:spPr bwMode="auto">
            <a:xfrm>
              <a:off x="2451705" y="4898210"/>
              <a:ext cx="374015" cy="1301271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正方形/長方形 312"/>
            <p:cNvSpPr/>
            <p:nvPr/>
          </p:nvSpPr>
          <p:spPr bwMode="auto">
            <a:xfrm>
              <a:off x="2487265" y="4928690"/>
              <a:ext cx="307637" cy="1231881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4" name="正方形/長方形 313"/>
            <p:cNvSpPr/>
            <p:nvPr/>
          </p:nvSpPr>
          <p:spPr bwMode="auto">
            <a:xfrm>
              <a:off x="2916207" y="4918888"/>
              <a:ext cx="742950" cy="225025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正方形/長方形 314"/>
            <p:cNvSpPr/>
            <p:nvPr/>
          </p:nvSpPr>
          <p:spPr bwMode="auto">
            <a:xfrm>
              <a:off x="2916207" y="6160571"/>
              <a:ext cx="150995" cy="55222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正方形/長方形 315"/>
            <p:cNvSpPr/>
            <p:nvPr/>
          </p:nvSpPr>
          <p:spPr bwMode="auto">
            <a:xfrm>
              <a:off x="3114327" y="6160571"/>
              <a:ext cx="150995" cy="55222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正方形/長方形 316"/>
            <p:cNvSpPr/>
            <p:nvPr/>
          </p:nvSpPr>
          <p:spPr bwMode="auto">
            <a:xfrm>
              <a:off x="3312447" y="6160571"/>
              <a:ext cx="150995" cy="55222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正方形/長方形 317"/>
            <p:cNvSpPr/>
            <p:nvPr/>
          </p:nvSpPr>
          <p:spPr bwMode="auto">
            <a:xfrm>
              <a:off x="3510567" y="6160571"/>
              <a:ext cx="150995" cy="55222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9" name="グループ化 318"/>
            <p:cNvGrpSpPr/>
            <p:nvPr/>
          </p:nvGrpSpPr>
          <p:grpSpPr>
            <a:xfrm>
              <a:off x="2916207" y="5220770"/>
              <a:ext cx="745355" cy="179411"/>
              <a:chOff x="1072167" y="5220770"/>
              <a:chExt cx="803197" cy="200008"/>
            </a:xfrm>
            <a:solidFill>
              <a:schemeClr val="bg1"/>
            </a:solidFill>
          </p:grpSpPr>
          <p:sp>
            <p:nvSpPr>
              <p:cNvPr id="357" name="正方形/長方形 356"/>
              <p:cNvSpPr/>
              <p:nvPr/>
            </p:nvSpPr>
            <p:spPr bwMode="auto">
              <a:xfrm rot="10800000">
                <a:off x="1072167" y="5220770"/>
                <a:ext cx="248842" cy="20000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正方形/長方形 354"/>
              <p:cNvSpPr/>
              <p:nvPr/>
            </p:nvSpPr>
            <p:spPr bwMode="auto">
              <a:xfrm rot="10800000">
                <a:off x="1350297" y="5220770"/>
                <a:ext cx="248842" cy="20000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正方形/長方形 352"/>
              <p:cNvSpPr/>
              <p:nvPr/>
            </p:nvSpPr>
            <p:spPr bwMode="auto">
              <a:xfrm rot="10800000">
                <a:off x="1626522" y="5220770"/>
                <a:ext cx="248842" cy="20000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0" name="グループ化 319"/>
            <p:cNvGrpSpPr/>
            <p:nvPr/>
          </p:nvGrpSpPr>
          <p:grpSpPr>
            <a:xfrm>
              <a:off x="2916207" y="5415080"/>
              <a:ext cx="745355" cy="179411"/>
              <a:chOff x="1072167" y="5220770"/>
              <a:chExt cx="803197" cy="200008"/>
            </a:xfrm>
            <a:solidFill>
              <a:schemeClr val="bg1"/>
            </a:solidFill>
          </p:grpSpPr>
          <p:sp>
            <p:nvSpPr>
              <p:cNvPr id="348" name="正方形/長方形 347"/>
              <p:cNvSpPr/>
              <p:nvPr/>
            </p:nvSpPr>
            <p:spPr bwMode="auto">
              <a:xfrm rot="10800000">
                <a:off x="1072167" y="5220770"/>
                <a:ext cx="248842" cy="20000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正方形/長方形 345"/>
              <p:cNvSpPr/>
              <p:nvPr/>
            </p:nvSpPr>
            <p:spPr bwMode="auto">
              <a:xfrm rot="10800000">
                <a:off x="1350297" y="5220770"/>
                <a:ext cx="248842" cy="20000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正方形/長方形 343"/>
              <p:cNvSpPr/>
              <p:nvPr/>
            </p:nvSpPr>
            <p:spPr bwMode="auto">
              <a:xfrm rot="10800000">
                <a:off x="1626522" y="5220770"/>
                <a:ext cx="248842" cy="20000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1" name="グループ化 320"/>
            <p:cNvGrpSpPr/>
            <p:nvPr/>
          </p:nvGrpSpPr>
          <p:grpSpPr>
            <a:xfrm>
              <a:off x="2916207" y="5615105"/>
              <a:ext cx="745355" cy="179411"/>
              <a:chOff x="1072167" y="5220770"/>
              <a:chExt cx="803197" cy="200008"/>
            </a:xfrm>
            <a:solidFill>
              <a:schemeClr val="bg1"/>
            </a:solidFill>
          </p:grpSpPr>
          <p:sp>
            <p:nvSpPr>
              <p:cNvPr id="339" name="正方形/長方形 338"/>
              <p:cNvSpPr/>
              <p:nvPr/>
            </p:nvSpPr>
            <p:spPr bwMode="auto">
              <a:xfrm rot="10800000">
                <a:off x="1072167" y="5220770"/>
                <a:ext cx="248842" cy="20000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正方形/長方形 336"/>
              <p:cNvSpPr/>
              <p:nvPr/>
            </p:nvSpPr>
            <p:spPr bwMode="auto">
              <a:xfrm rot="10800000">
                <a:off x="1350297" y="5220770"/>
                <a:ext cx="248842" cy="20000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正方形/長方形 334"/>
              <p:cNvSpPr/>
              <p:nvPr/>
            </p:nvSpPr>
            <p:spPr bwMode="auto">
              <a:xfrm rot="10800000">
                <a:off x="1626522" y="5220770"/>
                <a:ext cx="248842" cy="20000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2" name="グループ化 321"/>
            <p:cNvGrpSpPr/>
            <p:nvPr/>
          </p:nvGrpSpPr>
          <p:grpSpPr>
            <a:xfrm>
              <a:off x="2916207" y="5809415"/>
              <a:ext cx="745355" cy="179411"/>
              <a:chOff x="1072167" y="5220770"/>
              <a:chExt cx="803197" cy="200008"/>
            </a:xfrm>
            <a:solidFill>
              <a:schemeClr val="bg1"/>
            </a:solidFill>
          </p:grpSpPr>
          <p:sp>
            <p:nvSpPr>
              <p:cNvPr id="330" name="正方形/長方形 329"/>
              <p:cNvSpPr/>
              <p:nvPr/>
            </p:nvSpPr>
            <p:spPr bwMode="auto">
              <a:xfrm rot="10800000">
                <a:off x="1072167" y="5220770"/>
                <a:ext cx="248842" cy="20000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正方形/長方形 327"/>
              <p:cNvSpPr/>
              <p:nvPr/>
            </p:nvSpPr>
            <p:spPr bwMode="auto">
              <a:xfrm rot="10800000">
                <a:off x="1350297" y="5220770"/>
                <a:ext cx="248842" cy="20000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正方形/長方形 325"/>
              <p:cNvSpPr/>
              <p:nvPr/>
            </p:nvSpPr>
            <p:spPr bwMode="auto">
              <a:xfrm rot="10800000">
                <a:off x="1626522" y="5220770"/>
                <a:ext cx="248842" cy="20000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10" name="グループ化 409"/>
          <p:cNvGrpSpPr/>
          <p:nvPr/>
        </p:nvGrpSpPr>
        <p:grpSpPr>
          <a:xfrm>
            <a:off x="6174492" y="2829324"/>
            <a:ext cx="1354187" cy="1481291"/>
            <a:chOff x="546069" y="4840723"/>
            <a:chExt cx="1354187" cy="1481291"/>
          </a:xfrm>
        </p:grpSpPr>
        <p:sp>
          <p:nvSpPr>
            <p:cNvPr id="411" name="正方形/長方形 410"/>
            <p:cNvSpPr/>
            <p:nvPr/>
          </p:nvSpPr>
          <p:spPr bwMode="auto">
            <a:xfrm rot="10800000">
              <a:off x="546069" y="4840723"/>
              <a:ext cx="1354187" cy="148129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2" name="正方形/長方形 411"/>
            <p:cNvSpPr/>
            <p:nvPr/>
          </p:nvSpPr>
          <p:spPr bwMode="auto">
            <a:xfrm>
              <a:off x="572084" y="4872991"/>
              <a:ext cx="1302158" cy="1424376"/>
            </a:xfrm>
            <a:prstGeom prst="rect">
              <a:avLst/>
            </a:prstGeom>
            <a:gradFill>
              <a:gsLst>
                <a:gs pos="96000">
                  <a:schemeClr val="bg1">
                    <a:lumMod val="6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3" name="正方形/長方形 412"/>
            <p:cNvSpPr/>
            <p:nvPr/>
          </p:nvSpPr>
          <p:spPr bwMode="auto">
            <a:xfrm>
              <a:off x="607665" y="4898210"/>
              <a:ext cx="374015" cy="1301271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正方形/長方形 413"/>
            <p:cNvSpPr/>
            <p:nvPr/>
          </p:nvSpPr>
          <p:spPr bwMode="auto">
            <a:xfrm>
              <a:off x="643225" y="4928690"/>
              <a:ext cx="307637" cy="1231881"/>
            </a:xfrm>
            <a:prstGeom prst="rect">
              <a:avLst/>
            </a:prstGeom>
            <a:gradFill>
              <a:gsLst>
                <a:gs pos="96000">
                  <a:schemeClr val="bg1">
                    <a:lumMod val="65000"/>
                  </a:schemeClr>
                </a:gs>
                <a:gs pos="0">
                  <a:schemeClr val="tx1">
                    <a:lumMod val="95000"/>
                    <a:lumOff val="5000"/>
                  </a:schemeClr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5" name="正方形/長方形 414"/>
            <p:cNvSpPr/>
            <p:nvPr/>
          </p:nvSpPr>
          <p:spPr bwMode="auto">
            <a:xfrm>
              <a:off x="1072167" y="4959170"/>
              <a:ext cx="742950" cy="184743"/>
            </a:xfrm>
            <a:prstGeom prst="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正方形/長方形 415"/>
            <p:cNvSpPr/>
            <p:nvPr/>
          </p:nvSpPr>
          <p:spPr bwMode="auto">
            <a:xfrm>
              <a:off x="1072167" y="6160571"/>
              <a:ext cx="150995" cy="5522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正方形/長方形 416"/>
            <p:cNvSpPr/>
            <p:nvPr/>
          </p:nvSpPr>
          <p:spPr bwMode="auto">
            <a:xfrm>
              <a:off x="1270287" y="6160571"/>
              <a:ext cx="150995" cy="5522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正方形/長方形 417"/>
            <p:cNvSpPr/>
            <p:nvPr/>
          </p:nvSpPr>
          <p:spPr bwMode="auto">
            <a:xfrm>
              <a:off x="1468407" y="6160571"/>
              <a:ext cx="150995" cy="5522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正方形/長方形 418"/>
            <p:cNvSpPr/>
            <p:nvPr/>
          </p:nvSpPr>
          <p:spPr bwMode="auto">
            <a:xfrm>
              <a:off x="1666527" y="6160571"/>
              <a:ext cx="150995" cy="5522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0" name="グループ化 419"/>
            <p:cNvGrpSpPr/>
            <p:nvPr/>
          </p:nvGrpSpPr>
          <p:grpSpPr>
            <a:xfrm>
              <a:off x="1072167" y="5220770"/>
              <a:ext cx="745355" cy="179411"/>
              <a:chOff x="1072167" y="5220770"/>
              <a:chExt cx="803197" cy="200008"/>
            </a:xfrm>
          </p:grpSpPr>
          <p:grpSp>
            <p:nvGrpSpPr>
              <p:cNvPr id="451" name="グループ化 450"/>
              <p:cNvGrpSpPr/>
              <p:nvPr/>
            </p:nvGrpSpPr>
            <p:grpSpPr>
              <a:xfrm>
                <a:off x="1072167" y="5220770"/>
                <a:ext cx="248842" cy="200008"/>
                <a:chOff x="1072167" y="5220770"/>
                <a:chExt cx="248842" cy="200008"/>
              </a:xfrm>
            </p:grpSpPr>
            <p:sp>
              <p:nvSpPr>
                <p:cNvPr id="458" name="正方形/長方形 457"/>
                <p:cNvSpPr/>
                <p:nvPr/>
              </p:nvSpPr>
              <p:spPr bwMode="auto">
                <a:xfrm rot="10800000">
                  <a:off x="1072167" y="5220770"/>
                  <a:ext cx="248842" cy="200008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正方形/長方形 458"/>
                <p:cNvSpPr/>
                <p:nvPr/>
              </p:nvSpPr>
              <p:spPr bwMode="auto">
                <a:xfrm>
                  <a:off x="1087407" y="5237915"/>
                  <a:ext cx="215613" cy="172285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2" name="グループ化 451"/>
              <p:cNvGrpSpPr/>
              <p:nvPr/>
            </p:nvGrpSpPr>
            <p:grpSpPr>
              <a:xfrm>
                <a:off x="1350297" y="5220770"/>
                <a:ext cx="248842" cy="200008"/>
                <a:chOff x="1072167" y="5220770"/>
                <a:chExt cx="248842" cy="200008"/>
              </a:xfrm>
            </p:grpSpPr>
            <p:sp>
              <p:nvSpPr>
                <p:cNvPr id="456" name="正方形/長方形 455"/>
                <p:cNvSpPr/>
                <p:nvPr/>
              </p:nvSpPr>
              <p:spPr bwMode="auto">
                <a:xfrm rot="10800000">
                  <a:off x="1072167" y="5220770"/>
                  <a:ext cx="248842" cy="200008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正方形/長方形 456"/>
                <p:cNvSpPr/>
                <p:nvPr/>
              </p:nvSpPr>
              <p:spPr bwMode="auto">
                <a:xfrm>
                  <a:off x="1087407" y="5237915"/>
                  <a:ext cx="215613" cy="172285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3" name="グループ化 452"/>
              <p:cNvGrpSpPr/>
              <p:nvPr/>
            </p:nvGrpSpPr>
            <p:grpSpPr>
              <a:xfrm>
                <a:off x="1626522" y="5220770"/>
                <a:ext cx="248842" cy="200008"/>
                <a:chOff x="1072167" y="5220770"/>
                <a:chExt cx="248842" cy="200008"/>
              </a:xfrm>
            </p:grpSpPr>
            <p:sp>
              <p:nvSpPr>
                <p:cNvPr id="454" name="正方形/長方形 453"/>
                <p:cNvSpPr/>
                <p:nvPr/>
              </p:nvSpPr>
              <p:spPr bwMode="auto">
                <a:xfrm rot="10800000">
                  <a:off x="1072167" y="5220770"/>
                  <a:ext cx="248842" cy="200008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正方形/長方形 454"/>
                <p:cNvSpPr/>
                <p:nvPr/>
              </p:nvSpPr>
              <p:spPr bwMode="auto">
                <a:xfrm>
                  <a:off x="1087407" y="5237915"/>
                  <a:ext cx="215613" cy="172285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21" name="グループ化 420"/>
            <p:cNvGrpSpPr/>
            <p:nvPr/>
          </p:nvGrpSpPr>
          <p:grpSpPr>
            <a:xfrm>
              <a:off x="1072167" y="5415080"/>
              <a:ext cx="745355" cy="179411"/>
              <a:chOff x="1072167" y="5220770"/>
              <a:chExt cx="803197" cy="200008"/>
            </a:xfrm>
          </p:grpSpPr>
          <p:grpSp>
            <p:nvGrpSpPr>
              <p:cNvPr id="442" name="グループ化 441"/>
              <p:cNvGrpSpPr/>
              <p:nvPr/>
            </p:nvGrpSpPr>
            <p:grpSpPr>
              <a:xfrm>
                <a:off x="1072167" y="5220770"/>
                <a:ext cx="248842" cy="200008"/>
                <a:chOff x="1072167" y="5220770"/>
                <a:chExt cx="248842" cy="200008"/>
              </a:xfrm>
            </p:grpSpPr>
            <p:sp>
              <p:nvSpPr>
                <p:cNvPr id="449" name="正方形/長方形 448"/>
                <p:cNvSpPr/>
                <p:nvPr/>
              </p:nvSpPr>
              <p:spPr bwMode="auto">
                <a:xfrm rot="10800000">
                  <a:off x="1072167" y="5220770"/>
                  <a:ext cx="248842" cy="200008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正方形/長方形 449"/>
                <p:cNvSpPr/>
                <p:nvPr/>
              </p:nvSpPr>
              <p:spPr bwMode="auto">
                <a:xfrm>
                  <a:off x="1087407" y="5237915"/>
                  <a:ext cx="215613" cy="172285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3" name="グループ化 442"/>
              <p:cNvGrpSpPr/>
              <p:nvPr/>
            </p:nvGrpSpPr>
            <p:grpSpPr>
              <a:xfrm>
                <a:off x="1350297" y="5220770"/>
                <a:ext cx="248842" cy="200008"/>
                <a:chOff x="1072167" y="5220770"/>
                <a:chExt cx="248842" cy="200008"/>
              </a:xfrm>
            </p:grpSpPr>
            <p:sp>
              <p:nvSpPr>
                <p:cNvPr id="447" name="正方形/長方形 446"/>
                <p:cNvSpPr/>
                <p:nvPr/>
              </p:nvSpPr>
              <p:spPr bwMode="auto">
                <a:xfrm rot="10800000">
                  <a:off x="1072167" y="5220770"/>
                  <a:ext cx="248842" cy="200008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正方形/長方形 447"/>
                <p:cNvSpPr/>
                <p:nvPr/>
              </p:nvSpPr>
              <p:spPr bwMode="auto">
                <a:xfrm>
                  <a:off x="1087407" y="5237915"/>
                  <a:ext cx="215613" cy="172285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4" name="グループ化 443"/>
              <p:cNvGrpSpPr/>
              <p:nvPr/>
            </p:nvGrpSpPr>
            <p:grpSpPr>
              <a:xfrm>
                <a:off x="1626522" y="5220770"/>
                <a:ext cx="248842" cy="200008"/>
                <a:chOff x="1072167" y="5220770"/>
                <a:chExt cx="248842" cy="200008"/>
              </a:xfrm>
            </p:grpSpPr>
            <p:sp>
              <p:nvSpPr>
                <p:cNvPr id="445" name="正方形/長方形 444"/>
                <p:cNvSpPr/>
                <p:nvPr/>
              </p:nvSpPr>
              <p:spPr bwMode="auto">
                <a:xfrm rot="10800000">
                  <a:off x="1072167" y="5220770"/>
                  <a:ext cx="248842" cy="200008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正方形/長方形 445"/>
                <p:cNvSpPr/>
                <p:nvPr/>
              </p:nvSpPr>
              <p:spPr bwMode="auto">
                <a:xfrm>
                  <a:off x="1087407" y="5237915"/>
                  <a:ext cx="215613" cy="172285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22" name="グループ化 421"/>
            <p:cNvGrpSpPr/>
            <p:nvPr/>
          </p:nvGrpSpPr>
          <p:grpSpPr>
            <a:xfrm>
              <a:off x="1072167" y="5615105"/>
              <a:ext cx="745355" cy="179411"/>
              <a:chOff x="1072167" y="5220770"/>
              <a:chExt cx="803197" cy="200008"/>
            </a:xfrm>
          </p:grpSpPr>
          <p:grpSp>
            <p:nvGrpSpPr>
              <p:cNvPr id="433" name="グループ化 432"/>
              <p:cNvGrpSpPr/>
              <p:nvPr/>
            </p:nvGrpSpPr>
            <p:grpSpPr>
              <a:xfrm>
                <a:off x="1072167" y="5220770"/>
                <a:ext cx="248842" cy="200008"/>
                <a:chOff x="1072167" y="5220770"/>
                <a:chExt cx="248842" cy="200008"/>
              </a:xfrm>
            </p:grpSpPr>
            <p:sp>
              <p:nvSpPr>
                <p:cNvPr id="440" name="正方形/長方形 439"/>
                <p:cNvSpPr/>
                <p:nvPr/>
              </p:nvSpPr>
              <p:spPr bwMode="auto">
                <a:xfrm rot="10800000">
                  <a:off x="1072167" y="5220770"/>
                  <a:ext cx="248842" cy="200008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正方形/長方形 440"/>
                <p:cNvSpPr/>
                <p:nvPr/>
              </p:nvSpPr>
              <p:spPr bwMode="auto">
                <a:xfrm>
                  <a:off x="1087407" y="5237915"/>
                  <a:ext cx="215613" cy="172285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4" name="グループ化 433"/>
              <p:cNvGrpSpPr/>
              <p:nvPr/>
            </p:nvGrpSpPr>
            <p:grpSpPr>
              <a:xfrm>
                <a:off x="1350297" y="5220770"/>
                <a:ext cx="248842" cy="200008"/>
                <a:chOff x="1072167" y="5220770"/>
                <a:chExt cx="248842" cy="200008"/>
              </a:xfrm>
            </p:grpSpPr>
            <p:sp>
              <p:nvSpPr>
                <p:cNvPr id="438" name="正方形/長方形 437"/>
                <p:cNvSpPr/>
                <p:nvPr/>
              </p:nvSpPr>
              <p:spPr bwMode="auto">
                <a:xfrm rot="10800000">
                  <a:off x="1072167" y="5220770"/>
                  <a:ext cx="248842" cy="200008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正方形/長方形 438"/>
                <p:cNvSpPr/>
                <p:nvPr/>
              </p:nvSpPr>
              <p:spPr bwMode="auto">
                <a:xfrm>
                  <a:off x="1087407" y="5237915"/>
                  <a:ext cx="215613" cy="172285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5" name="グループ化 434"/>
              <p:cNvGrpSpPr/>
              <p:nvPr/>
            </p:nvGrpSpPr>
            <p:grpSpPr>
              <a:xfrm>
                <a:off x="1626522" y="5220770"/>
                <a:ext cx="248842" cy="200008"/>
                <a:chOff x="1072167" y="5220770"/>
                <a:chExt cx="248842" cy="200008"/>
              </a:xfrm>
            </p:grpSpPr>
            <p:sp>
              <p:nvSpPr>
                <p:cNvPr id="436" name="正方形/長方形 435"/>
                <p:cNvSpPr/>
                <p:nvPr/>
              </p:nvSpPr>
              <p:spPr bwMode="auto">
                <a:xfrm rot="10800000">
                  <a:off x="1072167" y="5220770"/>
                  <a:ext cx="248842" cy="200008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正方形/長方形 436"/>
                <p:cNvSpPr/>
                <p:nvPr/>
              </p:nvSpPr>
              <p:spPr bwMode="auto">
                <a:xfrm>
                  <a:off x="1087407" y="5237915"/>
                  <a:ext cx="215613" cy="172285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23" name="グループ化 422"/>
            <p:cNvGrpSpPr/>
            <p:nvPr/>
          </p:nvGrpSpPr>
          <p:grpSpPr>
            <a:xfrm>
              <a:off x="1072167" y="5809415"/>
              <a:ext cx="745355" cy="179411"/>
              <a:chOff x="1072167" y="5220770"/>
              <a:chExt cx="803197" cy="200008"/>
            </a:xfrm>
          </p:grpSpPr>
          <p:grpSp>
            <p:nvGrpSpPr>
              <p:cNvPr id="424" name="グループ化 423"/>
              <p:cNvGrpSpPr/>
              <p:nvPr/>
            </p:nvGrpSpPr>
            <p:grpSpPr>
              <a:xfrm>
                <a:off x="1072167" y="5220770"/>
                <a:ext cx="248842" cy="200008"/>
                <a:chOff x="1072167" y="5220770"/>
                <a:chExt cx="248842" cy="200008"/>
              </a:xfrm>
            </p:grpSpPr>
            <p:sp>
              <p:nvSpPr>
                <p:cNvPr id="431" name="正方形/長方形 430"/>
                <p:cNvSpPr/>
                <p:nvPr/>
              </p:nvSpPr>
              <p:spPr bwMode="auto">
                <a:xfrm rot="10800000">
                  <a:off x="1072167" y="5220770"/>
                  <a:ext cx="248842" cy="200008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正方形/長方形 431"/>
                <p:cNvSpPr/>
                <p:nvPr/>
              </p:nvSpPr>
              <p:spPr bwMode="auto">
                <a:xfrm>
                  <a:off x="1087407" y="5237915"/>
                  <a:ext cx="215613" cy="172285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5" name="グループ化 424"/>
              <p:cNvGrpSpPr/>
              <p:nvPr/>
            </p:nvGrpSpPr>
            <p:grpSpPr>
              <a:xfrm>
                <a:off x="1350297" y="5220770"/>
                <a:ext cx="248842" cy="200008"/>
                <a:chOff x="1072167" y="5220770"/>
                <a:chExt cx="248842" cy="200008"/>
              </a:xfrm>
            </p:grpSpPr>
            <p:sp>
              <p:nvSpPr>
                <p:cNvPr id="429" name="正方形/長方形 428"/>
                <p:cNvSpPr/>
                <p:nvPr/>
              </p:nvSpPr>
              <p:spPr bwMode="auto">
                <a:xfrm rot="10800000">
                  <a:off x="1072167" y="5220770"/>
                  <a:ext cx="248842" cy="200008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正方形/長方形 429"/>
                <p:cNvSpPr/>
                <p:nvPr/>
              </p:nvSpPr>
              <p:spPr bwMode="auto">
                <a:xfrm>
                  <a:off x="1087407" y="5237915"/>
                  <a:ext cx="215613" cy="172285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6" name="グループ化 425"/>
              <p:cNvGrpSpPr/>
              <p:nvPr/>
            </p:nvGrpSpPr>
            <p:grpSpPr>
              <a:xfrm>
                <a:off x="1626522" y="5220770"/>
                <a:ext cx="248842" cy="200008"/>
                <a:chOff x="1072167" y="5220770"/>
                <a:chExt cx="248842" cy="200008"/>
              </a:xfrm>
            </p:grpSpPr>
            <p:sp>
              <p:nvSpPr>
                <p:cNvPr id="427" name="正方形/長方形 426"/>
                <p:cNvSpPr/>
                <p:nvPr/>
              </p:nvSpPr>
              <p:spPr bwMode="auto">
                <a:xfrm rot="10800000">
                  <a:off x="1072167" y="5220770"/>
                  <a:ext cx="248842" cy="200008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正方形/長方形 427"/>
                <p:cNvSpPr/>
                <p:nvPr/>
              </p:nvSpPr>
              <p:spPr bwMode="auto">
                <a:xfrm>
                  <a:off x="1087407" y="5237915"/>
                  <a:ext cx="215613" cy="172285"/>
                </a:xfrm>
                <a:prstGeom prst="rect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063" name="グループ化 2062"/>
          <p:cNvGrpSpPr/>
          <p:nvPr/>
        </p:nvGrpSpPr>
        <p:grpSpPr>
          <a:xfrm>
            <a:off x="8443837" y="903767"/>
            <a:ext cx="567198" cy="1519935"/>
            <a:chOff x="6493442" y="861468"/>
            <a:chExt cx="567198" cy="1519935"/>
          </a:xfrm>
        </p:grpSpPr>
        <p:sp>
          <p:nvSpPr>
            <p:cNvPr id="59" name="片側の 2 つの角を丸めた四角形 58"/>
            <p:cNvSpPr/>
            <p:nvPr/>
          </p:nvSpPr>
          <p:spPr bwMode="auto">
            <a:xfrm rot="10800000">
              <a:off x="6493442" y="861468"/>
              <a:ext cx="567198" cy="1519935"/>
            </a:xfrm>
            <a:prstGeom prst="round2SameRect">
              <a:avLst>
                <a:gd name="adj1" fmla="val 48052"/>
                <a:gd name="adj2" fmla="val 1726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8" name="正方形/長方形 2047"/>
            <p:cNvSpPr/>
            <p:nvPr/>
          </p:nvSpPr>
          <p:spPr bwMode="auto">
            <a:xfrm>
              <a:off x="6546241" y="1053444"/>
              <a:ext cx="451373" cy="189369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9" name="正方形/長方形 2048"/>
            <p:cNvSpPr/>
            <p:nvPr/>
          </p:nvSpPr>
          <p:spPr bwMode="auto">
            <a:xfrm>
              <a:off x="6546241" y="1298543"/>
              <a:ext cx="115720" cy="89706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正方形/長方形 462"/>
            <p:cNvSpPr/>
            <p:nvPr/>
          </p:nvSpPr>
          <p:spPr bwMode="auto">
            <a:xfrm>
              <a:off x="6713881" y="1298543"/>
              <a:ext cx="115720" cy="89706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正方形/長方形 463"/>
            <p:cNvSpPr/>
            <p:nvPr/>
          </p:nvSpPr>
          <p:spPr bwMode="auto">
            <a:xfrm>
              <a:off x="6881521" y="1298543"/>
              <a:ext cx="115720" cy="89706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正方形/長方形 464"/>
            <p:cNvSpPr/>
            <p:nvPr/>
          </p:nvSpPr>
          <p:spPr bwMode="auto">
            <a:xfrm>
              <a:off x="6546241" y="1431893"/>
              <a:ext cx="115720" cy="89706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正方形/長方形 465"/>
            <p:cNvSpPr/>
            <p:nvPr/>
          </p:nvSpPr>
          <p:spPr bwMode="auto">
            <a:xfrm>
              <a:off x="6713881" y="1431893"/>
              <a:ext cx="115720" cy="89706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正方形/長方形 466"/>
            <p:cNvSpPr/>
            <p:nvPr/>
          </p:nvSpPr>
          <p:spPr bwMode="auto">
            <a:xfrm>
              <a:off x="6881521" y="1431893"/>
              <a:ext cx="115720" cy="89706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正方形/長方形 467"/>
            <p:cNvSpPr/>
            <p:nvPr/>
          </p:nvSpPr>
          <p:spPr bwMode="auto">
            <a:xfrm>
              <a:off x="6546241" y="1572863"/>
              <a:ext cx="115720" cy="89706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正方形/長方形 468"/>
            <p:cNvSpPr/>
            <p:nvPr/>
          </p:nvSpPr>
          <p:spPr bwMode="auto">
            <a:xfrm>
              <a:off x="6713881" y="1572863"/>
              <a:ext cx="115720" cy="89706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0" name="正方形/長方形 469"/>
            <p:cNvSpPr/>
            <p:nvPr/>
          </p:nvSpPr>
          <p:spPr bwMode="auto">
            <a:xfrm>
              <a:off x="6881521" y="1572863"/>
              <a:ext cx="115720" cy="89706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正方形/長方形 470"/>
            <p:cNvSpPr/>
            <p:nvPr/>
          </p:nvSpPr>
          <p:spPr bwMode="auto">
            <a:xfrm>
              <a:off x="6546241" y="1713833"/>
              <a:ext cx="115720" cy="89706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正方形/長方形 471"/>
            <p:cNvSpPr/>
            <p:nvPr/>
          </p:nvSpPr>
          <p:spPr bwMode="auto">
            <a:xfrm>
              <a:off x="6713881" y="1713833"/>
              <a:ext cx="115720" cy="89706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正方形/長方形 472"/>
            <p:cNvSpPr/>
            <p:nvPr/>
          </p:nvSpPr>
          <p:spPr bwMode="auto">
            <a:xfrm>
              <a:off x="6881521" y="1713833"/>
              <a:ext cx="115720" cy="89706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2" name="円/楕円 2061"/>
            <p:cNvSpPr/>
            <p:nvPr/>
          </p:nvSpPr>
          <p:spPr bwMode="auto">
            <a:xfrm>
              <a:off x="6699484" y="2213865"/>
              <a:ext cx="45719" cy="7970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円/楕円 475"/>
            <p:cNvSpPr/>
            <p:nvPr/>
          </p:nvSpPr>
          <p:spPr bwMode="auto">
            <a:xfrm>
              <a:off x="6762349" y="2213865"/>
              <a:ext cx="45719" cy="7970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円/楕円 476"/>
            <p:cNvSpPr/>
            <p:nvPr/>
          </p:nvSpPr>
          <p:spPr bwMode="auto">
            <a:xfrm>
              <a:off x="6825214" y="2213865"/>
              <a:ext cx="45719" cy="7970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65" name="グループ化 2064"/>
          <p:cNvGrpSpPr/>
          <p:nvPr/>
        </p:nvGrpSpPr>
        <p:grpSpPr>
          <a:xfrm>
            <a:off x="8075970" y="2843076"/>
            <a:ext cx="1287890" cy="1348300"/>
            <a:chOff x="2853883" y="4690771"/>
            <a:chExt cx="1403945" cy="1469800"/>
          </a:xfrm>
        </p:grpSpPr>
        <p:sp>
          <p:nvSpPr>
            <p:cNvPr id="495" name="正方形/長方形 494"/>
            <p:cNvSpPr/>
            <p:nvPr/>
          </p:nvSpPr>
          <p:spPr bwMode="auto">
            <a:xfrm>
              <a:off x="2853883" y="4690771"/>
              <a:ext cx="1403945" cy="1469800"/>
            </a:xfrm>
            <a:prstGeom prst="rect">
              <a:avLst/>
            </a:prstGeom>
            <a:gradFill>
              <a:gsLst>
                <a:gs pos="100000">
                  <a:srgbClr val="C00000"/>
                </a:gs>
                <a:gs pos="0">
                  <a:srgbClr val="800000"/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4" name="正方形/長方形 493"/>
            <p:cNvSpPr/>
            <p:nvPr/>
          </p:nvSpPr>
          <p:spPr bwMode="auto">
            <a:xfrm rot="10800000">
              <a:off x="2903191" y="4752479"/>
              <a:ext cx="464820" cy="1362570"/>
            </a:xfrm>
            <a:prstGeom prst="rect">
              <a:avLst/>
            </a:prstGeom>
            <a:gradFill>
              <a:gsLst>
                <a:gs pos="100000">
                  <a:srgbClr val="C00000"/>
                </a:gs>
                <a:gs pos="0">
                  <a:srgbClr val="800000"/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64" name="グループ化 2063"/>
            <p:cNvGrpSpPr/>
            <p:nvPr/>
          </p:nvGrpSpPr>
          <p:grpSpPr>
            <a:xfrm>
              <a:off x="3428809" y="4846950"/>
              <a:ext cx="783082" cy="1185518"/>
              <a:chOff x="3412664" y="5205669"/>
              <a:chExt cx="872650" cy="894598"/>
            </a:xfrm>
          </p:grpSpPr>
          <p:sp>
            <p:nvSpPr>
              <p:cNvPr id="480" name="正方形/長方形 479"/>
              <p:cNvSpPr/>
              <p:nvPr/>
            </p:nvSpPr>
            <p:spPr bwMode="auto">
              <a:xfrm>
                <a:off x="3412664" y="5430459"/>
                <a:ext cx="280195" cy="216418"/>
              </a:xfrm>
              <a:prstGeom prst="rect">
                <a:avLst/>
              </a:prstGeom>
              <a:gradFill>
                <a:gsLst>
                  <a:gs pos="100000">
                    <a:srgbClr val="FF6600"/>
                  </a:gs>
                  <a:gs pos="0">
                    <a:srgbClr val="C00000"/>
                  </a:gs>
                </a:gsLst>
                <a:lin ang="162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正方形/長方形 480"/>
              <p:cNvSpPr/>
              <p:nvPr/>
            </p:nvSpPr>
            <p:spPr bwMode="auto">
              <a:xfrm>
                <a:off x="3707939" y="5430459"/>
                <a:ext cx="280195" cy="216418"/>
              </a:xfrm>
              <a:prstGeom prst="rect">
                <a:avLst/>
              </a:prstGeom>
              <a:gradFill>
                <a:gsLst>
                  <a:gs pos="100000">
                    <a:srgbClr val="FF6600"/>
                  </a:gs>
                  <a:gs pos="0">
                    <a:srgbClr val="C00000"/>
                  </a:gs>
                </a:gsLst>
                <a:lin ang="162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正方形/長方形 481"/>
              <p:cNvSpPr/>
              <p:nvPr/>
            </p:nvSpPr>
            <p:spPr bwMode="auto">
              <a:xfrm>
                <a:off x="4005119" y="5430459"/>
                <a:ext cx="280195" cy="216418"/>
              </a:xfrm>
              <a:prstGeom prst="rect">
                <a:avLst/>
              </a:prstGeom>
              <a:gradFill>
                <a:gsLst>
                  <a:gs pos="100000">
                    <a:srgbClr val="FF6600"/>
                  </a:gs>
                  <a:gs pos="0">
                    <a:srgbClr val="C00000"/>
                  </a:gs>
                </a:gsLst>
                <a:lin ang="162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正方形/長方形 482"/>
              <p:cNvSpPr/>
              <p:nvPr/>
            </p:nvSpPr>
            <p:spPr bwMode="auto">
              <a:xfrm>
                <a:off x="3412664" y="5657154"/>
                <a:ext cx="280195" cy="216418"/>
              </a:xfrm>
              <a:prstGeom prst="rect">
                <a:avLst/>
              </a:prstGeom>
              <a:gradFill>
                <a:gsLst>
                  <a:gs pos="100000">
                    <a:srgbClr val="FF6600"/>
                  </a:gs>
                  <a:gs pos="0">
                    <a:srgbClr val="C00000"/>
                  </a:gs>
                </a:gsLst>
                <a:lin ang="162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正方形/長方形 483"/>
              <p:cNvSpPr/>
              <p:nvPr/>
            </p:nvSpPr>
            <p:spPr bwMode="auto">
              <a:xfrm>
                <a:off x="3707939" y="5657154"/>
                <a:ext cx="280195" cy="216418"/>
              </a:xfrm>
              <a:prstGeom prst="rect">
                <a:avLst/>
              </a:prstGeom>
              <a:gradFill>
                <a:gsLst>
                  <a:gs pos="100000">
                    <a:srgbClr val="FF6600"/>
                  </a:gs>
                  <a:gs pos="0">
                    <a:srgbClr val="C00000"/>
                  </a:gs>
                </a:gsLst>
                <a:lin ang="162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正方形/長方形 484"/>
              <p:cNvSpPr/>
              <p:nvPr/>
            </p:nvSpPr>
            <p:spPr bwMode="auto">
              <a:xfrm>
                <a:off x="4005119" y="5657154"/>
                <a:ext cx="280195" cy="216418"/>
              </a:xfrm>
              <a:prstGeom prst="rect">
                <a:avLst/>
              </a:prstGeom>
              <a:gradFill>
                <a:gsLst>
                  <a:gs pos="100000">
                    <a:srgbClr val="FF6600"/>
                  </a:gs>
                  <a:gs pos="0">
                    <a:srgbClr val="C00000"/>
                  </a:gs>
                </a:gsLst>
                <a:lin ang="162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正方形/長方形 485"/>
              <p:cNvSpPr/>
              <p:nvPr/>
            </p:nvSpPr>
            <p:spPr bwMode="auto">
              <a:xfrm>
                <a:off x="3412664" y="5883849"/>
                <a:ext cx="280195" cy="216418"/>
              </a:xfrm>
              <a:prstGeom prst="rect">
                <a:avLst/>
              </a:prstGeom>
              <a:gradFill>
                <a:gsLst>
                  <a:gs pos="100000">
                    <a:srgbClr val="FF6600"/>
                  </a:gs>
                  <a:gs pos="0">
                    <a:srgbClr val="C00000"/>
                  </a:gs>
                </a:gsLst>
                <a:lin ang="162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正方形/長方形 486"/>
              <p:cNvSpPr/>
              <p:nvPr/>
            </p:nvSpPr>
            <p:spPr bwMode="auto">
              <a:xfrm>
                <a:off x="3707939" y="5883849"/>
                <a:ext cx="280195" cy="216418"/>
              </a:xfrm>
              <a:prstGeom prst="rect">
                <a:avLst/>
              </a:prstGeom>
              <a:gradFill>
                <a:gsLst>
                  <a:gs pos="100000">
                    <a:srgbClr val="FF6600"/>
                  </a:gs>
                  <a:gs pos="0">
                    <a:srgbClr val="C00000"/>
                  </a:gs>
                </a:gsLst>
                <a:lin ang="162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正方形/長方形 487"/>
              <p:cNvSpPr/>
              <p:nvPr/>
            </p:nvSpPr>
            <p:spPr bwMode="auto">
              <a:xfrm>
                <a:off x="4005119" y="5883849"/>
                <a:ext cx="280195" cy="216418"/>
              </a:xfrm>
              <a:prstGeom prst="rect">
                <a:avLst/>
              </a:prstGeom>
              <a:gradFill>
                <a:gsLst>
                  <a:gs pos="100000">
                    <a:srgbClr val="FF6600"/>
                  </a:gs>
                  <a:gs pos="0">
                    <a:srgbClr val="C00000"/>
                  </a:gs>
                </a:gsLst>
                <a:lin ang="162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正方形/長方形 488"/>
              <p:cNvSpPr/>
              <p:nvPr/>
            </p:nvSpPr>
            <p:spPr bwMode="auto">
              <a:xfrm>
                <a:off x="3412664" y="5205669"/>
                <a:ext cx="280195" cy="216418"/>
              </a:xfrm>
              <a:prstGeom prst="rect">
                <a:avLst/>
              </a:prstGeom>
              <a:gradFill>
                <a:gsLst>
                  <a:gs pos="100000">
                    <a:srgbClr val="FF6600"/>
                  </a:gs>
                  <a:gs pos="0">
                    <a:srgbClr val="C00000"/>
                  </a:gs>
                </a:gsLst>
                <a:lin ang="162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正方形/長方形 489"/>
              <p:cNvSpPr/>
              <p:nvPr/>
            </p:nvSpPr>
            <p:spPr bwMode="auto">
              <a:xfrm>
                <a:off x="3707939" y="5205669"/>
                <a:ext cx="280195" cy="216418"/>
              </a:xfrm>
              <a:prstGeom prst="rect">
                <a:avLst/>
              </a:prstGeom>
              <a:gradFill>
                <a:gsLst>
                  <a:gs pos="100000">
                    <a:srgbClr val="FF6600"/>
                  </a:gs>
                  <a:gs pos="0">
                    <a:srgbClr val="C00000"/>
                  </a:gs>
                </a:gsLst>
                <a:lin ang="162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正方形/長方形 490"/>
              <p:cNvSpPr/>
              <p:nvPr/>
            </p:nvSpPr>
            <p:spPr bwMode="auto">
              <a:xfrm>
                <a:off x="4005119" y="5205669"/>
                <a:ext cx="280195" cy="216418"/>
              </a:xfrm>
              <a:prstGeom prst="rect">
                <a:avLst/>
              </a:prstGeom>
              <a:gradFill>
                <a:gsLst>
                  <a:gs pos="100000">
                    <a:srgbClr val="FF6600"/>
                  </a:gs>
                  <a:gs pos="0">
                    <a:srgbClr val="C00000"/>
                  </a:gs>
                </a:gsLst>
                <a:lin ang="162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2" name="正方形/長方形 491"/>
            <p:cNvSpPr/>
            <p:nvPr/>
          </p:nvSpPr>
          <p:spPr bwMode="auto">
            <a:xfrm>
              <a:off x="2942191" y="4779150"/>
              <a:ext cx="400120" cy="1321117"/>
            </a:xfrm>
            <a:prstGeom prst="rect">
              <a:avLst/>
            </a:prstGeom>
            <a:gradFill>
              <a:gsLst>
                <a:gs pos="100000">
                  <a:srgbClr val="FF6600"/>
                </a:gs>
                <a:gs pos="0">
                  <a:srgbClr val="C00000"/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97" name="グループ化 496"/>
          <p:cNvGrpSpPr/>
          <p:nvPr/>
        </p:nvGrpSpPr>
        <p:grpSpPr>
          <a:xfrm>
            <a:off x="6441758" y="4714127"/>
            <a:ext cx="819656" cy="1632409"/>
            <a:chOff x="2358122" y="2753925"/>
            <a:chExt cx="1594118" cy="2960645"/>
          </a:xfrm>
        </p:grpSpPr>
        <p:grpSp>
          <p:nvGrpSpPr>
            <p:cNvPr id="498" name="グループ化 497"/>
            <p:cNvGrpSpPr/>
            <p:nvPr/>
          </p:nvGrpSpPr>
          <p:grpSpPr>
            <a:xfrm>
              <a:off x="2358122" y="4871600"/>
              <a:ext cx="1594118" cy="842970"/>
              <a:chOff x="2414553" y="5442749"/>
              <a:chExt cx="1383426" cy="731557"/>
            </a:xfrm>
          </p:grpSpPr>
          <p:sp>
            <p:nvSpPr>
              <p:cNvPr id="533" name="角丸四角形 532"/>
              <p:cNvSpPr/>
              <p:nvPr/>
            </p:nvSpPr>
            <p:spPr bwMode="auto">
              <a:xfrm rot="16200000">
                <a:off x="2801448" y="5267352"/>
                <a:ext cx="609637" cy="120427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角丸四角形 533"/>
              <p:cNvSpPr/>
              <p:nvPr/>
            </p:nvSpPr>
            <p:spPr bwMode="auto">
              <a:xfrm rot="16200000">
                <a:off x="2768429" y="5088873"/>
                <a:ext cx="675673" cy="138342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51300">
                    <a:schemeClr val="tx1">
                      <a:lumMod val="50000"/>
                      <a:lumOff val="50000"/>
                    </a:schemeClr>
                  </a:gs>
                  <a:gs pos="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角丸四角形 534"/>
              <p:cNvSpPr/>
              <p:nvPr/>
            </p:nvSpPr>
            <p:spPr bwMode="auto">
              <a:xfrm rot="16200000">
                <a:off x="2940151" y="5146961"/>
                <a:ext cx="360704" cy="1084354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9" name="グループ化 498"/>
            <p:cNvGrpSpPr/>
            <p:nvPr/>
          </p:nvGrpSpPr>
          <p:grpSpPr>
            <a:xfrm>
              <a:off x="2657745" y="2753925"/>
              <a:ext cx="1046545" cy="2606791"/>
              <a:chOff x="2657745" y="2753925"/>
              <a:chExt cx="1260140" cy="3138824"/>
            </a:xfrm>
          </p:grpSpPr>
          <p:sp>
            <p:nvSpPr>
              <p:cNvPr id="500" name="角丸四角形 499"/>
              <p:cNvSpPr/>
              <p:nvPr/>
            </p:nvSpPr>
            <p:spPr bwMode="auto">
              <a:xfrm>
                <a:off x="2657745" y="2753925"/>
                <a:ext cx="1260140" cy="3138824"/>
              </a:xfrm>
              <a:prstGeom prst="roundRect">
                <a:avLst>
                  <a:gd name="adj" fmla="val 26342"/>
                </a:avLst>
              </a:prstGeom>
              <a:gradFill flip="none" rotWithShape="1">
                <a:gsLst>
                  <a:gs pos="51300">
                    <a:schemeClr val="tx1">
                      <a:lumMod val="50000"/>
                      <a:lumOff val="50000"/>
                    </a:schemeClr>
                  </a:gs>
                  <a:gs pos="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角丸四角形 500"/>
              <p:cNvSpPr/>
              <p:nvPr/>
            </p:nvSpPr>
            <p:spPr bwMode="auto">
              <a:xfrm>
                <a:off x="2726528" y="2807019"/>
                <a:ext cx="1122575" cy="1657095"/>
              </a:xfrm>
              <a:prstGeom prst="roundRect">
                <a:avLst>
                  <a:gd name="adj" fmla="val 26170"/>
                </a:avLst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正方形/長方形 501"/>
              <p:cNvSpPr/>
              <p:nvPr/>
            </p:nvSpPr>
            <p:spPr bwMode="auto">
              <a:xfrm>
                <a:off x="2801001" y="3180079"/>
                <a:ext cx="973629" cy="606151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正方形/長方形 502"/>
              <p:cNvSpPr/>
              <p:nvPr/>
            </p:nvSpPr>
            <p:spPr bwMode="auto">
              <a:xfrm>
                <a:off x="2833155" y="3220720"/>
                <a:ext cx="909320" cy="533400"/>
              </a:xfrm>
              <a:prstGeom prst="rect">
                <a:avLst/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4" name="グループ化 503"/>
              <p:cNvGrpSpPr/>
              <p:nvPr/>
            </p:nvGrpSpPr>
            <p:grpSpPr>
              <a:xfrm>
                <a:off x="3039365" y="3860816"/>
                <a:ext cx="496900" cy="496900"/>
                <a:chOff x="3039365" y="3962400"/>
                <a:chExt cx="496900" cy="496900"/>
              </a:xfrm>
            </p:grpSpPr>
            <p:sp>
              <p:nvSpPr>
                <p:cNvPr id="531" name="円/楕円 530"/>
                <p:cNvSpPr/>
                <p:nvPr/>
              </p:nvSpPr>
              <p:spPr bwMode="auto">
                <a:xfrm rot="10800000">
                  <a:off x="3039365" y="3962400"/>
                  <a:ext cx="496900" cy="496900"/>
                </a:xfrm>
                <a:prstGeom prst="ellipse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2" name="円/楕円 531"/>
                <p:cNvSpPr/>
                <p:nvPr/>
              </p:nvSpPr>
              <p:spPr bwMode="auto">
                <a:xfrm rot="16200000">
                  <a:off x="3080004" y="4003040"/>
                  <a:ext cx="415620" cy="41562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9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9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95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05" name="グループ化 504"/>
              <p:cNvGrpSpPr/>
              <p:nvPr/>
            </p:nvGrpSpPr>
            <p:grpSpPr>
              <a:xfrm>
                <a:off x="2770579" y="3987816"/>
                <a:ext cx="242900" cy="242900"/>
                <a:chOff x="3039365" y="3962400"/>
                <a:chExt cx="496900" cy="496900"/>
              </a:xfrm>
            </p:grpSpPr>
            <p:sp>
              <p:nvSpPr>
                <p:cNvPr id="529" name="円/楕円 528"/>
                <p:cNvSpPr/>
                <p:nvPr/>
              </p:nvSpPr>
              <p:spPr bwMode="auto">
                <a:xfrm rot="10800000">
                  <a:off x="3039365" y="3962400"/>
                  <a:ext cx="496900" cy="496900"/>
                </a:xfrm>
                <a:prstGeom prst="ellipse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0" name="円/楕円 529"/>
                <p:cNvSpPr/>
                <p:nvPr/>
              </p:nvSpPr>
              <p:spPr bwMode="auto">
                <a:xfrm rot="16200000">
                  <a:off x="3080004" y="4003040"/>
                  <a:ext cx="415620" cy="41562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9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9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95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06" name="グループ化 505"/>
              <p:cNvGrpSpPr/>
              <p:nvPr/>
            </p:nvGrpSpPr>
            <p:grpSpPr>
              <a:xfrm>
                <a:off x="3567685" y="3987816"/>
                <a:ext cx="242900" cy="242900"/>
                <a:chOff x="3039365" y="3962400"/>
                <a:chExt cx="496900" cy="496900"/>
              </a:xfrm>
            </p:grpSpPr>
            <p:sp>
              <p:nvSpPr>
                <p:cNvPr id="527" name="円/楕円 526"/>
                <p:cNvSpPr/>
                <p:nvPr/>
              </p:nvSpPr>
              <p:spPr bwMode="auto">
                <a:xfrm rot="10800000">
                  <a:off x="3039365" y="3962400"/>
                  <a:ext cx="496900" cy="496900"/>
                </a:xfrm>
                <a:prstGeom prst="ellipse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8" name="円/楕円 527"/>
                <p:cNvSpPr/>
                <p:nvPr/>
              </p:nvSpPr>
              <p:spPr bwMode="auto">
                <a:xfrm rot="16200000">
                  <a:off x="3080004" y="4003040"/>
                  <a:ext cx="415620" cy="41562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9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9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95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07" name="グループ化 506"/>
              <p:cNvGrpSpPr/>
              <p:nvPr/>
            </p:nvGrpSpPr>
            <p:grpSpPr>
              <a:xfrm>
                <a:off x="3138904" y="2978950"/>
                <a:ext cx="280361" cy="45719"/>
                <a:chOff x="3138904" y="2978950"/>
                <a:chExt cx="280361" cy="45719"/>
              </a:xfrm>
            </p:grpSpPr>
            <p:sp>
              <p:nvSpPr>
                <p:cNvPr id="525" name="角丸四角形 524"/>
                <p:cNvSpPr/>
                <p:nvPr/>
              </p:nvSpPr>
              <p:spPr bwMode="auto">
                <a:xfrm>
                  <a:off x="3138904" y="2978950"/>
                  <a:ext cx="117801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角丸四角形 525"/>
                <p:cNvSpPr/>
                <p:nvPr/>
              </p:nvSpPr>
              <p:spPr bwMode="auto">
                <a:xfrm>
                  <a:off x="3301464" y="2978950"/>
                  <a:ext cx="117801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8" name="グループ化 507"/>
              <p:cNvGrpSpPr/>
              <p:nvPr/>
            </p:nvGrpSpPr>
            <p:grpSpPr>
              <a:xfrm>
                <a:off x="2779842" y="4559506"/>
                <a:ext cx="1015947" cy="891220"/>
                <a:chOff x="2758683" y="4559506"/>
                <a:chExt cx="1015947" cy="891220"/>
              </a:xfrm>
            </p:grpSpPr>
            <p:grpSp>
              <p:nvGrpSpPr>
                <p:cNvPr id="509" name="グループ化 508"/>
                <p:cNvGrpSpPr/>
                <p:nvPr/>
              </p:nvGrpSpPr>
              <p:grpSpPr>
                <a:xfrm>
                  <a:off x="2758683" y="4559506"/>
                  <a:ext cx="1015947" cy="180020"/>
                  <a:chOff x="2726528" y="4554126"/>
                  <a:chExt cx="1064190" cy="180020"/>
                </a:xfrm>
              </p:grpSpPr>
              <p:sp>
                <p:nvSpPr>
                  <p:cNvPr id="522" name="角丸四角形 521"/>
                  <p:cNvSpPr/>
                  <p:nvPr/>
                </p:nvSpPr>
                <p:spPr bwMode="auto">
                  <a:xfrm>
                    <a:off x="2726528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3" name="角丸四角形 522"/>
                  <p:cNvSpPr/>
                  <p:nvPr/>
                </p:nvSpPr>
                <p:spPr bwMode="auto">
                  <a:xfrm>
                    <a:off x="3095261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4" name="角丸四角形 523"/>
                  <p:cNvSpPr/>
                  <p:nvPr/>
                </p:nvSpPr>
                <p:spPr bwMode="auto">
                  <a:xfrm>
                    <a:off x="3463994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10" name="グループ化 509"/>
                <p:cNvGrpSpPr/>
                <p:nvPr/>
              </p:nvGrpSpPr>
              <p:grpSpPr>
                <a:xfrm>
                  <a:off x="2758683" y="4793186"/>
                  <a:ext cx="1015947" cy="180020"/>
                  <a:chOff x="2726528" y="4554126"/>
                  <a:chExt cx="1064190" cy="180020"/>
                </a:xfrm>
              </p:grpSpPr>
              <p:sp>
                <p:nvSpPr>
                  <p:cNvPr id="519" name="角丸四角形 518"/>
                  <p:cNvSpPr/>
                  <p:nvPr/>
                </p:nvSpPr>
                <p:spPr bwMode="auto">
                  <a:xfrm>
                    <a:off x="2726528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0" name="角丸四角形 519"/>
                  <p:cNvSpPr/>
                  <p:nvPr/>
                </p:nvSpPr>
                <p:spPr bwMode="auto">
                  <a:xfrm>
                    <a:off x="3095261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1" name="角丸四角形 520"/>
                  <p:cNvSpPr/>
                  <p:nvPr/>
                </p:nvSpPr>
                <p:spPr bwMode="auto">
                  <a:xfrm>
                    <a:off x="3463994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11" name="グループ化 510"/>
                <p:cNvGrpSpPr/>
                <p:nvPr/>
              </p:nvGrpSpPr>
              <p:grpSpPr>
                <a:xfrm>
                  <a:off x="2758683" y="5037026"/>
                  <a:ext cx="1015947" cy="180020"/>
                  <a:chOff x="2726528" y="4554126"/>
                  <a:chExt cx="1064190" cy="180020"/>
                </a:xfrm>
              </p:grpSpPr>
              <p:sp>
                <p:nvSpPr>
                  <p:cNvPr id="516" name="角丸四角形 515"/>
                  <p:cNvSpPr/>
                  <p:nvPr/>
                </p:nvSpPr>
                <p:spPr bwMode="auto">
                  <a:xfrm>
                    <a:off x="2726528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7" name="角丸四角形 516"/>
                  <p:cNvSpPr/>
                  <p:nvPr/>
                </p:nvSpPr>
                <p:spPr bwMode="auto">
                  <a:xfrm>
                    <a:off x="3095261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8" name="角丸四角形 517"/>
                  <p:cNvSpPr/>
                  <p:nvPr/>
                </p:nvSpPr>
                <p:spPr bwMode="auto">
                  <a:xfrm>
                    <a:off x="3463994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12" name="グループ化 511"/>
                <p:cNvGrpSpPr/>
                <p:nvPr/>
              </p:nvGrpSpPr>
              <p:grpSpPr>
                <a:xfrm>
                  <a:off x="2758683" y="5270706"/>
                  <a:ext cx="1015947" cy="180020"/>
                  <a:chOff x="2726528" y="4554126"/>
                  <a:chExt cx="1064190" cy="180020"/>
                </a:xfrm>
              </p:grpSpPr>
              <p:sp>
                <p:nvSpPr>
                  <p:cNvPr id="513" name="角丸四角形 512"/>
                  <p:cNvSpPr/>
                  <p:nvPr/>
                </p:nvSpPr>
                <p:spPr bwMode="auto">
                  <a:xfrm>
                    <a:off x="2726528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4" name="角丸四角形 513"/>
                  <p:cNvSpPr/>
                  <p:nvPr/>
                </p:nvSpPr>
                <p:spPr bwMode="auto">
                  <a:xfrm>
                    <a:off x="3095261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5" name="角丸四角形 514"/>
                  <p:cNvSpPr/>
                  <p:nvPr/>
                </p:nvSpPr>
                <p:spPr bwMode="auto">
                  <a:xfrm>
                    <a:off x="3463994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536" name="グループ化 535"/>
          <p:cNvGrpSpPr/>
          <p:nvPr/>
        </p:nvGrpSpPr>
        <p:grpSpPr>
          <a:xfrm>
            <a:off x="8279435" y="4714127"/>
            <a:ext cx="819656" cy="1632409"/>
            <a:chOff x="2358122" y="2753925"/>
            <a:chExt cx="1594118" cy="2960645"/>
          </a:xfrm>
        </p:grpSpPr>
        <p:grpSp>
          <p:nvGrpSpPr>
            <p:cNvPr id="537" name="グループ化 536"/>
            <p:cNvGrpSpPr/>
            <p:nvPr/>
          </p:nvGrpSpPr>
          <p:grpSpPr>
            <a:xfrm>
              <a:off x="2358122" y="4871600"/>
              <a:ext cx="1594118" cy="842970"/>
              <a:chOff x="2414553" y="5442749"/>
              <a:chExt cx="1383426" cy="731557"/>
            </a:xfrm>
          </p:grpSpPr>
          <p:sp>
            <p:nvSpPr>
              <p:cNvPr id="572" name="角丸四角形 571"/>
              <p:cNvSpPr/>
              <p:nvPr/>
            </p:nvSpPr>
            <p:spPr bwMode="auto">
              <a:xfrm rot="16200000">
                <a:off x="2801448" y="5267352"/>
                <a:ext cx="609637" cy="120427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角丸四角形 572"/>
              <p:cNvSpPr/>
              <p:nvPr/>
            </p:nvSpPr>
            <p:spPr bwMode="auto">
              <a:xfrm rot="16200000">
                <a:off x="2768429" y="5088873"/>
                <a:ext cx="675673" cy="138342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  <a:shade val="30000"/>
                      <a:satMod val="115000"/>
                    </a:schemeClr>
                  </a:gs>
                  <a:gs pos="50000">
                    <a:schemeClr val="bg1">
                      <a:lumMod val="9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95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角丸四角形 573"/>
              <p:cNvSpPr/>
              <p:nvPr/>
            </p:nvSpPr>
            <p:spPr bwMode="auto">
              <a:xfrm rot="16200000">
                <a:off x="2940151" y="5146961"/>
                <a:ext cx="360704" cy="1084354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8" name="グループ化 537"/>
            <p:cNvGrpSpPr/>
            <p:nvPr/>
          </p:nvGrpSpPr>
          <p:grpSpPr>
            <a:xfrm>
              <a:off x="2657745" y="2753925"/>
              <a:ext cx="1046545" cy="2606791"/>
              <a:chOff x="2657745" y="2753925"/>
              <a:chExt cx="1260140" cy="3138824"/>
            </a:xfrm>
          </p:grpSpPr>
          <p:sp>
            <p:nvSpPr>
              <p:cNvPr id="539" name="角丸四角形 538"/>
              <p:cNvSpPr/>
              <p:nvPr/>
            </p:nvSpPr>
            <p:spPr bwMode="auto">
              <a:xfrm>
                <a:off x="2657745" y="2753925"/>
                <a:ext cx="1260140" cy="3138824"/>
              </a:xfrm>
              <a:prstGeom prst="roundRect">
                <a:avLst>
                  <a:gd name="adj" fmla="val 26342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  <a:shade val="30000"/>
                      <a:satMod val="115000"/>
                    </a:schemeClr>
                  </a:gs>
                  <a:gs pos="50000">
                    <a:schemeClr val="bg1">
                      <a:lumMod val="9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95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角丸四角形 539"/>
              <p:cNvSpPr/>
              <p:nvPr/>
            </p:nvSpPr>
            <p:spPr bwMode="auto">
              <a:xfrm>
                <a:off x="2726528" y="2807019"/>
                <a:ext cx="1122575" cy="1657095"/>
              </a:xfrm>
              <a:prstGeom prst="roundRect">
                <a:avLst>
                  <a:gd name="adj" fmla="val 26170"/>
                </a:avLst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正方形/長方形 540"/>
              <p:cNvSpPr/>
              <p:nvPr/>
            </p:nvSpPr>
            <p:spPr bwMode="auto">
              <a:xfrm>
                <a:off x="2801001" y="3180079"/>
                <a:ext cx="973629" cy="606151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正方形/長方形 541"/>
              <p:cNvSpPr/>
              <p:nvPr/>
            </p:nvSpPr>
            <p:spPr bwMode="auto">
              <a:xfrm>
                <a:off x="2833155" y="3220720"/>
                <a:ext cx="909320" cy="533400"/>
              </a:xfrm>
              <a:prstGeom prst="rect">
                <a:avLst/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43" name="グループ化 542"/>
              <p:cNvGrpSpPr/>
              <p:nvPr/>
            </p:nvGrpSpPr>
            <p:grpSpPr>
              <a:xfrm>
                <a:off x="3039365" y="3860816"/>
                <a:ext cx="496900" cy="496900"/>
                <a:chOff x="3039365" y="3962400"/>
                <a:chExt cx="496900" cy="496900"/>
              </a:xfrm>
            </p:grpSpPr>
            <p:sp>
              <p:nvSpPr>
                <p:cNvPr id="570" name="円/楕円 569"/>
                <p:cNvSpPr/>
                <p:nvPr/>
              </p:nvSpPr>
              <p:spPr bwMode="auto">
                <a:xfrm rot="10800000">
                  <a:off x="3039365" y="3962400"/>
                  <a:ext cx="496900" cy="496900"/>
                </a:xfrm>
                <a:prstGeom prst="ellipse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1" name="円/楕円 570"/>
                <p:cNvSpPr/>
                <p:nvPr/>
              </p:nvSpPr>
              <p:spPr bwMode="auto">
                <a:xfrm rot="16200000">
                  <a:off x="3080004" y="4003040"/>
                  <a:ext cx="415620" cy="41562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9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9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95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44" name="グループ化 543"/>
              <p:cNvGrpSpPr/>
              <p:nvPr/>
            </p:nvGrpSpPr>
            <p:grpSpPr>
              <a:xfrm>
                <a:off x="2770579" y="3987816"/>
                <a:ext cx="242900" cy="242900"/>
                <a:chOff x="3039365" y="3962400"/>
                <a:chExt cx="496900" cy="496900"/>
              </a:xfrm>
            </p:grpSpPr>
            <p:sp>
              <p:nvSpPr>
                <p:cNvPr id="568" name="円/楕円 567"/>
                <p:cNvSpPr/>
                <p:nvPr/>
              </p:nvSpPr>
              <p:spPr bwMode="auto">
                <a:xfrm rot="10800000">
                  <a:off x="3039365" y="3962400"/>
                  <a:ext cx="496900" cy="496900"/>
                </a:xfrm>
                <a:prstGeom prst="ellipse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9" name="円/楕円 568"/>
                <p:cNvSpPr/>
                <p:nvPr/>
              </p:nvSpPr>
              <p:spPr bwMode="auto">
                <a:xfrm rot="16200000">
                  <a:off x="3080004" y="4003040"/>
                  <a:ext cx="415620" cy="41562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9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9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95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45" name="グループ化 544"/>
              <p:cNvGrpSpPr/>
              <p:nvPr/>
            </p:nvGrpSpPr>
            <p:grpSpPr>
              <a:xfrm>
                <a:off x="3567685" y="3987816"/>
                <a:ext cx="242900" cy="242900"/>
                <a:chOff x="3039365" y="3962400"/>
                <a:chExt cx="496900" cy="496900"/>
              </a:xfrm>
            </p:grpSpPr>
            <p:sp>
              <p:nvSpPr>
                <p:cNvPr id="566" name="円/楕円 565"/>
                <p:cNvSpPr/>
                <p:nvPr/>
              </p:nvSpPr>
              <p:spPr bwMode="auto">
                <a:xfrm rot="10800000">
                  <a:off x="3039365" y="3962400"/>
                  <a:ext cx="496900" cy="496900"/>
                </a:xfrm>
                <a:prstGeom prst="ellipse">
                  <a:avLst/>
                </a:prstGeom>
                <a:gradFill>
                  <a:gsLst>
                    <a:gs pos="96000">
                      <a:schemeClr val="bg1">
                        <a:lumMod val="65000"/>
                      </a:schemeClr>
                    </a:gs>
                    <a:gs pos="0">
                      <a:schemeClr val="tx1">
                        <a:lumMod val="95000"/>
                        <a:lumOff val="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7" name="円/楕円 566"/>
                <p:cNvSpPr/>
                <p:nvPr/>
              </p:nvSpPr>
              <p:spPr bwMode="auto">
                <a:xfrm rot="16200000">
                  <a:off x="3080004" y="4003040"/>
                  <a:ext cx="415620" cy="41562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9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9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95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46" name="グループ化 545"/>
              <p:cNvGrpSpPr/>
              <p:nvPr/>
            </p:nvGrpSpPr>
            <p:grpSpPr>
              <a:xfrm>
                <a:off x="3138904" y="2978950"/>
                <a:ext cx="280361" cy="45719"/>
                <a:chOff x="3138904" y="2978950"/>
                <a:chExt cx="280361" cy="45719"/>
              </a:xfrm>
            </p:grpSpPr>
            <p:sp>
              <p:nvSpPr>
                <p:cNvPr id="564" name="角丸四角形 563"/>
                <p:cNvSpPr/>
                <p:nvPr/>
              </p:nvSpPr>
              <p:spPr bwMode="auto">
                <a:xfrm>
                  <a:off x="3138904" y="2978950"/>
                  <a:ext cx="117801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角丸四角形 564"/>
                <p:cNvSpPr/>
                <p:nvPr/>
              </p:nvSpPr>
              <p:spPr bwMode="auto">
                <a:xfrm>
                  <a:off x="3301464" y="2978950"/>
                  <a:ext cx="117801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7" name="グループ化 546"/>
              <p:cNvGrpSpPr/>
              <p:nvPr/>
            </p:nvGrpSpPr>
            <p:grpSpPr>
              <a:xfrm>
                <a:off x="2779842" y="4559506"/>
                <a:ext cx="1015947" cy="891220"/>
                <a:chOff x="2758683" y="4559506"/>
                <a:chExt cx="1015947" cy="891220"/>
              </a:xfrm>
            </p:grpSpPr>
            <p:grpSp>
              <p:nvGrpSpPr>
                <p:cNvPr id="548" name="グループ化 547"/>
                <p:cNvGrpSpPr/>
                <p:nvPr/>
              </p:nvGrpSpPr>
              <p:grpSpPr>
                <a:xfrm>
                  <a:off x="2758683" y="4559506"/>
                  <a:ext cx="1015947" cy="180020"/>
                  <a:chOff x="2726528" y="4554126"/>
                  <a:chExt cx="1064190" cy="180020"/>
                </a:xfrm>
              </p:grpSpPr>
              <p:sp>
                <p:nvSpPr>
                  <p:cNvPr id="561" name="角丸四角形 560"/>
                  <p:cNvSpPr/>
                  <p:nvPr/>
                </p:nvSpPr>
                <p:spPr bwMode="auto">
                  <a:xfrm>
                    <a:off x="2726528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2" name="角丸四角形 561"/>
                  <p:cNvSpPr/>
                  <p:nvPr/>
                </p:nvSpPr>
                <p:spPr bwMode="auto">
                  <a:xfrm>
                    <a:off x="3095261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3" name="角丸四角形 562"/>
                  <p:cNvSpPr/>
                  <p:nvPr/>
                </p:nvSpPr>
                <p:spPr bwMode="auto">
                  <a:xfrm>
                    <a:off x="3463994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49" name="グループ化 548"/>
                <p:cNvGrpSpPr/>
                <p:nvPr/>
              </p:nvGrpSpPr>
              <p:grpSpPr>
                <a:xfrm>
                  <a:off x="2758683" y="4793186"/>
                  <a:ext cx="1015947" cy="180020"/>
                  <a:chOff x="2726528" y="4554126"/>
                  <a:chExt cx="1064190" cy="180020"/>
                </a:xfrm>
              </p:grpSpPr>
              <p:sp>
                <p:nvSpPr>
                  <p:cNvPr id="558" name="角丸四角形 557"/>
                  <p:cNvSpPr/>
                  <p:nvPr/>
                </p:nvSpPr>
                <p:spPr bwMode="auto">
                  <a:xfrm>
                    <a:off x="2726528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9" name="角丸四角形 558"/>
                  <p:cNvSpPr/>
                  <p:nvPr/>
                </p:nvSpPr>
                <p:spPr bwMode="auto">
                  <a:xfrm>
                    <a:off x="3095261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0" name="角丸四角形 559"/>
                  <p:cNvSpPr/>
                  <p:nvPr/>
                </p:nvSpPr>
                <p:spPr bwMode="auto">
                  <a:xfrm>
                    <a:off x="3463994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50" name="グループ化 549"/>
                <p:cNvGrpSpPr/>
                <p:nvPr/>
              </p:nvGrpSpPr>
              <p:grpSpPr>
                <a:xfrm>
                  <a:off x="2758683" y="5037026"/>
                  <a:ext cx="1015947" cy="180020"/>
                  <a:chOff x="2726528" y="4554126"/>
                  <a:chExt cx="1064190" cy="180020"/>
                </a:xfrm>
              </p:grpSpPr>
              <p:sp>
                <p:nvSpPr>
                  <p:cNvPr id="555" name="角丸四角形 554"/>
                  <p:cNvSpPr/>
                  <p:nvPr/>
                </p:nvSpPr>
                <p:spPr bwMode="auto">
                  <a:xfrm>
                    <a:off x="2726528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6" name="角丸四角形 555"/>
                  <p:cNvSpPr/>
                  <p:nvPr/>
                </p:nvSpPr>
                <p:spPr bwMode="auto">
                  <a:xfrm>
                    <a:off x="3095261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7" name="角丸四角形 556"/>
                  <p:cNvSpPr/>
                  <p:nvPr/>
                </p:nvSpPr>
                <p:spPr bwMode="auto">
                  <a:xfrm>
                    <a:off x="3463994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51" name="グループ化 550"/>
                <p:cNvGrpSpPr/>
                <p:nvPr/>
              </p:nvGrpSpPr>
              <p:grpSpPr>
                <a:xfrm>
                  <a:off x="2758683" y="5270706"/>
                  <a:ext cx="1015947" cy="180020"/>
                  <a:chOff x="2726528" y="4554126"/>
                  <a:chExt cx="1064190" cy="180020"/>
                </a:xfrm>
              </p:grpSpPr>
              <p:sp>
                <p:nvSpPr>
                  <p:cNvPr id="552" name="角丸四角形 551"/>
                  <p:cNvSpPr/>
                  <p:nvPr/>
                </p:nvSpPr>
                <p:spPr bwMode="auto">
                  <a:xfrm>
                    <a:off x="2726528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3" name="角丸四角形 552"/>
                  <p:cNvSpPr/>
                  <p:nvPr/>
                </p:nvSpPr>
                <p:spPr bwMode="auto">
                  <a:xfrm>
                    <a:off x="3095261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4" name="角丸四角形 553"/>
                  <p:cNvSpPr/>
                  <p:nvPr/>
                </p:nvSpPr>
                <p:spPr bwMode="auto">
                  <a:xfrm>
                    <a:off x="3463994" y="4554126"/>
                    <a:ext cx="326724" cy="180020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100000">
                        <a:srgbClr val="FFC000"/>
                      </a:gs>
                      <a:gs pos="0">
                        <a:srgbClr val="FF6600"/>
                      </a:gs>
                    </a:gsLst>
                    <a:lin ang="162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575" name="グループ化 574"/>
          <p:cNvGrpSpPr/>
          <p:nvPr/>
        </p:nvGrpSpPr>
        <p:grpSpPr>
          <a:xfrm>
            <a:off x="4507113" y="4719260"/>
            <a:ext cx="825500" cy="1633578"/>
            <a:chOff x="3158221" y="1718863"/>
            <a:chExt cx="977900" cy="1935162"/>
          </a:xfrm>
        </p:grpSpPr>
        <p:sp>
          <p:nvSpPr>
            <p:cNvPr id="576" name="Oval 107"/>
            <p:cNvSpPr>
              <a:spLocks noChangeArrowheads="1"/>
            </p:cNvSpPr>
            <p:nvPr/>
          </p:nvSpPr>
          <p:spPr bwMode="auto">
            <a:xfrm>
              <a:off x="3158221" y="2709463"/>
              <a:ext cx="977900" cy="944562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7" name="Oval 111"/>
            <p:cNvSpPr>
              <a:spLocks noChangeArrowheads="1"/>
            </p:cNvSpPr>
            <p:nvPr/>
          </p:nvSpPr>
          <p:spPr bwMode="auto">
            <a:xfrm>
              <a:off x="3197908" y="2709463"/>
              <a:ext cx="900113" cy="765175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8" name="Oval 108"/>
            <p:cNvSpPr>
              <a:spLocks noChangeArrowheads="1"/>
            </p:cNvSpPr>
            <p:nvPr/>
          </p:nvSpPr>
          <p:spPr bwMode="auto">
            <a:xfrm>
              <a:off x="3310621" y="2753913"/>
              <a:ext cx="673100" cy="525462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9" name="AutoShape 84"/>
            <p:cNvSpPr>
              <a:spLocks noChangeArrowheads="1"/>
            </p:cNvSpPr>
            <p:nvPr/>
          </p:nvSpPr>
          <p:spPr bwMode="auto">
            <a:xfrm>
              <a:off x="3423333" y="1718863"/>
              <a:ext cx="449263" cy="1485900"/>
            </a:xfrm>
            <a:prstGeom prst="roundRect">
              <a:avLst>
                <a:gd name="adj" fmla="val 22616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0" name="AutoShape 85"/>
            <p:cNvSpPr>
              <a:spLocks noChangeArrowheads="1"/>
            </p:cNvSpPr>
            <p:nvPr/>
          </p:nvSpPr>
          <p:spPr bwMode="auto">
            <a:xfrm>
              <a:off x="3467783" y="2101450"/>
              <a:ext cx="360363" cy="223838"/>
            </a:xfrm>
            <a:prstGeom prst="roundRect">
              <a:avLst>
                <a:gd name="adj" fmla="val 22616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" name="AutoShape 86"/>
            <p:cNvSpPr>
              <a:spLocks noChangeArrowheads="1"/>
            </p:cNvSpPr>
            <p:nvPr/>
          </p:nvSpPr>
          <p:spPr bwMode="auto">
            <a:xfrm>
              <a:off x="3490008" y="2123675"/>
              <a:ext cx="315913" cy="179388"/>
            </a:xfrm>
            <a:prstGeom prst="roundRect">
              <a:avLst>
                <a:gd name="adj" fmla="val 22616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82" name="Group 89"/>
            <p:cNvGrpSpPr>
              <a:grpSpLocks/>
            </p:cNvGrpSpPr>
            <p:nvPr/>
          </p:nvGrpSpPr>
          <p:grpSpPr bwMode="auto">
            <a:xfrm>
              <a:off x="3467783" y="2415775"/>
              <a:ext cx="360363" cy="360363"/>
              <a:chOff x="1306" y="1451"/>
              <a:chExt cx="481" cy="652"/>
            </a:xfrm>
            <a:solidFill>
              <a:srgbClr val="99FF66"/>
            </a:solidFill>
          </p:grpSpPr>
          <p:sp>
            <p:nvSpPr>
              <p:cNvPr id="587" name="Oval 90"/>
              <p:cNvSpPr>
                <a:spLocks noChangeArrowheads="1"/>
              </p:cNvSpPr>
              <p:nvPr/>
            </p:nvSpPr>
            <p:spPr bwMode="auto">
              <a:xfrm>
                <a:off x="1306" y="1451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8" name="Oval 91"/>
              <p:cNvSpPr>
                <a:spLocks noChangeArrowheads="1"/>
              </p:cNvSpPr>
              <p:nvPr/>
            </p:nvSpPr>
            <p:spPr bwMode="auto">
              <a:xfrm>
                <a:off x="1476" y="1451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9" name="Oval 92"/>
              <p:cNvSpPr>
                <a:spLocks noChangeArrowheads="1"/>
              </p:cNvSpPr>
              <p:nvPr/>
            </p:nvSpPr>
            <p:spPr bwMode="auto">
              <a:xfrm>
                <a:off x="1646" y="1451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0" name="Oval 93"/>
              <p:cNvSpPr>
                <a:spLocks noChangeArrowheads="1"/>
              </p:cNvSpPr>
              <p:nvPr/>
            </p:nvSpPr>
            <p:spPr bwMode="auto">
              <a:xfrm>
                <a:off x="1306" y="1592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1" name="Oval 94"/>
              <p:cNvSpPr>
                <a:spLocks noChangeArrowheads="1"/>
              </p:cNvSpPr>
              <p:nvPr/>
            </p:nvSpPr>
            <p:spPr bwMode="auto">
              <a:xfrm>
                <a:off x="1476" y="1592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2" name="Oval 95"/>
              <p:cNvSpPr>
                <a:spLocks noChangeArrowheads="1"/>
              </p:cNvSpPr>
              <p:nvPr/>
            </p:nvSpPr>
            <p:spPr bwMode="auto">
              <a:xfrm>
                <a:off x="1646" y="1592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3" name="Oval 96"/>
              <p:cNvSpPr>
                <a:spLocks noChangeArrowheads="1"/>
              </p:cNvSpPr>
              <p:nvPr/>
            </p:nvSpPr>
            <p:spPr bwMode="auto">
              <a:xfrm>
                <a:off x="1306" y="1735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4" name="Oval 97"/>
              <p:cNvSpPr>
                <a:spLocks noChangeArrowheads="1"/>
              </p:cNvSpPr>
              <p:nvPr/>
            </p:nvSpPr>
            <p:spPr bwMode="auto">
              <a:xfrm>
                <a:off x="1476" y="1735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5" name="Oval 98"/>
              <p:cNvSpPr>
                <a:spLocks noChangeArrowheads="1"/>
              </p:cNvSpPr>
              <p:nvPr/>
            </p:nvSpPr>
            <p:spPr bwMode="auto">
              <a:xfrm>
                <a:off x="1646" y="1735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6" name="Oval 99"/>
              <p:cNvSpPr>
                <a:spLocks noChangeArrowheads="1"/>
              </p:cNvSpPr>
              <p:nvPr/>
            </p:nvSpPr>
            <p:spPr bwMode="auto">
              <a:xfrm>
                <a:off x="1306" y="1876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7" name="Oval 100"/>
              <p:cNvSpPr>
                <a:spLocks noChangeArrowheads="1"/>
              </p:cNvSpPr>
              <p:nvPr/>
            </p:nvSpPr>
            <p:spPr bwMode="auto">
              <a:xfrm>
                <a:off x="1476" y="1876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8" name="Oval 101"/>
              <p:cNvSpPr>
                <a:spLocks noChangeArrowheads="1"/>
              </p:cNvSpPr>
              <p:nvPr/>
            </p:nvSpPr>
            <p:spPr bwMode="auto">
              <a:xfrm>
                <a:off x="1646" y="1876"/>
                <a:ext cx="141" cy="1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9" name="AutoShape 102"/>
              <p:cNvSpPr>
                <a:spLocks noChangeArrowheads="1"/>
              </p:cNvSpPr>
              <p:nvPr/>
            </p:nvSpPr>
            <p:spPr bwMode="auto">
              <a:xfrm>
                <a:off x="1306" y="2047"/>
                <a:ext cx="141" cy="5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0" name="AutoShape 103"/>
              <p:cNvSpPr>
                <a:spLocks noChangeArrowheads="1"/>
              </p:cNvSpPr>
              <p:nvPr/>
            </p:nvSpPr>
            <p:spPr bwMode="auto">
              <a:xfrm>
                <a:off x="1476" y="2047"/>
                <a:ext cx="141" cy="5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1" name="AutoShape 104"/>
              <p:cNvSpPr>
                <a:spLocks noChangeArrowheads="1"/>
              </p:cNvSpPr>
              <p:nvPr/>
            </p:nvSpPr>
            <p:spPr bwMode="auto">
              <a:xfrm>
                <a:off x="1646" y="2047"/>
                <a:ext cx="141" cy="5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83" name="Oval 105"/>
            <p:cNvSpPr>
              <a:spLocks noChangeArrowheads="1"/>
            </p:cNvSpPr>
            <p:nvPr/>
          </p:nvSpPr>
          <p:spPr bwMode="auto">
            <a:xfrm>
              <a:off x="3512233" y="1763313"/>
              <a:ext cx="271463" cy="180975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" name="Oval 106"/>
            <p:cNvSpPr>
              <a:spLocks noChangeArrowheads="1"/>
            </p:cNvSpPr>
            <p:nvPr/>
          </p:nvSpPr>
          <p:spPr bwMode="auto">
            <a:xfrm>
              <a:off x="3512233" y="2979338"/>
              <a:ext cx="271463" cy="180975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5" name="Rectangle 109"/>
            <p:cNvSpPr>
              <a:spLocks noChangeArrowheads="1"/>
            </p:cNvSpPr>
            <p:nvPr/>
          </p:nvSpPr>
          <p:spPr bwMode="auto">
            <a:xfrm>
              <a:off x="3377296" y="2933300"/>
              <a:ext cx="46037" cy="225425"/>
            </a:xfrm>
            <a:prstGeom prst="rect">
              <a:avLst/>
            </a:prstGeom>
            <a:solidFill>
              <a:srgbClr val="003300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6" name="Rectangle 110"/>
            <p:cNvSpPr>
              <a:spLocks noChangeArrowheads="1"/>
            </p:cNvSpPr>
            <p:nvPr/>
          </p:nvSpPr>
          <p:spPr bwMode="auto">
            <a:xfrm>
              <a:off x="3872596" y="2933300"/>
              <a:ext cx="46037" cy="225425"/>
            </a:xfrm>
            <a:prstGeom prst="rect">
              <a:avLst/>
            </a:prstGeom>
            <a:solidFill>
              <a:srgbClr val="003300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69" name="グループ化 2068"/>
          <p:cNvGrpSpPr/>
          <p:nvPr/>
        </p:nvGrpSpPr>
        <p:grpSpPr>
          <a:xfrm>
            <a:off x="4184492" y="937348"/>
            <a:ext cx="1495796" cy="1417369"/>
            <a:chOff x="4184492" y="937348"/>
            <a:chExt cx="1495796" cy="1417369"/>
          </a:xfrm>
        </p:grpSpPr>
        <p:sp>
          <p:nvSpPr>
            <p:cNvPr id="2066" name="角丸四角形 2065"/>
            <p:cNvSpPr/>
            <p:nvPr/>
          </p:nvSpPr>
          <p:spPr bwMode="auto">
            <a:xfrm>
              <a:off x="4586828" y="937348"/>
              <a:ext cx="1093460" cy="1417369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68" name="グループ化 2067"/>
            <p:cNvGrpSpPr/>
            <p:nvPr/>
          </p:nvGrpSpPr>
          <p:grpSpPr>
            <a:xfrm>
              <a:off x="4746174" y="1159715"/>
              <a:ext cx="797176" cy="1045740"/>
              <a:chOff x="4540615" y="1109174"/>
              <a:chExt cx="899323" cy="1179739"/>
            </a:xfrm>
            <a:solidFill>
              <a:schemeClr val="bg1"/>
            </a:solidFill>
          </p:grpSpPr>
          <p:sp>
            <p:nvSpPr>
              <p:cNvPr id="2067" name="円/楕円 2066"/>
              <p:cNvSpPr/>
              <p:nvPr/>
            </p:nvSpPr>
            <p:spPr bwMode="auto">
              <a:xfrm>
                <a:off x="4540615" y="1109174"/>
                <a:ext cx="265339" cy="26533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円/楕円 603"/>
              <p:cNvSpPr/>
              <p:nvPr/>
            </p:nvSpPr>
            <p:spPr bwMode="auto">
              <a:xfrm>
                <a:off x="4857607" y="1109174"/>
                <a:ext cx="265339" cy="26533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円/楕円 604"/>
              <p:cNvSpPr/>
              <p:nvPr/>
            </p:nvSpPr>
            <p:spPr bwMode="auto">
              <a:xfrm>
                <a:off x="5174599" y="1109174"/>
                <a:ext cx="265339" cy="26533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円/楕円 605"/>
              <p:cNvSpPr/>
              <p:nvPr/>
            </p:nvSpPr>
            <p:spPr bwMode="auto">
              <a:xfrm>
                <a:off x="4540615" y="1407878"/>
                <a:ext cx="265339" cy="26533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円/楕円 606"/>
              <p:cNvSpPr/>
              <p:nvPr/>
            </p:nvSpPr>
            <p:spPr bwMode="auto">
              <a:xfrm>
                <a:off x="4857607" y="1407878"/>
                <a:ext cx="265339" cy="26533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円/楕円 607"/>
              <p:cNvSpPr/>
              <p:nvPr/>
            </p:nvSpPr>
            <p:spPr bwMode="auto">
              <a:xfrm>
                <a:off x="5174599" y="1407878"/>
                <a:ext cx="265339" cy="26533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円/楕円 608"/>
              <p:cNvSpPr/>
              <p:nvPr/>
            </p:nvSpPr>
            <p:spPr bwMode="auto">
              <a:xfrm>
                <a:off x="4540615" y="1718774"/>
                <a:ext cx="265339" cy="26533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円/楕円 609"/>
              <p:cNvSpPr/>
              <p:nvPr/>
            </p:nvSpPr>
            <p:spPr bwMode="auto">
              <a:xfrm>
                <a:off x="4857607" y="1718774"/>
                <a:ext cx="265339" cy="26533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円/楕円 610"/>
              <p:cNvSpPr/>
              <p:nvPr/>
            </p:nvSpPr>
            <p:spPr bwMode="auto">
              <a:xfrm>
                <a:off x="5174599" y="1718774"/>
                <a:ext cx="265339" cy="26533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円/楕円 611"/>
              <p:cNvSpPr/>
              <p:nvPr/>
            </p:nvSpPr>
            <p:spPr bwMode="auto">
              <a:xfrm>
                <a:off x="4540615" y="2023574"/>
                <a:ext cx="265339" cy="26533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円/楕円 612"/>
              <p:cNvSpPr/>
              <p:nvPr/>
            </p:nvSpPr>
            <p:spPr bwMode="auto">
              <a:xfrm>
                <a:off x="4857607" y="2023574"/>
                <a:ext cx="265339" cy="26533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円/楕円 613"/>
              <p:cNvSpPr/>
              <p:nvPr/>
            </p:nvSpPr>
            <p:spPr bwMode="auto">
              <a:xfrm>
                <a:off x="5174599" y="2023574"/>
                <a:ext cx="265339" cy="26533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6" name="角丸四角形 615"/>
            <p:cNvSpPr/>
            <p:nvPr/>
          </p:nvSpPr>
          <p:spPr bwMode="auto">
            <a:xfrm>
              <a:off x="4184492" y="1073459"/>
              <a:ext cx="345162" cy="1171365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PPTX092_電話機</dc:title>
  <dc:subject>PPTX092_電話機</dc:subject>
  <dc:creator>http://www.digipot.net</dc:creator>
  <cp:lastModifiedBy/>
  <cp:revision>1</cp:revision>
  <dcterms:created xsi:type="dcterms:W3CDTF">2013-10-10T07:34:04Z</dcterms:created>
  <dcterms:modified xsi:type="dcterms:W3CDTF">2013-10-10T07:34:08Z</dcterms:modified>
  <cp:category/>
  <cp:version>1</cp:version>
</cp:coreProperties>
</file>