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FF99"/>
    <a:srgbClr val="FFCCFF"/>
    <a:srgbClr val="CCCCFF"/>
    <a:srgbClr val="99CCFF"/>
    <a:srgbClr val="666633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100" d="100"/>
          <a:sy n="100" d="100"/>
        </p:scale>
        <p:origin x="-1037" y="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5957729" y="3389823"/>
            <a:ext cx="1665185" cy="738928"/>
            <a:chOff x="4942327" y="3270466"/>
            <a:chExt cx="1932275" cy="857449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4942327" y="3601515"/>
              <a:ext cx="674687" cy="315912"/>
              <a:chOff x="2252663" y="6173788"/>
              <a:chExt cx="674687" cy="315912"/>
            </a:xfrm>
          </p:grpSpPr>
          <p:sp>
            <p:nvSpPr>
              <p:cNvPr id="69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4942327" y="3530494"/>
              <a:ext cx="674687" cy="315912"/>
              <a:chOff x="2252663" y="6173788"/>
              <a:chExt cx="674687" cy="315912"/>
            </a:xfrm>
          </p:grpSpPr>
          <p:sp>
            <p:nvSpPr>
              <p:cNvPr id="65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4942327" y="3441717"/>
              <a:ext cx="674687" cy="315912"/>
              <a:chOff x="2252663" y="6173788"/>
              <a:chExt cx="674687" cy="315912"/>
            </a:xfrm>
          </p:grpSpPr>
          <p:sp>
            <p:nvSpPr>
              <p:cNvPr id="61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4942327" y="3370696"/>
              <a:ext cx="674687" cy="315912"/>
              <a:chOff x="2252663" y="6173788"/>
              <a:chExt cx="674687" cy="315912"/>
            </a:xfrm>
          </p:grpSpPr>
          <p:sp>
            <p:nvSpPr>
              <p:cNvPr id="57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5820484" y="3474005"/>
              <a:ext cx="674687" cy="315912"/>
              <a:chOff x="2252663" y="6173788"/>
              <a:chExt cx="674687" cy="315912"/>
            </a:xfrm>
          </p:grpSpPr>
          <p:sp>
            <p:nvSpPr>
              <p:cNvPr id="53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8" name="グループ化 7"/>
            <p:cNvGrpSpPr/>
            <p:nvPr/>
          </p:nvGrpSpPr>
          <p:grpSpPr>
            <a:xfrm rot="970147">
              <a:off x="6199915" y="3415318"/>
              <a:ext cx="674687" cy="315912"/>
              <a:chOff x="2252663" y="6173788"/>
              <a:chExt cx="674687" cy="315912"/>
            </a:xfrm>
          </p:grpSpPr>
          <p:sp>
            <p:nvSpPr>
              <p:cNvPr id="49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" name="グループ化 8"/>
            <p:cNvGrpSpPr/>
            <p:nvPr/>
          </p:nvGrpSpPr>
          <p:grpSpPr>
            <a:xfrm>
              <a:off x="5414607" y="3812003"/>
              <a:ext cx="674687" cy="315912"/>
              <a:chOff x="2252663" y="6173788"/>
              <a:chExt cx="674687" cy="315912"/>
            </a:xfrm>
          </p:grpSpPr>
          <p:sp>
            <p:nvSpPr>
              <p:cNvPr id="45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" name="グループ化 9"/>
            <p:cNvGrpSpPr/>
            <p:nvPr/>
          </p:nvGrpSpPr>
          <p:grpSpPr>
            <a:xfrm>
              <a:off x="5414607" y="3740982"/>
              <a:ext cx="674687" cy="315912"/>
              <a:chOff x="2252663" y="6173788"/>
              <a:chExt cx="674687" cy="315912"/>
            </a:xfrm>
          </p:grpSpPr>
          <p:sp>
            <p:nvSpPr>
              <p:cNvPr id="41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" name="グループ化 10"/>
            <p:cNvGrpSpPr/>
            <p:nvPr/>
          </p:nvGrpSpPr>
          <p:grpSpPr>
            <a:xfrm>
              <a:off x="5414607" y="3652205"/>
              <a:ext cx="674687" cy="315912"/>
              <a:chOff x="2252663" y="6173788"/>
              <a:chExt cx="674687" cy="315912"/>
            </a:xfrm>
          </p:grpSpPr>
          <p:sp>
            <p:nvSpPr>
              <p:cNvPr id="37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>
              <a:off x="5414607" y="3581184"/>
              <a:ext cx="674687" cy="315912"/>
              <a:chOff x="2252663" y="6173788"/>
              <a:chExt cx="674687" cy="315912"/>
            </a:xfrm>
          </p:grpSpPr>
          <p:sp>
            <p:nvSpPr>
              <p:cNvPr id="33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5414607" y="3501285"/>
              <a:ext cx="674687" cy="315912"/>
              <a:chOff x="2252663" y="6173788"/>
              <a:chExt cx="674687" cy="315912"/>
            </a:xfrm>
          </p:grpSpPr>
          <p:sp>
            <p:nvSpPr>
              <p:cNvPr id="29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>
              <a:off x="5414607" y="3430264"/>
              <a:ext cx="674687" cy="315912"/>
              <a:chOff x="2252663" y="6173788"/>
              <a:chExt cx="674687" cy="315912"/>
            </a:xfrm>
          </p:grpSpPr>
          <p:sp>
            <p:nvSpPr>
              <p:cNvPr id="25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5" name="グループ化 14"/>
            <p:cNvGrpSpPr/>
            <p:nvPr/>
          </p:nvGrpSpPr>
          <p:grpSpPr>
            <a:xfrm>
              <a:off x="5414607" y="3341487"/>
              <a:ext cx="674687" cy="315912"/>
              <a:chOff x="2252663" y="6173788"/>
              <a:chExt cx="674687" cy="315912"/>
            </a:xfrm>
          </p:grpSpPr>
          <p:sp>
            <p:nvSpPr>
              <p:cNvPr id="21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>
              <a:off x="5414607" y="3270466"/>
              <a:ext cx="674687" cy="315912"/>
              <a:chOff x="2252663" y="6173788"/>
              <a:chExt cx="674687" cy="315912"/>
            </a:xfrm>
          </p:grpSpPr>
          <p:sp>
            <p:nvSpPr>
              <p:cNvPr id="17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73" name="グループ化 72"/>
          <p:cNvGrpSpPr/>
          <p:nvPr/>
        </p:nvGrpSpPr>
        <p:grpSpPr>
          <a:xfrm>
            <a:off x="542509" y="3341445"/>
            <a:ext cx="1395155" cy="653260"/>
            <a:chOff x="2252663" y="6173788"/>
            <a:chExt cx="674687" cy="315912"/>
          </a:xfrm>
        </p:grpSpPr>
        <p:sp>
          <p:nvSpPr>
            <p:cNvPr id="74" name="Oval 36"/>
            <p:cNvSpPr>
              <a:spLocks noChangeArrowheads="1"/>
            </p:cNvSpPr>
            <p:nvPr/>
          </p:nvSpPr>
          <p:spPr bwMode="auto">
            <a:xfrm>
              <a:off x="2252663" y="6173788"/>
              <a:ext cx="674687" cy="315912"/>
            </a:xfrm>
            <a:prstGeom prst="ellipse">
              <a:avLst/>
            </a:prstGeom>
            <a:gradFill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" name="Oval 39" descr="縦線 (太)"/>
            <p:cNvSpPr>
              <a:spLocks noChangeArrowheads="1"/>
            </p:cNvSpPr>
            <p:nvPr/>
          </p:nvSpPr>
          <p:spPr bwMode="auto">
            <a:xfrm>
              <a:off x="2252663" y="6173788"/>
              <a:ext cx="674687" cy="315912"/>
            </a:xfrm>
            <a:prstGeom prst="ellipse">
              <a:avLst/>
            </a:prstGeom>
            <a:pattFill prst="dkVert">
              <a:fgClr>
                <a:srgbClr val="969696">
                  <a:alpha val="39999"/>
                </a:srgbClr>
              </a:fgClr>
              <a:bgClr>
                <a:srgbClr val="E6DCAC">
                  <a:alpha val="39999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6" name="Oval 37"/>
            <p:cNvSpPr>
              <a:spLocks noChangeArrowheads="1"/>
            </p:cNvSpPr>
            <p:nvPr/>
          </p:nvSpPr>
          <p:spPr bwMode="auto">
            <a:xfrm>
              <a:off x="2252663" y="6173788"/>
              <a:ext cx="674687" cy="269875"/>
            </a:xfrm>
            <a:prstGeom prst="ellipse">
              <a:avLst/>
            </a:prstGeom>
            <a:gradFill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7" name="Oval 38"/>
            <p:cNvSpPr>
              <a:spLocks noChangeArrowheads="1"/>
            </p:cNvSpPr>
            <p:nvPr/>
          </p:nvSpPr>
          <p:spPr bwMode="auto">
            <a:xfrm>
              <a:off x="2289175" y="6199188"/>
              <a:ext cx="601663" cy="214312"/>
            </a:xfrm>
            <a:prstGeom prst="ellipse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8" name="グループ化 77"/>
          <p:cNvGrpSpPr/>
          <p:nvPr/>
        </p:nvGrpSpPr>
        <p:grpSpPr>
          <a:xfrm>
            <a:off x="492503" y="912419"/>
            <a:ext cx="1394682" cy="1394682"/>
            <a:chOff x="3648074" y="1628800"/>
            <a:chExt cx="1225990" cy="1225990"/>
          </a:xfrm>
        </p:grpSpPr>
        <p:sp>
          <p:nvSpPr>
            <p:cNvPr id="79" name="円/楕円 78"/>
            <p:cNvSpPr/>
            <p:nvPr/>
          </p:nvSpPr>
          <p:spPr>
            <a:xfrm rot="3600000">
              <a:off x="3676004" y="1656730"/>
              <a:ext cx="1170130" cy="1170130"/>
            </a:xfrm>
            <a:prstGeom prst="ellipse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0" name="ドーナツ 79"/>
            <p:cNvSpPr/>
            <p:nvPr/>
          </p:nvSpPr>
          <p:spPr>
            <a:xfrm>
              <a:off x="3648074" y="1628800"/>
              <a:ext cx="1225990" cy="1225990"/>
            </a:xfrm>
            <a:prstGeom prst="donut">
              <a:avLst>
                <a:gd name="adj" fmla="val 6891"/>
              </a:avLst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1" name="テキスト ボックス 80"/>
            <p:cNvSpPr txBox="1"/>
            <p:nvPr/>
          </p:nvSpPr>
          <p:spPr>
            <a:xfrm>
              <a:off x="3830283" y="1994084"/>
              <a:ext cx="877740" cy="49542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 h="25400"/>
              </a:sp3d>
            </a:bodyPr>
            <a:lstStyle/>
            <a:p>
              <a:r>
                <a:rPr kumimoji="1" lang="en-US" altLang="ja-JP" dirty="0" smtClean="0">
                  <a:gradFill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</a:gradFill>
                  <a:latin typeface="Impact" panose="020B0806030902050204" pitchFamily="34" charset="0"/>
                </a:rPr>
                <a:t>GOLD</a:t>
              </a:r>
              <a:endParaRPr kumimoji="1" lang="ja-JP" altLang="en-US" dirty="0"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</a:gradFill>
                <a:latin typeface="Impact" panose="020B0806030902050204" pitchFamily="34" charset="0"/>
              </a:endParaRPr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290426" y="839247"/>
            <a:ext cx="1541025" cy="1541025"/>
            <a:chOff x="3648074" y="1628800"/>
            <a:chExt cx="1225990" cy="1225990"/>
          </a:xfrm>
          <a:scene3d>
            <a:camera prst="isometricOffAxis1Left"/>
            <a:lightRig rig="threePt" dir="t"/>
          </a:scene3d>
        </p:grpSpPr>
        <p:sp>
          <p:nvSpPr>
            <p:cNvPr id="83" name="円/楕円 82"/>
            <p:cNvSpPr/>
            <p:nvPr/>
          </p:nvSpPr>
          <p:spPr>
            <a:xfrm rot="3600000">
              <a:off x="3676004" y="1656730"/>
              <a:ext cx="1170130" cy="1170130"/>
            </a:xfrm>
            <a:prstGeom prst="ellipse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4" name="ドーナツ 83"/>
            <p:cNvSpPr/>
            <p:nvPr/>
          </p:nvSpPr>
          <p:spPr>
            <a:xfrm>
              <a:off x="3648074" y="1628800"/>
              <a:ext cx="1225990" cy="1225990"/>
            </a:xfrm>
            <a:prstGeom prst="donut">
              <a:avLst>
                <a:gd name="adj" fmla="val 6891"/>
              </a:avLst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1"/>
              <a:tileRect/>
            </a:gradFill>
            <a:ln>
              <a:noFill/>
            </a:ln>
            <a:effectLst/>
            <a:sp3d extrusionH="76200"/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5" name="テキスト ボックス 84"/>
            <p:cNvSpPr txBox="1"/>
            <p:nvPr/>
          </p:nvSpPr>
          <p:spPr>
            <a:xfrm>
              <a:off x="3830283" y="1994084"/>
              <a:ext cx="877740" cy="49542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p3d>
                <a:bevelT w="12700" h="25400"/>
              </a:sp3d>
            </a:bodyPr>
            <a:lstStyle/>
            <a:p>
              <a:r>
                <a:rPr kumimoji="1" lang="en-US" altLang="ja-JP" dirty="0" smtClean="0">
                  <a:gradFill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</a:gradFill>
                  <a:latin typeface="Impact" panose="020B0806030902050204" pitchFamily="34" charset="0"/>
                </a:rPr>
                <a:t>GOLD</a:t>
              </a:r>
              <a:endParaRPr kumimoji="1" lang="ja-JP" altLang="en-US" dirty="0"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</a:gradFill>
                <a:latin typeface="Impact" panose="020B0806030902050204" pitchFamily="34" charset="0"/>
              </a:endParaRPr>
            </a:p>
          </p:txBody>
        </p:sp>
      </p:grpSp>
      <p:grpSp>
        <p:nvGrpSpPr>
          <p:cNvPr id="86" name="グループ化 85"/>
          <p:cNvGrpSpPr/>
          <p:nvPr/>
        </p:nvGrpSpPr>
        <p:grpSpPr>
          <a:xfrm>
            <a:off x="4232919" y="905553"/>
            <a:ext cx="1485165" cy="1485165"/>
            <a:chOff x="3648074" y="1628800"/>
            <a:chExt cx="1225990" cy="1225990"/>
          </a:xfrm>
          <a:scene3d>
            <a:camera prst="isometricOffAxis1Right"/>
            <a:lightRig rig="threePt" dir="t"/>
          </a:scene3d>
        </p:grpSpPr>
        <p:sp>
          <p:nvSpPr>
            <p:cNvPr id="87" name="円/楕円 86"/>
            <p:cNvSpPr/>
            <p:nvPr/>
          </p:nvSpPr>
          <p:spPr>
            <a:xfrm rot="3600000">
              <a:off x="3676004" y="1656730"/>
              <a:ext cx="1170130" cy="1170130"/>
            </a:xfrm>
            <a:prstGeom prst="ellipse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8" name="ドーナツ 87"/>
            <p:cNvSpPr/>
            <p:nvPr/>
          </p:nvSpPr>
          <p:spPr>
            <a:xfrm>
              <a:off x="3648074" y="1628800"/>
              <a:ext cx="1225990" cy="1225990"/>
            </a:xfrm>
            <a:prstGeom prst="donut">
              <a:avLst>
                <a:gd name="adj" fmla="val 6891"/>
              </a:avLst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1"/>
              <a:tileRect/>
            </a:gradFill>
            <a:ln>
              <a:noFill/>
            </a:ln>
            <a:effectLst/>
            <a:sp3d extrusionH="76200"/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9" name="テキスト ボックス 88"/>
            <p:cNvSpPr txBox="1"/>
            <p:nvPr/>
          </p:nvSpPr>
          <p:spPr>
            <a:xfrm>
              <a:off x="3830283" y="1994084"/>
              <a:ext cx="877740" cy="49542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p3d>
                <a:bevelT w="12700" h="25400"/>
              </a:sp3d>
            </a:bodyPr>
            <a:lstStyle/>
            <a:p>
              <a:r>
                <a:rPr kumimoji="1" lang="en-US" altLang="ja-JP" dirty="0" smtClean="0">
                  <a:gradFill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</a:gradFill>
                  <a:latin typeface="Impact" panose="020B0806030902050204" pitchFamily="34" charset="0"/>
                </a:rPr>
                <a:t>GOLD</a:t>
              </a:r>
              <a:endParaRPr kumimoji="1" lang="ja-JP" altLang="en-US" dirty="0"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</a:gradFill>
                <a:latin typeface="Impact" panose="020B0806030902050204" pitchFamily="34" charset="0"/>
              </a:endParaRPr>
            </a:p>
          </p:txBody>
        </p:sp>
      </p:grpSp>
      <p:grpSp>
        <p:nvGrpSpPr>
          <p:cNvPr id="90" name="グループ化 89"/>
          <p:cNvGrpSpPr/>
          <p:nvPr/>
        </p:nvGrpSpPr>
        <p:grpSpPr>
          <a:xfrm>
            <a:off x="6087256" y="879676"/>
            <a:ext cx="1536261" cy="1536261"/>
            <a:chOff x="3648074" y="1628800"/>
            <a:chExt cx="1225990" cy="1225990"/>
          </a:xfrm>
          <a:scene3d>
            <a:camera prst="perspectiveRelaxed"/>
            <a:lightRig rig="contrasting" dir="t"/>
          </a:scene3d>
        </p:grpSpPr>
        <p:sp>
          <p:nvSpPr>
            <p:cNvPr id="91" name="円/楕円 90"/>
            <p:cNvSpPr/>
            <p:nvPr/>
          </p:nvSpPr>
          <p:spPr>
            <a:xfrm rot="3600000">
              <a:off x="3676004" y="1656730"/>
              <a:ext cx="1170130" cy="1170130"/>
            </a:xfrm>
            <a:prstGeom prst="ellipse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1"/>
              <a:tileRect/>
            </a:gradFill>
            <a:ln>
              <a:noFill/>
            </a:ln>
            <a:effectLst/>
            <a:sp3d prstMaterial="powder"/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92" name="ドーナツ 91"/>
            <p:cNvSpPr/>
            <p:nvPr/>
          </p:nvSpPr>
          <p:spPr>
            <a:xfrm>
              <a:off x="3648074" y="1628800"/>
              <a:ext cx="1225990" cy="1225990"/>
            </a:xfrm>
            <a:prstGeom prst="donut">
              <a:avLst>
                <a:gd name="adj" fmla="val 6891"/>
              </a:avLst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1"/>
              <a:tileRect/>
            </a:gradFill>
            <a:ln>
              <a:noFill/>
            </a:ln>
            <a:effectLst/>
            <a:sp3d extrusionH="76200" prstMaterial="powder"/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93" name="テキスト ボックス 92"/>
            <p:cNvSpPr txBox="1"/>
            <p:nvPr/>
          </p:nvSpPr>
          <p:spPr>
            <a:xfrm>
              <a:off x="3830283" y="1994084"/>
              <a:ext cx="877740" cy="495422"/>
            </a:xfrm>
            <a:prstGeom prst="rect">
              <a:avLst/>
            </a:prstGeom>
            <a:noFill/>
            <a:sp3d prstMaterial="powder"/>
          </p:spPr>
          <p:txBody>
            <a:bodyPr wrap="none" rtlCol="0">
              <a:prstTxWarp prst="textPlain">
                <a:avLst/>
              </a:prstTxWarp>
              <a:spAutoFit/>
              <a:sp3d>
                <a:bevelT w="12700" h="25400"/>
              </a:sp3d>
            </a:bodyPr>
            <a:lstStyle/>
            <a:p>
              <a:r>
                <a:rPr kumimoji="1" lang="en-US" altLang="ja-JP" dirty="0" smtClean="0">
                  <a:gradFill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</a:gradFill>
                  <a:latin typeface="Impact" panose="020B0806030902050204" pitchFamily="34" charset="0"/>
                </a:rPr>
                <a:t>GOLD</a:t>
              </a:r>
              <a:endParaRPr kumimoji="1" lang="ja-JP" altLang="en-US" dirty="0"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</a:gradFill>
                <a:latin typeface="Impact" panose="020B0806030902050204" pitchFamily="34" charset="0"/>
              </a:endParaRPr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7836156" y="1043760"/>
            <a:ext cx="1864908" cy="1263341"/>
            <a:chOff x="4637965" y="741684"/>
            <a:chExt cx="2520280" cy="1707308"/>
          </a:xfrm>
        </p:grpSpPr>
        <p:grpSp>
          <p:nvGrpSpPr>
            <p:cNvPr id="95" name="グループ化 94"/>
            <p:cNvGrpSpPr/>
            <p:nvPr/>
          </p:nvGrpSpPr>
          <p:grpSpPr>
            <a:xfrm>
              <a:off x="5391589" y="741684"/>
              <a:ext cx="1018601" cy="1018601"/>
              <a:chOff x="3648074" y="1628800"/>
              <a:chExt cx="1225990" cy="1225990"/>
            </a:xfrm>
            <a:scene3d>
              <a:camera prst="isometricOffAxis2Top"/>
              <a:lightRig rig="glow" dir="t"/>
            </a:scene3d>
          </p:grpSpPr>
          <p:sp>
            <p:nvSpPr>
              <p:cNvPr id="112" name="円/楕円 111"/>
              <p:cNvSpPr/>
              <p:nvPr/>
            </p:nvSpPr>
            <p:spPr>
              <a:xfrm rot="3600000">
                <a:off x="3676004" y="1656730"/>
                <a:ext cx="1170130" cy="117013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13" name="ドーナツ 112"/>
              <p:cNvSpPr/>
              <p:nvPr/>
            </p:nvSpPr>
            <p:spPr>
              <a:xfrm>
                <a:off x="3648074" y="1628800"/>
                <a:ext cx="1225990" cy="1225990"/>
              </a:xfrm>
              <a:prstGeom prst="donut">
                <a:avLst>
                  <a:gd name="adj" fmla="val 6891"/>
                </a:avLst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  <a:sp3d extrusionH="76200"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14" name="テキスト ボックス 113"/>
              <p:cNvSpPr txBox="1"/>
              <p:nvPr/>
            </p:nvSpPr>
            <p:spPr>
              <a:xfrm>
                <a:off x="3830283" y="1994084"/>
                <a:ext cx="877740" cy="49542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  <a:sp3d>
                  <a:bevelT w="12700" h="25400"/>
                </a:sp3d>
              </a:bodyPr>
              <a:lstStyle/>
              <a:p>
                <a:r>
                  <a:rPr kumimoji="1" lang="en-US" altLang="ja-JP" dirty="0" smtClean="0">
                    <a:gradFill>
                      <a:gsLst>
                        <a:gs pos="0">
                          <a:srgbClr val="FBE4AE"/>
                        </a:gs>
                        <a:gs pos="13000">
                          <a:srgbClr val="BD922A"/>
                        </a:gs>
                        <a:gs pos="21001">
                          <a:srgbClr val="BD922A"/>
                        </a:gs>
                        <a:gs pos="63000">
                          <a:srgbClr val="FBE4AE"/>
                        </a:gs>
                        <a:gs pos="67000">
                          <a:srgbClr val="BD922A"/>
                        </a:gs>
                        <a:gs pos="69000">
                          <a:srgbClr val="835E17"/>
                        </a:gs>
                        <a:gs pos="82001">
                          <a:srgbClr val="A28949"/>
                        </a:gs>
                        <a:gs pos="100000">
                          <a:srgbClr val="FAE3B7"/>
                        </a:gs>
                      </a:gsLst>
                      <a:lin ang="13500000" scaled="1"/>
                    </a:gradFill>
                    <a:latin typeface="Impact" panose="020B0806030902050204" pitchFamily="34" charset="0"/>
                  </a:rPr>
                  <a:t>GOLD</a:t>
                </a:r>
                <a:endParaRPr kumimoji="1" lang="ja-JP" altLang="en-US" dirty="0">
                  <a:gradFill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</a:gra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96" name="グループ化 95"/>
            <p:cNvGrpSpPr/>
            <p:nvPr/>
          </p:nvGrpSpPr>
          <p:grpSpPr>
            <a:xfrm>
              <a:off x="6139644" y="953725"/>
              <a:ext cx="1018601" cy="1018601"/>
              <a:chOff x="3648074" y="1628800"/>
              <a:chExt cx="1225990" cy="1225990"/>
            </a:xfrm>
            <a:scene3d>
              <a:camera prst="isometricOffAxis2Top"/>
              <a:lightRig rig="glow" dir="t"/>
            </a:scene3d>
          </p:grpSpPr>
          <p:sp>
            <p:nvSpPr>
              <p:cNvPr id="109" name="円/楕円 108"/>
              <p:cNvSpPr/>
              <p:nvPr/>
            </p:nvSpPr>
            <p:spPr>
              <a:xfrm rot="3600000">
                <a:off x="3676004" y="1656730"/>
                <a:ext cx="1170130" cy="117013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10" name="ドーナツ 109"/>
              <p:cNvSpPr/>
              <p:nvPr/>
            </p:nvSpPr>
            <p:spPr>
              <a:xfrm>
                <a:off x="3648074" y="1628800"/>
                <a:ext cx="1225990" cy="1225990"/>
              </a:xfrm>
              <a:prstGeom prst="donut">
                <a:avLst>
                  <a:gd name="adj" fmla="val 6891"/>
                </a:avLst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  <a:sp3d extrusionH="76200"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11" name="テキスト ボックス 110"/>
              <p:cNvSpPr txBox="1"/>
              <p:nvPr/>
            </p:nvSpPr>
            <p:spPr>
              <a:xfrm>
                <a:off x="3830283" y="1994084"/>
                <a:ext cx="877740" cy="49542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  <a:sp3d>
                  <a:bevelT w="12700" h="25400"/>
                </a:sp3d>
              </a:bodyPr>
              <a:lstStyle/>
              <a:p>
                <a:r>
                  <a:rPr kumimoji="1" lang="en-US" altLang="ja-JP" dirty="0" smtClean="0">
                    <a:gradFill>
                      <a:gsLst>
                        <a:gs pos="0">
                          <a:srgbClr val="FBE4AE"/>
                        </a:gs>
                        <a:gs pos="13000">
                          <a:srgbClr val="BD922A"/>
                        </a:gs>
                        <a:gs pos="21001">
                          <a:srgbClr val="BD922A"/>
                        </a:gs>
                        <a:gs pos="63000">
                          <a:srgbClr val="FBE4AE"/>
                        </a:gs>
                        <a:gs pos="67000">
                          <a:srgbClr val="BD922A"/>
                        </a:gs>
                        <a:gs pos="69000">
                          <a:srgbClr val="835E17"/>
                        </a:gs>
                        <a:gs pos="82001">
                          <a:srgbClr val="A28949"/>
                        </a:gs>
                        <a:gs pos="100000">
                          <a:srgbClr val="FAE3B7"/>
                        </a:gs>
                      </a:gsLst>
                      <a:lin ang="13500000" scaled="1"/>
                    </a:gradFill>
                    <a:latin typeface="Impact" panose="020B0806030902050204" pitchFamily="34" charset="0"/>
                  </a:rPr>
                  <a:t>GOLD</a:t>
                </a:r>
                <a:endParaRPr kumimoji="1" lang="ja-JP" altLang="en-US" dirty="0">
                  <a:gradFill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</a:gra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97" name="グループ化 96"/>
            <p:cNvGrpSpPr/>
            <p:nvPr/>
          </p:nvGrpSpPr>
          <p:grpSpPr>
            <a:xfrm>
              <a:off x="4637965" y="998730"/>
              <a:ext cx="1018601" cy="1018601"/>
              <a:chOff x="3648074" y="1628800"/>
              <a:chExt cx="1225990" cy="1225990"/>
            </a:xfrm>
            <a:scene3d>
              <a:camera prst="isometricOffAxis2Top"/>
              <a:lightRig rig="glow" dir="t"/>
            </a:scene3d>
          </p:grpSpPr>
          <p:sp>
            <p:nvSpPr>
              <p:cNvPr id="106" name="円/楕円 105"/>
              <p:cNvSpPr/>
              <p:nvPr/>
            </p:nvSpPr>
            <p:spPr>
              <a:xfrm rot="3600000">
                <a:off x="3676004" y="1656730"/>
                <a:ext cx="1170130" cy="117013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07" name="ドーナツ 106"/>
              <p:cNvSpPr/>
              <p:nvPr/>
            </p:nvSpPr>
            <p:spPr>
              <a:xfrm>
                <a:off x="3648074" y="1628800"/>
                <a:ext cx="1225990" cy="1225990"/>
              </a:xfrm>
              <a:prstGeom prst="donut">
                <a:avLst>
                  <a:gd name="adj" fmla="val 6891"/>
                </a:avLst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  <a:sp3d extrusionH="76200"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08" name="テキスト ボックス 107"/>
              <p:cNvSpPr txBox="1"/>
              <p:nvPr/>
            </p:nvSpPr>
            <p:spPr>
              <a:xfrm>
                <a:off x="3830283" y="1994084"/>
                <a:ext cx="877740" cy="49542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  <a:sp3d>
                  <a:bevelT w="12700" h="25400"/>
                </a:sp3d>
              </a:bodyPr>
              <a:lstStyle/>
              <a:p>
                <a:r>
                  <a:rPr kumimoji="1" lang="en-US" altLang="ja-JP" dirty="0" smtClean="0">
                    <a:gradFill>
                      <a:gsLst>
                        <a:gs pos="0">
                          <a:srgbClr val="FBE4AE"/>
                        </a:gs>
                        <a:gs pos="13000">
                          <a:srgbClr val="BD922A"/>
                        </a:gs>
                        <a:gs pos="21001">
                          <a:srgbClr val="BD922A"/>
                        </a:gs>
                        <a:gs pos="63000">
                          <a:srgbClr val="FBE4AE"/>
                        </a:gs>
                        <a:gs pos="67000">
                          <a:srgbClr val="BD922A"/>
                        </a:gs>
                        <a:gs pos="69000">
                          <a:srgbClr val="835E17"/>
                        </a:gs>
                        <a:gs pos="82001">
                          <a:srgbClr val="A28949"/>
                        </a:gs>
                        <a:gs pos="100000">
                          <a:srgbClr val="FAE3B7"/>
                        </a:gs>
                      </a:gsLst>
                      <a:lin ang="13500000" scaled="1"/>
                    </a:gradFill>
                    <a:latin typeface="Impact" panose="020B0806030902050204" pitchFamily="34" charset="0"/>
                  </a:rPr>
                  <a:t>GOLD</a:t>
                </a:r>
                <a:endParaRPr kumimoji="1" lang="ja-JP" altLang="en-US" dirty="0">
                  <a:gradFill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</a:gra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98" name="グループ化 97"/>
            <p:cNvGrpSpPr/>
            <p:nvPr/>
          </p:nvGrpSpPr>
          <p:grpSpPr>
            <a:xfrm>
              <a:off x="5329554" y="799006"/>
              <a:ext cx="1018601" cy="1018601"/>
              <a:chOff x="3648074" y="1628800"/>
              <a:chExt cx="1225990" cy="1225990"/>
            </a:xfrm>
            <a:scene3d>
              <a:camera prst="isometricOffAxis2Top"/>
              <a:lightRig rig="glow" dir="t"/>
            </a:scene3d>
          </p:grpSpPr>
          <p:sp>
            <p:nvSpPr>
              <p:cNvPr id="103" name="円/楕円 102"/>
              <p:cNvSpPr/>
              <p:nvPr/>
            </p:nvSpPr>
            <p:spPr>
              <a:xfrm rot="3600000">
                <a:off x="3676004" y="1656730"/>
                <a:ext cx="1170130" cy="117013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04" name="ドーナツ 103"/>
              <p:cNvSpPr/>
              <p:nvPr/>
            </p:nvSpPr>
            <p:spPr>
              <a:xfrm>
                <a:off x="3648074" y="1628800"/>
                <a:ext cx="1225990" cy="1225990"/>
              </a:xfrm>
              <a:prstGeom prst="donut">
                <a:avLst>
                  <a:gd name="adj" fmla="val 6891"/>
                </a:avLst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  <a:sp3d extrusionH="76200"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05" name="テキスト ボックス 104"/>
              <p:cNvSpPr txBox="1"/>
              <p:nvPr/>
            </p:nvSpPr>
            <p:spPr>
              <a:xfrm>
                <a:off x="3830283" y="1994084"/>
                <a:ext cx="877740" cy="49542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  <a:sp3d>
                  <a:bevelT w="12700" h="25400"/>
                </a:sp3d>
              </a:bodyPr>
              <a:lstStyle/>
              <a:p>
                <a:r>
                  <a:rPr kumimoji="1" lang="en-US" altLang="ja-JP" dirty="0" smtClean="0">
                    <a:gradFill>
                      <a:gsLst>
                        <a:gs pos="0">
                          <a:srgbClr val="FBE4AE"/>
                        </a:gs>
                        <a:gs pos="13000">
                          <a:srgbClr val="BD922A"/>
                        </a:gs>
                        <a:gs pos="21001">
                          <a:srgbClr val="BD922A"/>
                        </a:gs>
                        <a:gs pos="63000">
                          <a:srgbClr val="FBE4AE"/>
                        </a:gs>
                        <a:gs pos="67000">
                          <a:srgbClr val="BD922A"/>
                        </a:gs>
                        <a:gs pos="69000">
                          <a:srgbClr val="835E17"/>
                        </a:gs>
                        <a:gs pos="82001">
                          <a:srgbClr val="A28949"/>
                        </a:gs>
                        <a:gs pos="100000">
                          <a:srgbClr val="FAE3B7"/>
                        </a:gs>
                      </a:gsLst>
                      <a:lin ang="13500000" scaled="1"/>
                    </a:gradFill>
                    <a:latin typeface="Impact" panose="020B0806030902050204" pitchFamily="34" charset="0"/>
                  </a:rPr>
                  <a:t>GOLD</a:t>
                </a:r>
                <a:endParaRPr kumimoji="1" lang="ja-JP" altLang="en-US" dirty="0">
                  <a:gradFill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</a:gradFill>
                  <a:latin typeface="Impact" panose="020B0806030902050204" pitchFamily="34" charset="0"/>
                </a:endParaRPr>
              </a:p>
            </p:txBody>
          </p:sp>
        </p:grpSp>
        <p:grpSp>
          <p:nvGrpSpPr>
            <p:cNvPr id="99" name="グループ化 98"/>
            <p:cNvGrpSpPr/>
            <p:nvPr/>
          </p:nvGrpSpPr>
          <p:grpSpPr>
            <a:xfrm>
              <a:off x="5548752" y="1430391"/>
              <a:ext cx="1018601" cy="1018601"/>
              <a:chOff x="3648074" y="1628800"/>
              <a:chExt cx="1225990" cy="1225990"/>
            </a:xfrm>
            <a:scene3d>
              <a:camera prst="isometricOffAxis2Top"/>
              <a:lightRig rig="glow" dir="t"/>
            </a:scene3d>
          </p:grpSpPr>
          <p:sp>
            <p:nvSpPr>
              <p:cNvPr id="100" name="円/楕円 99"/>
              <p:cNvSpPr/>
              <p:nvPr/>
            </p:nvSpPr>
            <p:spPr>
              <a:xfrm rot="3600000">
                <a:off x="3676004" y="1656730"/>
                <a:ext cx="1170130" cy="117013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01" name="ドーナツ 100"/>
              <p:cNvSpPr/>
              <p:nvPr/>
            </p:nvSpPr>
            <p:spPr>
              <a:xfrm>
                <a:off x="3648074" y="1628800"/>
                <a:ext cx="1225990" cy="1225990"/>
              </a:xfrm>
              <a:prstGeom prst="donut">
                <a:avLst>
                  <a:gd name="adj" fmla="val 6891"/>
                </a:avLst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  <a:sp3d extrusionH="76200"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02" name="テキスト ボックス 101"/>
              <p:cNvSpPr txBox="1"/>
              <p:nvPr/>
            </p:nvSpPr>
            <p:spPr>
              <a:xfrm>
                <a:off x="3830283" y="1994084"/>
                <a:ext cx="877740" cy="49542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  <a:sp3d>
                  <a:bevelT w="12700" h="25400"/>
                </a:sp3d>
              </a:bodyPr>
              <a:lstStyle/>
              <a:p>
                <a:r>
                  <a:rPr kumimoji="1" lang="en-US" altLang="ja-JP" dirty="0" smtClean="0">
                    <a:gradFill>
                      <a:gsLst>
                        <a:gs pos="0">
                          <a:srgbClr val="FBE4AE"/>
                        </a:gs>
                        <a:gs pos="13000">
                          <a:srgbClr val="BD922A"/>
                        </a:gs>
                        <a:gs pos="21001">
                          <a:srgbClr val="BD922A"/>
                        </a:gs>
                        <a:gs pos="63000">
                          <a:srgbClr val="FBE4AE"/>
                        </a:gs>
                        <a:gs pos="67000">
                          <a:srgbClr val="BD922A"/>
                        </a:gs>
                        <a:gs pos="69000">
                          <a:srgbClr val="835E17"/>
                        </a:gs>
                        <a:gs pos="82001">
                          <a:srgbClr val="A28949"/>
                        </a:gs>
                        <a:gs pos="100000">
                          <a:srgbClr val="FAE3B7"/>
                        </a:gs>
                      </a:gsLst>
                      <a:lin ang="13500000" scaled="1"/>
                    </a:gradFill>
                    <a:latin typeface="Impact" panose="020B0806030902050204" pitchFamily="34" charset="0"/>
                  </a:rPr>
                  <a:t>GOLD</a:t>
                </a:r>
                <a:endParaRPr kumimoji="1" lang="ja-JP" altLang="en-US" dirty="0">
                  <a:gradFill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</a:gra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187" name="グループ化 186"/>
          <p:cNvGrpSpPr/>
          <p:nvPr/>
        </p:nvGrpSpPr>
        <p:grpSpPr>
          <a:xfrm>
            <a:off x="4380401" y="2966310"/>
            <a:ext cx="1127279" cy="1329513"/>
            <a:chOff x="2565580" y="2966310"/>
            <a:chExt cx="1127279" cy="1329513"/>
          </a:xfrm>
        </p:grpSpPr>
        <p:grpSp>
          <p:nvGrpSpPr>
            <p:cNvPr id="122" name="グループ化 121"/>
            <p:cNvGrpSpPr/>
            <p:nvPr/>
          </p:nvGrpSpPr>
          <p:grpSpPr>
            <a:xfrm>
              <a:off x="2565580" y="3767991"/>
              <a:ext cx="1127279" cy="527832"/>
              <a:chOff x="2252663" y="6173788"/>
              <a:chExt cx="674687" cy="315912"/>
            </a:xfrm>
          </p:grpSpPr>
          <p:sp>
            <p:nvSpPr>
              <p:cNvPr id="158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9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0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3" name="グループ化 122"/>
            <p:cNvGrpSpPr/>
            <p:nvPr/>
          </p:nvGrpSpPr>
          <p:grpSpPr>
            <a:xfrm>
              <a:off x="2565580" y="3653466"/>
              <a:ext cx="1127279" cy="527832"/>
              <a:chOff x="2252663" y="6173788"/>
              <a:chExt cx="674687" cy="315912"/>
            </a:xfrm>
          </p:grpSpPr>
          <p:sp>
            <p:nvSpPr>
              <p:cNvPr id="154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5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7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4" name="グループ化 123"/>
            <p:cNvGrpSpPr/>
            <p:nvPr/>
          </p:nvGrpSpPr>
          <p:grpSpPr>
            <a:xfrm>
              <a:off x="2565580" y="3538940"/>
              <a:ext cx="1127279" cy="527832"/>
              <a:chOff x="2252663" y="6173788"/>
              <a:chExt cx="674687" cy="315912"/>
            </a:xfrm>
          </p:grpSpPr>
          <p:sp>
            <p:nvSpPr>
              <p:cNvPr id="150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1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2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3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5" name="グループ化 124"/>
            <p:cNvGrpSpPr/>
            <p:nvPr/>
          </p:nvGrpSpPr>
          <p:grpSpPr>
            <a:xfrm>
              <a:off x="2565580" y="3424414"/>
              <a:ext cx="1127279" cy="527832"/>
              <a:chOff x="2252663" y="6173788"/>
              <a:chExt cx="674687" cy="315912"/>
            </a:xfrm>
          </p:grpSpPr>
          <p:sp>
            <p:nvSpPr>
              <p:cNvPr id="146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7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8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9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6" name="グループ化 125"/>
            <p:cNvGrpSpPr/>
            <p:nvPr/>
          </p:nvGrpSpPr>
          <p:grpSpPr>
            <a:xfrm>
              <a:off x="2565580" y="3309888"/>
              <a:ext cx="1127279" cy="527832"/>
              <a:chOff x="2252663" y="6173788"/>
              <a:chExt cx="674687" cy="315912"/>
            </a:xfrm>
          </p:grpSpPr>
          <p:sp>
            <p:nvSpPr>
              <p:cNvPr id="142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7" name="グループ化 126"/>
            <p:cNvGrpSpPr/>
            <p:nvPr/>
          </p:nvGrpSpPr>
          <p:grpSpPr>
            <a:xfrm>
              <a:off x="2565580" y="3195362"/>
              <a:ext cx="1127279" cy="527832"/>
              <a:chOff x="2252663" y="6173788"/>
              <a:chExt cx="674687" cy="315912"/>
            </a:xfrm>
          </p:grpSpPr>
          <p:sp>
            <p:nvSpPr>
              <p:cNvPr id="138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0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1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8" name="グループ化 127"/>
            <p:cNvGrpSpPr/>
            <p:nvPr/>
          </p:nvGrpSpPr>
          <p:grpSpPr>
            <a:xfrm>
              <a:off x="2565580" y="3080836"/>
              <a:ext cx="1127279" cy="527832"/>
              <a:chOff x="2252663" y="6173788"/>
              <a:chExt cx="674687" cy="315912"/>
            </a:xfrm>
          </p:grpSpPr>
          <p:sp>
            <p:nvSpPr>
              <p:cNvPr id="134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7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9" name="グループ化 128"/>
            <p:cNvGrpSpPr/>
            <p:nvPr/>
          </p:nvGrpSpPr>
          <p:grpSpPr>
            <a:xfrm>
              <a:off x="2565580" y="2966310"/>
              <a:ext cx="1127279" cy="527832"/>
              <a:chOff x="2252663" y="6173788"/>
              <a:chExt cx="674687" cy="315912"/>
            </a:xfrm>
          </p:grpSpPr>
          <p:sp>
            <p:nvSpPr>
              <p:cNvPr id="130" name="Oval 36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1" name="Oval 39" descr="縦線 (太)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315912"/>
              </a:xfrm>
              <a:prstGeom prst="ellipse">
                <a:avLst/>
              </a:prstGeom>
              <a:pattFill prst="dkVert">
                <a:fgClr>
                  <a:srgbClr val="969696">
                    <a:alpha val="39999"/>
                  </a:srgbClr>
                </a:fgClr>
                <a:bgClr>
                  <a:srgbClr val="E6DCAC">
                    <a:alpha val="39999"/>
                  </a:srgbClr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" name="Oval 37"/>
              <p:cNvSpPr>
                <a:spLocks noChangeArrowheads="1"/>
              </p:cNvSpPr>
              <p:nvPr/>
            </p:nvSpPr>
            <p:spPr bwMode="auto">
              <a:xfrm>
                <a:off x="2252663" y="6173788"/>
                <a:ext cx="674687" cy="269875"/>
              </a:xfrm>
              <a:prstGeom prst="ellipse">
                <a:avLst/>
              </a:prstGeom>
              <a:gradFill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" name="Oval 38"/>
              <p:cNvSpPr>
                <a:spLocks noChangeArrowheads="1"/>
              </p:cNvSpPr>
              <p:nvPr/>
            </p:nvSpPr>
            <p:spPr bwMode="auto">
              <a:xfrm>
                <a:off x="2289175" y="6199188"/>
                <a:ext cx="601663" cy="214312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60" name="グループ化 559"/>
          <p:cNvGrpSpPr/>
          <p:nvPr/>
        </p:nvGrpSpPr>
        <p:grpSpPr>
          <a:xfrm>
            <a:off x="7908722" y="2966854"/>
            <a:ext cx="1495079" cy="1190366"/>
            <a:chOff x="6128438" y="2776017"/>
            <a:chExt cx="1704221" cy="1356883"/>
          </a:xfrm>
        </p:grpSpPr>
        <p:grpSp>
          <p:nvGrpSpPr>
            <p:cNvPr id="311" name="グループ化 310"/>
            <p:cNvGrpSpPr/>
            <p:nvPr/>
          </p:nvGrpSpPr>
          <p:grpSpPr>
            <a:xfrm>
              <a:off x="7005967" y="2855350"/>
              <a:ext cx="484114" cy="960553"/>
              <a:chOff x="7005967" y="2855350"/>
              <a:chExt cx="484114" cy="960553"/>
            </a:xfrm>
          </p:grpSpPr>
          <p:grpSp>
            <p:nvGrpSpPr>
              <p:cNvPr id="188" name="グループ化 187"/>
              <p:cNvGrpSpPr/>
              <p:nvPr/>
            </p:nvGrpSpPr>
            <p:grpSpPr>
              <a:xfrm>
                <a:off x="7005967" y="3244939"/>
                <a:ext cx="484114" cy="570964"/>
                <a:chOff x="2565580" y="2966310"/>
                <a:chExt cx="1127279" cy="1329513"/>
              </a:xfrm>
            </p:grpSpPr>
            <p:grpSp>
              <p:nvGrpSpPr>
                <p:cNvPr id="189" name="グループ化 188"/>
                <p:cNvGrpSpPr/>
                <p:nvPr/>
              </p:nvGrpSpPr>
              <p:grpSpPr>
                <a:xfrm>
                  <a:off x="2565580" y="3767991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225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6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7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0" name="グループ化 189"/>
                <p:cNvGrpSpPr/>
                <p:nvPr/>
              </p:nvGrpSpPr>
              <p:grpSpPr>
                <a:xfrm>
                  <a:off x="2565580" y="3653466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221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2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4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1" name="グループ化 190"/>
                <p:cNvGrpSpPr/>
                <p:nvPr/>
              </p:nvGrpSpPr>
              <p:grpSpPr>
                <a:xfrm>
                  <a:off x="2565580" y="3538940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217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2" name="グループ化 191"/>
                <p:cNvGrpSpPr/>
                <p:nvPr/>
              </p:nvGrpSpPr>
              <p:grpSpPr>
                <a:xfrm>
                  <a:off x="2565580" y="3424414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213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3" name="グループ化 192"/>
                <p:cNvGrpSpPr/>
                <p:nvPr/>
              </p:nvGrpSpPr>
              <p:grpSpPr>
                <a:xfrm>
                  <a:off x="2565580" y="3309888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209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0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1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2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4" name="グループ化 193"/>
                <p:cNvGrpSpPr/>
                <p:nvPr/>
              </p:nvGrpSpPr>
              <p:grpSpPr>
                <a:xfrm>
                  <a:off x="2565580" y="3195362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205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6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7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8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5" name="グループ化 194"/>
                <p:cNvGrpSpPr/>
                <p:nvPr/>
              </p:nvGrpSpPr>
              <p:grpSpPr>
                <a:xfrm>
                  <a:off x="2565580" y="3080836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201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6" name="グループ化 195"/>
                <p:cNvGrpSpPr/>
                <p:nvPr/>
              </p:nvGrpSpPr>
              <p:grpSpPr>
                <a:xfrm>
                  <a:off x="2565580" y="2966310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197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8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9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0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29" name="グループ化 228"/>
              <p:cNvGrpSpPr/>
              <p:nvPr/>
            </p:nvGrpSpPr>
            <p:grpSpPr>
              <a:xfrm>
                <a:off x="7005967" y="2855350"/>
                <a:ext cx="484114" cy="570964"/>
                <a:chOff x="2565580" y="2966310"/>
                <a:chExt cx="1127279" cy="1329513"/>
              </a:xfrm>
            </p:grpSpPr>
            <p:grpSp>
              <p:nvGrpSpPr>
                <p:cNvPr id="230" name="グループ化 229"/>
                <p:cNvGrpSpPr/>
                <p:nvPr/>
              </p:nvGrpSpPr>
              <p:grpSpPr>
                <a:xfrm>
                  <a:off x="2565580" y="3767991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266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7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8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9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1" name="グループ化 230"/>
                <p:cNvGrpSpPr/>
                <p:nvPr/>
              </p:nvGrpSpPr>
              <p:grpSpPr>
                <a:xfrm>
                  <a:off x="2565580" y="3653466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262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3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4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5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2" name="グループ化 231"/>
                <p:cNvGrpSpPr/>
                <p:nvPr/>
              </p:nvGrpSpPr>
              <p:grpSpPr>
                <a:xfrm>
                  <a:off x="2565580" y="3538940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258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9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0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1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3" name="グループ化 232"/>
                <p:cNvGrpSpPr/>
                <p:nvPr/>
              </p:nvGrpSpPr>
              <p:grpSpPr>
                <a:xfrm>
                  <a:off x="2565580" y="3424414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254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5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6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7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4" name="グループ化 233"/>
                <p:cNvGrpSpPr/>
                <p:nvPr/>
              </p:nvGrpSpPr>
              <p:grpSpPr>
                <a:xfrm>
                  <a:off x="2565580" y="3309888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250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1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2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3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5" name="グループ化 234"/>
                <p:cNvGrpSpPr/>
                <p:nvPr/>
              </p:nvGrpSpPr>
              <p:grpSpPr>
                <a:xfrm>
                  <a:off x="2565580" y="3195362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246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7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6" name="グループ化 235"/>
                <p:cNvGrpSpPr/>
                <p:nvPr/>
              </p:nvGrpSpPr>
              <p:grpSpPr>
                <a:xfrm>
                  <a:off x="2565580" y="3080836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242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3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4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5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7" name="グループ化 236"/>
                <p:cNvGrpSpPr/>
                <p:nvPr/>
              </p:nvGrpSpPr>
              <p:grpSpPr>
                <a:xfrm>
                  <a:off x="2565580" y="2966310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238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9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0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1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270" name="グループ化 269"/>
            <p:cNvGrpSpPr/>
            <p:nvPr/>
          </p:nvGrpSpPr>
          <p:grpSpPr>
            <a:xfrm>
              <a:off x="6438165" y="3123275"/>
              <a:ext cx="484114" cy="570964"/>
              <a:chOff x="2565580" y="2966310"/>
              <a:chExt cx="1127279" cy="1329513"/>
            </a:xfrm>
          </p:grpSpPr>
          <p:grpSp>
            <p:nvGrpSpPr>
              <p:cNvPr id="271" name="グループ化 270"/>
              <p:cNvGrpSpPr/>
              <p:nvPr/>
            </p:nvGrpSpPr>
            <p:grpSpPr>
              <a:xfrm>
                <a:off x="2565580" y="3767991"/>
                <a:ext cx="1127279" cy="527832"/>
                <a:chOff x="2252663" y="6173788"/>
                <a:chExt cx="674687" cy="315912"/>
              </a:xfrm>
            </p:grpSpPr>
            <p:sp>
              <p:nvSpPr>
                <p:cNvPr id="307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8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9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0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2" name="グループ化 271"/>
              <p:cNvGrpSpPr/>
              <p:nvPr/>
            </p:nvGrpSpPr>
            <p:grpSpPr>
              <a:xfrm>
                <a:off x="2565580" y="3653466"/>
                <a:ext cx="1127279" cy="527832"/>
                <a:chOff x="2252663" y="6173788"/>
                <a:chExt cx="674687" cy="315912"/>
              </a:xfrm>
            </p:grpSpPr>
            <p:sp>
              <p:nvSpPr>
                <p:cNvPr id="303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4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5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6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3" name="グループ化 272"/>
              <p:cNvGrpSpPr/>
              <p:nvPr/>
            </p:nvGrpSpPr>
            <p:grpSpPr>
              <a:xfrm>
                <a:off x="2565580" y="3538940"/>
                <a:ext cx="1127279" cy="527832"/>
                <a:chOff x="2252663" y="6173788"/>
                <a:chExt cx="674687" cy="315912"/>
              </a:xfrm>
            </p:grpSpPr>
            <p:sp>
              <p:nvSpPr>
                <p:cNvPr id="299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0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1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2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4" name="グループ化 273"/>
              <p:cNvGrpSpPr/>
              <p:nvPr/>
            </p:nvGrpSpPr>
            <p:grpSpPr>
              <a:xfrm>
                <a:off x="2565580" y="3424414"/>
                <a:ext cx="1127279" cy="527832"/>
                <a:chOff x="2252663" y="6173788"/>
                <a:chExt cx="674687" cy="315912"/>
              </a:xfrm>
            </p:grpSpPr>
            <p:sp>
              <p:nvSpPr>
                <p:cNvPr id="295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5" name="グループ化 274"/>
              <p:cNvGrpSpPr/>
              <p:nvPr/>
            </p:nvGrpSpPr>
            <p:grpSpPr>
              <a:xfrm>
                <a:off x="2565580" y="3309888"/>
                <a:ext cx="1127279" cy="527832"/>
                <a:chOff x="2252663" y="6173788"/>
                <a:chExt cx="674687" cy="315912"/>
              </a:xfrm>
            </p:grpSpPr>
            <p:sp>
              <p:nvSpPr>
                <p:cNvPr id="291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6" name="グループ化 275"/>
              <p:cNvGrpSpPr/>
              <p:nvPr/>
            </p:nvGrpSpPr>
            <p:grpSpPr>
              <a:xfrm>
                <a:off x="2565580" y="3195362"/>
                <a:ext cx="1127279" cy="527832"/>
                <a:chOff x="2252663" y="6173788"/>
                <a:chExt cx="674687" cy="315912"/>
              </a:xfrm>
            </p:grpSpPr>
            <p:sp>
              <p:nvSpPr>
                <p:cNvPr id="287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8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9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0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7" name="グループ化 276"/>
              <p:cNvGrpSpPr/>
              <p:nvPr/>
            </p:nvGrpSpPr>
            <p:grpSpPr>
              <a:xfrm>
                <a:off x="2565580" y="3080836"/>
                <a:ext cx="1127279" cy="527832"/>
                <a:chOff x="2252663" y="6173788"/>
                <a:chExt cx="674687" cy="315912"/>
              </a:xfrm>
            </p:grpSpPr>
            <p:sp>
              <p:nvSpPr>
                <p:cNvPr id="283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4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5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6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8" name="グループ化 277"/>
              <p:cNvGrpSpPr/>
              <p:nvPr/>
            </p:nvGrpSpPr>
            <p:grpSpPr>
              <a:xfrm>
                <a:off x="2565580" y="2966310"/>
                <a:ext cx="1127279" cy="527832"/>
                <a:chOff x="2252663" y="6173788"/>
                <a:chExt cx="674687" cy="315912"/>
              </a:xfrm>
            </p:grpSpPr>
            <p:sp>
              <p:nvSpPr>
                <p:cNvPr id="279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0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1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2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12" name="グループ化 311"/>
            <p:cNvGrpSpPr/>
            <p:nvPr/>
          </p:nvGrpSpPr>
          <p:grpSpPr>
            <a:xfrm>
              <a:off x="6754437" y="3172347"/>
              <a:ext cx="484114" cy="960553"/>
              <a:chOff x="7005967" y="2855350"/>
              <a:chExt cx="484114" cy="960553"/>
            </a:xfrm>
          </p:grpSpPr>
          <p:grpSp>
            <p:nvGrpSpPr>
              <p:cNvPr id="313" name="グループ化 312"/>
              <p:cNvGrpSpPr/>
              <p:nvPr/>
            </p:nvGrpSpPr>
            <p:grpSpPr>
              <a:xfrm>
                <a:off x="7005967" y="3244939"/>
                <a:ext cx="484114" cy="570964"/>
                <a:chOff x="2565580" y="2966310"/>
                <a:chExt cx="1127279" cy="1329513"/>
              </a:xfrm>
            </p:grpSpPr>
            <p:grpSp>
              <p:nvGrpSpPr>
                <p:cNvPr id="355" name="グループ化 354"/>
                <p:cNvGrpSpPr/>
                <p:nvPr/>
              </p:nvGrpSpPr>
              <p:grpSpPr>
                <a:xfrm>
                  <a:off x="2565580" y="3767991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391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3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4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6" name="グループ化 355"/>
                <p:cNvGrpSpPr/>
                <p:nvPr/>
              </p:nvGrpSpPr>
              <p:grpSpPr>
                <a:xfrm>
                  <a:off x="2565580" y="3653466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387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8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9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0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7" name="グループ化 356"/>
                <p:cNvGrpSpPr/>
                <p:nvPr/>
              </p:nvGrpSpPr>
              <p:grpSpPr>
                <a:xfrm>
                  <a:off x="2565580" y="3538940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383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4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5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6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8" name="グループ化 357"/>
                <p:cNvGrpSpPr/>
                <p:nvPr/>
              </p:nvGrpSpPr>
              <p:grpSpPr>
                <a:xfrm>
                  <a:off x="2565580" y="3424414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379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0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1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82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59" name="グループ化 358"/>
                <p:cNvGrpSpPr/>
                <p:nvPr/>
              </p:nvGrpSpPr>
              <p:grpSpPr>
                <a:xfrm>
                  <a:off x="2565580" y="3309888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375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6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7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8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60" name="グループ化 359"/>
                <p:cNvGrpSpPr/>
                <p:nvPr/>
              </p:nvGrpSpPr>
              <p:grpSpPr>
                <a:xfrm>
                  <a:off x="2565580" y="3195362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371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2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3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4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61" name="グループ化 360"/>
                <p:cNvGrpSpPr/>
                <p:nvPr/>
              </p:nvGrpSpPr>
              <p:grpSpPr>
                <a:xfrm>
                  <a:off x="2565580" y="3080836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367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8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9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70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62" name="グループ化 361"/>
                <p:cNvGrpSpPr/>
                <p:nvPr/>
              </p:nvGrpSpPr>
              <p:grpSpPr>
                <a:xfrm>
                  <a:off x="2565580" y="2966310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363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4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5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6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14" name="グループ化 313"/>
              <p:cNvGrpSpPr/>
              <p:nvPr/>
            </p:nvGrpSpPr>
            <p:grpSpPr>
              <a:xfrm>
                <a:off x="7005967" y="2855350"/>
                <a:ext cx="484114" cy="570964"/>
                <a:chOff x="2565580" y="2966310"/>
                <a:chExt cx="1127279" cy="1329513"/>
              </a:xfrm>
            </p:grpSpPr>
            <p:grpSp>
              <p:nvGrpSpPr>
                <p:cNvPr id="315" name="グループ化 314"/>
                <p:cNvGrpSpPr/>
                <p:nvPr/>
              </p:nvGrpSpPr>
              <p:grpSpPr>
                <a:xfrm>
                  <a:off x="2565580" y="3767991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351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2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3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4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6" name="グループ化 315"/>
                <p:cNvGrpSpPr/>
                <p:nvPr/>
              </p:nvGrpSpPr>
              <p:grpSpPr>
                <a:xfrm>
                  <a:off x="2565580" y="3653466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347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0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7" name="グループ化 316"/>
                <p:cNvGrpSpPr/>
                <p:nvPr/>
              </p:nvGrpSpPr>
              <p:grpSpPr>
                <a:xfrm>
                  <a:off x="2565580" y="3538940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343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5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6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8" name="グループ化 317"/>
                <p:cNvGrpSpPr/>
                <p:nvPr/>
              </p:nvGrpSpPr>
              <p:grpSpPr>
                <a:xfrm>
                  <a:off x="2565580" y="3424414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339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1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2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9" name="グループ化 318"/>
                <p:cNvGrpSpPr/>
                <p:nvPr/>
              </p:nvGrpSpPr>
              <p:grpSpPr>
                <a:xfrm>
                  <a:off x="2565580" y="3309888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335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6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7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8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0" name="グループ化 319"/>
                <p:cNvGrpSpPr/>
                <p:nvPr/>
              </p:nvGrpSpPr>
              <p:grpSpPr>
                <a:xfrm>
                  <a:off x="2565580" y="3195362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331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2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3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4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1" name="グループ化 320"/>
                <p:cNvGrpSpPr/>
                <p:nvPr/>
              </p:nvGrpSpPr>
              <p:grpSpPr>
                <a:xfrm>
                  <a:off x="2565580" y="3080836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327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8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0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2" name="グループ化 321"/>
                <p:cNvGrpSpPr/>
                <p:nvPr/>
              </p:nvGrpSpPr>
              <p:grpSpPr>
                <a:xfrm>
                  <a:off x="2565580" y="2966310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323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4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5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395" name="グループ化 394"/>
            <p:cNvGrpSpPr/>
            <p:nvPr/>
          </p:nvGrpSpPr>
          <p:grpSpPr>
            <a:xfrm>
              <a:off x="7348545" y="3135275"/>
              <a:ext cx="484114" cy="960553"/>
              <a:chOff x="7005967" y="2855350"/>
              <a:chExt cx="484114" cy="960553"/>
            </a:xfrm>
          </p:grpSpPr>
          <p:grpSp>
            <p:nvGrpSpPr>
              <p:cNvPr id="396" name="グループ化 395"/>
              <p:cNvGrpSpPr/>
              <p:nvPr/>
            </p:nvGrpSpPr>
            <p:grpSpPr>
              <a:xfrm>
                <a:off x="7005967" y="3244939"/>
                <a:ext cx="484114" cy="570964"/>
                <a:chOff x="2565580" y="2966310"/>
                <a:chExt cx="1127279" cy="1329513"/>
              </a:xfrm>
            </p:grpSpPr>
            <p:grpSp>
              <p:nvGrpSpPr>
                <p:cNvPr id="438" name="グループ化 437"/>
                <p:cNvGrpSpPr/>
                <p:nvPr/>
              </p:nvGrpSpPr>
              <p:grpSpPr>
                <a:xfrm>
                  <a:off x="2565580" y="3767991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474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5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6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7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39" name="グループ化 438"/>
                <p:cNvGrpSpPr/>
                <p:nvPr/>
              </p:nvGrpSpPr>
              <p:grpSpPr>
                <a:xfrm>
                  <a:off x="2565580" y="3653466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470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1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2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3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40" name="グループ化 439"/>
                <p:cNvGrpSpPr/>
                <p:nvPr/>
              </p:nvGrpSpPr>
              <p:grpSpPr>
                <a:xfrm>
                  <a:off x="2565580" y="3538940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466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7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8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9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41" name="グループ化 440"/>
                <p:cNvGrpSpPr/>
                <p:nvPr/>
              </p:nvGrpSpPr>
              <p:grpSpPr>
                <a:xfrm>
                  <a:off x="2565580" y="3424414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462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3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4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5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42" name="グループ化 441"/>
                <p:cNvGrpSpPr/>
                <p:nvPr/>
              </p:nvGrpSpPr>
              <p:grpSpPr>
                <a:xfrm>
                  <a:off x="2565580" y="3309888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458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9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0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1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43" name="グループ化 442"/>
                <p:cNvGrpSpPr/>
                <p:nvPr/>
              </p:nvGrpSpPr>
              <p:grpSpPr>
                <a:xfrm>
                  <a:off x="2565580" y="3195362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454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5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6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7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44" name="グループ化 443"/>
                <p:cNvGrpSpPr/>
                <p:nvPr/>
              </p:nvGrpSpPr>
              <p:grpSpPr>
                <a:xfrm>
                  <a:off x="2565580" y="3080836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450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1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2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3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45" name="グループ化 444"/>
                <p:cNvGrpSpPr/>
                <p:nvPr/>
              </p:nvGrpSpPr>
              <p:grpSpPr>
                <a:xfrm>
                  <a:off x="2565580" y="2966310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446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7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8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9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97" name="グループ化 396"/>
              <p:cNvGrpSpPr/>
              <p:nvPr/>
            </p:nvGrpSpPr>
            <p:grpSpPr>
              <a:xfrm>
                <a:off x="7005967" y="2855350"/>
                <a:ext cx="484114" cy="570964"/>
                <a:chOff x="2565580" y="2966310"/>
                <a:chExt cx="1127279" cy="1329513"/>
              </a:xfrm>
            </p:grpSpPr>
            <p:grpSp>
              <p:nvGrpSpPr>
                <p:cNvPr id="398" name="グループ化 397"/>
                <p:cNvGrpSpPr/>
                <p:nvPr/>
              </p:nvGrpSpPr>
              <p:grpSpPr>
                <a:xfrm>
                  <a:off x="2565580" y="3767991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434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35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36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37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99" name="グループ化 398"/>
                <p:cNvGrpSpPr/>
                <p:nvPr/>
              </p:nvGrpSpPr>
              <p:grpSpPr>
                <a:xfrm>
                  <a:off x="2565580" y="3653466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430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31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32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33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00" name="グループ化 399"/>
                <p:cNvGrpSpPr/>
                <p:nvPr/>
              </p:nvGrpSpPr>
              <p:grpSpPr>
                <a:xfrm>
                  <a:off x="2565580" y="3538940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426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7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8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9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01" name="グループ化 400"/>
                <p:cNvGrpSpPr/>
                <p:nvPr/>
              </p:nvGrpSpPr>
              <p:grpSpPr>
                <a:xfrm>
                  <a:off x="2565580" y="3424414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422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3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4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5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02" name="グループ化 401"/>
                <p:cNvGrpSpPr/>
                <p:nvPr/>
              </p:nvGrpSpPr>
              <p:grpSpPr>
                <a:xfrm>
                  <a:off x="2565580" y="3309888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418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9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0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1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03" name="グループ化 402"/>
                <p:cNvGrpSpPr/>
                <p:nvPr/>
              </p:nvGrpSpPr>
              <p:grpSpPr>
                <a:xfrm>
                  <a:off x="2565580" y="3195362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414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5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6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7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04" name="グループ化 403"/>
                <p:cNvGrpSpPr/>
                <p:nvPr/>
              </p:nvGrpSpPr>
              <p:grpSpPr>
                <a:xfrm>
                  <a:off x="2565580" y="3080836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410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1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2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3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05" name="グループ化 404"/>
                <p:cNvGrpSpPr/>
                <p:nvPr/>
              </p:nvGrpSpPr>
              <p:grpSpPr>
                <a:xfrm>
                  <a:off x="2565580" y="2966310"/>
                  <a:ext cx="1127279" cy="527832"/>
                  <a:chOff x="2252663" y="6173788"/>
                  <a:chExt cx="674687" cy="315912"/>
                </a:xfrm>
              </p:grpSpPr>
              <p:sp>
                <p:nvSpPr>
                  <p:cNvPr id="406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07" name="Oval 39" descr="縦線 (太)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315912"/>
                  </a:xfrm>
                  <a:prstGeom prst="ellipse">
                    <a:avLst/>
                  </a:prstGeom>
                  <a:pattFill prst="dkVert">
                    <a:fgClr>
                      <a:srgbClr val="969696">
                        <a:alpha val="39999"/>
                      </a:srgbClr>
                    </a:fgClr>
                    <a:bgClr>
                      <a:srgbClr val="E6DCAC">
                        <a:alpha val="39999"/>
                      </a:srgbClr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08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252663" y="6173788"/>
                    <a:ext cx="674687" cy="26987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E6DCAC"/>
                      </a:gs>
                      <a:gs pos="12000">
                        <a:srgbClr val="E6D78A"/>
                      </a:gs>
                      <a:gs pos="30000">
                        <a:srgbClr val="C7AC4C"/>
                      </a:gs>
                      <a:gs pos="45000">
                        <a:srgbClr val="E6D78A"/>
                      </a:gs>
                      <a:gs pos="77000">
                        <a:srgbClr val="C7AC4C"/>
                      </a:gs>
                      <a:gs pos="100000">
                        <a:srgbClr val="E6DCAC"/>
                      </a:gs>
                    </a:gsLst>
                    <a:lin ang="27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409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289175" y="6199188"/>
                    <a:ext cx="601663" cy="21431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  <a:tileRect/>
                  </a:gradFill>
                  <a:ln>
                    <a:noFill/>
                  </a:ln>
                  <a:effectLst/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478" name="グループ化 477"/>
            <p:cNvGrpSpPr/>
            <p:nvPr/>
          </p:nvGrpSpPr>
          <p:grpSpPr>
            <a:xfrm>
              <a:off x="6128438" y="3549599"/>
              <a:ext cx="484114" cy="570964"/>
              <a:chOff x="2565580" y="2966310"/>
              <a:chExt cx="1127279" cy="1329513"/>
            </a:xfrm>
          </p:grpSpPr>
          <p:grpSp>
            <p:nvGrpSpPr>
              <p:cNvPr id="479" name="グループ化 478"/>
              <p:cNvGrpSpPr/>
              <p:nvPr/>
            </p:nvGrpSpPr>
            <p:grpSpPr>
              <a:xfrm>
                <a:off x="2565580" y="3767991"/>
                <a:ext cx="1127279" cy="527832"/>
                <a:chOff x="2252663" y="6173788"/>
                <a:chExt cx="674687" cy="315912"/>
              </a:xfrm>
            </p:grpSpPr>
            <p:sp>
              <p:nvSpPr>
                <p:cNvPr id="515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6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7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8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0" name="グループ化 479"/>
              <p:cNvGrpSpPr/>
              <p:nvPr/>
            </p:nvGrpSpPr>
            <p:grpSpPr>
              <a:xfrm>
                <a:off x="2565580" y="3653466"/>
                <a:ext cx="1127279" cy="527832"/>
                <a:chOff x="2252663" y="6173788"/>
                <a:chExt cx="674687" cy="315912"/>
              </a:xfrm>
            </p:grpSpPr>
            <p:sp>
              <p:nvSpPr>
                <p:cNvPr id="511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2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3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4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1" name="グループ化 480"/>
              <p:cNvGrpSpPr/>
              <p:nvPr/>
            </p:nvGrpSpPr>
            <p:grpSpPr>
              <a:xfrm>
                <a:off x="2565580" y="3538940"/>
                <a:ext cx="1127279" cy="527832"/>
                <a:chOff x="2252663" y="6173788"/>
                <a:chExt cx="674687" cy="315912"/>
              </a:xfrm>
            </p:grpSpPr>
            <p:sp>
              <p:nvSpPr>
                <p:cNvPr id="507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8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9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0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2" name="グループ化 481"/>
              <p:cNvGrpSpPr/>
              <p:nvPr/>
            </p:nvGrpSpPr>
            <p:grpSpPr>
              <a:xfrm>
                <a:off x="2565580" y="3424414"/>
                <a:ext cx="1127279" cy="527832"/>
                <a:chOff x="2252663" y="6173788"/>
                <a:chExt cx="674687" cy="315912"/>
              </a:xfrm>
            </p:grpSpPr>
            <p:sp>
              <p:nvSpPr>
                <p:cNvPr id="503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4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5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6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3" name="グループ化 482"/>
              <p:cNvGrpSpPr/>
              <p:nvPr/>
            </p:nvGrpSpPr>
            <p:grpSpPr>
              <a:xfrm>
                <a:off x="2565580" y="3309888"/>
                <a:ext cx="1127279" cy="527832"/>
                <a:chOff x="2252663" y="6173788"/>
                <a:chExt cx="674687" cy="315912"/>
              </a:xfrm>
            </p:grpSpPr>
            <p:sp>
              <p:nvSpPr>
                <p:cNvPr id="499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0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1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2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4" name="グループ化 483"/>
              <p:cNvGrpSpPr/>
              <p:nvPr/>
            </p:nvGrpSpPr>
            <p:grpSpPr>
              <a:xfrm>
                <a:off x="2565580" y="3195362"/>
                <a:ext cx="1127279" cy="527832"/>
                <a:chOff x="2252663" y="6173788"/>
                <a:chExt cx="674687" cy="315912"/>
              </a:xfrm>
            </p:grpSpPr>
            <p:sp>
              <p:nvSpPr>
                <p:cNvPr id="495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6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7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8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5" name="グループ化 484"/>
              <p:cNvGrpSpPr/>
              <p:nvPr/>
            </p:nvGrpSpPr>
            <p:grpSpPr>
              <a:xfrm>
                <a:off x="2565580" y="3080836"/>
                <a:ext cx="1127279" cy="527832"/>
                <a:chOff x="2252663" y="6173788"/>
                <a:chExt cx="674687" cy="315912"/>
              </a:xfrm>
            </p:grpSpPr>
            <p:sp>
              <p:nvSpPr>
                <p:cNvPr id="491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2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3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4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6" name="グループ化 485"/>
              <p:cNvGrpSpPr/>
              <p:nvPr/>
            </p:nvGrpSpPr>
            <p:grpSpPr>
              <a:xfrm>
                <a:off x="2565580" y="2966310"/>
                <a:ext cx="1127279" cy="527832"/>
                <a:chOff x="2252663" y="6173788"/>
                <a:chExt cx="674687" cy="315912"/>
              </a:xfrm>
            </p:grpSpPr>
            <p:sp>
              <p:nvSpPr>
                <p:cNvPr id="487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8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9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0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19" name="グループ化 518"/>
            <p:cNvGrpSpPr/>
            <p:nvPr/>
          </p:nvGrpSpPr>
          <p:grpSpPr>
            <a:xfrm>
              <a:off x="6754437" y="2776017"/>
              <a:ext cx="484114" cy="570964"/>
              <a:chOff x="2565580" y="2966310"/>
              <a:chExt cx="1127279" cy="1329513"/>
            </a:xfrm>
          </p:grpSpPr>
          <p:grpSp>
            <p:nvGrpSpPr>
              <p:cNvPr id="520" name="グループ化 519"/>
              <p:cNvGrpSpPr/>
              <p:nvPr/>
            </p:nvGrpSpPr>
            <p:grpSpPr>
              <a:xfrm>
                <a:off x="2565580" y="3767991"/>
                <a:ext cx="1127279" cy="527832"/>
                <a:chOff x="2252663" y="6173788"/>
                <a:chExt cx="674687" cy="315912"/>
              </a:xfrm>
            </p:grpSpPr>
            <p:sp>
              <p:nvSpPr>
                <p:cNvPr id="556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7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8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9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1" name="グループ化 520"/>
              <p:cNvGrpSpPr/>
              <p:nvPr/>
            </p:nvGrpSpPr>
            <p:grpSpPr>
              <a:xfrm>
                <a:off x="2565580" y="3653466"/>
                <a:ext cx="1127279" cy="527832"/>
                <a:chOff x="2252663" y="6173788"/>
                <a:chExt cx="674687" cy="315912"/>
              </a:xfrm>
            </p:grpSpPr>
            <p:sp>
              <p:nvSpPr>
                <p:cNvPr id="552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3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4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5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2" name="グループ化 521"/>
              <p:cNvGrpSpPr/>
              <p:nvPr/>
            </p:nvGrpSpPr>
            <p:grpSpPr>
              <a:xfrm>
                <a:off x="2565580" y="3538940"/>
                <a:ext cx="1127279" cy="527832"/>
                <a:chOff x="2252663" y="6173788"/>
                <a:chExt cx="674687" cy="315912"/>
              </a:xfrm>
            </p:grpSpPr>
            <p:sp>
              <p:nvSpPr>
                <p:cNvPr id="548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9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0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1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3" name="グループ化 522"/>
              <p:cNvGrpSpPr/>
              <p:nvPr/>
            </p:nvGrpSpPr>
            <p:grpSpPr>
              <a:xfrm>
                <a:off x="2565580" y="3424414"/>
                <a:ext cx="1127279" cy="527832"/>
                <a:chOff x="2252663" y="6173788"/>
                <a:chExt cx="674687" cy="315912"/>
              </a:xfrm>
            </p:grpSpPr>
            <p:sp>
              <p:nvSpPr>
                <p:cNvPr id="544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5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6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7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4" name="グループ化 523"/>
              <p:cNvGrpSpPr/>
              <p:nvPr/>
            </p:nvGrpSpPr>
            <p:grpSpPr>
              <a:xfrm>
                <a:off x="2565580" y="3309888"/>
                <a:ext cx="1127279" cy="527832"/>
                <a:chOff x="2252663" y="6173788"/>
                <a:chExt cx="674687" cy="315912"/>
              </a:xfrm>
            </p:grpSpPr>
            <p:sp>
              <p:nvSpPr>
                <p:cNvPr id="540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1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2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3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5" name="グループ化 524"/>
              <p:cNvGrpSpPr/>
              <p:nvPr/>
            </p:nvGrpSpPr>
            <p:grpSpPr>
              <a:xfrm>
                <a:off x="2565580" y="3195362"/>
                <a:ext cx="1127279" cy="527832"/>
                <a:chOff x="2252663" y="6173788"/>
                <a:chExt cx="674687" cy="315912"/>
              </a:xfrm>
            </p:grpSpPr>
            <p:sp>
              <p:nvSpPr>
                <p:cNvPr id="536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7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8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9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6" name="グループ化 525"/>
              <p:cNvGrpSpPr/>
              <p:nvPr/>
            </p:nvGrpSpPr>
            <p:grpSpPr>
              <a:xfrm>
                <a:off x="2565580" y="3080836"/>
                <a:ext cx="1127279" cy="527832"/>
                <a:chOff x="2252663" y="6173788"/>
                <a:chExt cx="674687" cy="315912"/>
              </a:xfrm>
            </p:grpSpPr>
            <p:sp>
              <p:nvSpPr>
                <p:cNvPr id="532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3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4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5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7" name="グループ化 526"/>
              <p:cNvGrpSpPr/>
              <p:nvPr/>
            </p:nvGrpSpPr>
            <p:grpSpPr>
              <a:xfrm>
                <a:off x="2565580" y="2966310"/>
                <a:ext cx="1127279" cy="527832"/>
                <a:chOff x="2252663" y="6173788"/>
                <a:chExt cx="674687" cy="315912"/>
              </a:xfrm>
            </p:grpSpPr>
            <p:sp>
              <p:nvSpPr>
                <p:cNvPr id="528" name="Oval 36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9" name="Oval 39" descr="縦線 (太)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315912"/>
                </a:xfrm>
                <a:prstGeom prst="ellipse">
                  <a:avLst/>
                </a:prstGeom>
                <a:pattFill prst="dkVert">
                  <a:fgClr>
                    <a:srgbClr val="969696">
                      <a:alpha val="39999"/>
                    </a:srgbClr>
                  </a:fgClr>
                  <a:bgClr>
                    <a:srgbClr val="E6DCAC">
                      <a:alpha val="39999"/>
                    </a:srgbClr>
                  </a:bgClr>
                </a:patt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0" name="Oval 37"/>
                <p:cNvSpPr>
                  <a:spLocks noChangeArrowheads="1"/>
                </p:cNvSpPr>
                <p:nvPr/>
              </p:nvSpPr>
              <p:spPr bwMode="auto">
                <a:xfrm>
                  <a:off x="2252663" y="6173788"/>
                  <a:ext cx="674687" cy="26987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1" name="Oval 38"/>
                <p:cNvSpPr>
                  <a:spLocks noChangeArrowheads="1"/>
                </p:cNvSpPr>
                <p:nvPr/>
              </p:nvSpPr>
              <p:spPr bwMode="auto">
                <a:xfrm>
                  <a:off x="2289175" y="6199188"/>
                  <a:ext cx="601663" cy="21431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426" name="グループ化 2425"/>
          <p:cNvGrpSpPr/>
          <p:nvPr/>
        </p:nvGrpSpPr>
        <p:grpSpPr>
          <a:xfrm>
            <a:off x="2298158" y="3468865"/>
            <a:ext cx="1123024" cy="525839"/>
            <a:chOff x="2252663" y="6173788"/>
            <a:chExt cx="674687" cy="315912"/>
          </a:xfrm>
        </p:grpSpPr>
        <p:sp>
          <p:nvSpPr>
            <p:cNvPr id="2427" name="Oval 36"/>
            <p:cNvSpPr>
              <a:spLocks noChangeArrowheads="1"/>
            </p:cNvSpPr>
            <p:nvPr/>
          </p:nvSpPr>
          <p:spPr bwMode="auto">
            <a:xfrm>
              <a:off x="2252663" y="6173788"/>
              <a:ext cx="674687" cy="315912"/>
            </a:xfrm>
            <a:prstGeom prst="ellipse">
              <a:avLst/>
            </a:prstGeom>
            <a:gradFill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28" name="Oval 39" descr="縦線 (太)"/>
            <p:cNvSpPr>
              <a:spLocks noChangeArrowheads="1"/>
            </p:cNvSpPr>
            <p:nvPr/>
          </p:nvSpPr>
          <p:spPr bwMode="auto">
            <a:xfrm>
              <a:off x="2252663" y="6173788"/>
              <a:ext cx="674687" cy="315912"/>
            </a:xfrm>
            <a:prstGeom prst="ellipse">
              <a:avLst/>
            </a:prstGeom>
            <a:pattFill prst="dkVert">
              <a:fgClr>
                <a:srgbClr val="969696">
                  <a:alpha val="39999"/>
                </a:srgbClr>
              </a:fgClr>
              <a:bgClr>
                <a:srgbClr val="E6DCAC">
                  <a:alpha val="39999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29" name="Oval 37"/>
            <p:cNvSpPr>
              <a:spLocks noChangeArrowheads="1"/>
            </p:cNvSpPr>
            <p:nvPr/>
          </p:nvSpPr>
          <p:spPr bwMode="auto">
            <a:xfrm>
              <a:off x="2252663" y="6173788"/>
              <a:ext cx="674687" cy="269875"/>
            </a:xfrm>
            <a:prstGeom prst="ellipse">
              <a:avLst/>
            </a:prstGeom>
            <a:gradFill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30" name="Oval 38"/>
            <p:cNvSpPr>
              <a:spLocks noChangeArrowheads="1"/>
            </p:cNvSpPr>
            <p:nvPr/>
          </p:nvSpPr>
          <p:spPr bwMode="auto">
            <a:xfrm>
              <a:off x="2289175" y="6199188"/>
              <a:ext cx="601663" cy="214312"/>
            </a:xfrm>
            <a:prstGeom prst="ellipse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31" name="グループ化 2430"/>
          <p:cNvGrpSpPr/>
          <p:nvPr/>
        </p:nvGrpSpPr>
        <p:grpSpPr>
          <a:xfrm rot="1502921">
            <a:off x="2828122" y="3420020"/>
            <a:ext cx="1123024" cy="525839"/>
            <a:chOff x="2252663" y="6173788"/>
            <a:chExt cx="674687" cy="315912"/>
          </a:xfrm>
        </p:grpSpPr>
        <p:sp>
          <p:nvSpPr>
            <p:cNvPr id="2432" name="Oval 36"/>
            <p:cNvSpPr>
              <a:spLocks noChangeArrowheads="1"/>
            </p:cNvSpPr>
            <p:nvPr/>
          </p:nvSpPr>
          <p:spPr bwMode="auto">
            <a:xfrm>
              <a:off x="2252663" y="6173788"/>
              <a:ext cx="674687" cy="315912"/>
            </a:xfrm>
            <a:prstGeom prst="ellipse">
              <a:avLst/>
            </a:prstGeom>
            <a:gradFill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33" name="Oval 39" descr="縦線 (太)"/>
            <p:cNvSpPr>
              <a:spLocks noChangeArrowheads="1"/>
            </p:cNvSpPr>
            <p:nvPr/>
          </p:nvSpPr>
          <p:spPr bwMode="auto">
            <a:xfrm>
              <a:off x="2252663" y="6173788"/>
              <a:ext cx="674687" cy="315912"/>
            </a:xfrm>
            <a:prstGeom prst="ellipse">
              <a:avLst/>
            </a:prstGeom>
            <a:pattFill prst="dkVert">
              <a:fgClr>
                <a:srgbClr val="969696">
                  <a:alpha val="39999"/>
                </a:srgbClr>
              </a:fgClr>
              <a:bgClr>
                <a:srgbClr val="E6DCAC">
                  <a:alpha val="39999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34" name="Oval 37"/>
            <p:cNvSpPr>
              <a:spLocks noChangeArrowheads="1"/>
            </p:cNvSpPr>
            <p:nvPr/>
          </p:nvSpPr>
          <p:spPr bwMode="auto">
            <a:xfrm>
              <a:off x="2252663" y="6173788"/>
              <a:ext cx="674687" cy="269875"/>
            </a:xfrm>
            <a:prstGeom prst="ellipse">
              <a:avLst/>
            </a:prstGeom>
            <a:gradFill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35" name="Oval 38"/>
            <p:cNvSpPr>
              <a:spLocks noChangeArrowheads="1"/>
            </p:cNvSpPr>
            <p:nvPr/>
          </p:nvSpPr>
          <p:spPr bwMode="auto">
            <a:xfrm>
              <a:off x="2289175" y="6199188"/>
              <a:ext cx="601663" cy="214312"/>
            </a:xfrm>
            <a:prstGeom prst="ellipse">
              <a:avLst/>
            </a:pr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448" name="テキスト ボックス 2447"/>
          <p:cNvSpPr txBox="1"/>
          <p:nvPr/>
        </p:nvSpPr>
        <p:spPr>
          <a:xfrm>
            <a:off x="422774" y="5094685"/>
            <a:ext cx="1634626" cy="9226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perspectiveAbove"/>
              <a:lightRig rig="threePt" dir="t"/>
            </a:scene3d>
            <a:sp3d extrusionH="57150">
              <a:bevelT w="12700" h="25400"/>
              <a:bevelB w="38100" h="38100"/>
            </a:sp3d>
          </a:bodyPr>
          <a:lstStyle/>
          <a:p>
            <a:r>
              <a:rPr kumimoji="1" lang="en-US" altLang="ja-JP" dirty="0" smtClean="0"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</a:gradFill>
                <a:latin typeface="Impact" panose="020B0806030902050204" pitchFamily="34" charset="0"/>
              </a:rPr>
              <a:t>GOLD</a:t>
            </a:r>
            <a:endParaRPr kumimoji="1" lang="ja-JP" altLang="en-US" dirty="0"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</a:gradFill>
              <a:latin typeface="Impact" panose="020B0806030902050204" pitchFamily="34" charset="0"/>
            </a:endParaRPr>
          </a:p>
        </p:txBody>
      </p:sp>
      <p:sp>
        <p:nvSpPr>
          <p:cNvPr id="2449" name="テキスト ボックス 2448"/>
          <p:cNvSpPr txBox="1"/>
          <p:nvPr/>
        </p:nvSpPr>
        <p:spPr>
          <a:xfrm>
            <a:off x="2274434" y="5094685"/>
            <a:ext cx="1634626" cy="9226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12700" h="25400"/>
              <a:bevelB w="38100" h="38100"/>
            </a:sp3d>
          </a:bodyPr>
          <a:lstStyle/>
          <a:p>
            <a:r>
              <a:rPr kumimoji="1" lang="en-US" altLang="ja-JP" dirty="0" smtClean="0"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</a:gradFill>
                <a:latin typeface="Impact" panose="020B0806030902050204" pitchFamily="34" charset="0"/>
              </a:rPr>
              <a:t>GOLD</a:t>
            </a:r>
            <a:endParaRPr kumimoji="1" lang="ja-JP" altLang="en-US" dirty="0"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</a:gradFill>
              <a:latin typeface="Impact" panose="020B0806030902050204" pitchFamily="34" charset="0"/>
            </a:endParaRPr>
          </a:p>
        </p:txBody>
      </p:sp>
      <p:sp>
        <p:nvSpPr>
          <p:cNvPr id="2450" name="テキスト ボックス 2449"/>
          <p:cNvSpPr txBox="1"/>
          <p:nvPr/>
        </p:nvSpPr>
        <p:spPr>
          <a:xfrm>
            <a:off x="4148954" y="5094685"/>
            <a:ext cx="1634626" cy="9226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perspectiveRelaxed"/>
              <a:lightRig rig="chilly" dir="t"/>
            </a:scene3d>
            <a:sp3d extrusionH="57150">
              <a:bevelT w="12700" h="25400"/>
              <a:bevelB w="38100" h="38100"/>
            </a:sp3d>
          </a:bodyPr>
          <a:lstStyle/>
          <a:p>
            <a:r>
              <a:rPr kumimoji="1" lang="en-US" altLang="ja-JP" dirty="0" smtClean="0"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</a:gradFill>
                <a:latin typeface="Impact" panose="020B0806030902050204" pitchFamily="34" charset="0"/>
              </a:rPr>
              <a:t>GOLD</a:t>
            </a:r>
            <a:endParaRPr kumimoji="1" lang="ja-JP" altLang="en-US" dirty="0"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</a:gradFill>
              <a:latin typeface="Impact" panose="020B0806030902050204" pitchFamily="34" charset="0"/>
            </a:endParaRPr>
          </a:p>
        </p:txBody>
      </p:sp>
      <p:sp>
        <p:nvSpPr>
          <p:cNvPr id="2451" name="テキスト ボックス 2450"/>
          <p:cNvSpPr txBox="1"/>
          <p:nvPr/>
        </p:nvSpPr>
        <p:spPr>
          <a:xfrm>
            <a:off x="6023474" y="5094685"/>
            <a:ext cx="1634626" cy="9226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perspectiveHeroicExtremeLeftFacing"/>
              <a:lightRig rig="twoPt" dir="t">
                <a:rot lat="0" lon="0" rev="3600000"/>
              </a:lightRig>
            </a:scene3d>
            <a:sp3d extrusionH="57150">
              <a:bevelT w="12700" h="25400" prst="relaxedInset"/>
              <a:bevelB w="38100" h="38100" prst="relaxedInset"/>
            </a:sp3d>
          </a:bodyPr>
          <a:lstStyle/>
          <a:p>
            <a:r>
              <a:rPr kumimoji="1" lang="en-US" altLang="ja-JP" dirty="0" smtClean="0"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</a:gradFill>
                <a:latin typeface="Impact" panose="020B0806030902050204" pitchFamily="34" charset="0"/>
              </a:rPr>
              <a:t>GOLD</a:t>
            </a:r>
            <a:endParaRPr kumimoji="1" lang="ja-JP" altLang="en-US" dirty="0"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</a:gradFill>
              <a:latin typeface="Impact" panose="020B0806030902050204" pitchFamily="34" charset="0"/>
            </a:endParaRPr>
          </a:p>
        </p:txBody>
      </p:sp>
      <p:sp>
        <p:nvSpPr>
          <p:cNvPr id="2452" name="テキスト ボックス 2451"/>
          <p:cNvSpPr txBox="1"/>
          <p:nvPr/>
        </p:nvSpPr>
        <p:spPr>
          <a:xfrm>
            <a:off x="7928177" y="5094685"/>
            <a:ext cx="1634626" cy="9226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isometricOffAxis1Top">
                <a:rot lat="18664797" lon="19558760" rev="2510697"/>
              </a:camera>
              <a:lightRig rig="twoPt" dir="t">
                <a:rot lat="0" lon="0" rev="3600000"/>
              </a:lightRig>
            </a:scene3d>
            <a:sp3d extrusionH="114300" prstMaterial="powder">
              <a:bevelT w="12700" h="25400" prst="coolSlant"/>
              <a:bevelB w="38100" h="38100" prst="relaxedInset"/>
            </a:sp3d>
          </a:bodyPr>
          <a:lstStyle/>
          <a:p>
            <a:r>
              <a:rPr kumimoji="1" lang="en-US" altLang="ja-JP" dirty="0" smtClean="0"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</a:gradFill>
                <a:latin typeface="Impact" panose="020B0806030902050204" pitchFamily="34" charset="0"/>
              </a:rPr>
              <a:t>GOLD</a:t>
            </a:r>
            <a:endParaRPr kumimoji="1" lang="ja-JP" altLang="en-US" dirty="0"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</a:gra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52500" y="1358770"/>
            <a:ext cx="1504026" cy="719718"/>
            <a:chOff x="2613025" y="5408613"/>
            <a:chExt cx="1035050" cy="495300"/>
          </a:xfrm>
        </p:grpSpPr>
        <p:sp>
          <p:nvSpPr>
            <p:cNvPr id="3" name="Freeform 28"/>
            <p:cNvSpPr>
              <a:spLocks/>
            </p:cNvSpPr>
            <p:nvPr/>
          </p:nvSpPr>
          <p:spPr bwMode="auto">
            <a:xfrm>
              <a:off x="2613025" y="5634038"/>
              <a:ext cx="811213" cy="269875"/>
            </a:xfrm>
            <a:custGeom>
              <a:avLst/>
              <a:gdLst>
                <a:gd name="T0" fmla="*/ 0 w 511"/>
                <a:gd name="T1" fmla="*/ 170 h 170"/>
                <a:gd name="T2" fmla="*/ 85 w 511"/>
                <a:gd name="T3" fmla="*/ 0 h 170"/>
                <a:gd name="T4" fmla="*/ 425 w 511"/>
                <a:gd name="T5" fmla="*/ 0 h 170"/>
                <a:gd name="T6" fmla="*/ 511 w 511"/>
                <a:gd name="T7" fmla="*/ 170 h 170"/>
                <a:gd name="T8" fmla="*/ 0 w 511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1" h="170">
                  <a:moveTo>
                    <a:pt x="0" y="170"/>
                  </a:moveTo>
                  <a:lnTo>
                    <a:pt x="85" y="0"/>
                  </a:lnTo>
                  <a:lnTo>
                    <a:pt x="425" y="0"/>
                  </a:lnTo>
                  <a:lnTo>
                    <a:pt x="511" y="170"/>
                  </a:lnTo>
                  <a:lnTo>
                    <a:pt x="0" y="17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" name="Freeform 29"/>
            <p:cNvSpPr>
              <a:spLocks/>
            </p:cNvSpPr>
            <p:nvPr/>
          </p:nvSpPr>
          <p:spPr bwMode="auto">
            <a:xfrm>
              <a:off x="3287713" y="5408613"/>
              <a:ext cx="360362" cy="495300"/>
            </a:xfrm>
            <a:custGeom>
              <a:avLst/>
              <a:gdLst>
                <a:gd name="T0" fmla="*/ 86 w 227"/>
                <a:gd name="T1" fmla="*/ 312 h 312"/>
                <a:gd name="T2" fmla="*/ 227 w 227"/>
                <a:gd name="T3" fmla="*/ 142 h 312"/>
                <a:gd name="T4" fmla="*/ 142 w 227"/>
                <a:gd name="T5" fmla="*/ 0 h 312"/>
                <a:gd name="T6" fmla="*/ 0 w 227"/>
                <a:gd name="T7" fmla="*/ 142 h 312"/>
                <a:gd name="T8" fmla="*/ 86 w 227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2">
                  <a:moveTo>
                    <a:pt x="86" y="312"/>
                  </a:moveTo>
                  <a:lnTo>
                    <a:pt x="227" y="142"/>
                  </a:lnTo>
                  <a:lnTo>
                    <a:pt x="142" y="0"/>
                  </a:lnTo>
                  <a:lnTo>
                    <a:pt x="0" y="142"/>
                  </a:lnTo>
                  <a:lnTo>
                    <a:pt x="86" y="31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" name="Freeform 30"/>
            <p:cNvSpPr>
              <a:spLocks/>
            </p:cNvSpPr>
            <p:nvPr/>
          </p:nvSpPr>
          <p:spPr bwMode="auto">
            <a:xfrm>
              <a:off x="2747963" y="5408613"/>
              <a:ext cx="765175" cy="225425"/>
            </a:xfrm>
            <a:custGeom>
              <a:avLst/>
              <a:gdLst>
                <a:gd name="T0" fmla="*/ 482 w 482"/>
                <a:gd name="T1" fmla="*/ 0 h 142"/>
                <a:gd name="T2" fmla="*/ 199 w 482"/>
                <a:gd name="T3" fmla="*/ 0 h 142"/>
                <a:gd name="T4" fmla="*/ 0 w 482"/>
                <a:gd name="T5" fmla="*/ 142 h 142"/>
                <a:gd name="T6" fmla="*/ 340 w 482"/>
                <a:gd name="T7" fmla="*/ 142 h 142"/>
                <a:gd name="T8" fmla="*/ 482 w 482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142">
                  <a:moveTo>
                    <a:pt x="482" y="0"/>
                  </a:moveTo>
                  <a:lnTo>
                    <a:pt x="199" y="0"/>
                  </a:lnTo>
                  <a:lnTo>
                    <a:pt x="0" y="142"/>
                  </a:lnTo>
                  <a:lnTo>
                    <a:pt x="340" y="142"/>
                  </a:lnTo>
                  <a:lnTo>
                    <a:pt x="48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" name="Freeform 34"/>
            <p:cNvSpPr>
              <a:spLocks/>
            </p:cNvSpPr>
            <p:nvPr/>
          </p:nvSpPr>
          <p:spPr bwMode="auto">
            <a:xfrm>
              <a:off x="3287713" y="5408613"/>
              <a:ext cx="360362" cy="495300"/>
            </a:xfrm>
            <a:custGeom>
              <a:avLst/>
              <a:gdLst>
                <a:gd name="T0" fmla="*/ 86 w 227"/>
                <a:gd name="T1" fmla="*/ 312 h 312"/>
                <a:gd name="T2" fmla="*/ 227 w 227"/>
                <a:gd name="T3" fmla="*/ 142 h 312"/>
                <a:gd name="T4" fmla="*/ 142 w 227"/>
                <a:gd name="T5" fmla="*/ 0 h 312"/>
                <a:gd name="T6" fmla="*/ 0 w 227"/>
                <a:gd name="T7" fmla="*/ 142 h 312"/>
                <a:gd name="T8" fmla="*/ 86 w 227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2">
                  <a:moveTo>
                    <a:pt x="86" y="312"/>
                  </a:moveTo>
                  <a:lnTo>
                    <a:pt x="227" y="142"/>
                  </a:lnTo>
                  <a:lnTo>
                    <a:pt x="142" y="0"/>
                  </a:lnTo>
                  <a:lnTo>
                    <a:pt x="0" y="142"/>
                  </a:lnTo>
                  <a:lnTo>
                    <a:pt x="86" y="31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" name="Freeform 35"/>
            <p:cNvSpPr>
              <a:spLocks/>
            </p:cNvSpPr>
            <p:nvPr/>
          </p:nvSpPr>
          <p:spPr bwMode="auto">
            <a:xfrm>
              <a:off x="2747963" y="5408613"/>
              <a:ext cx="765175" cy="225425"/>
            </a:xfrm>
            <a:custGeom>
              <a:avLst/>
              <a:gdLst>
                <a:gd name="T0" fmla="*/ 482 w 482"/>
                <a:gd name="T1" fmla="*/ 0 h 142"/>
                <a:gd name="T2" fmla="*/ 199 w 482"/>
                <a:gd name="T3" fmla="*/ 0 h 142"/>
                <a:gd name="T4" fmla="*/ 0 w 482"/>
                <a:gd name="T5" fmla="*/ 142 h 142"/>
                <a:gd name="T6" fmla="*/ 340 w 482"/>
                <a:gd name="T7" fmla="*/ 142 h 142"/>
                <a:gd name="T8" fmla="*/ 482 w 482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142">
                  <a:moveTo>
                    <a:pt x="482" y="0"/>
                  </a:moveTo>
                  <a:lnTo>
                    <a:pt x="199" y="0"/>
                  </a:lnTo>
                  <a:lnTo>
                    <a:pt x="0" y="142"/>
                  </a:lnTo>
                  <a:lnTo>
                    <a:pt x="340" y="142"/>
                  </a:lnTo>
                  <a:lnTo>
                    <a:pt x="48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" name="Freeform 34"/>
            <p:cNvSpPr>
              <a:spLocks/>
            </p:cNvSpPr>
            <p:nvPr/>
          </p:nvSpPr>
          <p:spPr bwMode="auto">
            <a:xfrm>
              <a:off x="3287712" y="5408613"/>
              <a:ext cx="360362" cy="495300"/>
            </a:xfrm>
            <a:custGeom>
              <a:avLst/>
              <a:gdLst>
                <a:gd name="T0" fmla="*/ 86 w 227"/>
                <a:gd name="T1" fmla="*/ 312 h 312"/>
                <a:gd name="T2" fmla="*/ 227 w 227"/>
                <a:gd name="T3" fmla="*/ 142 h 312"/>
                <a:gd name="T4" fmla="*/ 142 w 227"/>
                <a:gd name="T5" fmla="*/ 0 h 312"/>
                <a:gd name="T6" fmla="*/ 0 w 227"/>
                <a:gd name="T7" fmla="*/ 142 h 312"/>
                <a:gd name="T8" fmla="*/ 86 w 227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2">
                  <a:moveTo>
                    <a:pt x="86" y="312"/>
                  </a:moveTo>
                  <a:lnTo>
                    <a:pt x="227" y="142"/>
                  </a:lnTo>
                  <a:lnTo>
                    <a:pt x="142" y="0"/>
                  </a:lnTo>
                  <a:lnTo>
                    <a:pt x="0" y="142"/>
                  </a:lnTo>
                  <a:lnTo>
                    <a:pt x="86" y="312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" name="Freeform 35"/>
            <p:cNvSpPr>
              <a:spLocks/>
            </p:cNvSpPr>
            <p:nvPr/>
          </p:nvSpPr>
          <p:spPr bwMode="auto">
            <a:xfrm>
              <a:off x="2747962" y="5408613"/>
              <a:ext cx="765175" cy="225425"/>
            </a:xfrm>
            <a:custGeom>
              <a:avLst/>
              <a:gdLst>
                <a:gd name="T0" fmla="*/ 482 w 482"/>
                <a:gd name="T1" fmla="*/ 0 h 142"/>
                <a:gd name="T2" fmla="*/ 199 w 482"/>
                <a:gd name="T3" fmla="*/ 0 h 142"/>
                <a:gd name="T4" fmla="*/ 0 w 482"/>
                <a:gd name="T5" fmla="*/ 142 h 142"/>
                <a:gd name="T6" fmla="*/ 340 w 482"/>
                <a:gd name="T7" fmla="*/ 142 h 142"/>
                <a:gd name="T8" fmla="*/ 482 w 482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142">
                  <a:moveTo>
                    <a:pt x="482" y="0"/>
                  </a:moveTo>
                  <a:lnTo>
                    <a:pt x="199" y="0"/>
                  </a:lnTo>
                  <a:lnTo>
                    <a:pt x="0" y="142"/>
                  </a:lnTo>
                  <a:lnTo>
                    <a:pt x="340" y="142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2117685" y="1256816"/>
            <a:ext cx="1860673" cy="774022"/>
            <a:chOff x="4874064" y="4860016"/>
            <a:chExt cx="1860673" cy="774022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4874064" y="5138738"/>
              <a:ext cx="1035050" cy="495300"/>
              <a:chOff x="2613025" y="5408613"/>
              <a:chExt cx="1035050" cy="495300"/>
            </a:xfrm>
          </p:grpSpPr>
          <p:sp>
            <p:nvSpPr>
              <p:cNvPr id="11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>
              <a:off x="5699687" y="5138738"/>
              <a:ext cx="1035050" cy="495300"/>
              <a:chOff x="2613025" y="5408613"/>
              <a:chExt cx="1035050" cy="495300"/>
            </a:xfrm>
          </p:grpSpPr>
          <p:sp>
            <p:nvSpPr>
              <p:cNvPr id="19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6" name="グループ化 25"/>
            <p:cNvGrpSpPr/>
            <p:nvPr/>
          </p:nvGrpSpPr>
          <p:grpSpPr>
            <a:xfrm>
              <a:off x="5279670" y="4860016"/>
              <a:ext cx="1035050" cy="495300"/>
              <a:chOff x="2613025" y="5408613"/>
              <a:chExt cx="1035050" cy="495300"/>
            </a:xfrm>
          </p:grpSpPr>
          <p:sp>
            <p:nvSpPr>
              <p:cNvPr id="27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5" name="グループ化 34"/>
          <p:cNvGrpSpPr/>
          <p:nvPr/>
        </p:nvGrpSpPr>
        <p:grpSpPr>
          <a:xfrm>
            <a:off x="4102617" y="1358770"/>
            <a:ext cx="1748753" cy="677328"/>
            <a:chOff x="4468458" y="4860016"/>
            <a:chExt cx="2695174" cy="1043897"/>
          </a:xfrm>
        </p:grpSpPr>
        <p:grpSp>
          <p:nvGrpSpPr>
            <p:cNvPr id="36" name="グループ化 35"/>
            <p:cNvGrpSpPr/>
            <p:nvPr/>
          </p:nvGrpSpPr>
          <p:grpSpPr>
            <a:xfrm>
              <a:off x="4468458" y="5408613"/>
              <a:ext cx="1035050" cy="495300"/>
              <a:chOff x="2613025" y="5408613"/>
              <a:chExt cx="1035050" cy="495300"/>
            </a:xfrm>
          </p:grpSpPr>
          <p:sp>
            <p:nvSpPr>
              <p:cNvPr id="77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0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3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5302959" y="5408613"/>
              <a:ext cx="1035050" cy="495300"/>
              <a:chOff x="2613025" y="5408613"/>
              <a:chExt cx="1035050" cy="495300"/>
            </a:xfrm>
          </p:grpSpPr>
          <p:sp>
            <p:nvSpPr>
              <p:cNvPr id="70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6128582" y="5408613"/>
              <a:ext cx="1035050" cy="495300"/>
              <a:chOff x="2613025" y="5408613"/>
              <a:chExt cx="1035050" cy="495300"/>
            </a:xfrm>
          </p:grpSpPr>
          <p:sp>
            <p:nvSpPr>
              <p:cNvPr id="63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>
              <a:off x="4874064" y="5138738"/>
              <a:ext cx="1035050" cy="495300"/>
              <a:chOff x="2613025" y="5408613"/>
              <a:chExt cx="1035050" cy="495300"/>
            </a:xfrm>
          </p:grpSpPr>
          <p:sp>
            <p:nvSpPr>
              <p:cNvPr id="56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0" name="グループ化 39"/>
            <p:cNvGrpSpPr/>
            <p:nvPr/>
          </p:nvGrpSpPr>
          <p:grpSpPr>
            <a:xfrm>
              <a:off x="5699687" y="5138738"/>
              <a:ext cx="1035050" cy="495300"/>
              <a:chOff x="2613025" y="5408613"/>
              <a:chExt cx="1035050" cy="495300"/>
            </a:xfrm>
          </p:grpSpPr>
          <p:sp>
            <p:nvSpPr>
              <p:cNvPr id="49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1" name="グループ化 40"/>
            <p:cNvGrpSpPr/>
            <p:nvPr/>
          </p:nvGrpSpPr>
          <p:grpSpPr>
            <a:xfrm>
              <a:off x="5279670" y="4860016"/>
              <a:ext cx="1035050" cy="495300"/>
              <a:chOff x="2613025" y="5408613"/>
              <a:chExt cx="1035050" cy="495300"/>
            </a:xfrm>
          </p:grpSpPr>
          <p:sp>
            <p:nvSpPr>
              <p:cNvPr id="42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84" name="グループ化 83"/>
          <p:cNvGrpSpPr/>
          <p:nvPr/>
        </p:nvGrpSpPr>
        <p:grpSpPr>
          <a:xfrm>
            <a:off x="452500" y="3162935"/>
            <a:ext cx="1525905" cy="847090"/>
            <a:chOff x="4540006" y="3166110"/>
            <a:chExt cx="1525905" cy="847090"/>
          </a:xfrm>
        </p:grpSpPr>
        <p:sp>
          <p:nvSpPr>
            <p:cNvPr id="85" name="フリーフォーム 84"/>
            <p:cNvSpPr/>
            <p:nvPr/>
          </p:nvSpPr>
          <p:spPr>
            <a:xfrm>
              <a:off x="4540006" y="3166110"/>
              <a:ext cx="1525905" cy="843915"/>
            </a:xfrm>
            <a:custGeom>
              <a:avLst/>
              <a:gdLst>
                <a:gd name="connsiteX0" fmla="*/ 1525905 w 1525905"/>
                <a:gd name="connsiteY0" fmla="*/ 741045 h 843915"/>
                <a:gd name="connsiteX1" fmla="*/ 1400175 w 1525905"/>
                <a:gd name="connsiteY1" fmla="*/ 502920 h 843915"/>
                <a:gd name="connsiteX2" fmla="*/ 603885 w 1525905"/>
                <a:gd name="connsiteY2" fmla="*/ 0 h 843915"/>
                <a:gd name="connsiteX3" fmla="*/ 125730 w 1525905"/>
                <a:gd name="connsiteY3" fmla="*/ 74295 h 843915"/>
                <a:gd name="connsiteX4" fmla="*/ 0 w 1525905"/>
                <a:gd name="connsiteY4" fmla="*/ 350520 h 843915"/>
                <a:gd name="connsiteX5" fmla="*/ 796290 w 1525905"/>
                <a:gd name="connsiteY5" fmla="*/ 843915 h 843915"/>
                <a:gd name="connsiteX6" fmla="*/ 1525905 w 1525905"/>
                <a:gd name="connsiteY6" fmla="*/ 741045 h 843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5905" h="843915">
                  <a:moveTo>
                    <a:pt x="1525905" y="741045"/>
                  </a:moveTo>
                  <a:lnTo>
                    <a:pt x="1400175" y="502920"/>
                  </a:lnTo>
                  <a:lnTo>
                    <a:pt x="603885" y="0"/>
                  </a:lnTo>
                  <a:lnTo>
                    <a:pt x="125730" y="74295"/>
                  </a:lnTo>
                  <a:lnTo>
                    <a:pt x="0" y="350520"/>
                  </a:lnTo>
                  <a:lnTo>
                    <a:pt x="796290" y="843915"/>
                  </a:lnTo>
                  <a:lnTo>
                    <a:pt x="1525905" y="74104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3500000" scaled="0"/>
              <a:tileRect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86" name="フリーフォーム 85"/>
            <p:cNvSpPr/>
            <p:nvPr/>
          </p:nvSpPr>
          <p:spPr>
            <a:xfrm>
              <a:off x="4666688" y="3167380"/>
              <a:ext cx="1272540" cy="566420"/>
            </a:xfrm>
            <a:custGeom>
              <a:avLst/>
              <a:gdLst>
                <a:gd name="connsiteX0" fmla="*/ 0 w 1272540"/>
                <a:gd name="connsiteY0" fmla="*/ 71120 h 566420"/>
                <a:gd name="connsiteX1" fmla="*/ 480060 w 1272540"/>
                <a:gd name="connsiteY1" fmla="*/ 0 h 566420"/>
                <a:gd name="connsiteX2" fmla="*/ 1272540 w 1272540"/>
                <a:gd name="connsiteY2" fmla="*/ 502920 h 566420"/>
                <a:gd name="connsiteX3" fmla="*/ 779780 w 1272540"/>
                <a:gd name="connsiteY3" fmla="*/ 566420 h 566420"/>
                <a:gd name="connsiteX4" fmla="*/ 0 w 1272540"/>
                <a:gd name="connsiteY4" fmla="*/ 71120 h 566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2540" h="566420">
                  <a:moveTo>
                    <a:pt x="0" y="71120"/>
                  </a:moveTo>
                  <a:lnTo>
                    <a:pt x="480060" y="0"/>
                  </a:lnTo>
                  <a:lnTo>
                    <a:pt x="1272540" y="502920"/>
                  </a:lnTo>
                  <a:lnTo>
                    <a:pt x="779780" y="566420"/>
                  </a:lnTo>
                  <a:lnTo>
                    <a:pt x="0" y="71120"/>
                  </a:ln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 86"/>
            <p:cNvSpPr/>
            <p:nvPr/>
          </p:nvSpPr>
          <p:spPr>
            <a:xfrm>
              <a:off x="4540006" y="3241040"/>
              <a:ext cx="916940" cy="772160"/>
            </a:xfrm>
            <a:custGeom>
              <a:avLst/>
              <a:gdLst>
                <a:gd name="connsiteX0" fmla="*/ 787400 w 916940"/>
                <a:gd name="connsiteY0" fmla="*/ 772160 h 772160"/>
                <a:gd name="connsiteX1" fmla="*/ 916940 w 916940"/>
                <a:gd name="connsiteY1" fmla="*/ 490220 h 772160"/>
                <a:gd name="connsiteX2" fmla="*/ 132080 w 916940"/>
                <a:gd name="connsiteY2" fmla="*/ 0 h 772160"/>
                <a:gd name="connsiteX3" fmla="*/ 0 w 916940"/>
                <a:gd name="connsiteY3" fmla="*/ 274320 h 772160"/>
                <a:gd name="connsiteX4" fmla="*/ 787400 w 916940"/>
                <a:gd name="connsiteY4" fmla="*/ 772160 h 772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6940" h="772160">
                  <a:moveTo>
                    <a:pt x="787400" y="772160"/>
                  </a:moveTo>
                  <a:lnTo>
                    <a:pt x="916940" y="490220"/>
                  </a:lnTo>
                  <a:lnTo>
                    <a:pt x="132080" y="0"/>
                  </a:lnTo>
                  <a:lnTo>
                    <a:pt x="0" y="274320"/>
                  </a:lnTo>
                  <a:lnTo>
                    <a:pt x="787400" y="77216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326669" y="3291981"/>
            <a:ext cx="1529290" cy="785880"/>
            <a:chOff x="2326669" y="3291981"/>
            <a:chExt cx="1529290" cy="785880"/>
          </a:xfrm>
        </p:grpSpPr>
        <p:grpSp>
          <p:nvGrpSpPr>
            <p:cNvPr id="88" name="グループ化 87"/>
            <p:cNvGrpSpPr/>
            <p:nvPr/>
          </p:nvGrpSpPr>
          <p:grpSpPr>
            <a:xfrm>
              <a:off x="2829589" y="3416643"/>
              <a:ext cx="1026370" cy="569778"/>
              <a:chOff x="4540006" y="3166110"/>
              <a:chExt cx="1525905" cy="847090"/>
            </a:xfrm>
          </p:grpSpPr>
          <p:sp>
            <p:nvSpPr>
              <p:cNvPr id="89" name="フリーフォーム 88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90" name="フリーフォーム 89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 90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2" name="グループ化 91"/>
            <p:cNvGrpSpPr/>
            <p:nvPr/>
          </p:nvGrpSpPr>
          <p:grpSpPr>
            <a:xfrm>
              <a:off x="2326669" y="3508083"/>
              <a:ext cx="1026370" cy="569778"/>
              <a:chOff x="4540006" y="3166110"/>
              <a:chExt cx="1525905" cy="847090"/>
            </a:xfrm>
          </p:grpSpPr>
          <p:sp>
            <p:nvSpPr>
              <p:cNvPr id="93" name="フリーフォーム 92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94" name="フリーフォーム 93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 94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6" name="グループ化 95"/>
            <p:cNvGrpSpPr/>
            <p:nvPr/>
          </p:nvGrpSpPr>
          <p:grpSpPr>
            <a:xfrm>
              <a:off x="2589392" y="3291981"/>
              <a:ext cx="1026370" cy="569778"/>
              <a:chOff x="4540006" y="3166110"/>
              <a:chExt cx="1525905" cy="847090"/>
            </a:xfrm>
          </p:grpSpPr>
          <p:sp>
            <p:nvSpPr>
              <p:cNvPr id="97" name="フリーフォーム 96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98" name="フリーフォーム 97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 98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5" name="グループ化 124"/>
          <p:cNvGrpSpPr/>
          <p:nvPr/>
        </p:nvGrpSpPr>
        <p:grpSpPr>
          <a:xfrm>
            <a:off x="4149873" y="3252805"/>
            <a:ext cx="1613943" cy="796031"/>
            <a:chOff x="3438858" y="3164205"/>
            <a:chExt cx="2990117" cy="1474789"/>
          </a:xfrm>
        </p:grpSpPr>
        <p:grpSp>
          <p:nvGrpSpPr>
            <p:cNvPr id="101" name="グループ化 100"/>
            <p:cNvGrpSpPr/>
            <p:nvPr/>
          </p:nvGrpSpPr>
          <p:grpSpPr>
            <a:xfrm>
              <a:off x="4903070" y="3558483"/>
              <a:ext cx="1525905" cy="847090"/>
              <a:chOff x="4540006" y="3166110"/>
              <a:chExt cx="1525905" cy="847090"/>
            </a:xfrm>
          </p:grpSpPr>
          <p:sp>
            <p:nvSpPr>
              <p:cNvPr id="102" name="フリーフォーム 101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03" name="フリーフォーム 102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 103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5" name="グループ化 104"/>
            <p:cNvGrpSpPr/>
            <p:nvPr/>
          </p:nvGrpSpPr>
          <p:grpSpPr>
            <a:xfrm>
              <a:off x="4170560" y="3679974"/>
              <a:ext cx="1525905" cy="847090"/>
              <a:chOff x="4540006" y="3166110"/>
              <a:chExt cx="1525905" cy="847090"/>
            </a:xfrm>
          </p:grpSpPr>
          <p:sp>
            <p:nvSpPr>
              <p:cNvPr id="106" name="フリーフォーム 105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07" name="フリーフォーム 106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 107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9" name="グループ化 108"/>
            <p:cNvGrpSpPr/>
            <p:nvPr/>
          </p:nvGrpSpPr>
          <p:grpSpPr>
            <a:xfrm>
              <a:off x="3438858" y="3791904"/>
              <a:ext cx="1525905" cy="847090"/>
              <a:chOff x="4540006" y="3166110"/>
              <a:chExt cx="1525905" cy="847090"/>
            </a:xfrm>
          </p:grpSpPr>
          <p:sp>
            <p:nvSpPr>
              <p:cNvPr id="110" name="フリーフォーム 109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11" name="フリーフォーム 110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 111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3" name="グループ化 112"/>
            <p:cNvGrpSpPr/>
            <p:nvPr/>
          </p:nvGrpSpPr>
          <p:grpSpPr>
            <a:xfrm>
              <a:off x="4552715" y="3355284"/>
              <a:ext cx="1525905" cy="847090"/>
              <a:chOff x="4540006" y="3166110"/>
              <a:chExt cx="1525905" cy="847090"/>
            </a:xfrm>
          </p:grpSpPr>
          <p:sp>
            <p:nvSpPr>
              <p:cNvPr id="114" name="フリーフォーム 113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15" name="フリーフォーム 114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 115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7" name="グループ化 116"/>
            <p:cNvGrpSpPr/>
            <p:nvPr/>
          </p:nvGrpSpPr>
          <p:grpSpPr>
            <a:xfrm>
              <a:off x="3776496" y="3480289"/>
              <a:ext cx="1525905" cy="847090"/>
              <a:chOff x="4540006" y="3166110"/>
              <a:chExt cx="1525905" cy="847090"/>
            </a:xfrm>
          </p:grpSpPr>
          <p:sp>
            <p:nvSpPr>
              <p:cNvPr id="118" name="フリーフォーム 117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19" name="フリーフォーム 118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 119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1" name="グループ化 120"/>
            <p:cNvGrpSpPr/>
            <p:nvPr/>
          </p:nvGrpSpPr>
          <p:grpSpPr>
            <a:xfrm>
              <a:off x="4154794" y="3164205"/>
              <a:ext cx="1525905" cy="847090"/>
              <a:chOff x="4540006" y="3166110"/>
              <a:chExt cx="1525905" cy="847090"/>
            </a:xfrm>
          </p:grpSpPr>
          <p:sp>
            <p:nvSpPr>
              <p:cNvPr id="122" name="フリーフォーム 121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123" name="フリーフォーム 122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 123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32" name="グループ化 231"/>
          <p:cNvGrpSpPr/>
          <p:nvPr/>
        </p:nvGrpSpPr>
        <p:grpSpPr>
          <a:xfrm>
            <a:off x="6025396" y="1402308"/>
            <a:ext cx="1678989" cy="633790"/>
            <a:chOff x="5963477" y="1919785"/>
            <a:chExt cx="2291297" cy="864926"/>
          </a:xfrm>
        </p:grpSpPr>
        <p:grpSp>
          <p:nvGrpSpPr>
            <p:cNvPr id="176" name="グループ化 175"/>
            <p:cNvGrpSpPr/>
            <p:nvPr/>
          </p:nvGrpSpPr>
          <p:grpSpPr>
            <a:xfrm>
              <a:off x="5963477" y="2463338"/>
              <a:ext cx="671588" cy="321373"/>
              <a:chOff x="2613025" y="5408613"/>
              <a:chExt cx="1035050" cy="495300"/>
            </a:xfrm>
          </p:grpSpPr>
          <p:sp>
            <p:nvSpPr>
              <p:cNvPr id="217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8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9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0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1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2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3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77" name="グループ化 176"/>
            <p:cNvGrpSpPr/>
            <p:nvPr/>
          </p:nvGrpSpPr>
          <p:grpSpPr>
            <a:xfrm>
              <a:off x="6504940" y="2463338"/>
              <a:ext cx="671588" cy="321373"/>
              <a:chOff x="2613025" y="5408613"/>
              <a:chExt cx="1035050" cy="495300"/>
            </a:xfrm>
          </p:grpSpPr>
          <p:sp>
            <p:nvSpPr>
              <p:cNvPr id="210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1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78" name="グループ化 177"/>
            <p:cNvGrpSpPr/>
            <p:nvPr/>
          </p:nvGrpSpPr>
          <p:grpSpPr>
            <a:xfrm>
              <a:off x="7040642" y="2463338"/>
              <a:ext cx="671588" cy="321373"/>
              <a:chOff x="2613025" y="5408613"/>
              <a:chExt cx="1035050" cy="495300"/>
            </a:xfrm>
          </p:grpSpPr>
          <p:sp>
            <p:nvSpPr>
              <p:cNvPr id="203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4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6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7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8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6" name="グループ化 125"/>
            <p:cNvGrpSpPr/>
            <p:nvPr/>
          </p:nvGrpSpPr>
          <p:grpSpPr>
            <a:xfrm>
              <a:off x="6229507" y="1919785"/>
              <a:ext cx="1748753" cy="677328"/>
              <a:chOff x="4468458" y="4860016"/>
              <a:chExt cx="2695174" cy="1043897"/>
            </a:xfrm>
          </p:grpSpPr>
          <p:grpSp>
            <p:nvGrpSpPr>
              <p:cNvPr id="127" name="グループ化 126"/>
              <p:cNvGrpSpPr/>
              <p:nvPr/>
            </p:nvGrpSpPr>
            <p:grpSpPr>
              <a:xfrm>
                <a:off x="4468458" y="5408613"/>
                <a:ext cx="1035050" cy="495300"/>
                <a:chOff x="2613025" y="5408613"/>
                <a:chExt cx="1035050" cy="495300"/>
              </a:xfrm>
            </p:grpSpPr>
            <p:sp>
              <p:nvSpPr>
                <p:cNvPr id="168" name="Freeform 28"/>
                <p:cNvSpPr>
                  <a:spLocks/>
                </p:cNvSpPr>
                <p:nvPr/>
              </p:nvSpPr>
              <p:spPr bwMode="auto">
                <a:xfrm>
                  <a:off x="2613025" y="5634038"/>
                  <a:ext cx="811213" cy="269875"/>
                </a:xfrm>
                <a:custGeom>
                  <a:avLst/>
                  <a:gdLst>
                    <a:gd name="T0" fmla="*/ 0 w 511"/>
                    <a:gd name="T1" fmla="*/ 170 h 170"/>
                    <a:gd name="T2" fmla="*/ 85 w 511"/>
                    <a:gd name="T3" fmla="*/ 0 h 170"/>
                    <a:gd name="T4" fmla="*/ 425 w 511"/>
                    <a:gd name="T5" fmla="*/ 0 h 170"/>
                    <a:gd name="T6" fmla="*/ 511 w 511"/>
                    <a:gd name="T7" fmla="*/ 170 h 170"/>
                    <a:gd name="T8" fmla="*/ 0 w 511"/>
                    <a:gd name="T9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1" h="170">
                      <a:moveTo>
                        <a:pt x="0" y="170"/>
                      </a:moveTo>
                      <a:lnTo>
                        <a:pt x="85" y="0"/>
                      </a:lnTo>
                      <a:lnTo>
                        <a:pt x="425" y="0"/>
                      </a:lnTo>
                      <a:lnTo>
                        <a:pt x="511" y="17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9" name="Freeform 29"/>
                <p:cNvSpPr>
                  <a:spLocks/>
                </p:cNvSpPr>
                <p:nvPr/>
              </p:nvSpPr>
              <p:spPr bwMode="auto">
                <a:xfrm>
                  <a:off x="3287713" y="5408613"/>
                  <a:ext cx="360362" cy="495300"/>
                </a:xfrm>
                <a:custGeom>
                  <a:avLst/>
                  <a:gdLst>
                    <a:gd name="T0" fmla="*/ 86 w 227"/>
                    <a:gd name="T1" fmla="*/ 312 h 312"/>
                    <a:gd name="T2" fmla="*/ 227 w 227"/>
                    <a:gd name="T3" fmla="*/ 142 h 312"/>
                    <a:gd name="T4" fmla="*/ 142 w 227"/>
                    <a:gd name="T5" fmla="*/ 0 h 312"/>
                    <a:gd name="T6" fmla="*/ 0 w 227"/>
                    <a:gd name="T7" fmla="*/ 142 h 312"/>
                    <a:gd name="T8" fmla="*/ 86 w 227"/>
                    <a:gd name="T9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12">
                      <a:moveTo>
                        <a:pt x="86" y="312"/>
                      </a:moveTo>
                      <a:lnTo>
                        <a:pt x="227" y="142"/>
                      </a:lnTo>
                      <a:lnTo>
                        <a:pt x="142" y="0"/>
                      </a:lnTo>
                      <a:lnTo>
                        <a:pt x="0" y="142"/>
                      </a:lnTo>
                      <a:lnTo>
                        <a:pt x="86" y="31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0" name="Freeform 30"/>
                <p:cNvSpPr>
                  <a:spLocks/>
                </p:cNvSpPr>
                <p:nvPr/>
              </p:nvSpPr>
              <p:spPr bwMode="auto">
                <a:xfrm>
                  <a:off x="2747963" y="5408613"/>
                  <a:ext cx="765175" cy="225425"/>
                </a:xfrm>
                <a:custGeom>
                  <a:avLst/>
                  <a:gdLst>
                    <a:gd name="T0" fmla="*/ 482 w 482"/>
                    <a:gd name="T1" fmla="*/ 0 h 142"/>
                    <a:gd name="T2" fmla="*/ 199 w 482"/>
                    <a:gd name="T3" fmla="*/ 0 h 142"/>
                    <a:gd name="T4" fmla="*/ 0 w 482"/>
                    <a:gd name="T5" fmla="*/ 142 h 142"/>
                    <a:gd name="T6" fmla="*/ 340 w 482"/>
                    <a:gd name="T7" fmla="*/ 142 h 142"/>
                    <a:gd name="T8" fmla="*/ 482 w 482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2" h="142">
                      <a:moveTo>
                        <a:pt x="482" y="0"/>
                      </a:moveTo>
                      <a:lnTo>
                        <a:pt x="199" y="0"/>
                      </a:lnTo>
                      <a:lnTo>
                        <a:pt x="0" y="142"/>
                      </a:lnTo>
                      <a:lnTo>
                        <a:pt x="340" y="142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1" name="Freeform 34"/>
                <p:cNvSpPr>
                  <a:spLocks/>
                </p:cNvSpPr>
                <p:nvPr/>
              </p:nvSpPr>
              <p:spPr bwMode="auto">
                <a:xfrm>
                  <a:off x="3287713" y="5408613"/>
                  <a:ext cx="360362" cy="495300"/>
                </a:xfrm>
                <a:custGeom>
                  <a:avLst/>
                  <a:gdLst>
                    <a:gd name="T0" fmla="*/ 86 w 227"/>
                    <a:gd name="T1" fmla="*/ 312 h 312"/>
                    <a:gd name="T2" fmla="*/ 227 w 227"/>
                    <a:gd name="T3" fmla="*/ 142 h 312"/>
                    <a:gd name="T4" fmla="*/ 142 w 227"/>
                    <a:gd name="T5" fmla="*/ 0 h 312"/>
                    <a:gd name="T6" fmla="*/ 0 w 227"/>
                    <a:gd name="T7" fmla="*/ 142 h 312"/>
                    <a:gd name="T8" fmla="*/ 86 w 227"/>
                    <a:gd name="T9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12">
                      <a:moveTo>
                        <a:pt x="86" y="312"/>
                      </a:moveTo>
                      <a:lnTo>
                        <a:pt x="227" y="142"/>
                      </a:lnTo>
                      <a:lnTo>
                        <a:pt x="142" y="0"/>
                      </a:lnTo>
                      <a:lnTo>
                        <a:pt x="0" y="142"/>
                      </a:lnTo>
                      <a:lnTo>
                        <a:pt x="86" y="31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2" name="Freeform 35"/>
                <p:cNvSpPr>
                  <a:spLocks/>
                </p:cNvSpPr>
                <p:nvPr/>
              </p:nvSpPr>
              <p:spPr bwMode="auto">
                <a:xfrm>
                  <a:off x="2747963" y="5408613"/>
                  <a:ext cx="765175" cy="225425"/>
                </a:xfrm>
                <a:custGeom>
                  <a:avLst/>
                  <a:gdLst>
                    <a:gd name="T0" fmla="*/ 482 w 482"/>
                    <a:gd name="T1" fmla="*/ 0 h 142"/>
                    <a:gd name="T2" fmla="*/ 199 w 482"/>
                    <a:gd name="T3" fmla="*/ 0 h 142"/>
                    <a:gd name="T4" fmla="*/ 0 w 482"/>
                    <a:gd name="T5" fmla="*/ 142 h 142"/>
                    <a:gd name="T6" fmla="*/ 340 w 482"/>
                    <a:gd name="T7" fmla="*/ 142 h 142"/>
                    <a:gd name="T8" fmla="*/ 482 w 482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2" h="142">
                      <a:moveTo>
                        <a:pt x="482" y="0"/>
                      </a:moveTo>
                      <a:lnTo>
                        <a:pt x="199" y="0"/>
                      </a:lnTo>
                      <a:lnTo>
                        <a:pt x="0" y="142"/>
                      </a:lnTo>
                      <a:lnTo>
                        <a:pt x="340" y="142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3" name="Freeform 34"/>
                <p:cNvSpPr>
                  <a:spLocks/>
                </p:cNvSpPr>
                <p:nvPr/>
              </p:nvSpPr>
              <p:spPr bwMode="auto">
                <a:xfrm>
                  <a:off x="3287712" y="5408613"/>
                  <a:ext cx="360362" cy="495300"/>
                </a:xfrm>
                <a:custGeom>
                  <a:avLst/>
                  <a:gdLst>
                    <a:gd name="T0" fmla="*/ 86 w 227"/>
                    <a:gd name="T1" fmla="*/ 312 h 312"/>
                    <a:gd name="T2" fmla="*/ 227 w 227"/>
                    <a:gd name="T3" fmla="*/ 142 h 312"/>
                    <a:gd name="T4" fmla="*/ 142 w 227"/>
                    <a:gd name="T5" fmla="*/ 0 h 312"/>
                    <a:gd name="T6" fmla="*/ 0 w 227"/>
                    <a:gd name="T7" fmla="*/ 142 h 312"/>
                    <a:gd name="T8" fmla="*/ 86 w 227"/>
                    <a:gd name="T9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12">
                      <a:moveTo>
                        <a:pt x="86" y="312"/>
                      </a:moveTo>
                      <a:lnTo>
                        <a:pt x="227" y="142"/>
                      </a:lnTo>
                      <a:lnTo>
                        <a:pt x="142" y="0"/>
                      </a:lnTo>
                      <a:lnTo>
                        <a:pt x="0" y="142"/>
                      </a:lnTo>
                      <a:lnTo>
                        <a:pt x="86" y="312"/>
                      </a:ln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4" name="Freeform 35"/>
                <p:cNvSpPr>
                  <a:spLocks/>
                </p:cNvSpPr>
                <p:nvPr/>
              </p:nvSpPr>
              <p:spPr bwMode="auto">
                <a:xfrm>
                  <a:off x="2747962" y="5408613"/>
                  <a:ext cx="765175" cy="225425"/>
                </a:xfrm>
                <a:custGeom>
                  <a:avLst/>
                  <a:gdLst>
                    <a:gd name="T0" fmla="*/ 482 w 482"/>
                    <a:gd name="T1" fmla="*/ 0 h 142"/>
                    <a:gd name="T2" fmla="*/ 199 w 482"/>
                    <a:gd name="T3" fmla="*/ 0 h 142"/>
                    <a:gd name="T4" fmla="*/ 0 w 482"/>
                    <a:gd name="T5" fmla="*/ 142 h 142"/>
                    <a:gd name="T6" fmla="*/ 340 w 482"/>
                    <a:gd name="T7" fmla="*/ 142 h 142"/>
                    <a:gd name="T8" fmla="*/ 482 w 482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2" h="142">
                      <a:moveTo>
                        <a:pt x="482" y="0"/>
                      </a:moveTo>
                      <a:lnTo>
                        <a:pt x="199" y="0"/>
                      </a:lnTo>
                      <a:lnTo>
                        <a:pt x="0" y="142"/>
                      </a:lnTo>
                      <a:lnTo>
                        <a:pt x="340" y="142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solidFill>
                  <a:srgbClr val="FFFFFF">
                    <a:alpha val="70000"/>
                  </a:srgb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8" name="グループ化 127"/>
              <p:cNvGrpSpPr/>
              <p:nvPr/>
            </p:nvGrpSpPr>
            <p:grpSpPr>
              <a:xfrm>
                <a:off x="5302959" y="5408613"/>
                <a:ext cx="1035050" cy="495300"/>
                <a:chOff x="2613025" y="5408613"/>
                <a:chExt cx="1035050" cy="495300"/>
              </a:xfrm>
            </p:grpSpPr>
            <p:sp>
              <p:nvSpPr>
                <p:cNvPr id="161" name="Freeform 28"/>
                <p:cNvSpPr>
                  <a:spLocks/>
                </p:cNvSpPr>
                <p:nvPr/>
              </p:nvSpPr>
              <p:spPr bwMode="auto">
                <a:xfrm>
                  <a:off x="2613025" y="5634038"/>
                  <a:ext cx="811213" cy="269875"/>
                </a:xfrm>
                <a:custGeom>
                  <a:avLst/>
                  <a:gdLst>
                    <a:gd name="T0" fmla="*/ 0 w 511"/>
                    <a:gd name="T1" fmla="*/ 170 h 170"/>
                    <a:gd name="T2" fmla="*/ 85 w 511"/>
                    <a:gd name="T3" fmla="*/ 0 h 170"/>
                    <a:gd name="T4" fmla="*/ 425 w 511"/>
                    <a:gd name="T5" fmla="*/ 0 h 170"/>
                    <a:gd name="T6" fmla="*/ 511 w 511"/>
                    <a:gd name="T7" fmla="*/ 170 h 170"/>
                    <a:gd name="T8" fmla="*/ 0 w 511"/>
                    <a:gd name="T9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1" h="170">
                      <a:moveTo>
                        <a:pt x="0" y="170"/>
                      </a:moveTo>
                      <a:lnTo>
                        <a:pt x="85" y="0"/>
                      </a:lnTo>
                      <a:lnTo>
                        <a:pt x="425" y="0"/>
                      </a:lnTo>
                      <a:lnTo>
                        <a:pt x="511" y="17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2" name="Freeform 29"/>
                <p:cNvSpPr>
                  <a:spLocks/>
                </p:cNvSpPr>
                <p:nvPr/>
              </p:nvSpPr>
              <p:spPr bwMode="auto">
                <a:xfrm>
                  <a:off x="3287713" y="5408613"/>
                  <a:ext cx="360362" cy="495300"/>
                </a:xfrm>
                <a:custGeom>
                  <a:avLst/>
                  <a:gdLst>
                    <a:gd name="T0" fmla="*/ 86 w 227"/>
                    <a:gd name="T1" fmla="*/ 312 h 312"/>
                    <a:gd name="T2" fmla="*/ 227 w 227"/>
                    <a:gd name="T3" fmla="*/ 142 h 312"/>
                    <a:gd name="T4" fmla="*/ 142 w 227"/>
                    <a:gd name="T5" fmla="*/ 0 h 312"/>
                    <a:gd name="T6" fmla="*/ 0 w 227"/>
                    <a:gd name="T7" fmla="*/ 142 h 312"/>
                    <a:gd name="T8" fmla="*/ 86 w 227"/>
                    <a:gd name="T9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12">
                      <a:moveTo>
                        <a:pt x="86" y="312"/>
                      </a:moveTo>
                      <a:lnTo>
                        <a:pt x="227" y="142"/>
                      </a:lnTo>
                      <a:lnTo>
                        <a:pt x="142" y="0"/>
                      </a:lnTo>
                      <a:lnTo>
                        <a:pt x="0" y="142"/>
                      </a:lnTo>
                      <a:lnTo>
                        <a:pt x="86" y="31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3" name="Freeform 30"/>
                <p:cNvSpPr>
                  <a:spLocks/>
                </p:cNvSpPr>
                <p:nvPr/>
              </p:nvSpPr>
              <p:spPr bwMode="auto">
                <a:xfrm>
                  <a:off x="2747963" y="5408613"/>
                  <a:ext cx="765175" cy="225425"/>
                </a:xfrm>
                <a:custGeom>
                  <a:avLst/>
                  <a:gdLst>
                    <a:gd name="T0" fmla="*/ 482 w 482"/>
                    <a:gd name="T1" fmla="*/ 0 h 142"/>
                    <a:gd name="T2" fmla="*/ 199 w 482"/>
                    <a:gd name="T3" fmla="*/ 0 h 142"/>
                    <a:gd name="T4" fmla="*/ 0 w 482"/>
                    <a:gd name="T5" fmla="*/ 142 h 142"/>
                    <a:gd name="T6" fmla="*/ 340 w 482"/>
                    <a:gd name="T7" fmla="*/ 142 h 142"/>
                    <a:gd name="T8" fmla="*/ 482 w 482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2" h="142">
                      <a:moveTo>
                        <a:pt x="482" y="0"/>
                      </a:moveTo>
                      <a:lnTo>
                        <a:pt x="199" y="0"/>
                      </a:lnTo>
                      <a:lnTo>
                        <a:pt x="0" y="142"/>
                      </a:lnTo>
                      <a:lnTo>
                        <a:pt x="340" y="142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4" name="Freeform 34"/>
                <p:cNvSpPr>
                  <a:spLocks/>
                </p:cNvSpPr>
                <p:nvPr/>
              </p:nvSpPr>
              <p:spPr bwMode="auto">
                <a:xfrm>
                  <a:off x="3287713" y="5408613"/>
                  <a:ext cx="360362" cy="495300"/>
                </a:xfrm>
                <a:custGeom>
                  <a:avLst/>
                  <a:gdLst>
                    <a:gd name="T0" fmla="*/ 86 w 227"/>
                    <a:gd name="T1" fmla="*/ 312 h 312"/>
                    <a:gd name="T2" fmla="*/ 227 w 227"/>
                    <a:gd name="T3" fmla="*/ 142 h 312"/>
                    <a:gd name="T4" fmla="*/ 142 w 227"/>
                    <a:gd name="T5" fmla="*/ 0 h 312"/>
                    <a:gd name="T6" fmla="*/ 0 w 227"/>
                    <a:gd name="T7" fmla="*/ 142 h 312"/>
                    <a:gd name="T8" fmla="*/ 86 w 227"/>
                    <a:gd name="T9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12">
                      <a:moveTo>
                        <a:pt x="86" y="312"/>
                      </a:moveTo>
                      <a:lnTo>
                        <a:pt x="227" y="142"/>
                      </a:lnTo>
                      <a:lnTo>
                        <a:pt x="142" y="0"/>
                      </a:lnTo>
                      <a:lnTo>
                        <a:pt x="0" y="142"/>
                      </a:lnTo>
                      <a:lnTo>
                        <a:pt x="86" y="31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5" name="Freeform 35"/>
                <p:cNvSpPr>
                  <a:spLocks/>
                </p:cNvSpPr>
                <p:nvPr/>
              </p:nvSpPr>
              <p:spPr bwMode="auto">
                <a:xfrm>
                  <a:off x="2747963" y="5408613"/>
                  <a:ext cx="765175" cy="225425"/>
                </a:xfrm>
                <a:custGeom>
                  <a:avLst/>
                  <a:gdLst>
                    <a:gd name="T0" fmla="*/ 482 w 482"/>
                    <a:gd name="T1" fmla="*/ 0 h 142"/>
                    <a:gd name="T2" fmla="*/ 199 w 482"/>
                    <a:gd name="T3" fmla="*/ 0 h 142"/>
                    <a:gd name="T4" fmla="*/ 0 w 482"/>
                    <a:gd name="T5" fmla="*/ 142 h 142"/>
                    <a:gd name="T6" fmla="*/ 340 w 482"/>
                    <a:gd name="T7" fmla="*/ 142 h 142"/>
                    <a:gd name="T8" fmla="*/ 482 w 482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2" h="142">
                      <a:moveTo>
                        <a:pt x="482" y="0"/>
                      </a:moveTo>
                      <a:lnTo>
                        <a:pt x="199" y="0"/>
                      </a:lnTo>
                      <a:lnTo>
                        <a:pt x="0" y="142"/>
                      </a:lnTo>
                      <a:lnTo>
                        <a:pt x="340" y="142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6" name="Freeform 34"/>
                <p:cNvSpPr>
                  <a:spLocks/>
                </p:cNvSpPr>
                <p:nvPr/>
              </p:nvSpPr>
              <p:spPr bwMode="auto">
                <a:xfrm>
                  <a:off x="3287712" y="5408613"/>
                  <a:ext cx="360362" cy="495300"/>
                </a:xfrm>
                <a:custGeom>
                  <a:avLst/>
                  <a:gdLst>
                    <a:gd name="T0" fmla="*/ 86 w 227"/>
                    <a:gd name="T1" fmla="*/ 312 h 312"/>
                    <a:gd name="T2" fmla="*/ 227 w 227"/>
                    <a:gd name="T3" fmla="*/ 142 h 312"/>
                    <a:gd name="T4" fmla="*/ 142 w 227"/>
                    <a:gd name="T5" fmla="*/ 0 h 312"/>
                    <a:gd name="T6" fmla="*/ 0 w 227"/>
                    <a:gd name="T7" fmla="*/ 142 h 312"/>
                    <a:gd name="T8" fmla="*/ 86 w 227"/>
                    <a:gd name="T9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12">
                      <a:moveTo>
                        <a:pt x="86" y="312"/>
                      </a:moveTo>
                      <a:lnTo>
                        <a:pt x="227" y="142"/>
                      </a:lnTo>
                      <a:lnTo>
                        <a:pt x="142" y="0"/>
                      </a:lnTo>
                      <a:lnTo>
                        <a:pt x="0" y="142"/>
                      </a:lnTo>
                      <a:lnTo>
                        <a:pt x="86" y="312"/>
                      </a:ln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" name="Freeform 35"/>
                <p:cNvSpPr>
                  <a:spLocks/>
                </p:cNvSpPr>
                <p:nvPr/>
              </p:nvSpPr>
              <p:spPr bwMode="auto">
                <a:xfrm>
                  <a:off x="2747962" y="5408613"/>
                  <a:ext cx="765175" cy="225425"/>
                </a:xfrm>
                <a:custGeom>
                  <a:avLst/>
                  <a:gdLst>
                    <a:gd name="T0" fmla="*/ 482 w 482"/>
                    <a:gd name="T1" fmla="*/ 0 h 142"/>
                    <a:gd name="T2" fmla="*/ 199 w 482"/>
                    <a:gd name="T3" fmla="*/ 0 h 142"/>
                    <a:gd name="T4" fmla="*/ 0 w 482"/>
                    <a:gd name="T5" fmla="*/ 142 h 142"/>
                    <a:gd name="T6" fmla="*/ 340 w 482"/>
                    <a:gd name="T7" fmla="*/ 142 h 142"/>
                    <a:gd name="T8" fmla="*/ 482 w 482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2" h="142">
                      <a:moveTo>
                        <a:pt x="482" y="0"/>
                      </a:moveTo>
                      <a:lnTo>
                        <a:pt x="199" y="0"/>
                      </a:lnTo>
                      <a:lnTo>
                        <a:pt x="0" y="142"/>
                      </a:lnTo>
                      <a:lnTo>
                        <a:pt x="340" y="142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solidFill>
                  <a:srgbClr val="FFFFFF">
                    <a:alpha val="70000"/>
                  </a:srgb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9" name="グループ化 128"/>
              <p:cNvGrpSpPr/>
              <p:nvPr/>
            </p:nvGrpSpPr>
            <p:grpSpPr>
              <a:xfrm>
                <a:off x="6128582" y="5408613"/>
                <a:ext cx="1035050" cy="495300"/>
                <a:chOff x="2613025" y="5408613"/>
                <a:chExt cx="1035050" cy="495300"/>
              </a:xfrm>
            </p:grpSpPr>
            <p:sp>
              <p:nvSpPr>
                <p:cNvPr id="154" name="Freeform 28"/>
                <p:cNvSpPr>
                  <a:spLocks/>
                </p:cNvSpPr>
                <p:nvPr/>
              </p:nvSpPr>
              <p:spPr bwMode="auto">
                <a:xfrm>
                  <a:off x="2613025" y="5634038"/>
                  <a:ext cx="811213" cy="269875"/>
                </a:xfrm>
                <a:custGeom>
                  <a:avLst/>
                  <a:gdLst>
                    <a:gd name="T0" fmla="*/ 0 w 511"/>
                    <a:gd name="T1" fmla="*/ 170 h 170"/>
                    <a:gd name="T2" fmla="*/ 85 w 511"/>
                    <a:gd name="T3" fmla="*/ 0 h 170"/>
                    <a:gd name="T4" fmla="*/ 425 w 511"/>
                    <a:gd name="T5" fmla="*/ 0 h 170"/>
                    <a:gd name="T6" fmla="*/ 511 w 511"/>
                    <a:gd name="T7" fmla="*/ 170 h 170"/>
                    <a:gd name="T8" fmla="*/ 0 w 511"/>
                    <a:gd name="T9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1" h="170">
                      <a:moveTo>
                        <a:pt x="0" y="170"/>
                      </a:moveTo>
                      <a:lnTo>
                        <a:pt x="85" y="0"/>
                      </a:lnTo>
                      <a:lnTo>
                        <a:pt x="425" y="0"/>
                      </a:lnTo>
                      <a:lnTo>
                        <a:pt x="511" y="17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5" name="Freeform 29"/>
                <p:cNvSpPr>
                  <a:spLocks/>
                </p:cNvSpPr>
                <p:nvPr/>
              </p:nvSpPr>
              <p:spPr bwMode="auto">
                <a:xfrm>
                  <a:off x="3287713" y="5408613"/>
                  <a:ext cx="360362" cy="495300"/>
                </a:xfrm>
                <a:custGeom>
                  <a:avLst/>
                  <a:gdLst>
                    <a:gd name="T0" fmla="*/ 86 w 227"/>
                    <a:gd name="T1" fmla="*/ 312 h 312"/>
                    <a:gd name="T2" fmla="*/ 227 w 227"/>
                    <a:gd name="T3" fmla="*/ 142 h 312"/>
                    <a:gd name="T4" fmla="*/ 142 w 227"/>
                    <a:gd name="T5" fmla="*/ 0 h 312"/>
                    <a:gd name="T6" fmla="*/ 0 w 227"/>
                    <a:gd name="T7" fmla="*/ 142 h 312"/>
                    <a:gd name="T8" fmla="*/ 86 w 227"/>
                    <a:gd name="T9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12">
                      <a:moveTo>
                        <a:pt x="86" y="312"/>
                      </a:moveTo>
                      <a:lnTo>
                        <a:pt x="227" y="142"/>
                      </a:lnTo>
                      <a:lnTo>
                        <a:pt x="142" y="0"/>
                      </a:lnTo>
                      <a:lnTo>
                        <a:pt x="0" y="142"/>
                      </a:lnTo>
                      <a:lnTo>
                        <a:pt x="86" y="31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6" name="Freeform 30"/>
                <p:cNvSpPr>
                  <a:spLocks/>
                </p:cNvSpPr>
                <p:nvPr/>
              </p:nvSpPr>
              <p:spPr bwMode="auto">
                <a:xfrm>
                  <a:off x="2747963" y="5408613"/>
                  <a:ext cx="765175" cy="225425"/>
                </a:xfrm>
                <a:custGeom>
                  <a:avLst/>
                  <a:gdLst>
                    <a:gd name="T0" fmla="*/ 482 w 482"/>
                    <a:gd name="T1" fmla="*/ 0 h 142"/>
                    <a:gd name="T2" fmla="*/ 199 w 482"/>
                    <a:gd name="T3" fmla="*/ 0 h 142"/>
                    <a:gd name="T4" fmla="*/ 0 w 482"/>
                    <a:gd name="T5" fmla="*/ 142 h 142"/>
                    <a:gd name="T6" fmla="*/ 340 w 482"/>
                    <a:gd name="T7" fmla="*/ 142 h 142"/>
                    <a:gd name="T8" fmla="*/ 482 w 482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2" h="142">
                      <a:moveTo>
                        <a:pt x="482" y="0"/>
                      </a:moveTo>
                      <a:lnTo>
                        <a:pt x="199" y="0"/>
                      </a:lnTo>
                      <a:lnTo>
                        <a:pt x="0" y="142"/>
                      </a:lnTo>
                      <a:lnTo>
                        <a:pt x="340" y="142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7" name="Freeform 34"/>
                <p:cNvSpPr>
                  <a:spLocks/>
                </p:cNvSpPr>
                <p:nvPr/>
              </p:nvSpPr>
              <p:spPr bwMode="auto">
                <a:xfrm>
                  <a:off x="3287713" y="5408613"/>
                  <a:ext cx="360362" cy="495300"/>
                </a:xfrm>
                <a:custGeom>
                  <a:avLst/>
                  <a:gdLst>
                    <a:gd name="T0" fmla="*/ 86 w 227"/>
                    <a:gd name="T1" fmla="*/ 312 h 312"/>
                    <a:gd name="T2" fmla="*/ 227 w 227"/>
                    <a:gd name="T3" fmla="*/ 142 h 312"/>
                    <a:gd name="T4" fmla="*/ 142 w 227"/>
                    <a:gd name="T5" fmla="*/ 0 h 312"/>
                    <a:gd name="T6" fmla="*/ 0 w 227"/>
                    <a:gd name="T7" fmla="*/ 142 h 312"/>
                    <a:gd name="T8" fmla="*/ 86 w 227"/>
                    <a:gd name="T9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12">
                      <a:moveTo>
                        <a:pt x="86" y="312"/>
                      </a:moveTo>
                      <a:lnTo>
                        <a:pt x="227" y="142"/>
                      </a:lnTo>
                      <a:lnTo>
                        <a:pt x="142" y="0"/>
                      </a:lnTo>
                      <a:lnTo>
                        <a:pt x="0" y="142"/>
                      </a:lnTo>
                      <a:lnTo>
                        <a:pt x="86" y="31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8" name="Freeform 35"/>
                <p:cNvSpPr>
                  <a:spLocks/>
                </p:cNvSpPr>
                <p:nvPr/>
              </p:nvSpPr>
              <p:spPr bwMode="auto">
                <a:xfrm>
                  <a:off x="2747963" y="5408613"/>
                  <a:ext cx="765175" cy="225425"/>
                </a:xfrm>
                <a:custGeom>
                  <a:avLst/>
                  <a:gdLst>
                    <a:gd name="T0" fmla="*/ 482 w 482"/>
                    <a:gd name="T1" fmla="*/ 0 h 142"/>
                    <a:gd name="T2" fmla="*/ 199 w 482"/>
                    <a:gd name="T3" fmla="*/ 0 h 142"/>
                    <a:gd name="T4" fmla="*/ 0 w 482"/>
                    <a:gd name="T5" fmla="*/ 142 h 142"/>
                    <a:gd name="T6" fmla="*/ 340 w 482"/>
                    <a:gd name="T7" fmla="*/ 142 h 142"/>
                    <a:gd name="T8" fmla="*/ 482 w 482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2" h="142">
                      <a:moveTo>
                        <a:pt x="482" y="0"/>
                      </a:moveTo>
                      <a:lnTo>
                        <a:pt x="199" y="0"/>
                      </a:lnTo>
                      <a:lnTo>
                        <a:pt x="0" y="142"/>
                      </a:lnTo>
                      <a:lnTo>
                        <a:pt x="340" y="142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9" name="Freeform 34"/>
                <p:cNvSpPr>
                  <a:spLocks/>
                </p:cNvSpPr>
                <p:nvPr/>
              </p:nvSpPr>
              <p:spPr bwMode="auto">
                <a:xfrm>
                  <a:off x="3287712" y="5408613"/>
                  <a:ext cx="360362" cy="495300"/>
                </a:xfrm>
                <a:custGeom>
                  <a:avLst/>
                  <a:gdLst>
                    <a:gd name="T0" fmla="*/ 86 w 227"/>
                    <a:gd name="T1" fmla="*/ 312 h 312"/>
                    <a:gd name="T2" fmla="*/ 227 w 227"/>
                    <a:gd name="T3" fmla="*/ 142 h 312"/>
                    <a:gd name="T4" fmla="*/ 142 w 227"/>
                    <a:gd name="T5" fmla="*/ 0 h 312"/>
                    <a:gd name="T6" fmla="*/ 0 w 227"/>
                    <a:gd name="T7" fmla="*/ 142 h 312"/>
                    <a:gd name="T8" fmla="*/ 86 w 227"/>
                    <a:gd name="T9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12">
                      <a:moveTo>
                        <a:pt x="86" y="312"/>
                      </a:moveTo>
                      <a:lnTo>
                        <a:pt x="227" y="142"/>
                      </a:lnTo>
                      <a:lnTo>
                        <a:pt x="142" y="0"/>
                      </a:lnTo>
                      <a:lnTo>
                        <a:pt x="0" y="142"/>
                      </a:lnTo>
                      <a:lnTo>
                        <a:pt x="86" y="312"/>
                      </a:ln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" name="Freeform 35"/>
                <p:cNvSpPr>
                  <a:spLocks/>
                </p:cNvSpPr>
                <p:nvPr/>
              </p:nvSpPr>
              <p:spPr bwMode="auto">
                <a:xfrm>
                  <a:off x="2747962" y="5408613"/>
                  <a:ext cx="765175" cy="225425"/>
                </a:xfrm>
                <a:custGeom>
                  <a:avLst/>
                  <a:gdLst>
                    <a:gd name="T0" fmla="*/ 482 w 482"/>
                    <a:gd name="T1" fmla="*/ 0 h 142"/>
                    <a:gd name="T2" fmla="*/ 199 w 482"/>
                    <a:gd name="T3" fmla="*/ 0 h 142"/>
                    <a:gd name="T4" fmla="*/ 0 w 482"/>
                    <a:gd name="T5" fmla="*/ 142 h 142"/>
                    <a:gd name="T6" fmla="*/ 340 w 482"/>
                    <a:gd name="T7" fmla="*/ 142 h 142"/>
                    <a:gd name="T8" fmla="*/ 482 w 482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2" h="142">
                      <a:moveTo>
                        <a:pt x="482" y="0"/>
                      </a:moveTo>
                      <a:lnTo>
                        <a:pt x="199" y="0"/>
                      </a:lnTo>
                      <a:lnTo>
                        <a:pt x="0" y="142"/>
                      </a:lnTo>
                      <a:lnTo>
                        <a:pt x="340" y="142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solidFill>
                  <a:srgbClr val="FFFFFF">
                    <a:alpha val="70000"/>
                  </a:srgb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0" name="グループ化 129"/>
              <p:cNvGrpSpPr/>
              <p:nvPr/>
            </p:nvGrpSpPr>
            <p:grpSpPr>
              <a:xfrm>
                <a:off x="4874064" y="5138738"/>
                <a:ext cx="1035050" cy="495300"/>
                <a:chOff x="2613025" y="5408613"/>
                <a:chExt cx="1035050" cy="495300"/>
              </a:xfrm>
            </p:grpSpPr>
            <p:sp>
              <p:nvSpPr>
                <p:cNvPr id="147" name="Freeform 28"/>
                <p:cNvSpPr>
                  <a:spLocks/>
                </p:cNvSpPr>
                <p:nvPr/>
              </p:nvSpPr>
              <p:spPr bwMode="auto">
                <a:xfrm>
                  <a:off x="2613025" y="5634038"/>
                  <a:ext cx="811213" cy="269875"/>
                </a:xfrm>
                <a:custGeom>
                  <a:avLst/>
                  <a:gdLst>
                    <a:gd name="T0" fmla="*/ 0 w 511"/>
                    <a:gd name="T1" fmla="*/ 170 h 170"/>
                    <a:gd name="T2" fmla="*/ 85 w 511"/>
                    <a:gd name="T3" fmla="*/ 0 h 170"/>
                    <a:gd name="T4" fmla="*/ 425 w 511"/>
                    <a:gd name="T5" fmla="*/ 0 h 170"/>
                    <a:gd name="T6" fmla="*/ 511 w 511"/>
                    <a:gd name="T7" fmla="*/ 170 h 170"/>
                    <a:gd name="T8" fmla="*/ 0 w 511"/>
                    <a:gd name="T9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1" h="170">
                      <a:moveTo>
                        <a:pt x="0" y="170"/>
                      </a:moveTo>
                      <a:lnTo>
                        <a:pt x="85" y="0"/>
                      </a:lnTo>
                      <a:lnTo>
                        <a:pt x="425" y="0"/>
                      </a:lnTo>
                      <a:lnTo>
                        <a:pt x="511" y="17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8" name="Freeform 29"/>
                <p:cNvSpPr>
                  <a:spLocks/>
                </p:cNvSpPr>
                <p:nvPr/>
              </p:nvSpPr>
              <p:spPr bwMode="auto">
                <a:xfrm>
                  <a:off x="3287713" y="5408613"/>
                  <a:ext cx="360362" cy="495300"/>
                </a:xfrm>
                <a:custGeom>
                  <a:avLst/>
                  <a:gdLst>
                    <a:gd name="T0" fmla="*/ 86 w 227"/>
                    <a:gd name="T1" fmla="*/ 312 h 312"/>
                    <a:gd name="T2" fmla="*/ 227 w 227"/>
                    <a:gd name="T3" fmla="*/ 142 h 312"/>
                    <a:gd name="T4" fmla="*/ 142 w 227"/>
                    <a:gd name="T5" fmla="*/ 0 h 312"/>
                    <a:gd name="T6" fmla="*/ 0 w 227"/>
                    <a:gd name="T7" fmla="*/ 142 h 312"/>
                    <a:gd name="T8" fmla="*/ 86 w 227"/>
                    <a:gd name="T9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12">
                      <a:moveTo>
                        <a:pt x="86" y="312"/>
                      </a:moveTo>
                      <a:lnTo>
                        <a:pt x="227" y="142"/>
                      </a:lnTo>
                      <a:lnTo>
                        <a:pt x="142" y="0"/>
                      </a:lnTo>
                      <a:lnTo>
                        <a:pt x="0" y="142"/>
                      </a:lnTo>
                      <a:lnTo>
                        <a:pt x="86" y="31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9" name="Freeform 30"/>
                <p:cNvSpPr>
                  <a:spLocks/>
                </p:cNvSpPr>
                <p:nvPr/>
              </p:nvSpPr>
              <p:spPr bwMode="auto">
                <a:xfrm>
                  <a:off x="2747963" y="5408613"/>
                  <a:ext cx="765175" cy="225425"/>
                </a:xfrm>
                <a:custGeom>
                  <a:avLst/>
                  <a:gdLst>
                    <a:gd name="T0" fmla="*/ 482 w 482"/>
                    <a:gd name="T1" fmla="*/ 0 h 142"/>
                    <a:gd name="T2" fmla="*/ 199 w 482"/>
                    <a:gd name="T3" fmla="*/ 0 h 142"/>
                    <a:gd name="T4" fmla="*/ 0 w 482"/>
                    <a:gd name="T5" fmla="*/ 142 h 142"/>
                    <a:gd name="T6" fmla="*/ 340 w 482"/>
                    <a:gd name="T7" fmla="*/ 142 h 142"/>
                    <a:gd name="T8" fmla="*/ 482 w 482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2" h="142">
                      <a:moveTo>
                        <a:pt x="482" y="0"/>
                      </a:moveTo>
                      <a:lnTo>
                        <a:pt x="199" y="0"/>
                      </a:lnTo>
                      <a:lnTo>
                        <a:pt x="0" y="142"/>
                      </a:lnTo>
                      <a:lnTo>
                        <a:pt x="340" y="142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0" name="Freeform 34"/>
                <p:cNvSpPr>
                  <a:spLocks/>
                </p:cNvSpPr>
                <p:nvPr/>
              </p:nvSpPr>
              <p:spPr bwMode="auto">
                <a:xfrm>
                  <a:off x="3287713" y="5408613"/>
                  <a:ext cx="360362" cy="495300"/>
                </a:xfrm>
                <a:custGeom>
                  <a:avLst/>
                  <a:gdLst>
                    <a:gd name="T0" fmla="*/ 86 w 227"/>
                    <a:gd name="T1" fmla="*/ 312 h 312"/>
                    <a:gd name="T2" fmla="*/ 227 w 227"/>
                    <a:gd name="T3" fmla="*/ 142 h 312"/>
                    <a:gd name="T4" fmla="*/ 142 w 227"/>
                    <a:gd name="T5" fmla="*/ 0 h 312"/>
                    <a:gd name="T6" fmla="*/ 0 w 227"/>
                    <a:gd name="T7" fmla="*/ 142 h 312"/>
                    <a:gd name="T8" fmla="*/ 86 w 227"/>
                    <a:gd name="T9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12">
                      <a:moveTo>
                        <a:pt x="86" y="312"/>
                      </a:moveTo>
                      <a:lnTo>
                        <a:pt x="227" y="142"/>
                      </a:lnTo>
                      <a:lnTo>
                        <a:pt x="142" y="0"/>
                      </a:lnTo>
                      <a:lnTo>
                        <a:pt x="0" y="142"/>
                      </a:lnTo>
                      <a:lnTo>
                        <a:pt x="86" y="31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1" name="Freeform 35"/>
                <p:cNvSpPr>
                  <a:spLocks/>
                </p:cNvSpPr>
                <p:nvPr/>
              </p:nvSpPr>
              <p:spPr bwMode="auto">
                <a:xfrm>
                  <a:off x="2747963" y="5408613"/>
                  <a:ext cx="765175" cy="225425"/>
                </a:xfrm>
                <a:custGeom>
                  <a:avLst/>
                  <a:gdLst>
                    <a:gd name="T0" fmla="*/ 482 w 482"/>
                    <a:gd name="T1" fmla="*/ 0 h 142"/>
                    <a:gd name="T2" fmla="*/ 199 w 482"/>
                    <a:gd name="T3" fmla="*/ 0 h 142"/>
                    <a:gd name="T4" fmla="*/ 0 w 482"/>
                    <a:gd name="T5" fmla="*/ 142 h 142"/>
                    <a:gd name="T6" fmla="*/ 340 w 482"/>
                    <a:gd name="T7" fmla="*/ 142 h 142"/>
                    <a:gd name="T8" fmla="*/ 482 w 482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2" h="142">
                      <a:moveTo>
                        <a:pt x="482" y="0"/>
                      </a:moveTo>
                      <a:lnTo>
                        <a:pt x="199" y="0"/>
                      </a:lnTo>
                      <a:lnTo>
                        <a:pt x="0" y="142"/>
                      </a:lnTo>
                      <a:lnTo>
                        <a:pt x="340" y="142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2" name="Freeform 34"/>
                <p:cNvSpPr>
                  <a:spLocks/>
                </p:cNvSpPr>
                <p:nvPr/>
              </p:nvSpPr>
              <p:spPr bwMode="auto">
                <a:xfrm>
                  <a:off x="3287712" y="5408613"/>
                  <a:ext cx="360362" cy="495300"/>
                </a:xfrm>
                <a:custGeom>
                  <a:avLst/>
                  <a:gdLst>
                    <a:gd name="T0" fmla="*/ 86 w 227"/>
                    <a:gd name="T1" fmla="*/ 312 h 312"/>
                    <a:gd name="T2" fmla="*/ 227 w 227"/>
                    <a:gd name="T3" fmla="*/ 142 h 312"/>
                    <a:gd name="T4" fmla="*/ 142 w 227"/>
                    <a:gd name="T5" fmla="*/ 0 h 312"/>
                    <a:gd name="T6" fmla="*/ 0 w 227"/>
                    <a:gd name="T7" fmla="*/ 142 h 312"/>
                    <a:gd name="T8" fmla="*/ 86 w 227"/>
                    <a:gd name="T9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12">
                      <a:moveTo>
                        <a:pt x="86" y="312"/>
                      </a:moveTo>
                      <a:lnTo>
                        <a:pt x="227" y="142"/>
                      </a:lnTo>
                      <a:lnTo>
                        <a:pt x="142" y="0"/>
                      </a:lnTo>
                      <a:lnTo>
                        <a:pt x="0" y="142"/>
                      </a:lnTo>
                      <a:lnTo>
                        <a:pt x="86" y="312"/>
                      </a:ln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3" name="Freeform 35"/>
                <p:cNvSpPr>
                  <a:spLocks/>
                </p:cNvSpPr>
                <p:nvPr/>
              </p:nvSpPr>
              <p:spPr bwMode="auto">
                <a:xfrm>
                  <a:off x="2747962" y="5408613"/>
                  <a:ext cx="765175" cy="225425"/>
                </a:xfrm>
                <a:custGeom>
                  <a:avLst/>
                  <a:gdLst>
                    <a:gd name="T0" fmla="*/ 482 w 482"/>
                    <a:gd name="T1" fmla="*/ 0 h 142"/>
                    <a:gd name="T2" fmla="*/ 199 w 482"/>
                    <a:gd name="T3" fmla="*/ 0 h 142"/>
                    <a:gd name="T4" fmla="*/ 0 w 482"/>
                    <a:gd name="T5" fmla="*/ 142 h 142"/>
                    <a:gd name="T6" fmla="*/ 340 w 482"/>
                    <a:gd name="T7" fmla="*/ 142 h 142"/>
                    <a:gd name="T8" fmla="*/ 482 w 482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2" h="142">
                      <a:moveTo>
                        <a:pt x="482" y="0"/>
                      </a:moveTo>
                      <a:lnTo>
                        <a:pt x="199" y="0"/>
                      </a:lnTo>
                      <a:lnTo>
                        <a:pt x="0" y="142"/>
                      </a:lnTo>
                      <a:lnTo>
                        <a:pt x="340" y="142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solidFill>
                  <a:srgbClr val="FFFFFF">
                    <a:alpha val="70000"/>
                  </a:srgb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1" name="グループ化 130"/>
              <p:cNvGrpSpPr/>
              <p:nvPr/>
            </p:nvGrpSpPr>
            <p:grpSpPr>
              <a:xfrm>
                <a:off x="5699687" y="5138738"/>
                <a:ext cx="1035050" cy="495300"/>
                <a:chOff x="2613025" y="5408613"/>
                <a:chExt cx="1035050" cy="495300"/>
              </a:xfrm>
            </p:grpSpPr>
            <p:sp>
              <p:nvSpPr>
                <p:cNvPr id="140" name="Freeform 28"/>
                <p:cNvSpPr>
                  <a:spLocks/>
                </p:cNvSpPr>
                <p:nvPr/>
              </p:nvSpPr>
              <p:spPr bwMode="auto">
                <a:xfrm>
                  <a:off x="2613025" y="5634038"/>
                  <a:ext cx="811213" cy="269875"/>
                </a:xfrm>
                <a:custGeom>
                  <a:avLst/>
                  <a:gdLst>
                    <a:gd name="T0" fmla="*/ 0 w 511"/>
                    <a:gd name="T1" fmla="*/ 170 h 170"/>
                    <a:gd name="T2" fmla="*/ 85 w 511"/>
                    <a:gd name="T3" fmla="*/ 0 h 170"/>
                    <a:gd name="T4" fmla="*/ 425 w 511"/>
                    <a:gd name="T5" fmla="*/ 0 h 170"/>
                    <a:gd name="T6" fmla="*/ 511 w 511"/>
                    <a:gd name="T7" fmla="*/ 170 h 170"/>
                    <a:gd name="T8" fmla="*/ 0 w 511"/>
                    <a:gd name="T9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1" h="170">
                      <a:moveTo>
                        <a:pt x="0" y="170"/>
                      </a:moveTo>
                      <a:lnTo>
                        <a:pt x="85" y="0"/>
                      </a:lnTo>
                      <a:lnTo>
                        <a:pt x="425" y="0"/>
                      </a:lnTo>
                      <a:lnTo>
                        <a:pt x="511" y="17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1" name="Freeform 29"/>
                <p:cNvSpPr>
                  <a:spLocks/>
                </p:cNvSpPr>
                <p:nvPr/>
              </p:nvSpPr>
              <p:spPr bwMode="auto">
                <a:xfrm>
                  <a:off x="3287713" y="5408613"/>
                  <a:ext cx="360362" cy="495300"/>
                </a:xfrm>
                <a:custGeom>
                  <a:avLst/>
                  <a:gdLst>
                    <a:gd name="T0" fmla="*/ 86 w 227"/>
                    <a:gd name="T1" fmla="*/ 312 h 312"/>
                    <a:gd name="T2" fmla="*/ 227 w 227"/>
                    <a:gd name="T3" fmla="*/ 142 h 312"/>
                    <a:gd name="T4" fmla="*/ 142 w 227"/>
                    <a:gd name="T5" fmla="*/ 0 h 312"/>
                    <a:gd name="T6" fmla="*/ 0 w 227"/>
                    <a:gd name="T7" fmla="*/ 142 h 312"/>
                    <a:gd name="T8" fmla="*/ 86 w 227"/>
                    <a:gd name="T9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12">
                      <a:moveTo>
                        <a:pt x="86" y="312"/>
                      </a:moveTo>
                      <a:lnTo>
                        <a:pt x="227" y="142"/>
                      </a:lnTo>
                      <a:lnTo>
                        <a:pt x="142" y="0"/>
                      </a:lnTo>
                      <a:lnTo>
                        <a:pt x="0" y="142"/>
                      </a:lnTo>
                      <a:lnTo>
                        <a:pt x="86" y="31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2" name="Freeform 30"/>
                <p:cNvSpPr>
                  <a:spLocks/>
                </p:cNvSpPr>
                <p:nvPr/>
              </p:nvSpPr>
              <p:spPr bwMode="auto">
                <a:xfrm>
                  <a:off x="2747963" y="5408613"/>
                  <a:ext cx="765175" cy="225425"/>
                </a:xfrm>
                <a:custGeom>
                  <a:avLst/>
                  <a:gdLst>
                    <a:gd name="T0" fmla="*/ 482 w 482"/>
                    <a:gd name="T1" fmla="*/ 0 h 142"/>
                    <a:gd name="T2" fmla="*/ 199 w 482"/>
                    <a:gd name="T3" fmla="*/ 0 h 142"/>
                    <a:gd name="T4" fmla="*/ 0 w 482"/>
                    <a:gd name="T5" fmla="*/ 142 h 142"/>
                    <a:gd name="T6" fmla="*/ 340 w 482"/>
                    <a:gd name="T7" fmla="*/ 142 h 142"/>
                    <a:gd name="T8" fmla="*/ 482 w 482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2" h="142">
                      <a:moveTo>
                        <a:pt x="482" y="0"/>
                      </a:moveTo>
                      <a:lnTo>
                        <a:pt x="199" y="0"/>
                      </a:lnTo>
                      <a:lnTo>
                        <a:pt x="0" y="142"/>
                      </a:lnTo>
                      <a:lnTo>
                        <a:pt x="340" y="142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3" name="Freeform 34"/>
                <p:cNvSpPr>
                  <a:spLocks/>
                </p:cNvSpPr>
                <p:nvPr/>
              </p:nvSpPr>
              <p:spPr bwMode="auto">
                <a:xfrm>
                  <a:off x="3287713" y="5408613"/>
                  <a:ext cx="360362" cy="495300"/>
                </a:xfrm>
                <a:custGeom>
                  <a:avLst/>
                  <a:gdLst>
                    <a:gd name="T0" fmla="*/ 86 w 227"/>
                    <a:gd name="T1" fmla="*/ 312 h 312"/>
                    <a:gd name="T2" fmla="*/ 227 w 227"/>
                    <a:gd name="T3" fmla="*/ 142 h 312"/>
                    <a:gd name="T4" fmla="*/ 142 w 227"/>
                    <a:gd name="T5" fmla="*/ 0 h 312"/>
                    <a:gd name="T6" fmla="*/ 0 w 227"/>
                    <a:gd name="T7" fmla="*/ 142 h 312"/>
                    <a:gd name="T8" fmla="*/ 86 w 227"/>
                    <a:gd name="T9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12">
                      <a:moveTo>
                        <a:pt x="86" y="312"/>
                      </a:moveTo>
                      <a:lnTo>
                        <a:pt x="227" y="142"/>
                      </a:lnTo>
                      <a:lnTo>
                        <a:pt x="142" y="0"/>
                      </a:lnTo>
                      <a:lnTo>
                        <a:pt x="0" y="142"/>
                      </a:lnTo>
                      <a:lnTo>
                        <a:pt x="86" y="31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4" name="Freeform 35"/>
                <p:cNvSpPr>
                  <a:spLocks/>
                </p:cNvSpPr>
                <p:nvPr/>
              </p:nvSpPr>
              <p:spPr bwMode="auto">
                <a:xfrm>
                  <a:off x="2747963" y="5408613"/>
                  <a:ext cx="765175" cy="225425"/>
                </a:xfrm>
                <a:custGeom>
                  <a:avLst/>
                  <a:gdLst>
                    <a:gd name="T0" fmla="*/ 482 w 482"/>
                    <a:gd name="T1" fmla="*/ 0 h 142"/>
                    <a:gd name="T2" fmla="*/ 199 w 482"/>
                    <a:gd name="T3" fmla="*/ 0 h 142"/>
                    <a:gd name="T4" fmla="*/ 0 w 482"/>
                    <a:gd name="T5" fmla="*/ 142 h 142"/>
                    <a:gd name="T6" fmla="*/ 340 w 482"/>
                    <a:gd name="T7" fmla="*/ 142 h 142"/>
                    <a:gd name="T8" fmla="*/ 482 w 482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2" h="142">
                      <a:moveTo>
                        <a:pt x="482" y="0"/>
                      </a:moveTo>
                      <a:lnTo>
                        <a:pt x="199" y="0"/>
                      </a:lnTo>
                      <a:lnTo>
                        <a:pt x="0" y="142"/>
                      </a:lnTo>
                      <a:lnTo>
                        <a:pt x="340" y="142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5" name="Freeform 34"/>
                <p:cNvSpPr>
                  <a:spLocks/>
                </p:cNvSpPr>
                <p:nvPr/>
              </p:nvSpPr>
              <p:spPr bwMode="auto">
                <a:xfrm>
                  <a:off x="3287712" y="5408613"/>
                  <a:ext cx="360362" cy="495300"/>
                </a:xfrm>
                <a:custGeom>
                  <a:avLst/>
                  <a:gdLst>
                    <a:gd name="T0" fmla="*/ 86 w 227"/>
                    <a:gd name="T1" fmla="*/ 312 h 312"/>
                    <a:gd name="T2" fmla="*/ 227 w 227"/>
                    <a:gd name="T3" fmla="*/ 142 h 312"/>
                    <a:gd name="T4" fmla="*/ 142 w 227"/>
                    <a:gd name="T5" fmla="*/ 0 h 312"/>
                    <a:gd name="T6" fmla="*/ 0 w 227"/>
                    <a:gd name="T7" fmla="*/ 142 h 312"/>
                    <a:gd name="T8" fmla="*/ 86 w 227"/>
                    <a:gd name="T9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12">
                      <a:moveTo>
                        <a:pt x="86" y="312"/>
                      </a:moveTo>
                      <a:lnTo>
                        <a:pt x="227" y="142"/>
                      </a:lnTo>
                      <a:lnTo>
                        <a:pt x="142" y="0"/>
                      </a:lnTo>
                      <a:lnTo>
                        <a:pt x="0" y="142"/>
                      </a:lnTo>
                      <a:lnTo>
                        <a:pt x="86" y="312"/>
                      </a:ln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46" name="Freeform 35"/>
                <p:cNvSpPr>
                  <a:spLocks/>
                </p:cNvSpPr>
                <p:nvPr/>
              </p:nvSpPr>
              <p:spPr bwMode="auto">
                <a:xfrm>
                  <a:off x="2747962" y="5408613"/>
                  <a:ext cx="765175" cy="225425"/>
                </a:xfrm>
                <a:custGeom>
                  <a:avLst/>
                  <a:gdLst>
                    <a:gd name="T0" fmla="*/ 482 w 482"/>
                    <a:gd name="T1" fmla="*/ 0 h 142"/>
                    <a:gd name="T2" fmla="*/ 199 w 482"/>
                    <a:gd name="T3" fmla="*/ 0 h 142"/>
                    <a:gd name="T4" fmla="*/ 0 w 482"/>
                    <a:gd name="T5" fmla="*/ 142 h 142"/>
                    <a:gd name="T6" fmla="*/ 340 w 482"/>
                    <a:gd name="T7" fmla="*/ 142 h 142"/>
                    <a:gd name="T8" fmla="*/ 482 w 482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2" h="142">
                      <a:moveTo>
                        <a:pt x="482" y="0"/>
                      </a:moveTo>
                      <a:lnTo>
                        <a:pt x="199" y="0"/>
                      </a:lnTo>
                      <a:lnTo>
                        <a:pt x="0" y="142"/>
                      </a:lnTo>
                      <a:lnTo>
                        <a:pt x="340" y="142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solidFill>
                  <a:srgbClr val="FFFFFF">
                    <a:alpha val="70000"/>
                  </a:srgb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2" name="グループ化 131"/>
              <p:cNvGrpSpPr/>
              <p:nvPr/>
            </p:nvGrpSpPr>
            <p:grpSpPr>
              <a:xfrm>
                <a:off x="5279670" y="4860016"/>
                <a:ext cx="1035050" cy="495300"/>
                <a:chOff x="2613025" y="5408613"/>
                <a:chExt cx="1035050" cy="495300"/>
              </a:xfrm>
            </p:grpSpPr>
            <p:sp>
              <p:nvSpPr>
                <p:cNvPr id="133" name="Freeform 28"/>
                <p:cNvSpPr>
                  <a:spLocks/>
                </p:cNvSpPr>
                <p:nvPr/>
              </p:nvSpPr>
              <p:spPr bwMode="auto">
                <a:xfrm>
                  <a:off x="2613025" y="5634038"/>
                  <a:ext cx="811213" cy="269875"/>
                </a:xfrm>
                <a:custGeom>
                  <a:avLst/>
                  <a:gdLst>
                    <a:gd name="T0" fmla="*/ 0 w 511"/>
                    <a:gd name="T1" fmla="*/ 170 h 170"/>
                    <a:gd name="T2" fmla="*/ 85 w 511"/>
                    <a:gd name="T3" fmla="*/ 0 h 170"/>
                    <a:gd name="T4" fmla="*/ 425 w 511"/>
                    <a:gd name="T5" fmla="*/ 0 h 170"/>
                    <a:gd name="T6" fmla="*/ 511 w 511"/>
                    <a:gd name="T7" fmla="*/ 170 h 170"/>
                    <a:gd name="T8" fmla="*/ 0 w 511"/>
                    <a:gd name="T9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1" h="170">
                      <a:moveTo>
                        <a:pt x="0" y="170"/>
                      </a:moveTo>
                      <a:lnTo>
                        <a:pt x="85" y="0"/>
                      </a:lnTo>
                      <a:lnTo>
                        <a:pt x="425" y="0"/>
                      </a:lnTo>
                      <a:lnTo>
                        <a:pt x="511" y="17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4" name="Freeform 29"/>
                <p:cNvSpPr>
                  <a:spLocks/>
                </p:cNvSpPr>
                <p:nvPr/>
              </p:nvSpPr>
              <p:spPr bwMode="auto">
                <a:xfrm>
                  <a:off x="3287713" y="5408613"/>
                  <a:ext cx="360362" cy="495300"/>
                </a:xfrm>
                <a:custGeom>
                  <a:avLst/>
                  <a:gdLst>
                    <a:gd name="T0" fmla="*/ 86 w 227"/>
                    <a:gd name="T1" fmla="*/ 312 h 312"/>
                    <a:gd name="T2" fmla="*/ 227 w 227"/>
                    <a:gd name="T3" fmla="*/ 142 h 312"/>
                    <a:gd name="T4" fmla="*/ 142 w 227"/>
                    <a:gd name="T5" fmla="*/ 0 h 312"/>
                    <a:gd name="T6" fmla="*/ 0 w 227"/>
                    <a:gd name="T7" fmla="*/ 142 h 312"/>
                    <a:gd name="T8" fmla="*/ 86 w 227"/>
                    <a:gd name="T9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12">
                      <a:moveTo>
                        <a:pt x="86" y="312"/>
                      </a:moveTo>
                      <a:lnTo>
                        <a:pt x="227" y="142"/>
                      </a:lnTo>
                      <a:lnTo>
                        <a:pt x="142" y="0"/>
                      </a:lnTo>
                      <a:lnTo>
                        <a:pt x="0" y="142"/>
                      </a:lnTo>
                      <a:lnTo>
                        <a:pt x="86" y="31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5" name="Freeform 30"/>
                <p:cNvSpPr>
                  <a:spLocks/>
                </p:cNvSpPr>
                <p:nvPr/>
              </p:nvSpPr>
              <p:spPr bwMode="auto">
                <a:xfrm>
                  <a:off x="2747963" y="5408613"/>
                  <a:ext cx="765175" cy="225425"/>
                </a:xfrm>
                <a:custGeom>
                  <a:avLst/>
                  <a:gdLst>
                    <a:gd name="T0" fmla="*/ 482 w 482"/>
                    <a:gd name="T1" fmla="*/ 0 h 142"/>
                    <a:gd name="T2" fmla="*/ 199 w 482"/>
                    <a:gd name="T3" fmla="*/ 0 h 142"/>
                    <a:gd name="T4" fmla="*/ 0 w 482"/>
                    <a:gd name="T5" fmla="*/ 142 h 142"/>
                    <a:gd name="T6" fmla="*/ 340 w 482"/>
                    <a:gd name="T7" fmla="*/ 142 h 142"/>
                    <a:gd name="T8" fmla="*/ 482 w 482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2" h="142">
                      <a:moveTo>
                        <a:pt x="482" y="0"/>
                      </a:moveTo>
                      <a:lnTo>
                        <a:pt x="199" y="0"/>
                      </a:lnTo>
                      <a:lnTo>
                        <a:pt x="0" y="142"/>
                      </a:lnTo>
                      <a:lnTo>
                        <a:pt x="340" y="142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6" name="Freeform 34"/>
                <p:cNvSpPr>
                  <a:spLocks/>
                </p:cNvSpPr>
                <p:nvPr/>
              </p:nvSpPr>
              <p:spPr bwMode="auto">
                <a:xfrm>
                  <a:off x="3287713" y="5408613"/>
                  <a:ext cx="360362" cy="495300"/>
                </a:xfrm>
                <a:custGeom>
                  <a:avLst/>
                  <a:gdLst>
                    <a:gd name="T0" fmla="*/ 86 w 227"/>
                    <a:gd name="T1" fmla="*/ 312 h 312"/>
                    <a:gd name="T2" fmla="*/ 227 w 227"/>
                    <a:gd name="T3" fmla="*/ 142 h 312"/>
                    <a:gd name="T4" fmla="*/ 142 w 227"/>
                    <a:gd name="T5" fmla="*/ 0 h 312"/>
                    <a:gd name="T6" fmla="*/ 0 w 227"/>
                    <a:gd name="T7" fmla="*/ 142 h 312"/>
                    <a:gd name="T8" fmla="*/ 86 w 227"/>
                    <a:gd name="T9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12">
                      <a:moveTo>
                        <a:pt x="86" y="312"/>
                      </a:moveTo>
                      <a:lnTo>
                        <a:pt x="227" y="142"/>
                      </a:lnTo>
                      <a:lnTo>
                        <a:pt x="142" y="0"/>
                      </a:lnTo>
                      <a:lnTo>
                        <a:pt x="0" y="142"/>
                      </a:lnTo>
                      <a:lnTo>
                        <a:pt x="86" y="31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7" name="Freeform 35"/>
                <p:cNvSpPr>
                  <a:spLocks/>
                </p:cNvSpPr>
                <p:nvPr/>
              </p:nvSpPr>
              <p:spPr bwMode="auto">
                <a:xfrm>
                  <a:off x="2747963" y="5408613"/>
                  <a:ext cx="765175" cy="225425"/>
                </a:xfrm>
                <a:custGeom>
                  <a:avLst/>
                  <a:gdLst>
                    <a:gd name="T0" fmla="*/ 482 w 482"/>
                    <a:gd name="T1" fmla="*/ 0 h 142"/>
                    <a:gd name="T2" fmla="*/ 199 w 482"/>
                    <a:gd name="T3" fmla="*/ 0 h 142"/>
                    <a:gd name="T4" fmla="*/ 0 w 482"/>
                    <a:gd name="T5" fmla="*/ 142 h 142"/>
                    <a:gd name="T6" fmla="*/ 340 w 482"/>
                    <a:gd name="T7" fmla="*/ 142 h 142"/>
                    <a:gd name="T8" fmla="*/ 482 w 482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2" h="142">
                      <a:moveTo>
                        <a:pt x="482" y="0"/>
                      </a:moveTo>
                      <a:lnTo>
                        <a:pt x="199" y="0"/>
                      </a:lnTo>
                      <a:lnTo>
                        <a:pt x="0" y="142"/>
                      </a:lnTo>
                      <a:lnTo>
                        <a:pt x="340" y="142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8" name="Freeform 34"/>
                <p:cNvSpPr>
                  <a:spLocks/>
                </p:cNvSpPr>
                <p:nvPr/>
              </p:nvSpPr>
              <p:spPr bwMode="auto">
                <a:xfrm>
                  <a:off x="3287712" y="5408613"/>
                  <a:ext cx="360362" cy="495300"/>
                </a:xfrm>
                <a:custGeom>
                  <a:avLst/>
                  <a:gdLst>
                    <a:gd name="T0" fmla="*/ 86 w 227"/>
                    <a:gd name="T1" fmla="*/ 312 h 312"/>
                    <a:gd name="T2" fmla="*/ 227 w 227"/>
                    <a:gd name="T3" fmla="*/ 142 h 312"/>
                    <a:gd name="T4" fmla="*/ 142 w 227"/>
                    <a:gd name="T5" fmla="*/ 0 h 312"/>
                    <a:gd name="T6" fmla="*/ 0 w 227"/>
                    <a:gd name="T7" fmla="*/ 142 h 312"/>
                    <a:gd name="T8" fmla="*/ 86 w 227"/>
                    <a:gd name="T9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12">
                      <a:moveTo>
                        <a:pt x="86" y="312"/>
                      </a:moveTo>
                      <a:lnTo>
                        <a:pt x="227" y="142"/>
                      </a:lnTo>
                      <a:lnTo>
                        <a:pt x="142" y="0"/>
                      </a:lnTo>
                      <a:lnTo>
                        <a:pt x="0" y="142"/>
                      </a:lnTo>
                      <a:lnTo>
                        <a:pt x="86" y="312"/>
                      </a:lnTo>
                      <a:close/>
                    </a:path>
                  </a:pathLst>
                </a:custGeom>
                <a:solidFill>
                  <a:schemeClr val="tx1">
                    <a:alpha val="20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39" name="Freeform 35"/>
                <p:cNvSpPr>
                  <a:spLocks/>
                </p:cNvSpPr>
                <p:nvPr/>
              </p:nvSpPr>
              <p:spPr bwMode="auto">
                <a:xfrm>
                  <a:off x="2747962" y="5408613"/>
                  <a:ext cx="765175" cy="225425"/>
                </a:xfrm>
                <a:custGeom>
                  <a:avLst/>
                  <a:gdLst>
                    <a:gd name="T0" fmla="*/ 482 w 482"/>
                    <a:gd name="T1" fmla="*/ 0 h 142"/>
                    <a:gd name="T2" fmla="*/ 199 w 482"/>
                    <a:gd name="T3" fmla="*/ 0 h 142"/>
                    <a:gd name="T4" fmla="*/ 0 w 482"/>
                    <a:gd name="T5" fmla="*/ 142 h 142"/>
                    <a:gd name="T6" fmla="*/ 340 w 482"/>
                    <a:gd name="T7" fmla="*/ 142 h 142"/>
                    <a:gd name="T8" fmla="*/ 482 w 482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2" h="142">
                      <a:moveTo>
                        <a:pt x="482" y="0"/>
                      </a:moveTo>
                      <a:lnTo>
                        <a:pt x="199" y="0"/>
                      </a:lnTo>
                      <a:lnTo>
                        <a:pt x="0" y="142"/>
                      </a:lnTo>
                      <a:lnTo>
                        <a:pt x="340" y="142"/>
                      </a:lnTo>
                      <a:lnTo>
                        <a:pt x="482" y="0"/>
                      </a:lnTo>
                      <a:close/>
                    </a:path>
                  </a:pathLst>
                </a:custGeom>
                <a:solidFill>
                  <a:srgbClr val="FFFFFF">
                    <a:alpha val="70000"/>
                  </a:srgb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24" name="グループ化 223"/>
            <p:cNvGrpSpPr/>
            <p:nvPr/>
          </p:nvGrpSpPr>
          <p:grpSpPr>
            <a:xfrm>
              <a:off x="7583186" y="2463338"/>
              <a:ext cx="671588" cy="321373"/>
              <a:chOff x="2613025" y="5408613"/>
              <a:chExt cx="1035050" cy="495300"/>
            </a:xfrm>
          </p:grpSpPr>
          <p:sp>
            <p:nvSpPr>
              <p:cNvPr id="225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8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9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0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1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01" name="グループ化 600"/>
          <p:cNvGrpSpPr/>
          <p:nvPr/>
        </p:nvGrpSpPr>
        <p:grpSpPr>
          <a:xfrm>
            <a:off x="7933386" y="1355061"/>
            <a:ext cx="1560205" cy="719328"/>
            <a:chOff x="6453357" y="2616820"/>
            <a:chExt cx="2070982" cy="954820"/>
          </a:xfrm>
        </p:grpSpPr>
        <p:grpSp>
          <p:nvGrpSpPr>
            <p:cNvPr id="234" name="グループ化 233"/>
            <p:cNvGrpSpPr/>
            <p:nvPr/>
          </p:nvGrpSpPr>
          <p:grpSpPr>
            <a:xfrm>
              <a:off x="6453357" y="3336148"/>
              <a:ext cx="492118" cy="235492"/>
              <a:chOff x="2613025" y="5408613"/>
              <a:chExt cx="1035050" cy="495300"/>
            </a:xfrm>
          </p:grpSpPr>
          <p:sp>
            <p:nvSpPr>
              <p:cNvPr id="308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9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0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1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2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3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4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35" name="グループ化 234"/>
            <p:cNvGrpSpPr/>
            <p:nvPr/>
          </p:nvGrpSpPr>
          <p:grpSpPr>
            <a:xfrm>
              <a:off x="6850124" y="3336148"/>
              <a:ext cx="492118" cy="235492"/>
              <a:chOff x="2613025" y="5408613"/>
              <a:chExt cx="1035050" cy="495300"/>
            </a:xfrm>
          </p:grpSpPr>
          <p:sp>
            <p:nvSpPr>
              <p:cNvPr id="301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2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3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4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5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6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36" name="グループ化 235"/>
            <p:cNvGrpSpPr/>
            <p:nvPr/>
          </p:nvGrpSpPr>
          <p:grpSpPr>
            <a:xfrm>
              <a:off x="7242669" y="3336148"/>
              <a:ext cx="492118" cy="235492"/>
              <a:chOff x="2613025" y="5408613"/>
              <a:chExt cx="1035050" cy="495300"/>
            </a:xfrm>
          </p:grpSpPr>
          <p:sp>
            <p:nvSpPr>
              <p:cNvPr id="294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5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6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7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8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9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0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38" name="グループ化 237"/>
            <p:cNvGrpSpPr/>
            <p:nvPr/>
          </p:nvGrpSpPr>
          <p:grpSpPr>
            <a:xfrm>
              <a:off x="7640228" y="3336148"/>
              <a:ext cx="492118" cy="235492"/>
              <a:chOff x="2613025" y="5408613"/>
              <a:chExt cx="1035050" cy="495300"/>
            </a:xfrm>
          </p:grpSpPr>
          <p:sp>
            <p:nvSpPr>
              <p:cNvPr id="239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0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1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2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3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4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5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7" name="グループ化 316"/>
            <p:cNvGrpSpPr/>
            <p:nvPr/>
          </p:nvGrpSpPr>
          <p:grpSpPr>
            <a:xfrm>
              <a:off x="8032221" y="3336148"/>
              <a:ext cx="492118" cy="235492"/>
              <a:chOff x="2613025" y="5408613"/>
              <a:chExt cx="1035050" cy="495300"/>
            </a:xfrm>
          </p:grpSpPr>
          <p:sp>
            <p:nvSpPr>
              <p:cNvPr id="342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3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4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5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6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7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8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50" name="グループ化 349"/>
            <p:cNvGrpSpPr/>
            <p:nvPr/>
          </p:nvGrpSpPr>
          <p:grpSpPr>
            <a:xfrm>
              <a:off x="6453357" y="3195940"/>
              <a:ext cx="492118" cy="235492"/>
              <a:chOff x="2613025" y="5408613"/>
              <a:chExt cx="1035050" cy="495300"/>
            </a:xfrm>
          </p:grpSpPr>
          <p:sp>
            <p:nvSpPr>
              <p:cNvPr id="375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6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7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8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9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0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1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51" name="グループ化 350"/>
            <p:cNvGrpSpPr/>
            <p:nvPr/>
          </p:nvGrpSpPr>
          <p:grpSpPr>
            <a:xfrm>
              <a:off x="6850124" y="3195940"/>
              <a:ext cx="492118" cy="235492"/>
              <a:chOff x="2613025" y="5408613"/>
              <a:chExt cx="1035050" cy="495300"/>
            </a:xfrm>
          </p:grpSpPr>
          <p:sp>
            <p:nvSpPr>
              <p:cNvPr id="368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9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0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1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2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3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4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52" name="グループ化 351"/>
            <p:cNvGrpSpPr/>
            <p:nvPr/>
          </p:nvGrpSpPr>
          <p:grpSpPr>
            <a:xfrm>
              <a:off x="7242669" y="3195940"/>
              <a:ext cx="492118" cy="235492"/>
              <a:chOff x="2613025" y="5408613"/>
              <a:chExt cx="1035050" cy="495300"/>
            </a:xfrm>
          </p:grpSpPr>
          <p:sp>
            <p:nvSpPr>
              <p:cNvPr id="361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2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3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4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5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6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7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53" name="グループ化 352"/>
            <p:cNvGrpSpPr/>
            <p:nvPr/>
          </p:nvGrpSpPr>
          <p:grpSpPr>
            <a:xfrm>
              <a:off x="7640228" y="3195940"/>
              <a:ext cx="492118" cy="235492"/>
              <a:chOff x="2613025" y="5408613"/>
              <a:chExt cx="1035050" cy="495300"/>
            </a:xfrm>
          </p:grpSpPr>
          <p:sp>
            <p:nvSpPr>
              <p:cNvPr id="354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5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6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7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8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9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0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83" name="グループ化 382"/>
            <p:cNvGrpSpPr/>
            <p:nvPr/>
          </p:nvGrpSpPr>
          <p:grpSpPr>
            <a:xfrm>
              <a:off x="8032221" y="3195940"/>
              <a:ext cx="492118" cy="235492"/>
              <a:chOff x="2613025" y="5408613"/>
              <a:chExt cx="1035050" cy="495300"/>
            </a:xfrm>
          </p:grpSpPr>
          <p:sp>
            <p:nvSpPr>
              <p:cNvPr id="408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9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0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1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2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3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4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16" name="グループ化 415"/>
            <p:cNvGrpSpPr/>
            <p:nvPr/>
          </p:nvGrpSpPr>
          <p:grpSpPr>
            <a:xfrm>
              <a:off x="6453357" y="3049636"/>
              <a:ext cx="492118" cy="235492"/>
              <a:chOff x="2613025" y="5408613"/>
              <a:chExt cx="1035050" cy="495300"/>
            </a:xfrm>
          </p:grpSpPr>
          <p:sp>
            <p:nvSpPr>
              <p:cNvPr id="441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2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3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4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5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6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7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17" name="グループ化 416"/>
            <p:cNvGrpSpPr/>
            <p:nvPr/>
          </p:nvGrpSpPr>
          <p:grpSpPr>
            <a:xfrm>
              <a:off x="6850124" y="3049636"/>
              <a:ext cx="492118" cy="235492"/>
              <a:chOff x="2613025" y="5408613"/>
              <a:chExt cx="1035050" cy="495300"/>
            </a:xfrm>
          </p:grpSpPr>
          <p:sp>
            <p:nvSpPr>
              <p:cNvPr id="434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5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6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7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8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9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0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18" name="グループ化 417"/>
            <p:cNvGrpSpPr/>
            <p:nvPr/>
          </p:nvGrpSpPr>
          <p:grpSpPr>
            <a:xfrm>
              <a:off x="7242669" y="3049636"/>
              <a:ext cx="492118" cy="235492"/>
              <a:chOff x="2613025" y="5408613"/>
              <a:chExt cx="1035050" cy="495300"/>
            </a:xfrm>
          </p:grpSpPr>
          <p:sp>
            <p:nvSpPr>
              <p:cNvPr id="427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8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9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0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1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2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3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19" name="グループ化 418"/>
            <p:cNvGrpSpPr/>
            <p:nvPr/>
          </p:nvGrpSpPr>
          <p:grpSpPr>
            <a:xfrm>
              <a:off x="7640228" y="3049636"/>
              <a:ext cx="492118" cy="235492"/>
              <a:chOff x="2613025" y="5408613"/>
              <a:chExt cx="1035050" cy="495300"/>
            </a:xfrm>
          </p:grpSpPr>
          <p:sp>
            <p:nvSpPr>
              <p:cNvPr id="420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1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2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3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4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5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6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49" name="グループ化 448"/>
            <p:cNvGrpSpPr/>
            <p:nvPr/>
          </p:nvGrpSpPr>
          <p:grpSpPr>
            <a:xfrm>
              <a:off x="8032221" y="3049636"/>
              <a:ext cx="492118" cy="235492"/>
              <a:chOff x="2613025" y="5408613"/>
              <a:chExt cx="1035050" cy="495300"/>
            </a:xfrm>
          </p:grpSpPr>
          <p:sp>
            <p:nvSpPr>
              <p:cNvPr id="474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5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6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7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8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9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0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1" name="グループ化 480"/>
            <p:cNvGrpSpPr/>
            <p:nvPr/>
          </p:nvGrpSpPr>
          <p:grpSpPr>
            <a:xfrm>
              <a:off x="6453357" y="2903332"/>
              <a:ext cx="492118" cy="235492"/>
              <a:chOff x="2613025" y="5408613"/>
              <a:chExt cx="1035050" cy="495300"/>
            </a:xfrm>
          </p:grpSpPr>
          <p:sp>
            <p:nvSpPr>
              <p:cNvPr id="482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3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4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5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6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7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8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9" name="グループ化 488"/>
            <p:cNvGrpSpPr/>
            <p:nvPr/>
          </p:nvGrpSpPr>
          <p:grpSpPr>
            <a:xfrm>
              <a:off x="6850124" y="2903332"/>
              <a:ext cx="492118" cy="235492"/>
              <a:chOff x="2613025" y="5408613"/>
              <a:chExt cx="1035050" cy="495300"/>
            </a:xfrm>
          </p:grpSpPr>
          <p:sp>
            <p:nvSpPr>
              <p:cNvPr id="490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1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2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3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4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5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6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97" name="グループ化 496"/>
            <p:cNvGrpSpPr/>
            <p:nvPr/>
          </p:nvGrpSpPr>
          <p:grpSpPr>
            <a:xfrm>
              <a:off x="7242669" y="2903332"/>
              <a:ext cx="492118" cy="235492"/>
              <a:chOff x="2613025" y="5408613"/>
              <a:chExt cx="1035050" cy="495300"/>
            </a:xfrm>
          </p:grpSpPr>
          <p:sp>
            <p:nvSpPr>
              <p:cNvPr id="498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9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0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1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2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3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4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05" name="グループ化 504"/>
            <p:cNvGrpSpPr/>
            <p:nvPr/>
          </p:nvGrpSpPr>
          <p:grpSpPr>
            <a:xfrm>
              <a:off x="7640228" y="2903332"/>
              <a:ext cx="492118" cy="235492"/>
              <a:chOff x="2613025" y="5408613"/>
              <a:chExt cx="1035050" cy="495300"/>
            </a:xfrm>
          </p:grpSpPr>
          <p:sp>
            <p:nvSpPr>
              <p:cNvPr id="506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7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8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9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0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1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2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13" name="グループ化 512"/>
            <p:cNvGrpSpPr/>
            <p:nvPr/>
          </p:nvGrpSpPr>
          <p:grpSpPr>
            <a:xfrm>
              <a:off x="8032221" y="2903332"/>
              <a:ext cx="492118" cy="235492"/>
              <a:chOff x="2613025" y="5408613"/>
              <a:chExt cx="1035050" cy="495300"/>
            </a:xfrm>
          </p:grpSpPr>
          <p:sp>
            <p:nvSpPr>
              <p:cNvPr id="514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5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7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8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9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0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21" name="グループ化 520"/>
            <p:cNvGrpSpPr/>
            <p:nvPr/>
          </p:nvGrpSpPr>
          <p:grpSpPr>
            <a:xfrm>
              <a:off x="6453357" y="2763124"/>
              <a:ext cx="492118" cy="235492"/>
              <a:chOff x="2613025" y="5408613"/>
              <a:chExt cx="1035050" cy="495300"/>
            </a:xfrm>
          </p:grpSpPr>
          <p:sp>
            <p:nvSpPr>
              <p:cNvPr id="522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4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5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6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7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8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29" name="グループ化 528"/>
            <p:cNvGrpSpPr/>
            <p:nvPr/>
          </p:nvGrpSpPr>
          <p:grpSpPr>
            <a:xfrm>
              <a:off x="6850124" y="2763124"/>
              <a:ext cx="492118" cy="235492"/>
              <a:chOff x="2613025" y="5408613"/>
              <a:chExt cx="1035050" cy="495300"/>
            </a:xfrm>
          </p:grpSpPr>
          <p:sp>
            <p:nvSpPr>
              <p:cNvPr id="530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1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5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6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37" name="グループ化 536"/>
            <p:cNvGrpSpPr/>
            <p:nvPr/>
          </p:nvGrpSpPr>
          <p:grpSpPr>
            <a:xfrm>
              <a:off x="7242669" y="2763124"/>
              <a:ext cx="492118" cy="235492"/>
              <a:chOff x="2613025" y="5408613"/>
              <a:chExt cx="1035050" cy="495300"/>
            </a:xfrm>
          </p:grpSpPr>
          <p:sp>
            <p:nvSpPr>
              <p:cNvPr id="538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9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0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1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2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3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45" name="グループ化 544"/>
            <p:cNvGrpSpPr/>
            <p:nvPr/>
          </p:nvGrpSpPr>
          <p:grpSpPr>
            <a:xfrm>
              <a:off x="7640228" y="2763124"/>
              <a:ext cx="492118" cy="235492"/>
              <a:chOff x="2613025" y="5408613"/>
              <a:chExt cx="1035050" cy="495300"/>
            </a:xfrm>
          </p:grpSpPr>
          <p:sp>
            <p:nvSpPr>
              <p:cNvPr id="546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7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8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9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0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1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2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53" name="グループ化 552"/>
            <p:cNvGrpSpPr/>
            <p:nvPr/>
          </p:nvGrpSpPr>
          <p:grpSpPr>
            <a:xfrm>
              <a:off x="8032221" y="2763124"/>
              <a:ext cx="492118" cy="235492"/>
              <a:chOff x="2613025" y="5408613"/>
              <a:chExt cx="1035050" cy="495300"/>
            </a:xfrm>
          </p:grpSpPr>
          <p:sp>
            <p:nvSpPr>
              <p:cNvPr id="554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5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6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7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8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9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0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61" name="グループ化 560"/>
            <p:cNvGrpSpPr/>
            <p:nvPr/>
          </p:nvGrpSpPr>
          <p:grpSpPr>
            <a:xfrm>
              <a:off x="6453357" y="2616820"/>
              <a:ext cx="492118" cy="235492"/>
              <a:chOff x="2613025" y="5408613"/>
              <a:chExt cx="1035050" cy="495300"/>
            </a:xfrm>
          </p:grpSpPr>
          <p:sp>
            <p:nvSpPr>
              <p:cNvPr id="562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3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4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5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6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7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8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69" name="グループ化 568"/>
            <p:cNvGrpSpPr/>
            <p:nvPr/>
          </p:nvGrpSpPr>
          <p:grpSpPr>
            <a:xfrm>
              <a:off x="6850124" y="2616820"/>
              <a:ext cx="492118" cy="235492"/>
              <a:chOff x="2613025" y="5408613"/>
              <a:chExt cx="1035050" cy="495300"/>
            </a:xfrm>
          </p:grpSpPr>
          <p:sp>
            <p:nvSpPr>
              <p:cNvPr id="570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1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2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3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4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5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6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77" name="グループ化 576"/>
            <p:cNvGrpSpPr/>
            <p:nvPr/>
          </p:nvGrpSpPr>
          <p:grpSpPr>
            <a:xfrm>
              <a:off x="7242669" y="2616820"/>
              <a:ext cx="492118" cy="235492"/>
              <a:chOff x="2613025" y="5408613"/>
              <a:chExt cx="1035050" cy="495300"/>
            </a:xfrm>
          </p:grpSpPr>
          <p:sp>
            <p:nvSpPr>
              <p:cNvPr id="578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9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0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1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2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3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85" name="グループ化 584"/>
            <p:cNvGrpSpPr/>
            <p:nvPr/>
          </p:nvGrpSpPr>
          <p:grpSpPr>
            <a:xfrm>
              <a:off x="7640228" y="2616820"/>
              <a:ext cx="492118" cy="235492"/>
              <a:chOff x="2613025" y="5408613"/>
              <a:chExt cx="1035050" cy="495300"/>
            </a:xfrm>
          </p:grpSpPr>
          <p:sp>
            <p:nvSpPr>
              <p:cNvPr id="586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7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8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9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0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1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2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93" name="グループ化 592"/>
            <p:cNvGrpSpPr/>
            <p:nvPr/>
          </p:nvGrpSpPr>
          <p:grpSpPr>
            <a:xfrm>
              <a:off x="8032221" y="2616820"/>
              <a:ext cx="492118" cy="235492"/>
              <a:chOff x="2613025" y="5408613"/>
              <a:chExt cx="1035050" cy="495300"/>
            </a:xfrm>
          </p:grpSpPr>
          <p:sp>
            <p:nvSpPr>
              <p:cNvPr id="594" name="Freeform 28"/>
              <p:cNvSpPr>
                <a:spLocks/>
              </p:cNvSpPr>
              <p:nvPr/>
            </p:nvSpPr>
            <p:spPr bwMode="auto">
              <a:xfrm>
                <a:off x="2613025" y="5634038"/>
                <a:ext cx="811213" cy="269875"/>
              </a:xfrm>
              <a:custGeom>
                <a:avLst/>
                <a:gdLst>
                  <a:gd name="T0" fmla="*/ 0 w 511"/>
                  <a:gd name="T1" fmla="*/ 170 h 170"/>
                  <a:gd name="T2" fmla="*/ 85 w 511"/>
                  <a:gd name="T3" fmla="*/ 0 h 170"/>
                  <a:gd name="T4" fmla="*/ 425 w 511"/>
                  <a:gd name="T5" fmla="*/ 0 h 170"/>
                  <a:gd name="T6" fmla="*/ 511 w 511"/>
                  <a:gd name="T7" fmla="*/ 170 h 170"/>
                  <a:gd name="T8" fmla="*/ 0 w 511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70">
                    <a:moveTo>
                      <a:pt x="0" y="170"/>
                    </a:moveTo>
                    <a:lnTo>
                      <a:pt x="85" y="0"/>
                    </a:lnTo>
                    <a:lnTo>
                      <a:pt x="425" y="0"/>
                    </a:lnTo>
                    <a:lnTo>
                      <a:pt x="511" y="170"/>
                    </a:lnTo>
                    <a:lnTo>
                      <a:pt x="0" y="17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5" name="Freeform 29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6" name="Freeform 30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7" name="Freeform 34"/>
              <p:cNvSpPr>
                <a:spLocks/>
              </p:cNvSpPr>
              <p:nvPr/>
            </p:nvSpPr>
            <p:spPr bwMode="auto">
              <a:xfrm>
                <a:off x="3287713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8" name="Freeform 35"/>
              <p:cNvSpPr>
                <a:spLocks/>
              </p:cNvSpPr>
              <p:nvPr/>
            </p:nvSpPr>
            <p:spPr bwMode="auto">
              <a:xfrm>
                <a:off x="2747963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3500000" scaled="1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9" name="Freeform 34"/>
              <p:cNvSpPr>
                <a:spLocks/>
              </p:cNvSpPr>
              <p:nvPr/>
            </p:nvSpPr>
            <p:spPr bwMode="auto">
              <a:xfrm>
                <a:off x="3287712" y="5408613"/>
                <a:ext cx="360362" cy="495300"/>
              </a:xfrm>
              <a:custGeom>
                <a:avLst/>
                <a:gdLst>
                  <a:gd name="T0" fmla="*/ 86 w 227"/>
                  <a:gd name="T1" fmla="*/ 312 h 312"/>
                  <a:gd name="T2" fmla="*/ 227 w 227"/>
                  <a:gd name="T3" fmla="*/ 142 h 312"/>
                  <a:gd name="T4" fmla="*/ 142 w 227"/>
                  <a:gd name="T5" fmla="*/ 0 h 312"/>
                  <a:gd name="T6" fmla="*/ 0 w 227"/>
                  <a:gd name="T7" fmla="*/ 142 h 312"/>
                  <a:gd name="T8" fmla="*/ 86 w 22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2">
                    <a:moveTo>
                      <a:pt x="86" y="312"/>
                    </a:moveTo>
                    <a:lnTo>
                      <a:pt x="227" y="142"/>
                    </a:lnTo>
                    <a:lnTo>
                      <a:pt x="142" y="0"/>
                    </a:lnTo>
                    <a:lnTo>
                      <a:pt x="0" y="142"/>
                    </a:lnTo>
                    <a:lnTo>
                      <a:pt x="86" y="312"/>
                    </a:ln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0" name="Freeform 35"/>
              <p:cNvSpPr>
                <a:spLocks/>
              </p:cNvSpPr>
              <p:nvPr/>
            </p:nvSpPr>
            <p:spPr bwMode="auto">
              <a:xfrm>
                <a:off x="2747962" y="5408613"/>
                <a:ext cx="765175" cy="225425"/>
              </a:xfrm>
              <a:custGeom>
                <a:avLst/>
                <a:gdLst>
                  <a:gd name="T0" fmla="*/ 482 w 482"/>
                  <a:gd name="T1" fmla="*/ 0 h 142"/>
                  <a:gd name="T2" fmla="*/ 199 w 482"/>
                  <a:gd name="T3" fmla="*/ 0 h 142"/>
                  <a:gd name="T4" fmla="*/ 0 w 482"/>
                  <a:gd name="T5" fmla="*/ 142 h 142"/>
                  <a:gd name="T6" fmla="*/ 340 w 482"/>
                  <a:gd name="T7" fmla="*/ 142 h 142"/>
                  <a:gd name="T8" fmla="*/ 482 w 482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142">
                    <a:moveTo>
                      <a:pt x="482" y="0"/>
                    </a:moveTo>
                    <a:lnTo>
                      <a:pt x="199" y="0"/>
                    </a:lnTo>
                    <a:lnTo>
                      <a:pt x="0" y="142"/>
                    </a:lnTo>
                    <a:lnTo>
                      <a:pt x="340" y="142"/>
                    </a:lnTo>
                    <a:lnTo>
                      <a:pt x="482" y="0"/>
                    </a:lnTo>
                    <a:close/>
                  </a:path>
                </a:pathLst>
              </a:custGeom>
              <a:solidFill>
                <a:srgbClr val="FFFFFF">
                  <a:alpha val="70000"/>
                </a:srgbClr>
              </a:soli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99" name="グループ化 698"/>
          <p:cNvGrpSpPr/>
          <p:nvPr/>
        </p:nvGrpSpPr>
        <p:grpSpPr>
          <a:xfrm>
            <a:off x="7893590" y="3096464"/>
            <a:ext cx="1639616" cy="1023056"/>
            <a:chOff x="3863284" y="4582956"/>
            <a:chExt cx="2004631" cy="1250811"/>
          </a:xfrm>
        </p:grpSpPr>
        <p:grpSp>
          <p:nvGrpSpPr>
            <p:cNvPr id="604" name="グループ化 603"/>
            <p:cNvGrpSpPr/>
            <p:nvPr/>
          </p:nvGrpSpPr>
          <p:grpSpPr>
            <a:xfrm>
              <a:off x="5044294" y="5192556"/>
              <a:ext cx="823621" cy="457225"/>
              <a:chOff x="4540006" y="3166110"/>
              <a:chExt cx="1525905" cy="847090"/>
            </a:xfrm>
          </p:grpSpPr>
          <p:sp>
            <p:nvSpPr>
              <p:cNvPr id="621" name="フリーフォーム 620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22" name="フリーフォーム 621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 622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05" name="グループ化 604"/>
            <p:cNvGrpSpPr/>
            <p:nvPr/>
          </p:nvGrpSpPr>
          <p:grpSpPr>
            <a:xfrm>
              <a:off x="4649351" y="5252971"/>
              <a:ext cx="823621" cy="457225"/>
              <a:chOff x="4540006" y="3166110"/>
              <a:chExt cx="1525905" cy="847090"/>
            </a:xfrm>
          </p:grpSpPr>
          <p:sp>
            <p:nvSpPr>
              <p:cNvPr id="618" name="フリーフォーム 617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19" name="フリーフォーム 618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フリーフォーム 619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27" name="グループ化 626"/>
            <p:cNvGrpSpPr/>
            <p:nvPr/>
          </p:nvGrpSpPr>
          <p:grpSpPr>
            <a:xfrm>
              <a:off x="4258227" y="5316127"/>
              <a:ext cx="823621" cy="457225"/>
              <a:chOff x="4540006" y="3166110"/>
              <a:chExt cx="1525905" cy="847090"/>
            </a:xfrm>
          </p:grpSpPr>
          <p:sp>
            <p:nvSpPr>
              <p:cNvPr id="628" name="フリーフォーム 627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29" name="フリーフォーム 628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フリーフォーム 629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31" name="グループ化 630"/>
            <p:cNvGrpSpPr/>
            <p:nvPr/>
          </p:nvGrpSpPr>
          <p:grpSpPr>
            <a:xfrm>
              <a:off x="3863284" y="5376542"/>
              <a:ext cx="823621" cy="457225"/>
              <a:chOff x="4540006" y="3166110"/>
              <a:chExt cx="1525905" cy="847090"/>
            </a:xfrm>
          </p:grpSpPr>
          <p:sp>
            <p:nvSpPr>
              <p:cNvPr id="632" name="フリーフォーム 631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33" name="フリーフォーム 632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 633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35" name="グループ化 634"/>
            <p:cNvGrpSpPr/>
            <p:nvPr/>
          </p:nvGrpSpPr>
          <p:grpSpPr>
            <a:xfrm>
              <a:off x="5044294" y="5040156"/>
              <a:ext cx="823621" cy="457225"/>
              <a:chOff x="4540006" y="3166110"/>
              <a:chExt cx="1525905" cy="847090"/>
            </a:xfrm>
          </p:grpSpPr>
          <p:sp>
            <p:nvSpPr>
              <p:cNvPr id="636" name="フリーフォーム 635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37" name="フリーフォーム 636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フリーフォーム 637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39" name="グループ化 638"/>
            <p:cNvGrpSpPr/>
            <p:nvPr/>
          </p:nvGrpSpPr>
          <p:grpSpPr>
            <a:xfrm>
              <a:off x="4649351" y="5100571"/>
              <a:ext cx="823621" cy="457225"/>
              <a:chOff x="4540006" y="3166110"/>
              <a:chExt cx="1525905" cy="847090"/>
            </a:xfrm>
          </p:grpSpPr>
          <p:sp>
            <p:nvSpPr>
              <p:cNvPr id="640" name="フリーフォーム 639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41" name="フリーフォーム 640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 641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43" name="グループ化 642"/>
            <p:cNvGrpSpPr/>
            <p:nvPr/>
          </p:nvGrpSpPr>
          <p:grpSpPr>
            <a:xfrm>
              <a:off x="4258227" y="5163727"/>
              <a:ext cx="823621" cy="457225"/>
              <a:chOff x="4540006" y="3166110"/>
              <a:chExt cx="1525905" cy="847090"/>
            </a:xfrm>
          </p:grpSpPr>
          <p:sp>
            <p:nvSpPr>
              <p:cNvPr id="644" name="フリーフォーム 643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45" name="フリーフォーム 644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フリーフォーム 645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47" name="グループ化 646"/>
            <p:cNvGrpSpPr/>
            <p:nvPr/>
          </p:nvGrpSpPr>
          <p:grpSpPr>
            <a:xfrm>
              <a:off x="3863284" y="5224142"/>
              <a:ext cx="823621" cy="457225"/>
              <a:chOff x="4540006" y="3166110"/>
              <a:chExt cx="1525905" cy="847090"/>
            </a:xfrm>
          </p:grpSpPr>
          <p:sp>
            <p:nvSpPr>
              <p:cNvPr id="648" name="フリーフォーム 647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49" name="フリーフォーム 648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フリーフォーム 649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1" name="グループ化 650"/>
            <p:cNvGrpSpPr/>
            <p:nvPr/>
          </p:nvGrpSpPr>
          <p:grpSpPr>
            <a:xfrm>
              <a:off x="5044294" y="4887756"/>
              <a:ext cx="823621" cy="457225"/>
              <a:chOff x="4540006" y="3166110"/>
              <a:chExt cx="1525905" cy="847090"/>
            </a:xfrm>
          </p:grpSpPr>
          <p:sp>
            <p:nvSpPr>
              <p:cNvPr id="652" name="フリーフォーム 651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53" name="フリーフォーム 652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フリーフォーム 653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5" name="グループ化 654"/>
            <p:cNvGrpSpPr/>
            <p:nvPr/>
          </p:nvGrpSpPr>
          <p:grpSpPr>
            <a:xfrm>
              <a:off x="4649351" y="4948171"/>
              <a:ext cx="823621" cy="457225"/>
              <a:chOff x="4540006" y="3166110"/>
              <a:chExt cx="1525905" cy="847090"/>
            </a:xfrm>
          </p:grpSpPr>
          <p:sp>
            <p:nvSpPr>
              <p:cNvPr id="656" name="フリーフォーム 655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57" name="フリーフォーム 656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フリーフォーム 657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9" name="グループ化 658"/>
            <p:cNvGrpSpPr/>
            <p:nvPr/>
          </p:nvGrpSpPr>
          <p:grpSpPr>
            <a:xfrm>
              <a:off x="4258227" y="5011327"/>
              <a:ext cx="823621" cy="457225"/>
              <a:chOff x="4540006" y="3166110"/>
              <a:chExt cx="1525905" cy="847090"/>
            </a:xfrm>
          </p:grpSpPr>
          <p:sp>
            <p:nvSpPr>
              <p:cNvPr id="660" name="フリーフォーム 659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61" name="フリーフォーム 660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フリーフォーム 661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3" name="グループ化 662"/>
            <p:cNvGrpSpPr/>
            <p:nvPr/>
          </p:nvGrpSpPr>
          <p:grpSpPr>
            <a:xfrm>
              <a:off x="3863284" y="5071742"/>
              <a:ext cx="823621" cy="457225"/>
              <a:chOff x="4540006" y="3166110"/>
              <a:chExt cx="1525905" cy="847090"/>
            </a:xfrm>
          </p:grpSpPr>
          <p:sp>
            <p:nvSpPr>
              <p:cNvPr id="664" name="フリーフォーム 663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65" name="フリーフォーム 664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フリーフォーム 665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7" name="グループ化 666"/>
            <p:cNvGrpSpPr/>
            <p:nvPr/>
          </p:nvGrpSpPr>
          <p:grpSpPr>
            <a:xfrm>
              <a:off x="5044294" y="4735356"/>
              <a:ext cx="823621" cy="457225"/>
              <a:chOff x="4540006" y="3166110"/>
              <a:chExt cx="1525905" cy="847090"/>
            </a:xfrm>
          </p:grpSpPr>
          <p:sp>
            <p:nvSpPr>
              <p:cNvPr id="668" name="フリーフォーム 667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69" name="フリーフォーム 668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フリーフォーム 669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1" name="グループ化 670"/>
            <p:cNvGrpSpPr/>
            <p:nvPr/>
          </p:nvGrpSpPr>
          <p:grpSpPr>
            <a:xfrm>
              <a:off x="4649351" y="4795771"/>
              <a:ext cx="823621" cy="457225"/>
              <a:chOff x="4540006" y="3166110"/>
              <a:chExt cx="1525905" cy="847090"/>
            </a:xfrm>
          </p:grpSpPr>
          <p:sp>
            <p:nvSpPr>
              <p:cNvPr id="672" name="フリーフォーム 671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73" name="フリーフォーム 672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フリーフォーム 673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5" name="グループ化 674"/>
            <p:cNvGrpSpPr/>
            <p:nvPr/>
          </p:nvGrpSpPr>
          <p:grpSpPr>
            <a:xfrm>
              <a:off x="4258227" y="4858927"/>
              <a:ext cx="823621" cy="457225"/>
              <a:chOff x="4540006" y="3166110"/>
              <a:chExt cx="1525905" cy="847090"/>
            </a:xfrm>
          </p:grpSpPr>
          <p:sp>
            <p:nvSpPr>
              <p:cNvPr id="676" name="フリーフォーム 675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77" name="フリーフォーム 676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フリーフォーム 677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9" name="グループ化 678"/>
            <p:cNvGrpSpPr/>
            <p:nvPr/>
          </p:nvGrpSpPr>
          <p:grpSpPr>
            <a:xfrm>
              <a:off x="3863284" y="4919342"/>
              <a:ext cx="823621" cy="457225"/>
              <a:chOff x="4540006" y="3166110"/>
              <a:chExt cx="1525905" cy="847090"/>
            </a:xfrm>
          </p:grpSpPr>
          <p:sp>
            <p:nvSpPr>
              <p:cNvPr id="680" name="フリーフォーム 679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81" name="フリーフォーム 680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フリーフォーム 681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3" name="グループ化 682"/>
            <p:cNvGrpSpPr/>
            <p:nvPr/>
          </p:nvGrpSpPr>
          <p:grpSpPr>
            <a:xfrm>
              <a:off x="5044294" y="4582956"/>
              <a:ext cx="823621" cy="457225"/>
              <a:chOff x="4540006" y="3166110"/>
              <a:chExt cx="1525905" cy="847090"/>
            </a:xfrm>
          </p:grpSpPr>
          <p:sp>
            <p:nvSpPr>
              <p:cNvPr id="684" name="フリーフォーム 683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85" name="フリーフォーム 684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フリーフォーム 685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7" name="グループ化 686"/>
            <p:cNvGrpSpPr/>
            <p:nvPr/>
          </p:nvGrpSpPr>
          <p:grpSpPr>
            <a:xfrm>
              <a:off x="4649351" y="4643371"/>
              <a:ext cx="823621" cy="457225"/>
              <a:chOff x="4540006" y="3166110"/>
              <a:chExt cx="1525905" cy="847090"/>
            </a:xfrm>
          </p:grpSpPr>
          <p:sp>
            <p:nvSpPr>
              <p:cNvPr id="688" name="フリーフォーム 687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89" name="フリーフォーム 688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フリーフォーム 689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91" name="グループ化 690"/>
            <p:cNvGrpSpPr/>
            <p:nvPr/>
          </p:nvGrpSpPr>
          <p:grpSpPr>
            <a:xfrm>
              <a:off x="4258227" y="4706527"/>
              <a:ext cx="823621" cy="457225"/>
              <a:chOff x="4540006" y="3166110"/>
              <a:chExt cx="1525905" cy="847090"/>
            </a:xfrm>
          </p:grpSpPr>
          <p:sp>
            <p:nvSpPr>
              <p:cNvPr id="692" name="フリーフォーム 691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93" name="フリーフォーム 692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フリーフォーム 693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95" name="グループ化 694"/>
            <p:cNvGrpSpPr/>
            <p:nvPr/>
          </p:nvGrpSpPr>
          <p:grpSpPr>
            <a:xfrm>
              <a:off x="3863284" y="4766942"/>
              <a:ext cx="823621" cy="457225"/>
              <a:chOff x="4540006" y="3166110"/>
              <a:chExt cx="1525905" cy="847090"/>
            </a:xfrm>
          </p:grpSpPr>
          <p:sp>
            <p:nvSpPr>
              <p:cNvPr id="696" name="フリーフォーム 695"/>
              <p:cNvSpPr/>
              <p:nvPr/>
            </p:nvSpPr>
            <p:spPr>
              <a:xfrm>
                <a:off x="4540006" y="3166110"/>
                <a:ext cx="1525905" cy="843915"/>
              </a:xfrm>
              <a:custGeom>
                <a:avLst/>
                <a:gdLst>
                  <a:gd name="connsiteX0" fmla="*/ 1525905 w 1525905"/>
                  <a:gd name="connsiteY0" fmla="*/ 741045 h 843915"/>
                  <a:gd name="connsiteX1" fmla="*/ 1400175 w 1525905"/>
                  <a:gd name="connsiteY1" fmla="*/ 502920 h 843915"/>
                  <a:gd name="connsiteX2" fmla="*/ 603885 w 1525905"/>
                  <a:gd name="connsiteY2" fmla="*/ 0 h 843915"/>
                  <a:gd name="connsiteX3" fmla="*/ 125730 w 1525905"/>
                  <a:gd name="connsiteY3" fmla="*/ 74295 h 843915"/>
                  <a:gd name="connsiteX4" fmla="*/ 0 w 1525905"/>
                  <a:gd name="connsiteY4" fmla="*/ 350520 h 843915"/>
                  <a:gd name="connsiteX5" fmla="*/ 796290 w 1525905"/>
                  <a:gd name="connsiteY5" fmla="*/ 843915 h 843915"/>
                  <a:gd name="connsiteX6" fmla="*/ 1525905 w 1525905"/>
                  <a:gd name="connsiteY6" fmla="*/ 741045 h 84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5905" h="843915">
                    <a:moveTo>
                      <a:pt x="1525905" y="741045"/>
                    </a:moveTo>
                    <a:lnTo>
                      <a:pt x="1400175" y="502920"/>
                    </a:lnTo>
                    <a:lnTo>
                      <a:pt x="603885" y="0"/>
                    </a:lnTo>
                    <a:lnTo>
                      <a:pt x="125730" y="74295"/>
                    </a:lnTo>
                    <a:lnTo>
                      <a:pt x="0" y="350520"/>
                    </a:lnTo>
                    <a:lnTo>
                      <a:pt x="796290" y="843915"/>
                    </a:lnTo>
                    <a:lnTo>
                      <a:pt x="1525905" y="74104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  <a:tileRect/>
              </a:gradFill>
              <a:ln>
                <a:noFill/>
              </a:ln>
              <a:effectLst/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endParaRPr>
              </a:p>
            </p:txBody>
          </p:sp>
          <p:sp>
            <p:nvSpPr>
              <p:cNvPr id="697" name="フリーフォーム 696"/>
              <p:cNvSpPr/>
              <p:nvPr/>
            </p:nvSpPr>
            <p:spPr>
              <a:xfrm>
                <a:off x="4666688" y="3167380"/>
                <a:ext cx="1272540" cy="566420"/>
              </a:xfrm>
              <a:custGeom>
                <a:avLst/>
                <a:gdLst>
                  <a:gd name="connsiteX0" fmla="*/ 0 w 1272540"/>
                  <a:gd name="connsiteY0" fmla="*/ 71120 h 566420"/>
                  <a:gd name="connsiteX1" fmla="*/ 480060 w 1272540"/>
                  <a:gd name="connsiteY1" fmla="*/ 0 h 566420"/>
                  <a:gd name="connsiteX2" fmla="*/ 1272540 w 1272540"/>
                  <a:gd name="connsiteY2" fmla="*/ 502920 h 566420"/>
                  <a:gd name="connsiteX3" fmla="*/ 779780 w 1272540"/>
                  <a:gd name="connsiteY3" fmla="*/ 566420 h 566420"/>
                  <a:gd name="connsiteX4" fmla="*/ 0 w 1272540"/>
                  <a:gd name="connsiteY4" fmla="*/ 71120 h 566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540" h="566420">
                    <a:moveTo>
                      <a:pt x="0" y="71120"/>
                    </a:moveTo>
                    <a:lnTo>
                      <a:pt x="480060" y="0"/>
                    </a:lnTo>
                    <a:lnTo>
                      <a:pt x="1272540" y="502920"/>
                    </a:lnTo>
                    <a:lnTo>
                      <a:pt x="779780" y="566420"/>
                    </a:lnTo>
                    <a:lnTo>
                      <a:pt x="0" y="71120"/>
                    </a:lnTo>
                    <a:close/>
                  </a:path>
                </a:pathLst>
              </a:cu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 697"/>
              <p:cNvSpPr/>
              <p:nvPr/>
            </p:nvSpPr>
            <p:spPr>
              <a:xfrm>
                <a:off x="4540006" y="3241040"/>
                <a:ext cx="916940" cy="772160"/>
              </a:xfrm>
              <a:custGeom>
                <a:avLst/>
                <a:gdLst>
                  <a:gd name="connsiteX0" fmla="*/ 787400 w 916940"/>
                  <a:gd name="connsiteY0" fmla="*/ 772160 h 772160"/>
                  <a:gd name="connsiteX1" fmla="*/ 916940 w 916940"/>
                  <a:gd name="connsiteY1" fmla="*/ 490220 h 772160"/>
                  <a:gd name="connsiteX2" fmla="*/ 132080 w 916940"/>
                  <a:gd name="connsiteY2" fmla="*/ 0 h 772160"/>
                  <a:gd name="connsiteX3" fmla="*/ 0 w 916940"/>
                  <a:gd name="connsiteY3" fmla="*/ 274320 h 772160"/>
                  <a:gd name="connsiteX4" fmla="*/ 787400 w 916940"/>
                  <a:gd name="connsiteY4" fmla="*/ 772160 h 77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6940" h="772160">
                    <a:moveTo>
                      <a:pt x="787400" y="772160"/>
                    </a:moveTo>
                    <a:lnTo>
                      <a:pt x="916940" y="490220"/>
                    </a:lnTo>
                    <a:lnTo>
                      <a:pt x="132080" y="0"/>
                    </a:lnTo>
                    <a:lnTo>
                      <a:pt x="0" y="274320"/>
                    </a:lnTo>
                    <a:lnTo>
                      <a:pt x="787400" y="77216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00" name="グループ化 799"/>
          <p:cNvGrpSpPr/>
          <p:nvPr/>
        </p:nvGrpSpPr>
        <p:grpSpPr>
          <a:xfrm>
            <a:off x="6038876" y="3147775"/>
            <a:ext cx="1601351" cy="850623"/>
            <a:chOff x="4081087" y="4886533"/>
            <a:chExt cx="2798532" cy="1486555"/>
          </a:xfrm>
        </p:grpSpPr>
        <p:grpSp>
          <p:nvGrpSpPr>
            <p:cNvPr id="700" name="グループ化 699"/>
            <p:cNvGrpSpPr/>
            <p:nvPr/>
          </p:nvGrpSpPr>
          <p:grpSpPr>
            <a:xfrm>
              <a:off x="4149873" y="4886533"/>
              <a:ext cx="1613943" cy="796031"/>
              <a:chOff x="3438858" y="3164205"/>
              <a:chExt cx="2990117" cy="1474789"/>
            </a:xfrm>
          </p:grpSpPr>
          <p:grpSp>
            <p:nvGrpSpPr>
              <p:cNvPr id="701" name="グループ化 700"/>
              <p:cNvGrpSpPr/>
              <p:nvPr/>
            </p:nvGrpSpPr>
            <p:grpSpPr>
              <a:xfrm>
                <a:off x="4903070" y="3558483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22" name="フリーフォーム 721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23" name="フリーフォーム 722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フリーフォーム 723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02" name="グループ化 701"/>
              <p:cNvGrpSpPr/>
              <p:nvPr/>
            </p:nvGrpSpPr>
            <p:grpSpPr>
              <a:xfrm>
                <a:off x="4170560" y="3679974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19" name="フリーフォーム 718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20" name="フリーフォーム 719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フリーフォーム 720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03" name="グループ化 702"/>
              <p:cNvGrpSpPr/>
              <p:nvPr/>
            </p:nvGrpSpPr>
            <p:grpSpPr>
              <a:xfrm>
                <a:off x="3438858" y="3791904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16" name="フリーフォーム 715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17" name="フリーフォーム 716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フリーフォーム 717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04" name="グループ化 703"/>
              <p:cNvGrpSpPr/>
              <p:nvPr/>
            </p:nvGrpSpPr>
            <p:grpSpPr>
              <a:xfrm>
                <a:off x="4552715" y="3355284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13" name="フリーフォーム 712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14" name="フリーフォーム 713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フリーフォーム 714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05" name="グループ化 704"/>
              <p:cNvGrpSpPr/>
              <p:nvPr/>
            </p:nvGrpSpPr>
            <p:grpSpPr>
              <a:xfrm>
                <a:off x="3776496" y="3480289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10" name="フリーフォーム 709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11" name="フリーフォーム 710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フリーフォーム 711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06" name="グループ化 705"/>
              <p:cNvGrpSpPr/>
              <p:nvPr/>
            </p:nvGrpSpPr>
            <p:grpSpPr>
              <a:xfrm>
                <a:off x="4154794" y="3164205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07" name="フリーフォーム 706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08" name="フリーフォーム 707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フリーフォーム 708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25" name="グループ化 724"/>
            <p:cNvGrpSpPr/>
            <p:nvPr/>
          </p:nvGrpSpPr>
          <p:grpSpPr>
            <a:xfrm>
              <a:off x="5265676" y="5133739"/>
              <a:ext cx="1613943" cy="796031"/>
              <a:chOff x="3438858" y="3164205"/>
              <a:chExt cx="2990117" cy="1474789"/>
            </a:xfrm>
          </p:grpSpPr>
          <p:grpSp>
            <p:nvGrpSpPr>
              <p:cNvPr id="726" name="グループ化 725"/>
              <p:cNvGrpSpPr/>
              <p:nvPr/>
            </p:nvGrpSpPr>
            <p:grpSpPr>
              <a:xfrm>
                <a:off x="4903070" y="3558483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47" name="フリーフォーム 746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48" name="フリーフォーム 747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フリーフォーム 748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27" name="グループ化 726"/>
              <p:cNvGrpSpPr/>
              <p:nvPr/>
            </p:nvGrpSpPr>
            <p:grpSpPr>
              <a:xfrm>
                <a:off x="4170560" y="3679974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44" name="フリーフォーム 743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45" name="フリーフォーム 744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フリーフォーム 745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28" name="グループ化 727"/>
              <p:cNvGrpSpPr/>
              <p:nvPr/>
            </p:nvGrpSpPr>
            <p:grpSpPr>
              <a:xfrm>
                <a:off x="3438858" y="3791904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41" name="フリーフォーム 740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42" name="フリーフォーム 741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フリーフォーム 742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29" name="グループ化 728"/>
              <p:cNvGrpSpPr/>
              <p:nvPr/>
            </p:nvGrpSpPr>
            <p:grpSpPr>
              <a:xfrm>
                <a:off x="4552715" y="3355284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38" name="フリーフォーム 737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39" name="フリーフォーム 738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フリーフォーム 739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30" name="グループ化 729"/>
              <p:cNvGrpSpPr/>
              <p:nvPr/>
            </p:nvGrpSpPr>
            <p:grpSpPr>
              <a:xfrm>
                <a:off x="3776496" y="3480289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35" name="フリーフォーム 734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36" name="フリーフォーム 735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フリーフォーム 736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31" name="グループ化 730"/>
              <p:cNvGrpSpPr/>
              <p:nvPr/>
            </p:nvGrpSpPr>
            <p:grpSpPr>
              <a:xfrm>
                <a:off x="4154794" y="3164205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32" name="フリーフォーム 731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33" name="フリーフォーム 732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フリーフォーム 733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50" name="グループ化 749"/>
            <p:cNvGrpSpPr/>
            <p:nvPr/>
          </p:nvGrpSpPr>
          <p:grpSpPr>
            <a:xfrm>
              <a:off x="4081087" y="5347239"/>
              <a:ext cx="1613943" cy="796031"/>
              <a:chOff x="3438858" y="3164205"/>
              <a:chExt cx="2990117" cy="1474789"/>
            </a:xfrm>
          </p:grpSpPr>
          <p:grpSp>
            <p:nvGrpSpPr>
              <p:cNvPr id="751" name="グループ化 750"/>
              <p:cNvGrpSpPr/>
              <p:nvPr/>
            </p:nvGrpSpPr>
            <p:grpSpPr>
              <a:xfrm>
                <a:off x="4903070" y="3558483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72" name="フリーフォーム 771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73" name="フリーフォーム 772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フリーフォーム 773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52" name="グループ化 751"/>
              <p:cNvGrpSpPr/>
              <p:nvPr/>
            </p:nvGrpSpPr>
            <p:grpSpPr>
              <a:xfrm>
                <a:off x="4170560" y="3679974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69" name="フリーフォーム 768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70" name="フリーフォーム 769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フリーフォーム 770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53" name="グループ化 752"/>
              <p:cNvGrpSpPr/>
              <p:nvPr/>
            </p:nvGrpSpPr>
            <p:grpSpPr>
              <a:xfrm>
                <a:off x="3438858" y="3791904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66" name="フリーフォーム 765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67" name="フリーフォーム 766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フリーフォーム 767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54" name="グループ化 753"/>
              <p:cNvGrpSpPr/>
              <p:nvPr/>
            </p:nvGrpSpPr>
            <p:grpSpPr>
              <a:xfrm>
                <a:off x="4552715" y="3355284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63" name="フリーフォーム 762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64" name="フリーフォーム 763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フリーフォーム 764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55" name="グループ化 754"/>
              <p:cNvGrpSpPr/>
              <p:nvPr/>
            </p:nvGrpSpPr>
            <p:grpSpPr>
              <a:xfrm>
                <a:off x="3776496" y="3480289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60" name="フリーフォーム 759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61" name="フリーフォーム 760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フリーフォーム 761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56" name="グループ化 755"/>
              <p:cNvGrpSpPr/>
              <p:nvPr/>
            </p:nvGrpSpPr>
            <p:grpSpPr>
              <a:xfrm>
                <a:off x="4154794" y="3164205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57" name="フリーフォーム 756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58" name="フリーフォーム 757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フリーフォーム 758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75" name="グループ化 774"/>
            <p:cNvGrpSpPr/>
            <p:nvPr/>
          </p:nvGrpSpPr>
          <p:grpSpPr>
            <a:xfrm>
              <a:off x="5109244" y="5577057"/>
              <a:ext cx="1613943" cy="796031"/>
              <a:chOff x="3438858" y="3164205"/>
              <a:chExt cx="2990117" cy="1474789"/>
            </a:xfrm>
          </p:grpSpPr>
          <p:grpSp>
            <p:nvGrpSpPr>
              <p:cNvPr id="776" name="グループ化 775"/>
              <p:cNvGrpSpPr/>
              <p:nvPr/>
            </p:nvGrpSpPr>
            <p:grpSpPr>
              <a:xfrm>
                <a:off x="4903070" y="3558483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97" name="フリーフォーム 796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98" name="フリーフォーム 797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フリーフォーム 798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77" name="グループ化 776"/>
              <p:cNvGrpSpPr/>
              <p:nvPr/>
            </p:nvGrpSpPr>
            <p:grpSpPr>
              <a:xfrm>
                <a:off x="4170560" y="3679974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94" name="フリーフォーム 793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95" name="フリーフォーム 794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フリーフォーム 795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78" name="グループ化 777"/>
              <p:cNvGrpSpPr/>
              <p:nvPr/>
            </p:nvGrpSpPr>
            <p:grpSpPr>
              <a:xfrm>
                <a:off x="3438858" y="3791904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91" name="フリーフォーム 790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92" name="フリーフォーム 791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フリーフォーム 792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79" name="グループ化 778"/>
              <p:cNvGrpSpPr/>
              <p:nvPr/>
            </p:nvGrpSpPr>
            <p:grpSpPr>
              <a:xfrm>
                <a:off x="4552715" y="3355284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88" name="フリーフォーム 787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89" name="フリーフォーム 788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0" name="フリーフォーム 789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80" name="グループ化 779"/>
              <p:cNvGrpSpPr/>
              <p:nvPr/>
            </p:nvGrpSpPr>
            <p:grpSpPr>
              <a:xfrm>
                <a:off x="3776496" y="3480289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85" name="フリーフォーム 784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86" name="フリーフォーム 785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フリーフォーム 786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81" name="グループ化 780"/>
              <p:cNvGrpSpPr/>
              <p:nvPr/>
            </p:nvGrpSpPr>
            <p:grpSpPr>
              <a:xfrm>
                <a:off x="4154794" y="3164205"/>
                <a:ext cx="1525905" cy="847090"/>
                <a:chOff x="4540006" y="3166110"/>
                <a:chExt cx="1525905" cy="847090"/>
              </a:xfrm>
            </p:grpSpPr>
            <p:sp>
              <p:nvSpPr>
                <p:cNvPr id="782" name="フリーフォーム 781"/>
                <p:cNvSpPr/>
                <p:nvPr/>
              </p:nvSpPr>
              <p:spPr>
                <a:xfrm>
                  <a:off x="4540006" y="3166110"/>
                  <a:ext cx="1525905" cy="843915"/>
                </a:xfrm>
                <a:custGeom>
                  <a:avLst/>
                  <a:gdLst>
                    <a:gd name="connsiteX0" fmla="*/ 1525905 w 1525905"/>
                    <a:gd name="connsiteY0" fmla="*/ 741045 h 843915"/>
                    <a:gd name="connsiteX1" fmla="*/ 1400175 w 1525905"/>
                    <a:gd name="connsiteY1" fmla="*/ 502920 h 843915"/>
                    <a:gd name="connsiteX2" fmla="*/ 603885 w 1525905"/>
                    <a:gd name="connsiteY2" fmla="*/ 0 h 843915"/>
                    <a:gd name="connsiteX3" fmla="*/ 125730 w 1525905"/>
                    <a:gd name="connsiteY3" fmla="*/ 74295 h 843915"/>
                    <a:gd name="connsiteX4" fmla="*/ 0 w 1525905"/>
                    <a:gd name="connsiteY4" fmla="*/ 350520 h 843915"/>
                    <a:gd name="connsiteX5" fmla="*/ 796290 w 1525905"/>
                    <a:gd name="connsiteY5" fmla="*/ 843915 h 843915"/>
                    <a:gd name="connsiteX6" fmla="*/ 1525905 w 1525905"/>
                    <a:gd name="connsiteY6" fmla="*/ 741045 h 8439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5905" h="843915">
                      <a:moveTo>
                        <a:pt x="1525905" y="741045"/>
                      </a:moveTo>
                      <a:lnTo>
                        <a:pt x="1400175" y="502920"/>
                      </a:lnTo>
                      <a:lnTo>
                        <a:pt x="603885" y="0"/>
                      </a:lnTo>
                      <a:lnTo>
                        <a:pt x="125730" y="74295"/>
                      </a:lnTo>
                      <a:lnTo>
                        <a:pt x="0" y="350520"/>
                      </a:lnTo>
                      <a:lnTo>
                        <a:pt x="796290" y="843915"/>
                      </a:lnTo>
                      <a:lnTo>
                        <a:pt x="1525905" y="741045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13500000" scaled="0"/>
                  <a:tileRect/>
                </a:gra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endParaRPr>
                </a:p>
              </p:txBody>
            </p:sp>
            <p:sp>
              <p:nvSpPr>
                <p:cNvPr id="783" name="フリーフォーム 782"/>
                <p:cNvSpPr/>
                <p:nvPr/>
              </p:nvSpPr>
              <p:spPr>
                <a:xfrm>
                  <a:off x="4666688" y="3167380"/>
                  <a:ext cx="1272540" cy="566420"/>
                </a:xfrm>
                <a:custGeom>
                  <a:avLst/>
                  <a:gdLst>
                    <a:gd name="connsiteX0" fmla="*/ 0 w 1272540"/>
                    <a:gd name="connsiteY0" fmla="*/ 71120 h 566420"/>
                    <a:gd name="connsiteX1" fmla="*/ 480060 w 1272540"/>
                    <a:gd name="connsiteY1" fmla="*/ 0 h 566420"/>
                    <a:gd name="connsiteX2" fmla="*/ 1272540 w 1272540"/>
                    <a:gd name="connsiteY2" fmla="*/ 502920 h 566420"/>
                    <a:gd name="connsiteX3" fmla="*/ 779780 w 1272540"/>
                    <a:gd name="connsiteY3" fmla="*/ 566420 h 566420"/>
                    <a:gd name="connsiteX4" fmla="*/ 0 w 1272540"/>
                    <a:gd name="connsiteY4" fmla="*/ 71120 h 566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72540" h="566420">
                      <a:moveTo>
                        <a:pt x="0" y="71120"/>
                      </a:moveTo>
                      <a:lnTo>
                        <a:pt x="480060" y="0"/>
                      </a:lnTo>
                      <a:lnTo>
                        <a:pt x="1272540" y="502920"/>
                      </a:lnTo>
                      <a:lnTo>
                        <a:pt x="779780" y="566420"/>
                      </a:lnTo>
                      <a:lnTo>
                        <a:pt x="0" y="7112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フリーフォーム 783"/>
                <p:cNvSpPr/>
                <p:nvPr/>
              </p:nvSpPr>
              <p:spPr>
                <a:xfrm>
                  <a:off x="4540006" y="3241040"/>
                  <a:ext cx="916940" cy="772160"/>
                </a:xfrm>
                <a:custGeom>
                  <a:avLst/>
                  <a:gdLst>
                    <a:gd name="connsiteX0" fmla="*/ 787400 w 916940"/>
                    <a:gd name="connsiteY0" fmla="*/ 772160 h 772160"/>
                    <a:gd name="connsiteX1" fmla="*/ 916940 w 916940"/>
                    <a:gd name="connsiteY1" fmla="*/ 490220 h 772160"/>
                    <a:gd name="connsiteX2" fmla="*/ 132080 w 916940"/>
                    <a:gd name="connsiteY2" fmla="*/ 0 h 772160"/>
                    <a:gd name="connsiteX3" fmla="*/ 0 w 916940"/>
                    <a:gd name="connsiteY3" fmla="*/ 274320 h 772160"/>
                    <a:gd name="connsiteX4" fmla="*/ 787400 w 916940"/>
                    <a:gd name="connsiteY4" fmla="*/ 772160 h 772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16940" h="772160">
                      <a:moveTo>
                        <a:pt x="787400" y="772160"/>
                      </a:moveTo>
                      <a:lnTo>
                        <a:pt x="916940" y="490220"/>
                      </a:lnTo>
                      <a:lnTo>
                        <a:pt x="132080" y="0"/>
                      </a:lnTo>
                      <a:lnTo>
                        <a:pt x="0" y="274320"/>
                      </a:lnTo>
                      <a:lnTo>
                        <a:pt x="787400" y="772160"/>
                      </a:lnTo>
                      <a:close/>
                    </a:path>
                  </a:pathLst>
                </a:custGeom>
                <a:solidFill>
                  <a:srgbClr val="FFFFFF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802" name="グループ化 801"/>
          <p:cNvGrpSpPr/>
          <p:nvPr/>
        </p:nvGrpSpPr>
        <p:grpSpPr>
          <a:xfrm>
            <a:off x="821969" y="4824155"/>
            <a:ext cx="765085" cy="1395155"/>
            <a:chOff x="821969" y="4824155"/>
            <a:chExt cx="765085" cy="1395155"/>
          </a:xfrm>
        </p:grpSpPr>
        <p:sp>
          <p:nvSpPr>
            <p:cNvPr id="803" name="角丸四角形 802"/>
            <p:cNvSpPr/>
            <p:nvPr/>
          </p:nvSpPr>
          <p:spPr bwMode="auto">
            <a:xfrm>
              <a:off x="821969" y="4824155"/>
              <a:ext cx="765085" cy="1395155"/>
            </a:xfrm>
            <a:prstGeom prst="roundRect">
              <a:avLst>
                <a:gd name="adj" fmla="val 11090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3500000" scaled="0"/>
            </a:gra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4" name="テキスト ボックス 803"/>
            <p:cNvSpPr txBox="1"/>
            <p:nvPr/>
          </p:nvSpPr>
          <p:spPr>
            <a:xfrm>
              <a:off x="897839" y="5351725"/>
              <a:ext cx="602402" cy="3400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 h="25400" prst="softRound"/>
                <a:bevelB w="38100" h="38100"/>
              </a:sp3d>
            </a:bodyPr>
            <a:lstStyle/>
            <a:p>
              <a:r>
                <a:rPr kumimoji="1" lang="en-US" altLang="ja-JP" dirty="0" smtClean="0">
                  <a:gradFill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</a:gradFill>
                  <a:latin typeface="Impact" panose="020B0806030902050204" pitchFamily="34" charset="0"/>
                </a:rPr>
                <a:t>GOLD</a:t>
              </a:r>
              <a:endParaRPr kumimoji="1" lang="ja-JP" altLang="en-US" dirty="0"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</a:gradFill>
                <a:latin typeface="Impact" panose="020B0806030902050204" pitchFamily="34" charset="0"/>
              </a:endParaRPr>
            </a:p>
          </p:txBody>
        </p:sp>
      </p:grpSp>
      <p:grpSp>
        <p:nvGrpSpPr>
          <p:cNvPr id="805" name="グループ化 804"/>
          <p:cNvGrpSpPr/>
          <p:nvPr/>
        </p:nvGrpSpPr>
        <p:grpSpPr>
          <a:xfrm rot="1800000">
            <a:off x="2742209" y="4824155"/>
            <a:ext cx="765085" cy="1395155"/>
            <a:chOff x="821969" y="4824155"/>
            <a:chExt cx="765085" cy="1395155"/>
          </a:xfrm>
        </p:grpSpPr>
        <p:sp>
          <p:nvSpPr>
            <p:cNvPr id="806" name="角丸四角形 805"/>
            <p:cNvSpPr/>
            <p:nvPr/>
          </p:nvSpPr>
          <p:spPr bwMode="auto">
            <a:xfrm>
              <a:off x="821969" y="4824155"/>
              <a:ext cx="765085" cy="1395155"/>
            </a:xfrm>
            <a:prstGeom prst="roundRect">
              <a:avLst>
                <a:gd name="adj" fmla="val 11090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3500000" scaled="0"/>
            </a:gra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glow" dir="t"/>
            </a:scene3d>
            <a:sp3d prstMaterial="dkEdge">
              <a:bevelT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7" name="テキスト ボックス 806"/>
            <p:cNvSpPr txBox="1"/>
            <p:nvPr/>
          </p:nvSpPr>
          <p:spPr>
            <a:xfrm>
              <a:off x="897839" y="5351725"/>
              <a:ext cx="602402" cy="3400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threePt" dir="t"/>
              </a:scene3d>
              <a:sp3d>
                <a:bevelT w="12700" h="25400" prst="softRound"/>
                <a:bevelB w="38100" h="38100"/>
              </a:sp3d>
            </a:bodyPr>
            <a:lstStyle/>
            <a:p>
              <a:r>
                <a:rPr kumimoji="1" lang="en-US" altLang="ja-JP" dirty="0" smtClean="0">
                  <a:gradFill>
                    <a:gsLst>
                      <a:gs pos="0">
                        <a:srgbClr val="FBE4AE"/>
                      </a:gs>
                      <a:gs pos="13000">
                        <a:srgbClr val="BD922A"/>
                      </a:gs>
                      <a:gs pos="21001">
                        <a:srgbClr val="BD922A"/>
                      </a:gs>
                      <a:gs pos="63000">
                        <a:srgbClr val="FBE4AE"/>
                      </a:gs>
                      <a:gs pos="67000">
                        <a:srgbClr val="BD922A"/>
                      </a:gs>
                      <a:gs pos="69000">
                        <a:srgbClr val="835E17"/>
                      </a:gs>
                      <a:gs pos="82001">
                        <a:srgbClr val="A28949"/>
                      </a:gs>
                      <a:gs pos="100000">
                        <a:srgbClr val="FAE3B7"/>
                      </a:gs>
                    </a:gsLst>
                    <a:lin ang="13500000" scaled="1"/>
                  </a:gradFill>
                  <a:latin typeface="Impact" panose="020B0806030902050204" pitchFamily="34" charset="0"/>
                </a:rPr>
                <a:t>GOLD</a:t>
              </a:r>
              <a:endParaRPr kumimoji="1" lang="ja-JP" altLang="en-US" dirty="0"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3500000" scaled="1"/>
                </a:gradFill>
                <a:latin typeface="Impact" panose="020B0806030902050204" pitchFamily="34" charset="0"/>
              </a:endParaRPr>
            </a:p>
          </p:txBody>
        </p:sp>
      </p:grpSp>
      <p:grpSp>
        <p:nvGrpSpPr>
          <p:cNvPr id="811" name="グループ化 810"/>
          <p:cNvGrpSpPr/>
          <p:nvPr/>
        </p:nvGrpSpPr>
        <p:grpSpPr>
          <a:xfrm>
            <a:off x="6184617" y="4709160"/>
            <a:ext cx="1287992" cy="1453506"/>
            <a:chOff x="4561497" y="4654147"/>
            <a:chExt cx="1482994" cy="1673566"/>
          </a:xfrm>
        </p:grpSpPr>
        <p:sp>
          <p:nvSpPr>
            <p:cNvPr id="808" name="角丸四角形 807"/>
            <p:cNvSpPr/>
            <p:nvPr/>
          </p:nvSpPr>
          <p:spPr bwMode="auto">
            <a:xfrm>
              <a:off x="4561497" y="4811400"/>
              <a:ext cx="765085" cy="1395155"/>
            </a:xfrm>
            <a:prstGeom prst="roundRect">
              <a:avLst>
                <a:gd name="adj" fmla="val 11090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3500000" scaled="0"/>
            </a:gradFill>
            <a:ln w="9525">
              <a:noFill/>
              <a:round/>
              <a:headEnd/>
              <a:tailEnd/>
            </a:ln>
            <a:effectLst/>
            <a:scene3d>
              <a:camera prst="isometricOffAxis2Top"/>
              <a:lightRig rig="threePt" dir="t"/>
            </a:scene3d>
            <a:sp3d extrusionH="133350"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9" name="角丸四角形 808"/>
            <p:cNvSpPr/>
            <p:nvPr/>
          </p:nvSpPr>
          <p:spPr bwMode="auto">
            <a:xfrm>
              <a:off x="5279406" y="4932558"/>
              <a:ext cx="765085" cy="1395155"/>
            </a:xfrm>
            <a:prstGeom prst="roundRect">
              <a:avLst>
                <a:gd name="adj" fmla="val 11090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3500000" scaled="0"/>
            </a:gradFill>
            <a:ln w="9525">
              <a:noFill/>
              <a:round/>
              <a:headEnd/>
              <a:tailEnd/>
            </a:ln>
            <a:effectLst/>
            <a:scene3d>
              <a:camera prst="isometricOffAxis2Top"/>
              <a:lightRig rig="threePt" dir="t"/>
            </a:scene3d>
            <a:sp3d extrusionH="133350"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0" name="角丸四角形 809"/>
            <p:cNvSpPr/>
            <p:nvPr/>
          </p:nvSpPr>
          <p:spPr bwMode="auto">
            <a:xfrm>
              <a:off x="4909006" y="4654147"/>
              <a:ext cx="765085" cy="1395155"/>
            </a:xfrm>
            <a:prstGeom prst="roundRect">
              <a:avLst>
                <a:gd name="adj" fmla="val 11090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3500000" scaled="0"/>
            </a:gradFill>
            <a:ln w="9525">
              <a:noFill/>
              <a:round/>
              <a:headEnd/>
              <a:tailEnd/>
            </a:ln>
            <a:effectLst/>
            <a:scene3d>
              <a:camera prst="isometricOffAxis2Top"/>
              <a:lightRig rig="threePt" dir="t"/>
            </a:scene3d>
            <a:sp3d extrusionH="133350">
              <a:bevelT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0" name="グループ化 819"/>
          <p:cNvGrpSpPr/>
          <p:nvPr/>
        </p:nvGrpSpPr>
        <p:grpSpPr>
          <a:xfrm>
            <a:off x="8025401" y="4708454"/>
            <a:ext cx="1375993" cy="1348250"/>
            <a:chOff x="8025401" y="4708454"/>
            <a:chExt cx="1375993" cy="1348250"/>
          </a:xfrm>
        </p:grpSpPr>
        <p:grpSp>
          <p:nvGrpSpPr>
            <p:cNvPr id="819" name="グループ化 818"/>
            <p:cNvGrpSpPr/>
            <p:nvPr/>
          </p:nvGrpSpPr>
          <p:grpSpPr>
            <a:xfrm>
              <a:off x="8025401" y="4845000"/>
              <a:ext cx="1375993" cy="1211704"/>
              <a:chOff x="6119888" y="4845000"/>
              <a:chExt cx="1375993" cy="1211704"/>
            </a:xfrm>
          </p:grpSpPr>
          <p:sp>
            <p:nvSpPr>
              <p:cNvPr id="816" name="角丸四角形 815"/>
              <p:cNvSpPr/>
              <p:nvPr/>
            </p:nvSpPr>
            <p:spPr bwMode="auto">
              <a:xfrm>
                <a:off x="6119888" y="4845000"/>
                <a:ext cx="664482" cy="1211704"/>
              </a:xfrm>
              <a:prstGeom prst="roundRect">
                <a:avLst>
                  <a:gd name="adj" fmla="val 11090"/>
                </a:avLst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perspectiveRelaxed"/>
                <a:lightRig rig="harsh" dir="t"/>
              </a:scene3d>
              <a:sp3d extrusionH="38100" prstMaterial="softEdge">
                <a:bevelT w="165100" prst="coolSlant"/>
                <a:bevelB/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角丸四角形 816"/>
              <p:cNvSpPr/>
              <p:nvPr/>
            </p:nvSpPr>
            <p:spPr bwMode="auto">
              <a:xfrm>
                <a:off x="6831399" y="4845000"/>
                <a:ext cx="664482" cy="1211704"/>
              </a:xfrm>
              <a:prstGeom prst="roundRect">
                <a:avLst>
                  <a:gd name="adj" fmla="val 11090"/>
                </a:avLst>
              </a:pr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13500000" scaled="0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perspectiveRelaxed"/>
                <a:lightRig rig="harsh" dir="t"/>
              </a:scene3d>
              <a:sp3d extrusionH="38100" prstMaterial="softEdge">
                <a:bevelT w="165100" prst="coolSlant"/>
                <a:bevelB/>
              </a:sp3d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18" name="角丸四角形 817"/>
            <p:cNvSpPr/>
            <p:nvPr/>
          </p:nvSpPr>
          <p:spPr bwMode="auto">
            <a:xfrm>
              <a:off x="8397476" y="4708454"/>
              <a:ext cx="664482" cy="1211704"/>
            </a:xfrm>
            <a:prstGeom prst="roundRect">
              <a:avLst>
                <a:gd name="adj" fmla="val 11090"/>
              </a:avLst>
            </a:prstGeom>
            <a:gradFill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13500000" scaled="0"/>
            </a:gradFill>
            <a:ln w="9525">
              <a:noFill/>
              <a:round/>
              <a:headEnd/>
              <a:tailEnd/>
            </a:ln>
            <a:effectLst/>
            <a:scene3d>
              <a:camera prst="perspectiveRelaxed"/>
              <a:lightRig rig="harsh" dir="t"/>
            </a:scene3d>
            <a:sp3d extrusionH="38100" prstMaterial="softEdge">
              <a:bevelT w="165100" prst="coolSlant"/>
              <a:bevelB/>
            </a:sp3d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21" name="角丸四角形 820"/>
          <p:cNvSpPr/>
          <p:nvPr/>
        </p:nvSpPr>
        <p:spPr bwMode="auto">
          <a:xfrm>
            <a:off x="4518290" y="4541853"/>
            <a:ext cx="909557" cy="1658606"/>
          </a:xfrm>
          <a:prstGeom prst="roundRect">
            <a:avLst>
              <a:gd name="adj" fmla="val 11090"/>
            </a:avLst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3500000" scaled="0"/>
          </a:gradFill>
          <a:ln w="9525">
            <a:noFill/>
            <a:round/>
            <a:headEnd/>
            <a:tailEnd/>
          </a:ln>
          <a:effectLst/>
          <a:scene3d>
            <a:camera prst="isometricOffAxis2Top"/>
            <a:lightRig rig="threePt" dir="t"/>
          </a:scene3d>
          <a:sp3d extrusionH="133350">
            <a:bevelT/>
            <a:bevelB/>
          </a:sp3d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16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PPTX090_金</dc:title>
  <dc:subject>PPTX090_金</dc:subject>
  <dc:creator>http://www.digipot.net</dc:creator>
  <cp:lastModifiedBy/>
  <cp:revision>1</cp:revision>
  <dcterms:created xsi:type="dcterms:W3CDTF">2013-10-04T06:43:38Z</dcterms:created>
  <dcterms:modified xsi:type="dcterms:W3CDTF">2013-10-04T06:43:40Z</dcterms:modified>
  <cp:category/>
  <cp:version>1</cp:version>
</cp:coreProperties>
</file>