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6" r:id="rId2"/>
    <p:sldId id="277" r:id="rId3"/>
    <p:sldId id="274" r:id="rId4"/>
    <p:sldId id="278" r:id="rId5"/>
    <p:sldId id="275" r:id="rId6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3300"/>
    <a:srgbClr val="CC6600"/>
    <a:srgbClr val="993300"/>
    <a:srgbClr val="FFCC00"/>
    <a:srgbClr val="FF9900"/>
    <a:srgbClr val="CC9900"/>
    <a:srgbClr val="663300"/>
    <a:srgbClr val="FF66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100" d="100"/>
          <a:sy n="100" d="100"/>
        </p:scale>
        <p:origin x="-1037" y="22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グループ化 26"/>
          <p:cNvGrpSpPr/>
          <p:nvPr/>
        </p:nvGrpSpPr>
        <p:grpSpPr>
          <a:xfrm>
            <a:off x="407496" y="1267345"/>
            <a:ext cx="1583228" cy="746260"/>
            <a:chOff x="3107795" y="3364415"/>
            <a:chExt cx="2849243" cy="1343001"/>
          </a:xfrm>
        </p:grpSpPr>
        <p:sp>
          <p:nvSpPr>
            <p:cNvPr id="25" name="月 24"/>
            <p:cNvSpPr/>
            <p:nvPr/>
          </p:nvSpPr>
          <p:spPr bwMode="auto">
            <a:xfrm rot="7200000">
              <a:off x="4148640" y="4409662"/>
              <a:ext cx="270030" cy="325478"/>
            </a:xfrm>
            <a:prstGeom prst="moon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月 25"/>
            <p:cNvSpPr/>
            <p:nvPr/>
          </p:nvSpPr>
          <p:spPr bwMode="auto">
            <a:xfrm rot="14400000" flipH="1">
              <a:off x="4659553" y="4409662"/>
              <a:ext cx="270030" cy="325478"/>
            </a:xfrm>
            <a:prstGeom prst="moon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月 13"/>
            <p:cNvSpPr/>
            <p:nvPr/>
          </p:nvSpPr>
          <p:spPr bwMode="auto">
            <a:xfrm rot="5400000">
              <a:off x="3197805" y="3338990"/>
              <a:ext cx="1080120" cy="1260140"/>
            </a:xfrm>
            <a:prstGeom prst="moon">
              <a:avLst>
                <a:gd name="adj" fmla="val 70548"/>
              </a:avLst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月 14"/>
            <p:cNvSpPr/>
            <p:nvPr/>
          </p:nvSpPr>
          <p:spPr bwMode="auto">
            <a:xfrm rot="5400000">
              <a:off x="4786908" y="3338990"/>
              <a:ext cx="1080120" cy="1260140"/>
            </a:xfrm>
            <a:prstGeom prst="moon">
              <a:avLst>
                <a:gd name="adj" fmla="val 70548"/>
              </a:avLst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涙形 15"/>
            <p:cNvSpPr/>
            <p:nvPr/>
          </p:nvSpPr>
          <p:spPr bwMode="auto">
            <a:xfrm rot="18900000">
              <a:off x="4223600" y="3943028"/>
              <a:ext cx="624885" cy="624885"/>
            </a:xfrm>
            <a:prstGeom prst="teardrop">
              <a:avLst>
                <a:gd name="adj" fmla="val 144201"/>
              </a:avLst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涙形 19"/>
            <p:cNvSpPr/>
            <p:nvPr/>
          </p:nvSpPr>
          <p:spPr bwMode="auto">
            <a:xfrm rot="16200000">
              <a:off x="4094182" y="3364415"/>
              <a:ext cx="360040" cy="360040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涙形 20"/>
            <p:cNvSpPr/>
            <p:nvPr/>
          </p:nvSpPr>
          <p:spPr bwMode="auto">
            <a:xfrm rot="5400000" flipH="1">
              <a:off x="4606246" y="3364415"/>
              <a:ext cx="360040" cy="360040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涙形 21"/>
            <p:cNvSpPr/>
            <p:nvPr/>
          </p:nvSpPr>
          <p:spPr bwMode="auto">
            <a:xfrm rot="8100000">
              <a:off x="4225286" y="3494907"/>
              <a:ext cx="630071" cy="630071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二等辺三角形 22"/>
            <p:cNvSpPr/>
            <p:nvPr/>
          </p:nvSpPr>
          <p:spPr bwMode="auto">
            <a:xfrm rot="10800000">
              <a:off x="4237015" y="3813870"/>
              <a:ext cx="261840" cy="155190"/>
            </a:xfrm>
            <a:prstGeom prst="triangl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二等辺三角形 23"/>
            <p:cNvSpPr/>
            <p:nvPr/>
          </p:nvSpPr>
          <p:spPr bwMode="auto">
            <a:xfrm rot="10800000">
              <a:off x="4560103" y="3813870"/>
              <a:ext cx="261840" cy="155190"/>
            </a:xfrm>
            <a:prstGeom prst="triangl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" name="グループ化 59"/>
          <p:cNvGrpSpPr/>
          <p:nvPr/>
        </p:nvGrpSpPr>
        <p:grpSpPr>
          <a:xfrm>
            <a:off x="2342709" y="1234424"/>
            <a:ext cx="1477687" cy="963658"/>
            <a:chOff x="2258957" y="1011271"/>
            <a:chExt cx="2164306" cy="1411430"/>
          </a:xfrm>
        </p:grpSpPr>
        <p:sp>
          <p:nvSpPr>
            <p:cNvPr id="56" name="星 7 55"/>
            <p:cNvSpPr/>
            <p:nvPr/>
          </p:nvSpPr>
          <p:spPr bwMode="auto">
            <a:xfrm rot="9000000">
              <a:off x="3348881" y="1924719"/>
              <a:ext cx="462365" cy="497982"/>
            </a:xfrm>
            <a:prstGeom prst="star7">
              <a:avLst>
                <a:gd name="adj" fmla="val 13658"/>
                <a:gd name="hf" fmla="val 102572"/>
                <a:gd name="vf" fmla="val 105210"/>
              </a:avLst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星 7 56"/>
            <p:cNvSpPr/>
            <p:nvPr/>
          </p:nvSpPr>
          <p:spPr bwMode="auto">
            <a:xfrm rot="12600000" flipH="1">
              <a:off x="2845013" y="1924719"/>
              <a:ext cx="462365" cy="497982"/>
            </a:xfrm>
            <a:prstGeom prst="star7">
              <a:avLst>
                <a:gd name="adj" fmla="val 13658"/>
                <a:gd name="hf" fmla="val 102572"/>
                <a:gd name="vf" fmla="val 105210"/>
              </a:avLst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2" name="グループ化 41"/>
            <p:cNvGrpSpPr/>
            <p:nvPr/>
          </p:nvGrpSpPr>
          <p:grpSpPr>
            <a:xfrm rot="900000">
              <a:off x="2258957" y="1197651"/>
              <a:ext cx="1031384" cy="678417"/>
              <a:chOff x="3696590" y="2475108"/>
              <a:chExt cx="1031384" cy="570798"/>
            </a:xfrm>
          </p:grpSpPr>
          <p:sp>
            <p:nvSpPr>
              <p:cNvPr id="40" name="月 39"/>
              <p:cNvSpPr/>
              <p:nvPr/>
            </p:nvSpPr>
            <p:spPr bwMode="auto">
              <a:xfrm rot="5400000">
                <a:off x="3940386" y="2240098"/>
                <a:ext cx="543791" cy="1031384"/>
              </a:xfrm>
              <a:prstGeom prst="moon">
                <a:avLst>
                  <a:gd name="adj" fmla="val 87500"/>
                </a:avLst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月 40"/>
              <p:cNvSpPr/>
              <p:nvPr/>
            </p:nvSpPr>
            <p:spPr bwMode="auto">
              <a:xfrm rot="5400000">
                <a:off x="3926881" y="2539212"/>
                <a:ext cx="570798" cy="442589"/>
              </a:xfrm>
              <a:prstGeom prst="moon">
                <a:avLst>
                  <a:gd name="adj" fmla="val 87500"/>
                </a:avLst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3" name="グループ化 42"/>
            <p:cNvGrpSpPr/>
            <p:nvPr/>
          </p:nvGrpSpPr>
          <p:grpSpPr>
            <a:xfrm rot="20700000" flipH="1">
              <a:off x="3391879" y="1207913"/>
              <a:ext cx="1031384" cy="667974"/>
              <a:chOff x="3696590" y="2483894"/>
              <a:chExt cx="1031384" cy="562012"/>
            </a:xfrm>
          </p:grpSpPr>
          <p:sp>
            <p:nvSpPr>
              <p:cNvPr id="44" name="月 43"/>
              <p:cNvSpPr/>
              <p:nvPr/>
            </p:nvSpPr>
            <p:spPr bwMode="auto">
              <a:xfrm rot="5400000">
                <a:off x="3940386" y="2240098"/>
                <a:ext cx="543791" cy="1031384"/>
              </a:xfrm>
              <a:prstGeom prst="moon">
                <a:avLst>
                  <a:gd name="adj" fmla="val 87500"/>
                </a:avLst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月 44"/>
              <p:cNvSpPr/>
              <p:nvPr/>
            </p:nvSpPr>
            <p:spPr bwMode="auto">
              <a:xfrm rot="5400000">
                <a:off x="3933822" y="2546152"/>
                <a:ext cx="556919" cy="442589"/>
              </a:xfrm>
              <a:prstGeom prst="moon">
                <a:avLst>
                  <a:gd name="adj" fmla="val 87500"/>
                </a:avLst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6" name="円/楕円 45"/>
            <p:cNvSpPr/>
            <p:nvPr/>
          </p:nvSpPr>
          <p:spPr bwMode="auto">
            <a:xfrm>
              <a:off x="3020232" y="1517093"/>
              <a:ext cx="625176" cy="73885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" name="涙形 47"/>
            <p:cNvSpPr/>
            <p:nvPr/>
          </p:nvSpPr>
          <p:spPr bwMode="auto">
            <a:xfrm rot="17100000">
              <a:off x="2903542" y="1011271"/>
              <a:ext cx="345306" cy="345306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涙形 48"/>
            <p:cNvSpPr/>
            <p:nvPr/>
          </p:nvSpPr>
          <p:spPr bwMode="auto">
            <a:xfrm rot="4500000" flipH="1">
              <a:off x="3436288" y="1011271"/>
              <a:ext cx="345306" cy="345306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涙形 49"/>
            <p:cNvSpPr/>
            <p:nvPr/>
          </p:nvSpPr>
          <p:spPr bwMode="auto">
            <a:xfrm rot="8100000">
              <a:off x="3037902" y="1155838"/>
              <a:ext cx="585065" cy="585065"/>
            </a:xfrm>
            <a:prstGeom prst="teardrop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" name="弦 57"/>
            <p:cNvSpPr/>
            <p:nvPr/>
          </p:nvSpPr>
          <p:spPr bwMode="auto">
            <a:xfrm rot="18000000">
              <a:off x="3056801" y="1308528"/>
              <a:ext cx="225025" cy="225025"/>
            </a:xfrm>
            <a:prstGeom prst="chord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弦 58"/>
            <p:cNvSpPr/>
            <p:nvPr/>
          </p:nvSpPr>
          <p:spPr bwMode="auto">
            <a:xfrm rot="3600000" flipH="1">
              <a:off x="3379201" y="1308528"/>
              <a:ext cx="225025" cy="225025"/>
            </a:xfrm>
            <a:prstGeom prst="chord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4353323" y="948663"/>
            <a:ext cx="1090265" cy="1262223"/>
            <a:chOff x="5116085" y="916142"/>
            <a:chExt cx="1509666" cy="1747772"/>
          </a:xfrm>
        </p:grpSpPr>
        <p:grpSp>
          <p:nvGrpSpPr>
            <p:cNvPr id="78" name="グループ化 77"/>
            <p:cNvGrpSpPr/>
            <p:nvPr/>
          </p:nvGrpSpPr>
          <p:grpSpPr>
            <a:xfrm>
              <a:off x="5116085" y="1079191"/>
              <a:ext cx="1509666" cy="1584723"/>
              <a:chOff x="5063514" y="1079192"/>
              <a:chExt cx="1587055" cy="1245582"/>
            </a:xfrm>
          </p:grpSpPr>
          <p:grpSp>
            <p:nvGrpSpPr>
              <p:cNvPr id="77" name="グループ化 76"/>
              <p:cNvGrpSpPr/>
              <p:nvPr/>
            </p:nvGrpSpPr>
            <p:grpSpPr>
              <a:xfrm flipH="1">
                <a:off x="5907987" y="1079192"/>
                <a:ext cx="742582" cy="1245582"/>
                <a:chOff x="6762426" y="1079192"/>
                <a:chExt cx="742582" cy="1245582"/>
              </a:xfrm>
            </p:grpSpPr>
            <p:sp>
              <p:nvSpPr>
                <p:cNvPr id="75" name="ハート 74"/>
                <p:cNvSpPr/>
                <p:nvPr/>
              </p:nvSpPr>
              <p:spPr bwMode="auto">
                <a:xfrm rot="20700000">
                  <a:off x="6762426" y="1108251"/>
                  <a:ext cx="495055" cy="1216523"/>
                </a:xfrm>
                <a:prstGeom prst="heart">
                  <a:avLst/>
                </a:prstGeom>
                <a:solidFill>
                  <a:schemeClr val="accent2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ハート 75"/>
                <p:cNvSpPr/>
                <p:nvPr/>
              </p:nvSpPr>
              <p:spPr bwMode="auto">
                <a:xfrm>
                  <a:off x="7009953" y="1079192"/>
                  <a:ext cx="495055" cy="1216523"/>
                </a:xfrm>
                <a:prstGeom prst="heart">
                  <a:avLst/>
                </a:prstGeom>
                <a:solidFill>
                  <a:schemeClr val="accent2">
                    <a:lumMod val="7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3" name="ハート 72"/>
              <p:cNvSpPr/>
              <p:nvPr/>
            </p:nvSpPr>
            <p:spPr bwMode="auto">
              <a:xfrm rot="20700000">
                <a:off x="5063514" y="1108251"/>
                <a:ext cx="495055" cy="1216523"/>
              </a:xfrm>
              <a:prstGeom prst="heart">
                <a:avLst/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ハート 73"/>
              <p:cNvSpPr/>
              <p:nvPr/>
            </p:nvSpPr>
            <p:spPr bwMode="auto">
              <a:xfrm>
                <a:off x="5311041" y="1079192"/>
                <a:ext cx="495055" cy="1216523"/>
              </a:xfrm>
              <a:prstGeom prst="heart">
                <a:avLst/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1" name="グループ化 60"/>
            <p:cNvGrpSpPr/>
            <p:nvPr/>
          </p:nvGrpSpPr>
          <p:grpSpPr>
            <a:xfrm rot="10800000">
              <a:off x="5417428" y="916142"/>
              <a:ext cx="919231" cy="1641719"/>
              <a:chOff x="4094182" y="3364415"/>
              <a:chExt cx="872104" cy="1557552"/>
            </a:xfrm>
          </p:grpSpPr>
          <p:sp>
            <p:nvSpPr>
              <p:cNvPr id="62" name="月 61"/>
              <p:cNvSpPr/>
              <p:nvPr/>
            </p:nvSpPr>
            <p:spPr bwMode="auto">
              <a:xfrm rot="7200000">
                <a:off x="4148641" y="4624213"/>
                <a:ext cx="270030" cy="325478"/>
              </a:xfrm>
              <a:prstGeom prst="moon">
                <a:avLst/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月 62"/>
              <p:cNvSpPr/>
              <p:nvPr/>
            </p:nvSpPr>
            <p:spPr bwMode="auto">
              <a:xfrm rot="14400000" flipH="1">
                <a:off x="4659554" y="4624213"/>
                <a:ext cx="270030" cy="325478"/>
              </a:xfrm>
              <a:prstGeom prst="moon">
                <a:avLst/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涙形 65"/>
              <p:cNvSpPr/>
              <p:nvPr/>
            </p:nvSpPr>
            <p:spPr bwMode="auto">
              <a:xfrm rot="18900000">
                <a:off x="4151614" y="4026271"/>
                <a:ext cx="768862" cy="768862"/>
              </a:xfrm>
              <a:prstGeom prst="teardrop">
                <a:avLst>
                  <a:gd name="adj" fmla="val 144201"/>
                </a:avLst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涙形 66"/>
              <p:cNvSpPr/>
              <p:nvPr/>
            </p:nvSpPr>
            <p:spPr bwMode="auto">
              <a:xfrm rot="16200000">
                <a:off x="4094182" y="3364415"/>
                <a:ext cx="360040" cy="360040"/>
              </a:xfrm>
              <a:prstGeom prst="teardrop">
                <a:avLst/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涙形 67"/>
              <p:cNvSpPr/>
              <p:nvPr/>
            </p:nvSpPr>
            <p:spPr bwMode="auto">
              <a:xfrm rot="5400000" flipH="1">
                <a:off x="4606246" y="3364415"/>
                <a:ext cx="360040" cy="360040"/>
              </a:xfrm>
              <a:prstGeom prst="teardrop">
                <a:avLst/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涙形 68"/>
              <p:cNvSpPr/>
              <p:nvPr/>
            </p:nvSpPr>
            <p:spPr bwMode="auto">
              <a:xfrm rot="8100000">
                <a:off x="4225286" y="3494907"/>
                <a:ext cx="630071" cy="630071"/>
              </a:xfrm>
              <a:prstGeom prst="teardrop">
                <a:avLst/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二等辺三角形 69"/>
              <p:cNvSpPr/>
              <p:nvPr/>
            </p:nvSpPr>
            <p:spPr bwMode="auto">
              <a:xfrm rot="10800000">
                <a:off x="4237015" y="3813870"/>
                <a:ext cx="261840" cy="155190"/>
              </a:xfrm>
              <a:prstGeom prst="triangl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二等辺三角形 70"/>
              <p:cNvSpPr/>
              <p:nvPr/>
            </p:nvSpPr>
            <p:spPr bwMode="auto">
              <a:xfrm rot="10800000">
                <a:off x="4560103" y="3813870"/>
                <a:ext cx="261840" cy="155190"/>
              </a:xfrm>
              <a:prstGeom prst="triangl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0" name="グループ化 79"/>
          <p:cNvGrpSpPr/>
          <p:nvPr/>
        </p:nvGrpSpPr>
        <p:grpSpPr>
          <a:xfrm>
            <a:off x="407496" y="3195205"/>
            <a:ext cx="1583228" cy="746260"/>
            <a:chOff x="3107795" y="3364415"/>
            <a:chExt cx="2849243" cy="1343001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81" name="月 80"/>
            <p:cNvSpPr/>
            <p:nvPr/>
          </p:nvSpPr>
          <p:spPr bwMode="auto">
            <a:xfrm rot="7200000">
              <a:off x="4148640" y="4409662"/>
              <a:ext cx="270030" cy="325478"/>
            </a:xfrm>
            <a:prstGeom prst="moon">
              <a:avLst/>
            </a:prstGeom>
            <a:grpFill/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" name="月 81"/>
            <p:cNvSpPr/>
            <p:nvPr/>
          </p:nvSpPr>
          <p:spPr bwMode="auto">
            <a:xfrm rot="14400000" flipH="1">
              <a:off x="4659553" y="4409662"/>
              <a:ext cx="270030" cy="325478"/>
            </a:xfrm>
            <a:prstGeom prst="moon">
              <a:avLst/>
            </a:prstGeom>
            <a:grpFill/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" name="月 82"/>
            <p:cNvSpPr/>
            <p:nvPr/>
          </p:nvSpPr>
          <p:spPr bwMode="auto">
            <a:xfrm rot="5400000">
              <a:off x="3197805" y="3338990"/>
              <a:ext cx="1080120" cy="1260140"/>
            </a:xfrm>
            <a:prstGeom prst="moon">
              <a:avLst>
                <a:gd name="adj" fmla="val 70548"/>
              </a:avLst>
            </a:prstGeom>
            <a:grpFill/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月 83"/>
            <p:cNvSpPr/>
            <p:nvPr/>
          </p:nvSpPr>
          <p:spPr bwMode="auto">
            <a:xfrm rot="5400000">
              <a:off x="4786908" y="3338990"/>
              <a:ext cx="1080120" cy="1260140"/>
            </a:xfrm>
            <a:prstGeom prst="moon">
              <a:avLst>
                <a:gd name="adj" fmla="val 70548"/>
              </a:avLst>
            </a:prstGeom>
            <a:grpFill/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涙形 84"/>
            <p:cNvSpPr/>
            <p:nvPr/>
          </p:nvSpPr>
          <p:spPr bwMode="auto">
            <a:xfrm rot="18900000">
              <a:off x="4223600" y="3943028"/>
              <a:ext cx="624885" cy="624885"/>
            </a:xfrm>
            <a:prstGeom prst="teardrop">
              <a:avLst>
                <a:gd name="adj" fmla="val 144201"/>
              </a:avLst>
            </a:prstGeom>
            <a:grpFill/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涙形 85"/>
            <p:cNvSpPr/>
            <p:nvPr/>
          </p:nvSpPr>
          <p:spPr bwMode="auto">
            <a:xfrm rot="16200000">
              <a:off x="4094182" y="3364415"/>
              <a:ext cx="360040" cy="360040"/>
            </a:xfrm>
            <a:prstGeom prst="teardrop">
              <a:avLst/>
            </a:prstGeom>
            <a:grpFill/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涙形 86"/>
            <p:cNvSpPr/>
            <p:nvPr/>
          </p:nvSpPr>
          <p:spPr bwMode="auto">
            <a:xfrm rot="5400000" flipH="1">
              <a:off x="4606246" y="3364415"/>
              <a:ext cx="360040" cy="360040"/>
            </a:xfrm>
            <a:prstGeom prst="teardrop">
              <a:avLst/>
            </a:prstGeom>
            <a:grpFill/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涙形 87"/>
            <p:cNvSpPr/>
            <p:nvPr/>
          </p:nvSpPr>
          <p:spPr bwMode="auto">
            <a:xfrm rot="8100000">
              <a:off x="4225286" y="3494907"/>
              <a:ext cx="630071" cy="630071"/>
            </a:xfrm>
            <a:prstGeom prst="teardrop">
              <a:avLst/>
            </a:prstGeom>
            <a:grpFill/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二等辺三角形 88"/>
            <p:cNvSpPr/>
            <p:nvPr/>
          </p:nvSpPr>
          <p:spPr bwMode="auto">
            <a:xfrm rot="10800000">
              <a:off x="4237015" y="3813870"/>
              <a:ext cx="261840" cy="155190"/>
            </a:xfrm>
            <a:prstGeom prst="triangle">
              <a:avLst/>
            </a:pr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二等辺三角形 89"/>
            <p:cNvSpPr/>
            <p:nvPr/>
          </p:nvSpPr>
          <p:spPr bwMode="auto">
            <a:xfrm rot="10800000">
              <a:off x="4560103" y="3813870"/>
              <a:ext cx="261840" cy="155190"/>
            </a:xfrm>
            <a:prstGeom prst="triangle">
              <a:avLst/>
            </a:pr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342709" y="3162284"/>
            <a:ext cx="1477687" cy="963658"/>
            <a:chOff x="2258957" y="1011271"/>
            <a:chExt cx="2164306" cy="1411430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92" name="星 7 91"/>
            <p:cNvSpPr/>
            <p:nvPr/>
          </p:nvSpPr>
          <p:spPr bwMode="auto">
            <a:xfrm rot="9000000">
              <a:off x="3348881" y="1924719"/>
              <a:ext cx="462365" cy="497982"/>
            </a:xfrm>
            <a:prstGeom prst="star7">
              <a:avLst>
                <a:gd name="adj" fmla="val 13658"/>
                <a:gd name="hf" fmla="val 102572"/>
                <a:gd name="vf" fmla="val 105210"/>
              </a:avLst>
            </a:prstGeom>
            <a:grpFill/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3" name="星 7 92"/>
            <p:cNvSpPr/>
            <p:nvPr/>
          </p:nvSpPr>
          <p:spPr bwMode="auto">
            <a:xfrm rot="12600000" flipH="1">
              <a:off x="2845013" y="1924719"/>
              <a:ext cx="462365" cy="497982"/>
            </a:xfrm>
            <a:prstGeom prst="star7">
              <a:avLst>
                <a:gd name="adj" fmla="val 13658"/>
                <a:gd name="hf" fmla="val 102572"/>
                <a:gd name="vf" fmla="val 105210"/>
              </a:avLst>
            </a:prstGeom>
            <a:grpFill/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4" name="グループ化 93"/>
            <p:cNvGrpSpPr/>
            <p:nvPr/>
          </p:nvGrpSpPr>
          <p:grpSpPr>
            <a:xfrm rot="900000">
              <a:off x="2258957" y="1197651"/>
              <a:ext cx="1031384" cy="678417"/>
              <a:chOff x="3696590" y="2475108"/>
              <a:chExt cx="1031384" cy="570798"/>
            </a:xfrm>
            <a:grpFill/>
          </p:grpSpPr>
          <p:sp>
            <p:nvSpPr>
              <p:cNvPr id="104" name="月 103"/>
              <p:cNvSpPr/>
              <p:nvPr/>
            </p:nvSpPr>
            <p:spPr bwMode="auto">
              <a:xfrm rot="5400000">
                <a:off x="3940386" y="2240098"/>
                <a:ext cx="543791" cy="1031384"/>
              </a:xfrm>
              <a:prstGeom prst="moon">
                <a:avLst>
                  <a:gd name="adj" fmla="val 875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月 104"/>
              <p:cNvSpPr/>
              <p:nvPr/>
            </p:nvSpPr>
            <p:spPr bwMode="auto">
              <a:xfrm rot="5400000">
                <a:off x="3926881" y="2539212"/>
                <a:ext cx="570798" cy="442589"/>
              </a:xfrm>
              <a:prstGeom prst="moon">
                <a:avLst>
                  <a:gd name="adj" fmla="val 875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5" name="グループ化 94"/>
            <p:cNvGrpSpPr/>
            <p:nvPr/>
          </p:nvGrpSpPr>
          <p:grpSpPr>
            <a:xfrm rot="20700000" flipH="1">
              <a:off x="3391879" y="1207913"/>
              <a:ext cx="1031384" cy="667974"/>
              <a:chOff x="3696590" y="2483894"/>
              <a:chExt cx="1031384" cy="562012"/>
            </a:xfrm>
            <a:grpFill/>
          </p:grpSpPr>
          <p:sp>
            <p:nvSpPr>
              <p:cNvPr id="102" name="月 101"/>
              <p:cNvSpPr/>
              <p:nvPr/>
            </p:nvSpPr>
            <p:spPr bwMode="auto">
              <a:xfrm rot="5400000">
                <a:off x="3940386" y="2240098"/>
                <a:ext cx="543791" cy="1031384"/>
              </a:xfrm>
              <a:prstGeom prst="moon">
                <a:avLst>
                  <a:gd name="adj" fmla="val 875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月 102"/>
              <p:cNvSpPr/>
              <p:nvPr/>
            </p:nvSpPr>
            <p:spPr bwMode="auto">
              <a:xfrm rot="5400000">
                <a:off x="3933822" y="2546152"/>
                <a:ext cx="556919" cy="442589"/>
              </a:xfrm>
              <a:prstGeom prst="moon">
                <a:avLst>
                  <a:gd name="adj" fmla="val 87500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6" name="円/楕円 95"/>
            <p:cNvSpPr/>
            <p:nvPr/>
          </p:nvSpPr>
          <p:spPr bwMode="auto">
            <a:xfrm>
              <a:off x="3020232" y="1517093"/>
              <a:ext cx="625176" cy="738850"/>
            </a:xfrm>
            <a:prstGeom prst="ellipse">
              <a:avLst/>
            </a:prstGeom>
            <a:grpFill/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7" name="涙形 96"/>
            <p:cNvSpPr/>
            <p:nvPr/>
          </p:nvSpPr>
          <p:spPr bwMode="auto">
            <a:xfrm rot="17100000">
              <a:off x="2903542" y="1011271"/>
              <a:ext cx="345306" cy="345306"/>
            </a:xfrm>
            <a:prstGeom prst="teardrop">
              <a:avLst/>
            </a:prstGeom>
            <a:grpFill/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" name="涙形 97"/>
            <p:cNvSpPr/>
            <p:nvPr/>
          </p:nvSpPr>
          <p:spPr bwMode="auto">
            <a:xfrm rot="4500000" flipH="1">
              <a:off x="3436288" y="1011271"/>
              <a:ext cx="345306" cy="345306"/>
            </a:xfrm>
            <a:prstGeom prst="teardrop">
              <a:avLst/>
            </a:prstGeom>
            <a:grpFill/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" name="涙形 98"/>
            <p:cNvSpPr/>
            <p:nvPr/>
          </p:nvSpPr>
          <p:spPr bwMode="auto">
            <a:xfrm rot="8100000">
              <a:off x="3037902" y="1155838"/>
              <a:ext cx="585065" cy="585065"/>
            </a:xfrm>
            <a:prstGeom prst="teardrop">
              <a:avLst/>
            </a:prstGeom>
            <a:grpFill/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" name="弦 99"/>
            <p:cNvSpPr/>
            <p:nvPr/>
          </p:nvSpPr>
          <p:spPr bwMode="auto">
            <a:xfrm rot="18000000">
              <a:off x="3056801" y="1308528"/>
              <a:ext cx="225025" cy="225025"/>
            </a:xfrm>
            <a:prstGeom prst="chord">
              <a:avLst/>
            </a:pr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" name="弦 100"/>
            <p:cNvSpPr/>
            <p:nvPr/>
          </p:nvSpPr>
          <p:spPr bwMode="auto">
            <a:xfrm rot="3600000" flipH="1">
              <a:off x="3379201" y="1308528"/>
              <a:ext cx="225025" cy="225025"/>
            </a:xfrm>
            <a:prstGeom prst="chord">
              <a:avLst/>
            </a:prstGeom>
            <a:solidFill>
              <a:srgbClr val="FFFF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4353323" y="2876523"/>
            <a:ext cx="1090265" cy="1262223"/>
            <a:chOff x="5116085" y="916142"/>
            <a:chExt cx="1509666" cy="1747772"/>
          </a:xfrm>
          <a:solidFill>
            <a:schemeClr val="tx1">
              <a:lumMod val="95000"/>
              <a:lumOff val="5000"/>
            </a:schemeClr>
          </a:solidFill>
        </p:grpSpPr>
        <p:grpSp>
          <p:nvGrpSpPr>
            <p:cNvPr id="107" name="グループ化 106"/>
            <p:cNvGrpSpPr/>
            <p:nvPr/>
          </p:nvGrpSpPr>
          <p:grpSpPr>
            <a:xfrm>
              <a:off x="5116085" y="1079191"/>
              <a:ext cx="1509666" cy="1584723"/>
              <a:chOff x="5063514" y="1079192"/>
              <a:chExt cx="1587055" cy="1245582"/>
            </a:xfrm>
            <a:grpFill/>
          </p:grpSpPr>
          <p:grpSp>
            <p:nvGrpSpPr>
              <p:cNvPr id="117" name="グループ化 116"/>
              <p:cNvGrpSpPr/>
              <p:nvPr/>
            </p:nvGrpSpPr>
            <p:grpSpPr>
              <a:xfrm flipH="1">
                <a:off x="5907987" y="1079192"/>
                <a:ext cx="742582" cy="1245582"/>
                <a:chOff x="6762426" y="1079192"/>
                <a:chExt cx="742582" cy="1245582"/>
              </a:xfrm>
              <a:grpFill/>
            </p:grpSpPr>
            <p:sp>
              <p:nvSpPr>
                <p:cNvPr id="120" name="ハート 119"/>
                <p:cNvSpPr/>
                <p:nvPr/>
              </p:nvSpPr>
              <p:spPr bwMode="auto">
                <a:xfrm rot="20700000">
                  <a:off x="6762426" y="1108251"/>
                  <a:ext cx="495055" cy="1216523"/>
                </a:xfrm>
                <a:prstGeom prst="heart">
                  <a:avLst/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" name="ハート 120"/>
                <p:cNvSpPr/>
                <p:nvPr/>
              </p:nvSpPr>
              <p:spPr bwMode="auto">
                <a:xfrm>
                  <a:off x="7009953" y="1079192"/>
                  <a:ext cx="495055" cy="1216523"/>
                </a:xfrm>
                <a:prstGeom prst="heart">
                  <a:avLst/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8" name="ハート 117"/>
              <p:cNvSpPr/>
              <p:nvPr/>
            </p:nvSpPr>
            <p:spPr bwMode="auto">
              <a:xfrm rot="20700000">
                <a:off x="5063514" y="1108251"/>
                <a:ext cx="495055" cy="1216523"/>
              </a:xfrm>
              <a:prstGeom prst="hear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" name="ハート 118"/>
              <p:cNvSpPr/>
              <p:nvPr/>
            </p:nvSpPr>
            <p:spPr bwMode="auto">
              <a:xfrm>
                <a:off x="5311041" y="1079192"/>
                <a:ext cx="495055" cy="1216523"/>
              </a:xfrm>
              <a:prstGeom prst="heart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8" name="グループ化 107"/>
            <p:cNvGrpSpPr/>
            <p:nvPr/>
          </p:nvGrpSpPr>
          <p:grpSpPr>
            <a:xfrm rot="10800000">
              <a:off x="5417428" y="916142"/>
              <a:ext cx="919231" cy="1641719"/>
              <a:chOff x="4094182" y="3364415"/>
              <a:chExt cx="872104" cy="1557552"/>
            </a:xfrm>
            <a:grpFill/>
          </p:grpSpPr>
          <p:sp>
            <p:nvSpPr>
              <p:cNvPr id="109" name="月 108"/>
              <p:cNvSpPr/>
              <p:nvPr/>
            </p:nvSpPr>
            <p:spPr bwMode="auto">
              <a:xfrm rot="7200000">
                <a:off x="4148641" y="4624213"/>
                <a:ext cx="270030" cy="325478"/>
              </a:xfrm>
              <a:prstGeom prst="moon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" name="月 109"/>
              <p:cNvSpPr/>
              <p:nvPr/>
            </p:nvSpPr>
            <p:spPr bwMode="auto">
              <a:xfrm rot="14400000" flipH="1">
                <a:off x="4659554" y="4624213"/>
                <a:ext cx="270030" cy="325478"/>
              </a:xfrm>
              <a:prstGeom prst="moon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涙形 110"/>
              <p:cNvSpPr/>
              <p:nvPr/>
            </p:nvSpPr>
            <p:spPr bwMode="auto">
              <a:xfrm rot="18900000">
                <a:off x="4151614" y="4026271"/>
                <a:ext cx="768862" cy="768862"/>
              </a:xfrm>
              <a:prstGeom prst="teardrop">
                <a:avLst>
                  <a:gd name="adj" fmla="val 144201"/>
                </a:avLst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涙形 111"/>
              <p:cNvSpPr/>
              <p:nvPr/>
            </p:nvSpPr>
            <p:spPr bwMode="auto">
              <a:xfrm rot="16200000">
                <a:off x="4094182" y="3364415"/>
                <a:ext cx="360040" cy="360040"/>
              </a:xfrm>
              <a:prstGeom prst="teardrop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涙形 112"/>
              <p:cNvSpPr/>
              <p:nvPr/>
            </p:nvSpPr>
            <p:spPr bwMode="auto">
              <a:xfrm rot="5400000" flipH="1">
                <a:off x="4606246" y="3364415"/>
                <a:ext cx="360040" cy="360040"/>
              </a:xfrm>
              <a:prstGeom prst="teardrop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涙形 113"/>
              <p:cNvSpPr/>
              <p:nvPr/>
            </p:nvSpPr>
            <p:spPr bwMode="auto">
              <a:xfrm rot="8100000">
                <a:off x="4225286" y="3494907"/>
                <a:ext cx="630071" cy="630071"/>
              </a:xfrm>
              <a:prstGeom prst="teardrop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二等辺三角形 114"/>
              <p:cNvSpPr/>
              <p:nvPr/>
            </p:nvSpPr>
            <p:spPr bwMode="auto">
              <a:xfrm rot="10800000">
                <a:off x="4237015" y="3813870"/>
                <a:ext cx="261840" cy="155190"/>
              </a:xfrm>
              <a:prstGeom prst="triangle">
                <a:avLst/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二等辺三角形 115"/>
              <p:cNvSpPr/>
              <p:nvPr/>
            </p:nvSpPr>
            <p:spPr bwMode="auto">
              <a:xfrm rot="10800000">
                <a:off x="4560103" y="3813870"/>
                <a:ext cx="261840" cy="155190"/>
              </a:xfrm>
              <a:prstGeom prst="triangle">
                <a:avLst/>
              </a:prstGeom>
              <a:solidFill>
                <a:srgbClr val="FFFF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440899" y="4734145"/>
            <a:ext cx="1549825" cy="1443570"/>
            <a:chOff x="6718145" y="2666375"/>
            <a:chExt cx="1239963" cy="1154952"/>
          </a:xfrm>
        </p:grpSpPr>
        <p:grpSp>
          <p:nvGrpSpPr>
            <p:cNvPr id="122" name="グループ化 121"/>
            <p:cNvGrpSpPr/>
            <p:nvPr/>
          </p:nvGrpSpPr>
          <p:grpSpPr>
            <a:xfrm>
              <a:off x="6888215" y="2666375"/>
              <a:ext cx="900100" cy="717496"/>
              <a:chOff x="2252700" y="4696714"/>
              <a:chExt cx="1614685" cy="945105"/>
            </a:xfrm>
          </p:grpSpPr>
          <p:sp>
            <p:nvSpPr>
              <p:cNvPr id="123" name="円/楕円 725"/>
              <p:cNvSpPr/>
              <p:nvPr/>
            </p:nvSpPr>
            <p:spPr bwMode="auto">
              <a:xfrm rot="5400000">
                <a:off x="2689489" y="4529444"/>
                <a:ext cx="765949" cy="1100490"/>
              </a:xfrm>
              <a:custGeom>
                <a:avLst/>
                <a:gdLst>
                  <a:gd name="connsiteX0" fmla="*/ 0 w 1614685"/>
                  <a:gd name="connsiteY0" fmla="*/ 550245 h 1100490"/>
                  <a:gd name="connsiteX1" fmla="*/ 807343 w 1614685"/>
                  <a:gd name="connsiteY1" fmla="*/ 0 h 1100490"/>
                  <a:gd name="connsiteX2" fmla="*/ 1614686 w 1614685"/>
                  <a:gd name="connsiteY2" fmla="*/ 550245 h 1100490"/>
                  <a:gd name="connsiteX3" fmla="*/ 807343 w 1614685"/>
                  <a:gd name="connsiteY3" fmla="*/ 1100490 h 1100490"/>
                  <a:gd name="connsiteX4" fmla="*/ 0 w 1614685"/>
                  <a:gd name="connsiteY4" fmla="*/ 550245 h 1100490"/>
                  <a:gd name="connsiteX0" fmla="*/ 0 w 1614686"/>
                  <a:gd name="connsiteY0" fmla="*/ 550245 h 1100490"/>
                  <a:gd name="connsiteX1" fmla="*/ 807343 w 1614686"/>
                  <a:gd name="connsiteY1" fmla="*/ 0 h 1100490"/>
                  <a:gd name="connsiteX2" fmla="*/ 1614686 w 1614686"/>
                  <a:gd name="connsiteY2" fmla="*/ 550245 h 1100490"/>
                  <a:gd name="connsiteX3" fmla="*/ 807343 w 1614686"/>
                  <a:gd name="connsiteY3" fmla="*/ 1100490 h 1100490"/>
                  <a:gd name="connsiteX4" fmla="*/ 0 w 1614686"/>
                  <a:gd name="connsiteY4" fmla="*/ 550245 h 1100490"/>
                  <a:gd name="connsiteX0" fmla="*/ 0 w 867020"/>
                  <a:gd name="connsiteY0" fmla="*/ 550245 h 1100490"/>
                  <a:gd name="connsiteX1" fmla="*/ 807343 w 867020"/>
                  <a:gd name="connsiteY1" fmla="*/ 0 h 1100490"/>
                  <a:gd name="connsiteX2" fmla="*/ 806966 w 867020"/>
                  <a:gd name="connsiteY2" fmla="*/ 550245 h 1100490"/>
                  <a:gd name="connsiteX3" fmla="*/ 807343 w 867020"/>
                  <a:gd name="connsiteY3" fmla="*/ 1100490 h 1100490"/>
                  <a:gd name="connsiteX4" fmla="*/ 0 w 867020"/>
                  <a:gd name="connsiteY4" fmla="*/ 550245 h 110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7020" h="1100490">
                    <a:moveTo>
                      <a:pt x="0" y="550245"/>
                    </a:moveTo>
                    <a:cubicBezTo>
                      <a:pt x="3" y="429233"/>
                      <a:pt x="672849" y="0"/>
                      <a:pt x="807343" y="0"/>
                    </a:cubicBezTo>
                    <a:cubicBezTo>
                      <a:pt x="941837" y="0"/>
                      <a:pt x="806966" y="246353"/>
                      <a:pt x="806966" y="550245"/>
                    </a:cubicBezTo>
                    <a:cubicBezTo>
                      <a:pt x="806966" y="854137"/>
                      <a:pt x="941837" y="1100490"/>
                      <a:pt x="807343" y="1100490"/>
                    </a:cubicBezTo>
                    <a:cubicBezTo>
                      <a:pt x="672849" y="1100490"/>
                      <a:pt x="-3" y="671257"/>
                      <a:pt x="0" y="55024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月 123"/>
              <p:cNvSpPr/>
              <p:nvPr/>
            </p:nvSpPr>
            <p:spPr bwMode="auto">
              <a:xfrm rot="5400000">
                <a:off x="2960434" y="4687404"/>
                <a:ext cx="247831" cy="1177600"/>
              </a:xfrm>
              <a:prstGeom prst="moon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円/楕円 124"/>
              <p:cNvSpPr/>
              <p:nvPr/>
            </p:nvSpPr>
            <p:spPr bwMode="auto">
              <a:xfrm>
                <a:off x="2252700" y="5236774"/>
                <a:ext cx="1614685" cy="40504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月 125"/>
              <p:cNvSpPr/>
              <p:nvPr/>
            </p:nvSpPr>
            <p:spPr bwMode="auto">
              <a:xfrm rot="5400000">
                <a:off x="2960434" y="4687061"/>
                <a:ext cx="247831" cy="1422122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" name="涙形 1"/>
            <p:cNvSpPr/>
            <p:nvPr/>
          </p:nvSpPr>
          <p:spPr bwMode="auto">
            <a:xfrm rot="8100000">
              <a:off x="6963336" y="3071469"/>
              <a:ext cx="749858" cy="749858"/>
            </a:xfrm>
            <a:prstGeom prst="teardrop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/>
            <p:cNvGrpSpPr/>
            <p:nvPr/>
          </p:nvGrpSpPr>
          <p:grpSpPr>
            <a:xfrm>
              <a:off x="7680040" y="3395268"/>
              <a:ext cx="278068" cy="191425"/>
              <a:chOff x="6107890" y="3925121"/>
              <a:chExt cx="346586" cy="137036"/>
            </a:xfrm>
          </p:grpSpPr>
          <p:sp>
            <p:nvSpPr>
              <p:cNvPr id="3" name="涙形 2"/>
              <p:cNvSpPr/>
              <p:nvPr/>
            </p:nvSpPr>
            <p:spPr bwMode="auto">
              <a:xfrm rot="8100000">
                <a:off x="6218380" y="3925121"/>
                <a:ext cx="137036" cy="137036"/>
              </a:xfrm>
              <a:prstGeom prst="teardrop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涙形 126"/>
              <p:cNvSpPr/>
              <p:nvPr/>
            </p:nvSpPr>
            <p:spPr bwMode="auto">
              <a:xfrm rot="8100000">
                <a:off x="6107890" y="3925121"/>
                <a:ext cx="137036" cy="137036"/>
              </a:xfrm>
              <a:prstGeom prst="teardrop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涙形 127"/>
              <p:cNvSpPr/>
              <p:nvPr/>
            </p:nvSpPr>
            <p:spPr bwMode="auto">
              <a:xfrm rot="8100000">
                <a:off x="6317440" y="3925121"/>
                <a:ext cx="137036" cy="137036"/>
              </a:xfrm>
              <a:prstGeom prst="teardrop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9" name="グループ化 128"/>
            <p:cNvGrpSpPr/>
            <p:nvPr/>
          </p:nvGrpSpPr>
          <p:grpSpPr>
            <a:xfrm flipH="1">
              <a:off x="6718145" y="3395268"/>
              <a:ext cx="278068" cy="191425"/>
              <a:chOff x="6107890" y="3925121"/>
              <a:chExt cx="346586" cy="137036"/>
            </a:xfrm>
          </p:grpSpPr>
          <p:sp>
            <p:nvSpPr>
              <p:cNvPr id="130" name="涙形 129"/>
              <p:cNvSpPr/>
              <p:nvPr/>
            </p:nvSpPr>
            <p:spPr bwMode="auto">
              <a:xfrm rot="8100000">
                <a:off x="6218380" y="3925121"/>
                <a:ext cx="137036" cy="137036"/>
              </a:xfrm>
              <a:prstGeom prst="teardrop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涙形 130"/>
              <p:cNvSpPr/>
              <p:nvPr/>
            </p:nvSpPr>
            <p:spPr bwMode="auto">
              <a:xfrm rot="8100000">
                <a:off x="6107890" y="3925121"/>
                <a:ext cx="137036" cy="137036"/>
              </a:xfrm>
              <a:prstGeom prst="teardrop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涙形 131"/>
              <p:cNvSpPr/>
              <p:nvPr/>
            </p:nvSpPr>
            <p:spPr bwMode="auto">
              <a:xfrm rot="8100000">
                <a:off x="6317440" y="3925121"/>
                <a:ext cx="137036" cy="137036"/>
              </a:xfrm>
              <a:prstGeom prst="teardrop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二等辺三角形 4"/>
            <p:cNvSpPr/>
            <p:nvPr/>
          </p:nvSpPr>
          <p:spPr bwMode="auto">
            <a:xfrm rot="10800000">
              <a:off x="7035489" y="3367712"/>
              <a:ext cx="243829" cy="123268"/>
            </a:xfrm>
            <a:prstGeom prst="triangl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二等辺三角形 132"/>
            <p:cNvSpPr/>
            <p:nvPr/>
          </p:nvSpPr>
          <p:spPr bwMode="auto">
            <a:xfrm rot="10800000">
              <a:off x="7405059" y="3367712"/>
              <a:ext cx="243829" cy="123268"/>
            </a:xfrm>
            <a:prstGeom prst="triangl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涙形 6"/>
          <p:cNvSpPr/>
          <p:nvPr/>
        </p:nvSpPr>
        <p:spPr bwMode="auto">
          <a:xfrm rot="8100000">
            <a:off x="2411628" y="4691302"/>
            <a:ext cx="1344556" cy="1344556"/>
          </a:xfrm>
          <a:prstGeom prst="teardrop">
            <a:avLst/>
          </a:prstGeom>
          <a:solidFill>
            <a:srgbClr val="FFC0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 bwMode="auto">
          <a:xfrm>
            <a:off x="2708333" y="5163783"/>
            <a:ext cx="226208" cy="188506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1" name="円/楕円 150"/>
          <p:cNvSpPr/>
          <p:nvPr/>
        </p:nvSpPr>
        <p:spPr bwMode="auto">
          <a:xfrm>
            <a:off x="3230843" y="5163783"/>
            <a:ext cx="226208" cy="188506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 bwMode="auto">
          <a:xfrm>
            <a:off x="3343947" y="5538140"/>
            <a:ext cx="270819" cy="272300"/>
          </a:xfrm>
          <a:custGeom>
            <a:avLst/>
            <a:gdLst>
              <a:gd name="connsiteX0" fmla="*/ 0 w 579556"/>
              <a:gd name="connsiteY0" fmla="*/ 365781 h 731562"/>
              <a:gd name="connsiteX1" fmla="*/ 289778 w 579556"/>
              <a:gd name="connsiteY1" fmla="*/ 0 h 731562"/>
              <a:gd name="connsiteX2" fmla="*/ 579556 w 579556"/>
              <a:gd name="connsiteY2" fmla="*/ 365781 h 731562"/>
              <a:gd name="connsiteX3" fmla="*/ 289778 w 579556"/>
              <a:gd name="connsiteY3" fmla="*/ 731562 h 731562"/>
              <a:gd name="connsiteX4" fmla="*/ 0 w 579556"/>
              <a:gd name="connsiteY4" fmla="*/ 365781 h 731562"/>
              <a:gd name="connsiteX0" fmla="*/ 0 w 587611"/>
              <a:gd name="connsiteY0" fmla="*/ 0 h 365781"/>
              <a:gd name="connsiteX1" fmla="*/ 579556 w 587611"/>
              <a:gd name="connsiteY1" fmla="*/ 0 h 365781"/>
              <a:gd name="connsiteX2" fmla="*/ 289778 w 587611"/>
              <a:gd name="connsiteY2" fmla="*/ 365781 h 365781"/>
              <a:gd name="connsiteX3" fmla="*/ 0 w 587611"/>
              <a:gd name="connsiteY3" fmla="*/ 0 h 365781"/>
              <a:gd name="connsiteX0" fmla="*/ 518432 w 526487"/>
              <a:gd name="connsiteY0" fmla="*/ 0 h 365781"/>
              <a:gd name="connsiteX1" fmla="*/ 228654 w 526487"/>
              <a:gd name="connsiteY1" fmla="*/ 365781 h 365781"/>
              <a:gd name="connsiteX2" fmla="*/ 30316 w 526487"/>
              <a:gd name="connsiteY2" fmla="*/ 91440 h 365781"/>
              <a:gd name="connsiteX0" fmla="*/ 518432 w 526487"/>
              <a:gd name="connsiteY0" fmla="*/ 0 h 536469"/>
              <a:gd name="connsiteX1" fmla="*/ 228654 w 526487"/>
              <a:gd name="connsiteY1" fmla="*/ 536469 h 536469"/>
              <a:gd name="connsiteX2" fmla="*/ 30316 w 526487"/>
              <a:gd name="connsiteY2" fmla="*/ 91440 h 536469"/>
              <a:gd name="connsiteX0" fmla="*/ 516551 w 522570"/>
              <a:gd name="connsiteY0" fmla="*/ 0 h 536499"/>
              <a:gd name="connsiteX1" fmla="*/ 226773 w 522570"/>
              <a:gd name="connsiteY1" fmla="*/ 536469 h 536499"/>
              <a:gd name="connsiteX2" fmla="*/ 22339 w 522570"/>
              <a:gd name="connsiteY2" fmla="*/ 24384 h 536499"/>
              <a:gd name="connsiteX0" fmla="*/ 494212 w 500231"/>
              <a:gd name="connsiteY0" fmla="*/ 0 h 536510"/>
              <a:gd name="connsiteX1" fmla="*/ 204434 w 500231"/>
              <a:gd name="connsiteY1" fmla="*/ 536469 h 536510"/>
              <a:gd name="connsiteX2" fmla="*/ 0 w 500231"/>
              <a:gd name="connsiteY2" fmla="*/ 24384 h 536510"/>
              <a:gd name="connsiteX0" fmla="*/ 494212 w 494212"/>
              <a:gd name="connsiteY0" fmla="*/ 0 h 536510"/>
              <a:gd name="connsiteX1" fmla="*/ 204434 w 494212"/>
              <a:gd name="connsiteY1" fmla="*/ 536469 h 536510"/>
              <a:gd name="connsiteX2" fmla="*/ 0 w 494212"/>
              <a:gd name="connsiteY2" fmla="*/ 24384 h 536510"/>
              <a:gd name="connsiteX0" fmla="*/ 368482 w 368482"/>
              <a:gd name="connsiteY0" fmla="*/ 0 h 530778"/>
              <a:gd name="connsiteX1" fmla="*/ 204434 w 368482"/>
              <a:gd name="connsiteY1" fmla="*/ 530754 h 530778"/>
              <a:gd name="connsiteX2" fmla="*/ 0 w 368482"/>
              <a:gd name="connsiteY2" fmla="*/ 18669 h 530778"/>
              <a:gd name="connsiteX0" fmla="*/ 372292 w 372292"/>
              <a:gd name="connsiteY0" fmla="*/ 0 h 530759"/>
              <a:gd name="connsiteX1" fmla="*/ 208244 w 372292"/>
              <a:gd name="connsiteY1" fmla="*/ 530754 h 530759"/>
              <a:gd name="connsiteX2" fmla="*/ 0 w 372292"/>
              <a:gd name="connsiteY2" fmla="*/ 9144 h 530759"/>
              <a:gd name="connsiteX0" fmla="*/ 372292 w 372292"/>
              <a:gd name="connsiteY0" fmla="*/ 0 h 530792"/>
              <a:gd name="connsiteX1" fmla="*/ 208244 w 372292"/>
              <a:gd name="connsiteY1" fmla="*/ 530754 h 530792"/>
              <a:gd name="connsiteX2" fmla="*/ 0 w 372292"/>
              <a:gd name="connsiteY2" fmla="*/ 9144 h 530792"/>
              <a:gd name="connsiteX0" fmla="*/ 357052 w 357052"/>
              <a:gd name="connsiteY0" fmla="*/ 0 h 530765"/>
              <a:gd name="connsiteX1" fmla="*/ 193004 w 357052"/>
              <a:gd name="connsiteY1" fmla="*/ 530754 h 530765"/>
              <a:gd name="connsiteX2" fmla="*/ 0 w 357052"/>
              <a:gd name="connsiteY2" fmla="*/ 12954 h 530765"/>
              <a:gd name="connsiteX0" fmla="*/ 357471 w 357471"/>
              <a:gd name="connsiteY0" fmla="*/ 0 h 530765"/>
              <a:gd name="connsiteX1" fmla="*/ 193423 w 357471"/>
              <a:gd name="connsiteY1" fmla="*/ 530754 h 530765"/>
              <a:gd name="connsiteX2" fmla="*/ 419 w 357471"/>
              <a:gd name="connsiteY2" fmla="*/ 12954 h 530765"/>
              <a:gd name="connsiteX0" fmla="*/ 357471 w 358107"/>
              <a:gd name="connsiteY0" fmla="*/ 0 h 530765"/>
              <a:gd name="connsiteX1" fmla="*/ 193423 w 358107"/>
              <a:gd name="connsiteY1" fmla="*/ 530754 h 530765"/>
              <a:gd name="connsiteX2" fmla="*/ 419 w 358107"/>
              <a:gd name="connsiteY2" fmla="*/ 12954 h 53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8107" h="530765">
                <a:moveTo>
                  <a:pt x="357471" y="0"/>
                </a:moveTo>
                <a:cubicBezTo>
                  <a:pt x="367667" y="205743"/>
                  <a:pt x="252932" y="528595"/>
                  <a:pt x="193423" y="530754"/>
                </a:cubicBezTo>
                <a:cubicBezTo>
                  <a:pt x="133914" y="532913"/>
                  <a:pt x="-8725" y="231352"/>
                  <a:pt x="419" y="12954"/>
                </a:cubicBezTo>
              </a:path>
            </a:pathLst>
          </a:custGeom>
          <a:solidFill>
            <a:srgbClr val="FFC0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54" name="円/楕円 9"/>
          <p:cNvSpPr/>
          <p:nvPr/>
        </p:nvSpPr>
        <p:spPr bwMode="auto">
          <a:xfrm>
            <a:off x="2557563" y="5538140"/>
            <a:ext cx="270819" cy="272300"/>
          </a:xfrm>
          <a:custGeom>
            <a:avLst/>
            <a:gdLst>
              <a:gd name="connsiteX0" fmla="*/ 0 w 579556"/>
              <a:gd name="connsiteY0" fmla="*/ 365781 h 731562"/>
              <a:gd name="connsiteX1" fmla="*/ 289778 w 579556"/>
              <a:gd name="connsiteY1" fmla="*/ 0 h 731562"/>
              <a:gd name="connsiteX2" fmla="*/ 579556 w 579556"/>
              <a:gd name="connsiteY2" fmla="*/ 365781 h 731562"/>
              <a:gd name="connsiteX3" fmla="*/ 289778 w 579556"/>
              <a:gd name="connsiteY3" fmla="*/ 731562 h 731562"/>
              <a:gd name="connsiteX4" fmla="*/ 0 w 579556"/>
              <a:gd name="connsiteY4" fmla="*/ 365781 h 731562"/>
              <a:gd name="connsiteX0" fmla="*/ 0 w 587611"/>
              <a:gd name="connsiteY0" fmla="*/ 0 h 365781"/>
              <a:gd name="connsiteX1" fmla="*/ 579556 w 587611"/>
              <a:gd name="connsiteY1" fmla="*/ 0 h 365781"/>
              <a:gd name="connsiteX2" fmla="*/ 289778 w 587611"/>
              <a:gd name="connsiteY2" fmla="*/ 365781 h 365781"/>
              <a:gd name="connsiteX3" fmla="*/ 0 w 587611"/>
              <a:gd name="connsiteY3" fmla="*/ 0 h 365781"/>
              <a:gd name="connsiteX0" fmla="*/ 518432 w 526487"/>
              <a:gd name="connsiteY0" fmla="*/ 0 h 365781"/>
              <a:gd name="connsiteX1" fmla="*/ 228654 w 526487"/>
              <a:gd name="connsiteY1" fmla="*/ 365781 h 365781"/>
              <a:gd name="connsiteX2" fmla="*/ 30316 w 526487"/>
              <a:gd name="connsiteY2" fmla="*/ 91440 h 365781"/>
              <a:gd name="connsiteX0" fmla="*/ 518432 w 526487"/>
              <a:gd name="connsiteY0" fmla="*/ 0 h 536469"/>
              <a:gd name="connsiteX1" fmla="*/ 228654 w 526487"/>
              <a:gd name="connsiteY1" fmla="*/ 536469 h 536469"/>
              <a:gd name="connsiteX2" fmla="*/ 30316 w 526487"/>
              <a:gd name="connsiteY2" fmla="*/ 91440 h 536469"/>
              <a:gd name="connsiteX0" fmla="*/ 516551 w 522570"/>
              <a:gd name="connsiteY0" fmla="*/ 0 h 536499"/>
              <a:gd name="connsiteX1" fmla="*/ 226773 w 522570"/>
              <a:gd name="connsiteY1" fmla="*/ 536469 h 536499"/>
              <a:gd name="connsiteX2" fmla="*/ 22339 w 522570"/>
              <a:gd name="connsiteY2" fmla="*/ 24384 h 536499"/>
              <a:gd name="connsiteX0" fmla="*/ 494212 w 500231"/>
              <a:gd name="connsiteY0" fmla="*/ 0 h 536510"/>
              <a:gd name="connsiteX1" fmla="*/ 204434 w 500231"/>
              <a:gd name="connsiteY1" fmla="*/ 536469 h 536510"/>
              <a:gd name="connsiteX2" fmla="*/ 0 w 500231"/>
              <a:gd name="connsiteY2" fmla="*/ 24384 h 536510"/>
              <a:gd name="connsiteX0" fmla="*/ 494212 w 494212"/>
              <a:gd name="connsiteY0" fmla="*/ 0 h 536510"/>
              <a:gd name="connsiteX1" fmla="*/ 204434 w 494212"/>
              <a:gd name="connsiteY1" fmla="*/ 536469 h 536510"/>
              <a:gd name="connsiteX2" fmla="*/ 0 w 494212"/>
              <a:gd name="connsiteY2" fmla="*/ 24384 h 536510"/>
              <a:gd name="connsiteX0" fmla="*/ 368482 w 368482"/>
              <a:gd name="connsiteY0" fmla="*/ 0 h 530778"/>
              <a:gd name="connsiteX1" fmla="*/ 204434 w 368482"/>
              <a:gd name="connsiteY1" fmla="*/ 530754 h 530778"/>
              <a:gd name="connsiteX2" fmla="*/ 0 w 368482"/>
              <a:gd name="connsiteY2" fmla="*/ 18669 h 530778"/>
              <a:gd name="connsiteX0" fmla="*/ 372292 w 372292"/>
              <a:gd name="connsiteY0" fmla="*/ 0 h 530759"/>
              <a:gd name="connsiteX1" fmla="*/ 208244 w 372292"/>
              <a:gd name="connsiteY1" fmla="*/ 530754 h 530759"/>
              <a:gd name="connsiteX2" fmla="*/ 0 w 372292"/>
              <a:gd name="connsiteY2" fmla="*/ 9144 h 530759"/>
              <a:gd name="connsiteX0" fmla="*/ 372292 w 372292"/>
              <a:gd name="connsiteY0" fmla="*/ 0 h 530792"/>
              <a:gd name="connsiteX1" fmla="*/ 208244 w 372292"/>
              <a:gd name="connsiteY1" fmla="*/ 530754 h 530792"/>
              <a:gd name="connsiteX2" fmla="*/ 0 w 372292"/>
              <a:gd name="connsiteY2" fmla="*/ 9144 h 530792"/>
              <a:gd name="connsiteX0" fmla="*/ 357052 w 357052"/>
              <a:gd name="connsiteY0" fmla="*/ 0 h 530765"/>
              <a:gd name="connsiteX1" fmla="*/ 193004 w 357052"/>
              <a:gd name="connsiteY1" fmla="*/ 530754 h 530765"/>
              <a:gd name="connsiteX2" fmla="*/ 0 w 357052"/>
              <a:gd name="connsiteY2" fmla="*/ 12954 h 530765"/>
              <a:gd name="connsiteX0" fmla="*/ 357471 w 357471"/>
              <a:gd name="connsiteY0" fmla="*/ 0 h 530765"/>
              <a:gd name="connsiteX1" fmla="*/ 193423 w 357471"/>
              <a:gd name="connsiteY1" fmla="*/ 530754 h 530765"/>
              <a:gd name="connsiteX2" fmla="*/ 419 w 357471"/>
              <a:gd name="connsiteY2" fmla="*/ 12954 h 530765"/>
              <a:gd name="connsiteX0" fmla="*/ 357471 w 358107"/>
              <a:gd name="connsiteY0" fmla="*/ 0 h 530765"/>
              <a:gd name="connsiteX1" fmla="*/ 193423 w 358107"/>
              <a:gd name="connsiteY1" fmla="*/ 530754 h 530765"/>
              <a:gd name="connsiteX2" fmla="*/ 419 w 358107"/>
              <a:gd name="connsiteY2" fmla="*/ 12954 h 53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8107" h="530765">
                <a:moveTo>
                  <a:pt x="357471" y="0"/>
                </a:moveTo>
                <a:cubicBezTo>
                  <a:pt x="367667" y="205743"/>
                  <a:pt x="252932" y="528595"/>
                  <a:pt x="193423" y="530754"/>
                </a:cubicBezTo>
                <a:cubicBezTo>
                  <a:pt x="133914" y="532913"/>
                  <a:pt x="-8725" y="231352"/>
                  <a:pt x="419" y="12954"/>
                </a:cubicBezTo>
              </a:path>
            </a:pathLst>
          </a:custGeom>
          <a:solidFill>
            <a:srgbClr val="FFC0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17" name="グループ化 16"/>
          <p:cNvGrpSpPr/>
          <p:nvPr/>
        </p:nvGrpSpPr>
        <p:grpSpPr>
          <a:xfrm>
            <a:off x="5918315" y="4691302"/>
            <a:ext cx="1746089" cy="1344556"/>
            <a:chOff x="4099586" y="4691302"/>
            <a:chExt cx="1746089" cy="1344556"/>
          </a:xfrm>
        </p:grpSpPr>
        <p:sp>
          <p:nvSpPr>
            <p:cNvPr id="156" name="涙形 155"/>
            <p:cNvSpPr/>
            <p:nvPr/>
          </p:nvSpPr>
          <p:spPr bwMode="auto">
            <a:xfrm rot="8100000">
              <a:off x="4295292" y="4691302"/>
              <a:ext cx="1344556" cy="1344556"/>
            </a:xfrm>
            <a:prstGeom prst="teardrop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円/楕円 9"/>
            <p:cNvSpPr/>
            <p:nvPr/>
          </p:nvSpPr>
          <p:spPr bwMode="auto">
            <a:xfrm rot="17100000">
              <a:off x="5574115" y="5372107"/>
              <a:ext cx="270819" cy="272300"/>
            </a:xfrm>
            <a:custGeom>
              <a:avLst/>
              <a:gdLst>
                <a:gd name="connsiteX0" fmla="*/ 0 w 579556"/>
                <a:gd name="connsiteY0" fmla="*/ 365781 h 731562"/>
                <a:gd name="connsiteX1" fmla="*/ 289778 w 579556"/>
                <a:gd name="connsiteY1" fmla="*/ 0 h 731562"/>
                <a:gd name="connsiteX2" fmla="*/ 579556 w 579556"/>
                <a:gd name="connsiteY2" fmla="*/ 365781 h 731562"/>
                <a:gd name="connsiteX3" fmla="*/ 289778 w 579556"/>
                <a:gd name="connsiteY3" fmla="*/ 731562 h 731562"/>
                <a:gd name="connsiteX4" fmla="*/ 0 w 579556"/>
                <a:gd name="connsiteY4" fmla="*/ 365781 h 731562"/>
                <a:gd name="connsiteX0" fmla="*/ 0 w 587611"/>
                <a:gd name="connsiteY0" fmla="*/ 0 h 365781"/>
                <a:gd name="connsiteX1" fmla="*/ 579556 w 587611"/>
                <a:gd name="connsiteY1" fmla="*/ 0 h 365781"/>
                <a:gd name="connsiteX2" fmla="*/ 289778 w 587611"/>
                <a:gd name="connsiteY2" fmla="*/ 365781 h 365781"/>
                <a:gd name="connsiteX3" fmla="*/ 0 w 587611"/>
                <a:gd name="connsiteY3" fmla="*/ 0 h 365781"/>
                <a:gd name="connsiteX0" fmla="*/ 518432 w 526487"/>
                <a:gd name="connsiteY0" fmla="*/ 0 h 365781"/>
                <a:gd name="connsiteX1" fmla="*/ 228654 w 526487"/>
                <a:gd name="connsiteY1" fmla="*/ 365781 h 365781"/>
                <a:gd name="connsiteX2" fmla="*/ 30316 w 526487"/>
                <a:gd name="connsiteY2" fmla="*/ 91440 h 365781"/>
                <a:gd name="connsiteX0" fmla="*/ 518432 w 526487"/>
                <a:gd name="connsiteY0" fmla="*/ 0 h 536469"/>
                <a:gd name="connsiteX1" fmla="*/ 228654 w 526487"/>
                <a:gd name="connsiteY1" fmla="*/ 536469 h 536469"/>
                <a:gd name="connsiteX2" fmla="*/ 30316 w 526487"/>
                <a:gd name="connsiteY2" fmla="*/ 91440 h 536469"/>
                <a:gd name="connsiteX0" fmla="*/ 516551 w 522570"/>
                <a:gd name="connsiteY0" fmla="*/ 0 h 536499"/>
                <a:gd name="connsiteX1" fmla="*/ 226773 w 522570"/>
                <a:gd name="connsiteY1" fmla="*/ 536469 h 536499"/>
                <a:gd name="connsiteX2" fmla="*/ 22339 w 522570"/>
                <a:gd name="connsiteY2" fmla="*/ 24384 h 536499"/>
                <a:gd name="connsiteX0" fmla="*/ 494212 w 500231"/>
                <a:gd name="connsiteY0" fmla="*/ 0 h 536510"/>
                <a:gd name="connsiteX1" fmla="*/ 204434 w 500231"/>
                <a:gd name="connsiteY1" fmla="*/ 536469 h 536510"/>
                <a:gd name="connsiteX2" fmla="*/ 0 w 500231"/>
                <a:gd name="connsiteY2" fmla="*/ 24384 h 536510"/>
                <a:gd name="connsiteX0" fmla="*/ 494212 w 494212"/>
                <a:gd name="connsiteY0" fmla="*/ 0 h 536510"/>
                <a:gd name="connsiteX1" fmla="*/ 204434 w 494212"/>
                <a:gd name="connsiteY1" fmla="*/ 536469 h 536510"/>
                <a:gd name="connsiteX2" fmla="*/ 0 w 494212"/>
                <a:gd name="connsiteY2" fmla="*/ 24384 h 536510"/>
                <a:gd name="connsiteX0" fmla="*/ 368482 w 368482"/>
                <a:gd name="connsiteY0" fmla="*/ 0 h 530778"/>
                <a:gd name="connsiteX1" fmla="*/ 204434 w 368482"/>
                <a:gd name="connsiteY1" fmla="*/ 530754 h 530778"/>
                <a:gd name="connsiteX2" fmla="*/ 0 w 368482"/>
                <a:gd name="connsiteY2" fmla="*/ 18669 h 530778"/>
                <a:gd name="connsiteX0" fmla="*/ 372292 w 372292"/>
                <a:gd name="connsiteY0" fmla="*/ 0 h 530759"/>
                <a:gd name="connsiteX1" fmla="*/ 208244 w 372292"/>
                <a:gd name="connsiteY1" fmla="*/ 530754 h 530759"/>
                <a:gd name="connsiteX2" fmla="*/ 0 w 372292"/>
                <a:gd name="connsiteY2" fmla="*/ 9144 h 530759"/>
                <a:gd name="connsiteX0" fmla="*/ 372292 w 372292"/>
                <a:gd name="connsiteY0" fmla="*/ 0 h 530792"/>
                <a:gd name="connsiteX1" fmla="*/ 208244 w 372292"/>
                <a:gd name="connsiteY1" fmla="*/ 530754 h 530792"/>
                <a:gd name="connsiteX2" fmla="*/ 0 w 372292"/>
                <a:gd name="connsiteY2" fmla="*/ 9144 h 530792"/>
                <a:gd name="connsiteX0" fmla="*/ 357052 w 357052"/>
                <a:gd name="connsiteY0" fmla="*/ 0 h 530765"/>
                <a:gd name="connsiteX1" fmla="*/ 193004 w 357052"/>
                <a:gd name="connsiteY1" fmla="*/ 530754 h 530765"/>
                <a:gd name="connsiteX2" fmla="*/ 0 w 357052"/>
                <a:gd name="connsiteY2" fmla="*/ 12954 h 530765"/>
                <a:gd name="connsiteX0" fmla="*/ 357471 w 357471"/>
                <a:gd name="connsiteY0" fmla="*/ 0 h 530765"/>
                <a:gd name="connsiteX1" fmla="*/ 193423 w 357471"/>
                <a:gd name="connsiteY1" fmla="*/ 530754 h 530765"/>
                <a:gd name="connsiteX2" fmla="*/ 419 w 357471"/>
                <a:gd name="connsiteY2" fmla="*/ 12954 h 530765"/>
                <a:gd name="connsiteX0" fmla="*/ 357471 w 358107"/>
                <a:gd name="connsiteY0" fmla="*/ 0 h 530765"/>
                <a:gd name="connsiteX1" fmla="*/ 193423 w 358107"/>
                <a:gd name="connsiteY1" fmla="*/ 530754 h 530765"/>
                <a:gd name="connsiteX2" fmla="*/ 419 w 358107"/>
                <a:gd name="connsiteY2" fmla="*/ 12954 h 530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8107" h="530765">
                  <a:moveTo>
                    <a:pt x="357471" y="0"/>
                  </a:moveTo>
                  <a:cubicBezTo>
                    <a:pt x="367667" y="205743"/>
                    <a:pt x="252932" y="528595"/>
                    <a:pt x="193423" y="530754"/>
                  </a:cubicBezTo>
                  <a:cubicBezTo>
                    <a:pt x="133914" y="532913"/>
                    <a:pt x="-8725" y="231352"/>
                    <a:pt x="419" y="12954"/>
                  </a:cubicBez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" name="グループ化 12"/>
            <p:cNvGrpSpPr/>
            <p:nvPr/>
          </p:nvGrpSpPr>
          <p:grpSpPr>
            <a:xfrm>
              <a:off x="4519651" y="5046360"/>
              <a:ext cx="895838" cy="383774"/>
              <a:chOff x="4542992" y="5046360"/>
              <a:chExt cx="895838" cy="383774"/>
            </a:xfrm>
          </p:grpSpPr>
          <p:sp>
            <p:nvSpPr>
              <p:cNvPr id="11" name="円/楕円 10"/>
              <p:cNvSpPr/>
              <p:nvPr/>
            </p:nvSpPr>
            <p:spPr bwMode="auto">
              <a:xfrm>
                <a:off x="4542992" y="5046360"/>
                <a:ext cx="383774" cy="38377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円/楕円 158"/>
              <p:cNvSpPr/>
              <p:nvPr/>
            </p:nvSpPr>
            <p:spPr bwMode="auto">
              <a:xfrm>
                <a:off x="4615848" y="5125518"/>
                <a:ext cx="238062" cy="23806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円/楕円 159"/>
              <p:cNvSpPr/>
              <p:nvPr/>
            </p:nvSpPr>
            <p:spPr bwMode="auto">
              <a:xfrm>
                <a:off x="5055056" y="5046360"/>
                <a:ext cx="383774" cy="38377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円/楕円 160"/>
              <p:cNvSpPr/>
              <p:nvPr/>
            </p:nvSpPr>
            <p:spPr bwMode="auto">
              <a:xfrm>
                <a:off x="5127912" y="5125518"/>
                <a:ext cx="238062" cy="23806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2" name="円/楕円 9"/>
            <p:cNvSpPr/>
            <p:nvPr/>
          </p:nvSpPr>
          <p:spPr bwMode="auto">
            <a:xfrm rot="4500000" flipH="1">
              <a:off x="4100326" y="5372106"/>
              <a:ext cx="270819" cy="272300"/>
            </a:xfrm>
            <a:custGeom>
              <a:avLst/>
              <a:gdLst>
                <a:gd name="connsiteX0" fmla="*/ 0 w 579556"/>
                <a:gd name="connsiteY0" fmla="*/ 365781 h 731562"/>
                <a:gd name="connsiteX1" fmla="*/ 289778 w 579556"/>
                <a:gd name="connsiteY1" fmla="*/ 0 h 731562"/>
                <a:gd name="connsiteX2" fmla="*/ 579556 w 579556"/>
                <a:gd name="connsiteY2" fmla="*/ 365781 h 731562"/>
                <a:gd name="connsiteX3" fmla="*/ 289778 w 579556"/>
                <a:gd name="connsiteY3" fmla="*/ 731562 h 731562"/>
                <a:gd name="connsiteX4" fmla="*/ 0 w 579556"/>
                <a:gd name="connsiteY4" fmla="*/ 365781 h 731562"/>
                <a:gd name="connsiteX0" fmla="*/ 0 w 587611"/>
                <a:gd name="connsiteY0" fmla="*/ 0 h 365781"/>
                <a:gd name="connsiteX1" fmla="*/ 579556 w 587611"/>
                <a:gd name="connsiteY1" fmla="*/ 0 h 365781"/>
                <a:gd name="connsiteX2" fmla="*/ 289778 w 587611"/>
                <a:gd name="connsiteY2" fmla="*/ 365781 h 365781"/>
                <a:gd name="connsiteX3" fmla="*/ 0 w 587611"/>
                <a:gd name="connsiteY3" fmla="*/ 0 h 365781"/>
                <a:gd name="connsiteX0" fmla="*/ 518432 w 526487"/>
                <a:gd name="connsiteY0" fmla="*/ 0 h 365781"/>
                <a:gd name="connsiteX1" fmla="*/ 228654 w 526487"/>
                <a:gd name="connsiteY1" fmla="*/ 365781 h 365781"/>
                <a:gd name="connsiteX2" fmla="*/ 30316 w 526487"/>
                <a:gd name="connsiteY2" fmla="*/ 91440 h 365781"/>
                <a:gd name="connsiteX0" fmla="*/ 518432 w 526487"/>
                <a:gd name="connsiteY0" fmla="*/ 0 h 536469"/>
                <a:gd name="connsiteX1" fmla="*/ 228654 w 526487"/>
                <a:gd name="connsiteY1" fmla="*/ 536469 h 536469"/>
                <a:gd name="connsiteX2" fmla="*/ 30316 w 526487"/>
                <a:gd name="connsiteY2" fmla="*/ 91440 h 536469"/>
                <a:gd name="connsiteX0" fmla="*/ 516551 w 522570"/>
                <a:gd name="connsiteY0" fmla="*/ 0 h 536499"/>
                <a:gd name="connsiteX1" fmla="*/ 226773 w 522570"/>
                <a:gd name="connsiteY1" fmla="*/ 536469 h 536499"/>
                <a:gd name="connsiteX2" fmla="*/ 22339 w 522570"/>
                <a:gd name="connsiteY2" fmla="*/ 24384 h 536499"/>
                <a:gd name="connsiteX0" fmla="*/ 494212 w 500231"/>
                <a:gd name="connsiteY0" fmla="*/ 0 h 536510"/>
                <a:gd name="connsiteX1" fmla="*/ 204434 w 500231"/>
                <a:gd name="connsiteY1" fmla="*/ 536469 h 536510"/>
                <a:gd name="connsiteX2" fmla="*/ 0 w 500231"/>
                <a:gd name="connsiteY2" fmla="*/ 24384 h 536510"/>
                <a:gd name="connsiteX0" fmla="*/ 494212 w 494212"/>
                <a:gd name="connsiteY0" fmla="*/ 0 h 536510"/>
                <a:gd name="connsiteX1" fmla="*/ 204434 w 494212"/>
                <a:gd name="connsiteY1" fmla="*/ 536469 h 536510"/>
                <a:gd name="connsiteX2" fmla="*/ 0 w 494212"/>
                <a:gd name="connsiteY2" fmla="*/ 24384 h 536510"/>
                <a:gd name="connsiteX0" fmla="*/ 368482 w 368482"/>
                <a:gd name="connsiteY0" fmla="*/ 0 h 530778"/>
                <a:gd name="connsiteX1" fmla="*/ 204434 w 368482"/>
                <a:gd name="connsiteY1" fmla="*/ 530754 h 530778"/>
                <a:gd name="connsiteX2" fmla="*/ 0 w 368482"/>
                <a:gd name="connsiteY2" fmla="*/ 18669 h 530778"/>
                <a:gd name="connsiteX0" fmla="*/ 372292 w 372292"/>
                <a:gd name="connsiteY0" fmla="*/ 0 h 530759"/>
                <a:gd name="connsiteX1" fmla="*/ 208244 w 372292"/>
                <a:gd name="connsiteY1" fmla="*/ 530754 h 530759"/>
                <a:gd name="connsiteX2" fmla="*/ 0 w 372292"/>
                <a:gd name="connsiteY2" fmla="*/ 9144 h 530759"/>
                <a:gd name="connsiteX0" fmla="*/ 372292 w 372292"/>
                <a:gd name="connsiteY0" fmla="*/ 0 h 530792"/>
                <a:gd name="connsiteX1" fmla="*/ 208244 w 372292"/>
                <a:gd name="connsiteY1" fmla="*/ 530754 h 530792"/>
                <a:gd name="connsiteX2" fmla="*/ 0 w 372292"/>
                <a:gd name="connsiteY2" fmla="*/ 9144 h 530792"/>
                <a:gd name="connsiteX0" fmla="*/ 357052 w 357052"/>
                <a:gd name="connsiteY0" fmla="*/ 0 h 530765"/>
                <a:gd name="connsiteX1" fmla="*/ 193004 w 357052"/>
                <a:gd name="connsiteY1" fmla="*/ 530754 h 530765"/>
                <a:gd name="connsiteX2" fmla="*/ 0 w 357052"/>
                <a:gd name="connsiteY2" fmla="*/ 12954 h 530765"/>
                <a:gd name="connsiteX0" fmla="*/ 357471 w 357471"/>
                <a:gd name="connsiteY0" fmla="*/ 0 h 530765"/>
                <a:gd name="connsiteX1" fmla="*/ 193423 w 357471"/>
                <a:gd name="connsiteY1" fmla="*/ 530754 h 530765"/>
                <a:gd name="connsiteX2" fmla="*/ 419 w 357471"/>
                <a:gd name="connsiteY2" fmla="*/ 12954 h 530765"/>
                <a:gd name="connsiteX0" fmla="*/ 357471 w 358107"/>
                <a:gd name="connsiteY0" fmla="*/ 0 h 530765"/>
                <a:gd name="connsiteX1" fmla="*/ 193423 w 358107"/>
                <a:gd name="connsiteY1" fmla="*/ 530754 h 530765"/>
                <a:gd name="connsiteX2" fmla="*/ 419 w 358107"/>
                <a:gd name="connsiteY2" fmla="*/ 12954 h 530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8107" h="530765">
                  <a:moveTo>
                    <a:pt x="357471" y="0"/>
                  </a:moveTo>
                  <a:cubicBezTo>
                    <a:pt x="367667" y="205743"/>
                    <a:pt x="252932" y="528595"/>
                    <a:pt x="193423" y="530754"/>
                  </a:cubicBezTo>
                  <a:cubicBezTo>
                    <a:pt x="133914" y="532913"/>
                    <a:pt x="-8725" y="231352"/>
                    <a:pt x="419" y="12954"/>
                  </a:cubicBez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月 11"/>
            <p:cNvSpPr/>
            <p:nvPr/>
          </p:nvSpPr>
          <p:spPr bwMode="auto">
            <a:xfrm rot="16200000">
              <a:off x="4821798" y="5252515"/>
              <a:ext cx="291545" cy="824304"/>
            </a:xfrm>
            <a:prstGeom prst="moon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64" name="涙形 163"/>
          <p:cNvSpPr/>
          <p:nvPr/>
        </p:nvSpPr>
        <p:spPr bwMode="auto">
          <a:xfrm rot="8100000">
            <a:off x="4450678" y="5009056"/>
            <a:ext cx="1058170" cy="1058170"/>
          </a:xfrm>
          <a:prstGeom prst="teardrop">
            <a:avLst/>
          </a:prstGeom>
          <a:solidFill>
            <a:srgbClr val="FFC0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 bwMode="auto">
          <a:xfrm>
            <a:off x="4536533" y="5303031"/>
            <a:ext cx="384748" cy="384748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" name="円/楕円 166"/>
          <p:cNvSpPr/>
          <p:nvPr/>
        </p:nvSpPr>
        <p:spPr bwMode="auto">
          <a:xfrm>
            <a:off x="4599302" y="5365800"/>
            <a:ext cx="259210" cy="25921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" name="円/楕円 167"/>
          <p:cNvSpPr/>
          <p:nvPr/>
        </p:nvSpPr>
        <p:spPr bwMode="auto">
          <a:xfrm>
            <a:off x="5054693" y="5303031"/>
            <a:ext cx="384748" cy="384748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" name="円/楕円 168"/>
          <p:cNvSpPr/>
          <p:nvPr/>
        </p:nvSpPr>
        <p:spPr bwMode="auto">
          <a:xfrm>
            <a:off x="5117462" y="5365800"/>
            <a:ext cx="259210" cy="25921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" name="円/楕円 169"/>
          <p:cNvSpPr/>
          <p:nvPr/>
        </p:nvSpPr>
        <p:spPr bwMode="auto">
          <a:xfrm>
            <a:off x="4142910" y="5282118"/>
            <a:ext cx="1620180" cy="148016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" name="月 170"/>
          <p:cNvSpPr/>
          <p:nvPr/>
        </p:nvSpPr>
        <p:spPr bwMode="auto">
          <a:xfrm rot="5400000">
            <a:off x="4671462" y="4475622"/>
            <a:ext cx="653084" cy="1080119"/>
          </a:xfrm>
          <a:prstGeom prst="moon">
            <a:avLst>
              <a:gd name="adj" fmla="val 87500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" name="月 171"/>
          <p:cNvSpPr/>
          <p:nvPr/>
        </p:nvSpPr>
        <p:spPr bwMode="auto">
          <a:xfrm rot="5400000">
            <a:off x="4933221" y="4762972"/>
            <a:ext cx="129566" cy="1080119"/>
          </a:xfrm>
          <a:prstGeom prst="moon">
            <a:avLst>
              <a:gd name="adj" fmla="val 8750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" name="円/楕円 9"/>
          <p:cNvSpPr/>
          <p:nvPr/>
        </p:nvSpPr>
        <p:spPr bwMode="auto">
          <a:xfrm>
            <a:off x="4492471" y="5755785"/>
            <a:ext cx="270819" cy="272300"/>
          </a:xfrm>
          <a:custGeom>
            <a:avLst/>
            <a:gdLst>
              <a:gd name="connsiteX0" fmla="*/ 0 w 579556"/>
              <a:gd name="connsiteY0" fmla="*/ 365781 h 731562"/>
              <a:gd name="connsiteX1" fmla="*/ 289778 w 579556"/>
              <a:gd name="connsiteY1" fmla="*/ 0 h 731562"/>
              <a:gd name="connsiteX2" fmla="*/ 579556 w 579556"/>
              <a:gd name="connsiteY2" fmla="*/ 365781 h 731562"/>
              <a:gd name="connsiteX3" fmla="*/ 289778 w 579556"/>
              <a:gd name="connsiteY3" fmla="*/ 731562 h 731562"/>
              <a:gd name="connsiteX4" fmla="*/ 0 w 579556"/>
              <a:gd name="connsiteY4" fmla="*/ 365781 h 731562"/>
              <a:gd name="connsiteX0" fmla="*/ 0 w 587611"/>
              <a:gd name="connsiteY0" fmla="*/ 0 h 365781"/>
              <a:gd name="connsiteX1" fmla="*/ 579556 w 587611"/>
              <a:gd name="connsiteY1" fmla="*/ 0 h 365781"/>
              <a:gd name="connsiteX2" fmla="*/ 289778 w 587611"/>
              <a:gd name="connsiteY2" fmla="*/ 365781 h 365781"/>
              <a:gd name="connsiteX3" fmla="*/ 0 w 587611"/>
              <a:gd name="connsiteY3" fmla="*/ 0 h 365781"/>
              <a:gd name="connsiteX0" fmla="*/ 518432 w 526487"/>
              <a:gd name="connsiteY0" fmla="*/ 0 h 365781"/>
              <a:gd name="connsiteX1" fmla="*/ 228654 w 526487"/>
              <a:gd name="connsiteY1" fmla="*/ 365781 h 365781"/>
              <a:gd name="connsiteX2" fmla="*/ 30316 w 526487"/>
              <a:gd name="connsiteY2" fmla="*/ 91440 h 365781"/>
              <a:gd name="connsiteX0" fmla="*/ 518432 w 526487"/>
              <a:gd name="connsiteY0" fmla="*/ 0 h 536469"/>
              <a:gd name="connsiteX1" fmla="*/ 228654 w 526487"/>
              <a:gd name="connsiteY1" fmla="*/ 536469 h 536469"/>
              <a:gd name="connsiteX2" fmla="*/ 30316 w 526487"/>
              <a:gd name="connsiteY2" fmla="*/ 91440 h 536469"/>
              <a:gd name="connsiteX0" fmla="*/ 516551 w 522570"/>
              <a:gd name="connsiteY0" fmla="*/ 0 h 536499"/>
              <a:gd name="connsiteX1" fmla="*/ 226773 w 522570"/>
              <a:gd name="connsiteY1" fmla="*/ 536469 h 536499"/>
              <a:gd name="connsiteX2" fmla="*/ 22339 w 522570"/>
              <a:gd name="connsiteY2" fmla="*/ 24384 h 536499"/>
              <a:gd name="connsiteX0" fmla="*/ 494212 w 500231"/>
              <a:gd name="connsiteY0" fmla="*/ 0 h 536510"/>
              <a:gd name="connsiteX1" fmla="*/ 204434 w 500231"/>
              <a:gd name="connsiteY1" fmla="*/ 536469 h 536510"/>
              <a:gd name="connsiteX2" fmla="*/ 0 w 500231"/>
              <a:gd name="connsiteY2" fmla="*/ 24384 h 536510"/>
              <a:gd name="connsiteX0" fmla="*/ 494212 w 494212"/>
              <a:gd name="connsiteY0" fmla="*/ 0 h 536510"/>
              <a:gd name="connsiteX1" fmla="*/ 204434 w 494212"/>
              <a:gd name="connsiteY1" fmla="*/ 536469 h 536510"/>
              <a:gd name="connsiteX2" fmla="*/ 0 w 494212"/>
              <a:gd name="connsiteY2" fmla="*/ 24384 h 536510"/>
              <a:gd name="connsiteX0" fmla="*/ 368482 w 368482"/>
              <a:gd name="connsiteY0" fmla="*/ 0 h 530778"/>
              <a:gd name="connsiteX1" fmla="*/ 204434 w 368482"/>
              <a:gd name="connsiteY1" fmla="*/ 530754 h 530778"/>
              <a:gd name="connsiteX2" fmla="*/ 0 w 368482"/>
              <a:gd name="connsiteY2" fmla="*/ 18669 h 530778"/>
              <a:gd name="connsiteX0" fmla="*/ 372292 w 372292"/>
              <a:gd name="connsiteY0" fmla="*/ 0 h 530759"/>
              <a:gd name="connsiteX1" fmla="*/ 208244 w 372292"/>
              <a:gd name="connsiteY1" fmla="*/ 530754 h 530759"/>
              <a:gd name="connsiteX2" fmla="*/ 0 w 372292"/>
              <a:gd name="connsiteY2" fmla="*/ 9144 h 530759"/>
              <a:gd name="connsiteX0" fmla="*/ 372292 w 372292"/>
              <a:gd name="connsiteY0" fmla="*/ 0 h 530792"/>
              <a:gd name="connsiteX1" fmla="*/ 208244 w 372292"/>
              <a:gd name="connsiteY1" fmla="*/ 530754 h 530792"/>
              <a:gd name="connsiteX2" fmla="*/ 0 w 372292"/>
              <a:gd name="connsiteY2" fmla="*/ 9144 h 530792"/>
              <a:gd name="connsiteX0" fmla="*/ 357052 w 357052"/>
              <a:gd name="connsiteY0" fmla="*/ 0 h 530765"/>
              <a:gd name="connsiteX1" fmla="*/ 193004 w 357052"/>
              <a:gd name="connsiteY1" fmla="*/ 530754 h 530765"/>
              <a:gd name="connsiteX2" fmla="*/ 0 w 357052"/>
              <a:gd name="connsiteY2" fmla="*/ 12954 h 530765"/>
              <a:gd name="connsiteX0" fmla="*/ 357471 w 357471"/>
              <a:gd name="connsiteY0" fmla="*/ 0 h 530765"/>
              <a:gd name="connsiteX1" fmla="*/ 193423 w 357471"/>
              <a:gd name="connsiteY1" fmla="*/ 530754 h 530765"/>
              <a:gd name="connsiteX2" fmla="*/ 419 w 357471"/>
              <a:gd name="connsiteY2" fmla="*/ 12954 h 530765"/>
              <a:gd name="connsiteX0" fmla="*/ 357471 w 358107"/>
              <a:gd name="connsiteY0" fmla="*/ 0 h 530765"/>
              <a:gd name="connsiteX1" fmla="*/ 193423 w 358107"/>
              <a:gd name="connsiteY1" fmla="*/ 530754 h 530765"/>
              <a:gd name="connsiteX2" fmla="*/ 419 w 358107"/>
              <a:gd name="connsiteY2" fmla="*/ 12954 h 53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8107" h="530765">
                <a:moveTo>
                  <a:pt x="357471" y="0"/>
                </a:moveTo>
                <a:cubicBezTo>
                  <a:pt x="367667" y="205743"/>
                  <a:pt x="252932" y="528595"/>
                  <a:pt x="193423" y="530754"/>
                </a:cubicBezTo>
                <a:cubicBezTo>
                  <a:pt x="133914" y="532913"/>
                  <a:pt x="-8725" y="231352"/>
                  <a:pt x="419" y="12954"/>
                </a:cubicBezTo>
              </a:path>
            </a:pathLst>
          </a:custGeom>
          <a:solidFill>
            <a:srgbClr val="FFC0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5" name="円/楕円 9"/>
          <p:cNvSpPr/>
          <p:nvPr/>
        </p:nvSpPr>
        <p:spPr bwMode="auto">
          <a:xfrm>
            <a:off x="5181319" y="5755785"/>
            <a:ext cx="270819" cy="272300"/>
          </a:xfrm>
          <a:custGeom>
            <a:avLst/>
            <a:gdLst>
              <a:gd name="connsiteX0" fmla="*/ 0 w 579556"/>
              <a:gd name="connsiteY0" fmla="*/ 365781 h 731562"/>
              <a:gd name="connsiteX1" fmla="*/ 289778 w 579556"/>
              <a:gd name="connsiteY1" fmla="*/ 0 h 731562"/>
              <a:gd name="connsiteX2" fmla="*/ 579556 w 579556"/>
              <a:gd name="connsiteY2" fmla="*/ 365781 h 731562"/>
              <a:gd name="connsiteX3" fmla="*/ 289778 w 579556"/>
              <a:gd name="connsiteY3" fmla="*/ 731562 h 731562"/>
              <a:gd name="connsiteX4" fmla="*/ 0 w 579556"/>
              <a:gd name="connsiteY4" fmla="*/ 365781 h 731562"/>
              <a:gd name="connsiteX0" fmla="*/ 0 w 587611"/>
              <a:gd name="connsiteY0" fmla="*/ 0 h 365781"/>
              <a:gd name="connsiteX1" fmla="*/ 579556 w 587611"/>
              <a:gd name="connsiteY1" fmla="*/ 0 h 365781"/>
              <a:gd name="connsiteX2" fmla="*/ 289778 w 587611"/>
              <a:gd name="connsiteY2" fmla="*/ 365781 h 365781"/>
              <a:gd name="connsiteX3" fmla="*/ 0 w 587611"/>
              <a:gd name="connsiteY3" fmla="*/ 0 h 365781"/>
              <a:gd name="connsiteX0" fmla="*/ 518432 w 526487"/>
              <a:gd name="connsiteY0" fmla="*/ 0 h 365781"/>
              <a:gd name="connsiteX1" fmla="*/ 228654 w 526487"/>
              <a:gd name="connsiteY1" fmla="*/ 365781 h 365781"/>
              <a:gd name="connsiteX2" fmla="*/ 30316 w 526487"/>
              <a:gd name="connsiteY2" fmla="*/ 91440 h 365781"/>
              <a:gd name="connsiteX0" fmla="*/ 518432 w 526487"/>
              <a:gd name="connsiteY0" fmla="*/ 0 h 536469"/>
              <a:gd name="connsiteX1" fmla="*/ 228654 w 526487"/>
              <a:gd name="connsiteY1" fmla="*/ 536469 h 536469"/>
              <a:gd name="connsiteX2" fmla="*/ 30316 w 526487"/>
              <a:gd name="connsiteY2" fmla="*/ 91440 h 536469"/>
              <a:gd name="connsiteX0" fmla="*/ 516551 w 522570"/>
              <a:gd name="connsiteY0" fmla="*/ 0 h 536499"/>
              <a:gd name="connsiteX1" fmla="*/ 226773 w 522570"/>
              <a:gd name="connsiteY1" fmla="*/ 536469 h 536499"/>
              <a:gd name="connsiteX2" fmla="*/ 22339 w 522570"/>
              <a:gd name="connsiteY2" fmla="*/ 24384 h 536499"/>
              <a:gd name="connsiteX0" fmla="*/ 494212 w 500231"/>
              <a:gd name="connsiteY0" fmla="*/ 0 h 536510"/>
              <a:gd name="connsiteX1" fmla="*/ 204434 w 500231"/>
              <a:gd name="connsiteY1" fmla="*/ 536469 h 536510"/>
              <a:gd name="connsiteX2" fmla="*/ 0 w 500231"/>
              <a:gd name="connsiteY2" fmla="*/ 24384 h 536510"/>
              <a:gd name="connsiteX0" fmla="*/ 494212 w 494212"/>
              <a:gd name="connsiteY0" fmla="*/ 0 h 536510"/>
              <a:gd name="connsiteX1" fmla="*/ 204434 w 494212"/>
              <a:gd name="connsiteY1" fmla="*/ 536469 h 536510"/>
              <a:gd name="connsiteX2" fmla="*/ 0 w 494212"/>
              <a:gd name="connsiteY2" fmla="*/ 24384 h 536510"/>
              <a:gd name="connsiteX0" fmla="*/ 368482 w 368482"/>
              <a:gd name="connsiteY0" fmla="*/ 0 h 530778"/>
              <a:gd name="connsiteX1" fmla="*/ 204434 w 368482"/>
              <a:gd name="connsiteY1" fmla="*/ 530754 h 530778"/>
              <a:gd name="connsiteX2" fmla="*/ 0 w 368482"/>
              <a:gd name="connsiteY2" fmla="*/ 18669 h 530778"/>
              <a:gd name="connsiteX0" fmla="*/ 372292 w 372292"/>
              <a:gd name="connsiteY0" fmla="*/ 0 h 530759"/>
              <a:gd name="connsiteX1" fmla="*/ 208244 w 372292"/>
              <a:gd name="connsiteY1" fmla="*/ 530754 h 530759"/>
              <a:gd name="connsiteX2" fmla="*/ 0 w 372292"/>
              <a:gd name="connsiteY2" fmla="*/ 9144 h 530759"/>
              <a:gd name="connsiteX0" fmla="*/ 372292 w 372292"/>
              <a:gd name="connsiteY0" fmla="*/ 0 h 530792"/>
              <a:gd name="connsiteX1" fmla="*/ 208244 w 372292"/>
              <a:gd name="connsiteY1" fmla="*/ 530754 h 530792"/>
              <a:gd name="connsiteX2" fmla="*/ 0 w 372292"/>
              <a:gd name="connsiteY2" fmla="*/ 9144 h 530792"/>
              <a:gd name="connsiteX0" fmla="*/ 357052 w 357052"/>
              <a:gd name="connsiteY0" fmla="*/ 0 h 530765"/>
              <a:gd name="connsiteX1" fmla="*/ 193004 w 357052"/>
              <a:gd name="connsiteY1" fmla="*/ 530754 h 530765"/>
              <a:gd name="connsiteX2" fmla="*/ 0 w 357052"/>
              <a:gd name="connsiteY2" fmla="*/ 12954 h 530765"/>
              <a:gd name="connsiteX0" fmla="*/ 357471 w 357471"/>
              <a:gd name="connsiteY0" fmla="*/ 0 h 530765"/>
              <a:gd name="connsiteX1" fmla="*/ 193423 w 357471"/>
              <a:gd name="connsiteY1" fmla="*/ 530754 h 530765"/>
              <a:gd name="connsiteX2" fmla="*/ 419 w 357471"/>
              <a:gd name="connsiteY2" fmla="*/ 12954 h 530765"/>
              <a:gd name="connsiteX0" fmla="*/ 357471 w 358107"/>
              <a:gd name="connsiteY0" fmla="*/ 0 h 530765"/>
              <a:gd name="connsiteX1" fmla="*/ 193423 w 358107"/>
              <a:gd name="connsiteY1" fmla="*/ 530754 h 530765"/>
              <a:gd name="connsiteX2" fmla="*/ 419 w 358107"/>
              <a:gd name="connsiteY2" fmla="*/ 12954 h 530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8107" h="530765">
                <a:moveTo>
                  <a:pt x="357471" y="0"/>
                </a:moveTo>
                <a:cubicBezTo>
                  <a:pt x="367667" y="205743"/>
                  <a:pt x="252932" y="528595"/>
                  <a:pt x="193423" y="530754"/>
                </a:cubicBezTo>
                <a:cubicBezTo>
                  <a:pt x="133914" y="532913"/>
                  <a:pt x="-8725" y="231352"/>
                  <a:pt x="419" y="12954"/>
                </a:cubicBezTo>
              </a:path>
            </a:pathLst>
          </a:custGeom>
          <a:solidFill>
            <a:srgbClr val="FFC0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1" name="フローチャート : 論理積ゲート 30"/>
          <p:cNvSpPr/>
          <p:nvPr/>
        </p:nvSpPr>
        <p:spPr bwMode="auto">
          <a:xfrm rot="16200000">
            <a:off x="7934801" y="4857691"/>
            <a:ext cx="1552235" cy="1305144"/>
          </a:xfrm>
          <a:prstGeom prst="flowChartDelay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月 31"/>
          <p:cNvSpPr/>
          <p:nvPr/>
        </p:nvSpPr>
        <p:spPr bwMode="auto">
          <a:xfrm rot="5400000">
            <a:off x="8325348" y="5117190"/>
            <a:ext cx="220781" cy="502480"/>
          </a:xfrm>
          <a:prstGeom prst="moon">
            <a:avLst>
              <a:gd name="adj" fmla="val 59675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6" name="月 175"/>
          <p:cNvSpPr/>
          <p:nvPr/>
        </p:nvSpPr>
        <p:spPr bwMode="auto">
          <a:xfrm rot="5400000">
            <a:off x="8922045" y="5117190"/>
            <a:ext cx="220781" cy="502480"/>
          </a:xfrm>
          <a:prstGeom prst="moon">
            <a:avLst>
              <a:gd name="adj" fmla="val 59675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" name="月 176"/>
          <p:cNvSpPr/>
          <p:nvPr/>
        </p:nvSpPr>
        <p:spPr bwMode="auto">
          <a:xfrm rot="16200000">
            <a:off x="8652602" y="5527864"/>
            <a:ext cx="116632" cy="357271"/>
          </a:xfrm>
          <a:prstGeom prst="moon">
            <a:avLst>
              <a:gd name="adj" fmla="val 81764"/>
            </a:avLst>
          </a:prstGeom>
          <a:solidFill>
            <a:srgbClr val="C00000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51" name="グループ化 50"/>
          <p:cNvGrpSpPr/>
          <p:nvPr/>
        </p:nvGrpSpPr>
        <p:grpSpPr>
          <a:xfrm>
            <a:off x="6030756" y="882174"/>
            <a:ext cx="1641706" cy="1349350"/>
            <a:chOff x="6030756" y="882174"/>
            <a:chExt cx="1641706" cy="1349350"/>
          </a:xfrm>
        </p:grpSpPr>
        <p:sp>
          <p:nvSpPr>
            <p:cNvPr id="35" name="月 34"/>
            <p:cNvSpPr/>
            <p:nvPr/>
          </p:nvSpPr>
          <p:spPr bwMode="auto">
            <a:xfrm rot="5400000">
              <a:off x="5928248" y="1241366"/>
              <a:ext cx="947562" cy="742546"/>
            </a:xfrm>
            <a:prstGeom prst="moon">
              <a:avLst>
                <a:gd name="adj" fmla="val 76242"/>
              </a:avLst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5" name="月 154"/>
            <p:cNvSpPr/>
            <p:nvPr/>
          </p:nvSpPr>
          <p:spPr bwMode="auto">
            <a:xfrm rot="5400000">
              <a:off x="5961409" y="1301375"/>
              <a:ext cx="881240" cy="688850"/>
            </a:xfrm>
            <a:prstGeom prst="moon">
              <a:avLst>
                <a:gd name="adj" fmla="val 77182"/>
              </a:avLst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8" name="月 157"/>
            <p:cNvSpPr/>
            <p:nvPr/>
          </p:nvSpPr>
          <p:spPr bwMode="auto">
            <a:xfrm rot="5400000">
              <a:off x="6010125" y="1446907"/>
              <a:ext cx="772978" cy="302931"/>
            </a:xfrm>
            <a:prstGeom prst="moon">
              <a:avLst>
                <a:gd name="adj" fmla="val 87500"/>
              </a:avLst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" name="月 177"/>
            <p:cNvSpPr/>
            <p:nvPr/>
          </p:nvSpPr>
          <p:spPr bwMode="auto">
            <a:xfrm rot="5400000">
              <a:off x="6827408" y="1241367"/>
              <a:ext cx="947562" cy="742546"/>
            </a:xfrm>
            <a:prstGeom prst="moon">
              <a:avLst>
                <a:gd name="adj" fmla="val 76242"/>
              </a:avLst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9" name="月 178"/>
            <p:cNvSpPr/>
            <p:nvPr/>
          </p:nvSpPr>
          <p:spPr bwMode="auto">
            <a:xfrm rot="5400000">
              <a:off x="6860569" y="1301376"/>
              <a:ext cx="881240" cy="688850"/>
            </a:xfrm>
            <a:prstGeom prst="moon">
              <a:avLst>
                <a:gd name="adj" fmla="val 77182"/>
              </a:avLst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" name="月 179"/>
            <p:cNvSpPr/>
            <p:nvPr/>
          </p:nvSpPr>
          <p:spPr bwMode="auto">
            <a:xfrm rot="5400000">
              <a:off x="6909285" y="1446908"/>
              <a:ext cx="772978" cy="302931"/>
            </a:xfrm>
            <a:prstGeom prst="moon">
              <a:avLst>
                <a:gd name="adj" fmla="val 87500"/>
              </a:avLst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8" name="グループ化 37"/>
            <p:cNvGrpSpPr/>
            <p:nvPr/>
          </p:nvGrpSpPr>
          <p:grpSpPr>
            <a:xfrm rot="1800000">
              <a:off x="6518371" y="2006499"/>
              <a:ext cx="270030" cy="225025"/>
              <a:chOff x="6497896" y="2259586"/>
              <a:chExt cx="270030" cy="225025"/>
            </a:xfrm>
          </p:grpSpPr>
          <p:sp>
            <p:nvSpPr>
              <p:cNvPr id="36" name="月 35"/>
              <p:cNvSpPr/>
              <p:nvPr/>
            </p:nvSpPr>
            <p:spPr bwMode="auto">
              <a:xfrm rot="5400000">
                <a:off x="6540243" y="2237084"/>
                <a:ext cx="185336" cy="270030"/>
              </a:xfrm>
              <a:prstGeom prst="moon">
                <a:avLst>
                  <a:gd name="adj" fmla="val 40846"/>
                </a:avLst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二等辺三角形 36"/>
              <p:cNvSpPr/>
              <p:nvPr/>
            </p:nvSpPr>
            <p:spPr bwMode="auto">
              <a:xfrm rot="10800000">
                <a:off x="6587906" y="2259586"/>
                <a:ext cx="90009" cy="225025"/>
              </a:xfrm>
              <a:prstGeom prst="triangle">
                <a:avLst/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5" name="グループ化 184"/>
            <p:cNvGrpSpPr/>
            <p:nvPr/>
          </p:nvGrpSpPr>
          <p:grpSpPr>
            <a:xfrm rot="19800000" flipH="1">
              <a:off x="6916655" y="2006499"/>
              <a:ext cx="270030" cy="225025"/>
              <a:chOff x="6497896" y="2259586"/>
              <a:chExt cx="270030" cy="225025"/>
            </a:xfrm>
          </p:grpSpPr>
          <p:sp>
            <p:nvSpPr>
              <p:cNvPr id="186" name="月 185"/>
              <p:cNvSpPr/>
              <p:nvPr/>
            </p:nvSpPr>
            <p:spPr bwMode="auto">
              <a:xfrm rot="5400000">
                <a:off x="6540243" y="2237084"/>
                <a:ext cx="185336" cy="270030"/>
              </a:xfrm>
              <a:prstGeom prst="moon">
                <a:avLst>
                  <a:gd name="adj" fmla="val 40846"/>
                </a:avLst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7" name="二等辺三角形 186"/>
              <p:cNvSpPr/>
              <p:nvPr/>
            </p:nvSpPr>
            <p:spPr bwMode="auto">
              <a:xfrm rot="10800000">
                <a:off x="6587906" y="2259586"/>
                <a:ext cx="90009" cy="225025"/>
              </a:xfrm>
              <a:prstGeom prst="triangle">
                <a:avLst/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8" name="円/楕円 187"/>
            <p:cNvSpPr/>
            <p:nvPr/>
          </p:nvSpPr>
          <p:spPr bwMode="auto">
            <a:xfrm>
              <a:off x="6548080" y="1389645"/>
              <a:ext cx="596644" cy="7241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9" name="二等辺三角形 188"/>
            <p:cNvSpPr/>
            <p:nvPr/>
          </p:nvSpPr>
          <p:spPr bwMode="auto">
            <a:xfrm>
              <a:off x="6653386" y="882174"/>
              <a:ext cx="180020" cy="233253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0" name="二等辺三角形 189"/>
            <p:cNvSpPr/>
            <p:nvPr/>
          </p:nvSpPr>
          <p:spPr bwMode="auto">
            <a:xfrm>
              <a:off x="6846426" y="882174"/>
              <a:ext cx="180020" cy="233253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1" name="円/楕円 190"/>
            <p:cNvSpPr/>
            <p:nvPr/>
          </p:nvSpPr>
          <p:spPr bwMode="auto">
            <a:xfrm>
              <a:off x="6544363" y="1048097"/>
              <a:ext cx="604078" cy="426511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月 38"/>
            <p:cNvSpPr/>
            <p:nvPr/>
          </p:nvSpPr>
          <p:spPr bwMode="auto">
            <a:xfrm rot="16200000">
              <a:off x="6792333" y="1117085"/>
              <a:ext cx="119296" cy="483888"/>
            </a:xfrm>
            <a:prstGeom prst="moon">
              <a:avLst>
                <a:gd name="adj" fmla="val 39575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" name="円/楕円 46"/>
            <p:cNvSpPr/>
            <p:nvPr/>
          </p:nvSpPr>
          <p:spPr bwMode="auto">
            <a:xfrm>
              <a:off x="6709158" y="1115427"/>
              <a:ext cx="64145" cy="153569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2" name="円/楕円 191"/>
            <p:cNvSpPr/>
            <p:nvPr/>
          </p:nvSpPr>
          <p:spPr bwMode="auto">
            <a:xfrm>
              <a:off x="6912358" y="1115427"/>
              <a:ext cx="64145" cy="153569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93" name="月 192"/>
          <p:cNvSpPr/>
          <p:nvPr/>
        </p:nvSpPr>
        <p:spPr bwMode="auto">
          <a:xfrm rot="5400000">
            <a:off x="5910435" y="3219469"/>
            <a:ext cx="947562" cy="742546"/>
          </a:xfrm>
          <a:prstGeom prst="moon">
            <a:avLst>
              <a:gd name="adj" fmla="val 76242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月 193"/>
          <p:cNvSpPr/>
          <p:nvPr/>
        </p:nvSpPr>
        <p:spPr bwMode="auto">
          <a:xfrm rot="5400000">
            <a:off x="5943596" y="3279478"/>
            <a:ext cx="881240" cy="688850"/>
          </a:xfrm>
          <a:prstGeom prst="moon">
            <a:avLst>
              <a:gd name="adj" fmla="val 77182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5" name="月 194"/>
          <p:cNvSpPr/>
          <p:nvPr/>
        </p:nvSpPr>
        <p:spPr bwMode="auto">
          <a:xfrm rot="5400000">
            <a:off x="5992312" y="3425010"/>
            <a:ext cx="772978" cy="302931"/>
          </a:xfrm>
          <a:prstGeom prst="moon">
            <a:avLst>
              <a:gd name="adj" fmla="val 87500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6" name="月 195"/>
          <p:cNvSpPr/>
          <p:nvPr/>
        </p:nvSpPr>
        <p:spPr bwMode="auto">
          <a:xfrm rot="5400000">
            <a:off x="6809595" y="3219470"/>
            <a:ext cx="947562" cy="742546"/>
          </a:xfrm>
          <a:prstGeom prst="moon">
            <a:avLst>
              <a:gd name="adj" fmla="val 76242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月 196"/>
          <p:cNvSpPr/>
          <p:nvPr/>
        </p:nvSpPr>
        <p:spPr bwMode="auto">
          <a:xfrm rot="5400000">
            <a:off x="6842756" y="3279479"/>
            <a:ext cx="881240" cy="688850"/>
          </a:xfrm>
          <a:prstGeom prst="moon">
            <a:avLst>
              <a:gd name="adj" fmla="val 77182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月 197"/>
          <p:cNvSpPr/>
          <p:nvPr/>
        </p:nvSpPr>
        <p:spPr bwMode="auto">
          <a:xfrm rot="5400000">
            <a:off x="6891472" y="3425011"/>
            <a:ext cx="772978" cy="302931"/>
          </a:xfrm>
          <a:prstGeom prst="moon">
            <a:avLst>
              <a:gd name="adj" fmla="val 87500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99" name="グループ化 198"/>
          <p:cNvGrpSpPr/>
          <p:nvPr/>
        </p:nvGrpSpPr>
        <p:grpSpPr>
          <a:xfrm rot="1800000">
            <a:off x="6500558" y="3984602"/>
            <a:ext cx="270030" cy="225025"/>
            <a:chOff x="6497896" y="2259586"/>
            <a:chExt cx="270030" cy="225025"/>
          </a:xfrm>
          <a:solidFill>
            <a:schemeClr val="tx1"/>
          </a:solidFill>
        </p:grpSpPr>
        <p:sp>
          <p:nvSpPr>
            <p:cNvPr id="200" name="月 199"/>
            <p:cNvSpPr/>
            <p:nvPr/>
          </p:nvSpPr>
          <p:spPr bwMode="auto">
            <a:xfrm rot="5400000">
              <a:off x="6540243" y="2237084"/>
              <a:ext cx="185336" cy="270030"/>
            </a:xfrm>
            <a:prstGeom prst="moon">
              <a:avLst>
                <a:gd name="adj" fmla="val 40846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二等辺三角形 200"/>
            <p:cNvSpPr/>
            <p:nvPr/>
          </p:nvSpPr>
          <p:spPr bwMode="auto">
            <a:xfrm rot="10800000">
              <a:off x="6587906" y="2259586"/>
              <a:ext cx="90009" cy="225025"/>
            </a:xfrm>
            <a:prstGeom prst="triangl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2" name="グループ化 201"/>
          <p:cNvGrpSpPr/>
          <p:nvPr/>
        </p:nvGrpSpPr>
        <p:grpSpPr>
          <a:xfrm rot="19800000" flipH="1">
            <a:off x="6898842" y="3984602"/>
            <a:ext cx="270030" cy="225025"/>
            <a:chOff x="6497896" y="2259586"/>
            <a:chExt cx="270030" cy="225025"/>
          </a:xfrm>
          <a:solidFill>
            <a:schemeClr val="tx1"/>
          </a:solidFill>
        </p:grpSpPr>
        <p:sp>
          <p:nvSpPr>
            <p:cNvPr id="203" name="月 202"/>
            <p:cNvSpPr/>
            <p:nvPr/>
          </p:nvSpPr>
          <p:spPr bwMode="auto">
            <a:xfrm rot="5400000">
              <a:off x="6540243" y="2237084"/>
              <a:ext cx="185336" cy="270030"/>
            </a:xfrm>
            <a:prstGeom prst="moon">
              <a:avLst>
                <a:gd name="adj" fmla="val 40846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二等辺三角形 203"/>
            <p:cNvSpPr/>
            <p:nvPr/>
          </p:nvSpPr>
          <p:spPr bwMode="auto">
            <a:xfrm rot="10800000">
              <a:off x="6587906" y="2259586"/>
              <a:ext cx="90009" cy="225025"/>
            </a:xfrm>
            <a:prstGeom prst="triangl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5" name="円/楕円 204"/>
          <p:cNvSpPr/>
          <p:nvPr/>
        </p:nvSpPr>
        <p:spPr bwMode="auto">
          <a:xfrm>
            <a:off x="6530267" y="3367748"/>
            <a:ext cx="596644" cy="7241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6" name="二等辺三角形 205"/>
          <p:cNvSpPr/>
          <p:nvPr/>
        </p:nvSpPr>
        <p:spPr bwMode="auto">
          <a:xfrm>
            <a:off x="6635573" y="2860277"/>
            <a:ext cx="180020" cy="233253"/>
          </a:xfrm>
          <a:prstGeom prst="triangl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7" name="二等辺三角形 206"/>
          <p:cNvSpPr/>
          <p:nvPr/>
        </p:nvSpPr>
        <p:spPr bwMode="auto">
          <a:xfrm>
            <a:off x="6828613" y="2860277"/>
            <a:ext cx="180020" cy="233253"/>
          </a:xfrm>
          <a:prstGeom prst="triangl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8" name="円/楕円 207"/>
          <p:cNvSpPr/>
          <p:nvPr/>
        </p:nvSpPr>
        <p:spPr bwMode="auto">
          <a:xfrm>
            <a:off x="6526550" y="3026200"/>
            <a:ext cx="604078" cy="426511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9" name="月 208"/>
          <p:cNvSpPr/>
          <p:nvPr/>
        </p:nvSpPr>
        <p:spPr bwMode="auto">
          <a:xfrm rot="16200000">
            <a:off x="6774520" y="3095188"/>
            <a:ext cx="119296" cy="483888"/>
          </a:xfrm>
          <a:prstGeom prst="moon">
            <a:avLst>
              <a:gd name="adj" fmla="val 39575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0" name="円/楕円 209"/>
          <p:cNvSpPr/>
          <p:nvPr/>
        </p:nvSpPr>
        <p:spPr bwMode="auto">
          <a:xfrm>
            <a:off x="6691345" y="3093530"/>
            <a:ext cx="64145" cy="153569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1" name="円/楕円 210"/>
          <p:cNvSpPr/>
          <p:nvPr/>
        </p:nvSpPr>
        <p:spPr bwMode="auto">
          <a:xfrm>
            <a:off x="6894545" y="3093530"/>
            <a:ext cx="64145" cy="153569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3" name="グループ化 52"/>
          <p:cNvGrpSpPr/>
          <p:nvPr/>
        </p:nvGrpSpPr>
        <p:grpSpPr>
          <a:xfrm rot="20336658">
            <a:off x="7717435" y="979618"/>
            <a:ext cx="1822100" cy="775513"/>
            <a:chOff x="7367229" y="882174"/>
            <a:chExt cx="3170353" cy="1349350"/>
          </a:xfrm>
        </p:grpSpPr>
        <p:grpSp>
          <p:nvGrpSpPr>
            <p:cNvPr id="232" name="グループ化 231"/>
            <p:cNvGrpSpPr/>
            <p:nvPr/>
          </p:nvGrpSpPr>
          <p:grpSpPr>
            <a:xfrm>
              <a:off x="7367229" y="1138858"/>
              <a:ext cx="1559993" cy="947562"/>
              <a:chOff x="8118636" y="1138858"/>
              <a:chExt cx="742546" cy="947562"/>
            </a:xfrm>
          </p:grpSpPr>
          <p:sp>
            <p:nvSpPr>
              <p:cNvPr id="233" name="月 232"/>
              <p:cNvSpPr/>
              <p:nvPr/>
            </p:nvSpPr>
            <p:spPr bwMode="auto">
              <a:xfrm rot="5400000">
                <a:off x="8016128" y="1241366"/>
                <a:ext cx="947562" cy="742546"/>
              </a:xfrm>
              <a:prstGeom prst="moon">
                <a:avLst>
                  <a:gd name="adj" fmla="val 76242"/>
                </a:avLst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" name="月 233"/>
              <p:cNvSpPr/>
              <p:nvPr/>
            </p:nvSpPr>
            <p:spPr bwMode="auto">
              <a:xfrm rot="5400000">
                <a:off x="8049289" y="1301375"/>
                <a:ext cx="881240" cy="688850"/>
              </a:xfrm>
              <a:prstGeom prst="moon">
                <a:avLst>
                  <a:gd name="adj" fmla="val 77182"/>
                </a:avLst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" name="月 234"/>
              <p:cNvSpPr/>
              <p:nvPr/>
            </p:nvSpPr>
            <p:spPr bwMode="auto">
              <a:xfrm rot="5400000">
                <a:off x="8098005" y="1446907"/>
                <a:ext cx="772978" cy="302931"/>
              </a:xfrm>
              <a:prstGeom prst="moon">
                <a:avLst>
                  <a:gd name="adj" fmla="val 87500"/>
                </a:avLst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2" name="グループ化 51"/>
            <p:cNvGrpSpPr/>
            <p:nvPr/>
          </p:nvGrpSpPr>
          <p:grpSpPr>
            <a:xfrm>
              <a:off x="8977589" y="1138858"/>
              <a:ext cx="1559993" cy="947562"/>
              <a:chOff x="8118636" y="1138858"/>
              <a:chExt cx="742546" cy="947562"/>
            </a:xfrm>
          </p:grpSpPr>
          <p:sp>
            <p:nvSpPr>
              <p:cNvPr id="213" name="月 212"/>
              <p:cNvSpPr/>
              <p:nvPr/>
            </p:nvSpPr>
            <p:spPr bwMode="auto">
              <a:xfrm rot="5400000">
                <a:off x="8016128" y="1241366"/>
                <a:ext cx="947562" cy="742546"/>
              </a:xfrm>
              <a:prstGeom prst="moon">
                <a:avLst>
                  <a:gd name="adj" fmla="val 76242"/>
                </a:avLst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" name="月 213"/>
              <p:cNvSpPr/>
              <p:nvPr/>
            </p:nvSpPr>
            <p:spPr bwMode="auto">
              <a:xfrm rot="5400000">
                <a:off x="8049289" y="1301375"/>
                <a:ext cx="881240" cy="688850"/>
              </a:xfrm>
              <a:prstGeom prst="moon">
                <a:avLst>
                  <a:gd name="adj" fmla="val 77182"/>
                </a:avLst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" name="月 214"/>
              <p:cNvSpPr/>
              <p:nvPr/>
            </p:nvSpPr>
            <p:spPr bwMode="auto">
              <a:xfrm rot="5400000">
                <a:off x="8098005" y="1446907"/>
                <a:ext cx="772978" cy="302931"/>
              </a:xfrm>
              <a:prstGeom prst="moon">
                <a:avLst>
                  <a:gd name="adj" fmla="val 87500"/>
                </a:avLst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9" name="グループ化 218"/>
            <p:cNvGrpSpPr/>
            <p:nvPr/>
          </p:nvGrpSpPr>
          <p:grpSpPr>
            <a:xfrm rot="1800000">
              <a:off x="8606251" y="2006499"/>
              <a:ext cx="270030" cy="225025"/>
              <a:chOff x="6497896" y="2259586"/>
              <a:chExt cx="270030" cy="225025"/>
            </a:xfrm>
          </p:grpSpPr>
          <p:sp>
            <p:nvSpPr>
              <p:cNvPr id="230" name="月 229"/>
              <p:cNvSpPr/>
              <p:nvPr/>
            </p:nvSpPr>
            <p:spPr bwMode="auto">
              <a:xfrm rot="5400000">
                <a:off x="6540243" y="2237084"/>
                <a:ext cx="185336" cy="270030"/>
              </a:xfrm>
              <a:prstGeom prst="moon">
                <a:avLst>
                  <a:gd name="adj" fmla="val 40846"/>
                </a:avLst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" name="二等辺三角形 230"/>
              <p:cNvSpPr/>
              <p:nvPr/>
            </p:nvSpPr>
            <p:spPr bwMode="auto">
              <a:xfrm rot="10800000">
                <a:off x="6587906" y="2259586"/>
                <a:ext cx="90009" cy="225025"/>
              </a:xfrm>
              <a:prstGeom prst="triangle">
                <a:avLst/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0" name="グループ化 219"/>
            <p:cNvGrpSpPr/>
            <p:nvPr/>
          </p:nvGrpSpPr>
          <p:grpSpPr>
            <a:xfrm rot="19800000" flipH="1">
              <a:off x="9004535" y="2006499"/>
              <a:ext cx="270030" cy="225025"/>
              <a:chOff x="6497896" y="2259586"/>
              <a:chExt cx="270030" cy="225025"/>
            </a:xfrm>
          </p:grpSpPr>
          <p:sp>
            <p:nvSpPr>
              <p:cNvPr id="228" name="月 227"/>
              <p:cNvSpPr/>
              <p:nvPr/>
            </p:nvSpPr>
            <p:spPr bwMode="auto">
              <a:xfrm rot="5400000">
                <a:off x="6540243" y="2237084"/>
                <a:ext cx="185336" cy="270030"/>
              </a:xfrm>
              <a:prstGeom prst="moon">
                <a:avLst>
                  <a:gd name="adj" fmla="val 40846"/>
                </a:avLst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" name="二等辺三角形 228"/>
              <p:cNvSpPr/>
              <p:nvPr/>
            </p:nvSpPr>
            <p:spPr bwMode="auto">
              <a:xfrm rot="10800000">
                <a:off x="6587906" y="2259586"/>
                <a:ext cx="90009" cy="225025"/>
              </a:xfrm>
              <a:prstGeom prst="triangle">
                <a:avLst/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1" name="円/楕円 220"/>
            <p:cNvSpPr/>
            <p:nvPr/>
          </p:nvSpPr>
          <p:spPr bwMode="auto">
            <a:xfrm>
              <a:off x="8635960" y="1389645"/>
              <a:ext cx="596644" cy="7241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2" name="二等辺三角形 221"/>
            <p:cNvSpPr/>
            <p:nvPr/>
          </p:nvSpPr>
          <p:spPr bwMode="auto">
            <a:xfrm>
              <a:off x="8741266" y="882174"/>
              <a:ext cx="180020" cy="233253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3" name="二等辺三角形 222"/>
            <p:cNvSpPr/>
            <p:nvPr/>
          </p:nvSpPr>
          <p:spPr bwMode="auto">
            <a:xfrm>
              <a:off x="8934306" y="882174"/>
              <a:ext cx="180020" cy="233253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4" name="円/楕円 223"/>
            <p:cNvSpPr/>
            <p:nvPr/>
          </p:nvSpPr>
          <p:spPr bwMode="auto">
            <a:xfrm>
              <a:off x="8632243" y="1048097"/>
              <a:ext cx="604078" cy="426511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5" name="月 224"/>
            <p:cNvSpPr/>
            <p:nvPr/>
          </p:nvSpPr>
          <p:spPr bwMode="auto">
            <a:xfrm rot="16200000">
              <a:off x="8880213" y="1117085"/>
              <a:ext cx="119296" cy="483888"/>
            </a:xfrm>
            <a:prstGeom prst="moon">
              <a:avLst>
                <a:gd name="adj" fmla="val 87500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6" name="円/楕円 225"/>
            <p:cNvSpPr/>
            <p:nvPr/>
          </p:nvSpPr>
          <p:spPr bwMode="auto">
            <a:xfrm>
              <a:off x="8797038" y="1115427"/>
              <a:ext cx="64145" cy="153569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7" name="円/楕円 226"/>
            <p:cNvSpPr/>
            <p:nvPr/>
          </p:nvSpPr>
          <p:spPr bwMode="auto">
            <a:xfrm>
              <a:off x="9000238" y="1115427"/>
              <a:ext cx="64145" cy="153569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36" name="グループ化 235"/>
          <p:cNvGrpSpPr/>
          <p:nvPr/>
        </p:nvGrpSpPr>
        <p:grpSpPr>
          <a:xfrm rot="20336658">
            <a:off x="7717435" y="3067498"/>
            <a:ext cx="1822100" cy="775513"/>
            <a:chOff x="7367229" y="882174"/>
            <a:chExt cx="3170353" cy="1349350"/>
          </a:xfrm>
          <a:solidFill>
            <a:schemeClr val="tx1"/>
          </a:solidFill>
        </p:grpSpPr>
        <p:grpSp>
          <p:nvGrpSpPr>
            <p:cNvPr id="237" name="グループ化 236"/>
            <p:cNvGrpSpPr/>
            <p:nvPr/>
          </p:nvGrpSpPr>
          <p:grpSpPr>
            <a:xfrm>
              <a:off x="7367229" y="1138858"/>
              <a:ext cx="1559993" cy="947562"/>
              <a:chOff x="8118636" y="1138858"/>
              <a:chExt cx="742546" cy="947562"/>
            </a:xfrm>
            <a:grpFill/>
          </p:grpSpPr>
          <p:sp>
            <p:nvSpPr>
              <p:cNvPr id="255" name="月 254"/>
              <p:cNvSpPr/>
              <p:nvPr/>
            </p:nvSpPr>
            <p:spPr bwMode="auto">
              <a:xfrm rot="5400000">
                <a:off x="8016128" y="1241366"/>
                <a:ext cx="947562" cy="742546"/>
              </a:xfrm>
              <a:prstGeom prst="moon">
                <a:avLst>
                  <a:gd name="adj" fmla="val 76242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6" name="月 255"/>
              <p:cNvSpPr/>
              <p:nvPr/>
            </p:nvSpPr>
            <p:spPr bwMode="auto">
              <a:xfrm rot="5400000">
                <a:off x="8049289" y="1301375"/>
                <a:ext cx="881240" cy="688850"/>
              </a:xfrm>
              <a:prstGeom prst="moon">
                <a:avLst>
                  <a:gd name="adj" fmla="val 77182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" name="月 256"/>
              <p:cNvSpPr/>
              <p:nvPr/>
            </p:nvSpPr>
            <p:spPr bwMode="auto">
              <a:xfrm rot="5400000">
                <a:off x="8098005" y="1446907"/>
                <a:ext cx="772978" cy="302931"/>
              </a:xfrm>
              <a:prstGeom prst="moon">
                <a:avLst>
                  <a:gd name="adj" fmla="val 875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8" name="グループ化 237"/>
            <p:cNvGrpSpPr/>
            <p:nvPr/>
          </p:nvGrpSpPr>
          <p:grpSpPr>
            <a:xfrm>
              <a:off x="8977589" y="1138858"/>
              <a:ext cx="1559993" cy="947562"/>
              <a:chOff x="8118636" y="1138858"/>
              <a:chExt cx="742546" cy="947562"/>
            </a:xfrm>
            <a:grpFill/>
          </p:grpSpPr>
          <p:sp>
            <p:nvSpPr>
              <p:cNvPr id="252" name="月 251"/>
              <p:cNvSpPr/>
              <p:nvPr/>
            </p:nvSpPr>
            <p:spPr bwMode="auto">
              <a:xfrm rot="5400000">
                <a:off x="8016128" y="1241366"/>
                <a:ext cx="947562" cy="742546"/>
              </a:xfrm>
              <a:prstGeom prst="moon">
                <a:avLst>
                  <a:gd name="adj" fmla="val 76242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月 252"/>
              <p:cNvSpPr/>
              <p:nvPr/>
            </p:nvSpPr>
            <p:spPr bwMode="auto">
              <a:xfrm rot="5400000">
                <a:off x="8049289" y="1301375"/>
                <a:ext cx="881240" cy="688850"/>
              </a:xfrm>
              <a:prstGeom prst="moon">
                <a:avLst>
                  <a:gd name="adj" fmla="val 77182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4" name="月 253"/>
              <p:cNvSpPr/>
              <p:nvPr/>
            </p:nvSpPr>
            <p:spPr bwMode="auto">
              <a:xfrm rot="5400000">
                <a:off x="8098005" y="1446907"/>
                <a:ext cx="772978" cy="302931"/>
              </a:xfrm>
              <a:prstGeom prst="moon">
                <a:avLst>
                  <a:gd name="adj" fmla="val 87500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9" name="グループ化 238"/>
            <p:cNvGrpSpPr/>
            <p:nvPr/>
          </p:nvGrpSpPr>
          <p:grpSpPr>
            <a:xfrm rot="1800000">
              <a:off x="8606251" y="2006499"/>
              <a:ext cx="270030" cy="225025"/>
              <a:chOff x="6497896" y="2259586"/>
              <a:chExt cx="270030" cy="225025"/>
            </a:xfrm>
            <a:grpFill/>
          </p:grpSpPr>
          <p:sp>
            <p:nvSpPr>
              <p:cNvPr id="250" name="月 249"/>
              <p:cNvSpPr/>
              <p:nvPr/>
            </p:nvSpPr>
            <p:spPr bwMode="auto">
              <a:xfrm rot="5400000">
                <a:off x="6540243" y="2237084"/>
                <a:ext cx="185336" cy="270030"/>
              </a:xfrm>
              <a:prstGeom prst="moon">
                <a:avLst>
                  <a:gd name="adj" fmla="val 40846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" name="二等辺三角形 250"/>
              <p:cNvSpPr/>
              <p:nvPr/>
            </p:nvSpPr>
            <p:spPr bwMode="auto">
              <a:xfrm rot="10800000">
                <a:off x="6587906" y="2259586"/>
                <a:ext cx="90009" cy="225025"/>
              </a:xfrm>
              <a:prstGeom prst="triangl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0" name="グループ化 239"/>
            <p:cNvGrpSpPr/>
            <p:nvPr/>
          </p:nvGrpSpPr>
          <p:grpSpPr>
            <a:xfrm rot="19800000" flipH="1">
              <a:off x="9004535" y="2006499"/>
              <a:ext cx="270030" cy="225025"/>
              <a:chOff x="6497896" y="2259586"/>
              <a:chExt cx="270030" cy="225025"/>
            </a:xfrm>
            <a:grpFill/>
          </p:grpSpPr>
          <p:sp>
            <p:nvSpPr>
              <p:cNvPr id="248" name="月 247"/>
              <p:cNvSpPr/>
              <p:nvPr/>
            </p:nvSpPr>
            <p:spPr bwMode="auto">
              <a:xfrm rot="5400000">
                <a:off x="6540243" y="2237084"/>
                <a:ext cx="185336" cy="270030"/>
              </a:xfrm>
              <a:prstGeom prst="moon">
                <a:avLst>
                  <a:gd name="adj" fmla="val 40846"/>
                </a:avLst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" name="二等辺三角形 248"/>
              <p:cNvSpPr/>
              <p:nvPr/>
            </p:nvSpPr>
            <p:spPr bwMode="auto">
              <a:xfrm rot="10800000">
                <a:off x="6587906" y="2259586"/>
                <a:ext cx="90009" cy="225025"/>
              </a:xfrm>
              <a:prstGeom prst="triangl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1" name="円/楕円 240"/>
            <p:cNvSpPr/>
            <p:nvPr/>
          </p:nvSpPr>
          <p:spPr bwMode="auto">
            <a:xfrm>
              <a:off x="8635960" y="1389645"/>
              <a:ext cx="596644" cy="724100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2" name="二等辺三角形 241"/>
            <p:cNvSpPr/>
            <p:nvPr/>
          </p:nvSpPr>
          <p:spPr bwMode="auto">
            <a:xfrm>
              <a:off x="8741266" y="882174"/>
              <a:ext cx="180020" cy="233253"/>
            </a:xfrm>
            <a:prstGeom prst="triangl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3" name="二等辺三角形 242"/>
            <p:cNvSpPr/>
            <p:nvPr/>
          </p:nvSpPr>
          <p:spPr bwMode="auto">
            <a:xfrm>
              <a:off x="8934306" y="882174"/>
              <a:ext cx="180020" cy="233253"/>
            </a:xfrm>
            <a:prstGeom prst="triangl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4" name="円/楕円 243"/>
            <p:cNvSpPr/>
            <p:nvPr/>
          </p:nvSpPr>
          <p:spPr bwMode="auto">
            <a:xfrm>
              <a:off x="8632243" y="1048097"/>
              <a:ext cx="604078" cy="426511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5" name="月 244"/>
            <p:cNvSpPr/>
            <p:nvPr/>
          </p:nvSpPr>
          <p:spPr bwMode="auto">
            <a:xfrm rot="16200000">
              <a:off x="8880213" y="1117085"/>
              <a:ext cx="119296" cy="483888"/>
            </a:xfrm>
            <a:prstGeom prst="moon">
              <a:avLst>
                <a:gd name="adj" fmla="val 87500"/>
              </a:avLst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6" name="円/楕円 245"/>
            <p:cNvSpPr/>
            <p:nvPr/>
          </p:nvSpPr>
          <p:spPr bwMode="auto">
            <a:xfrm>
              <a:off x="8797038" y="1115427"/>
              <a:ext cx="64145" cy="153569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7" name="円/楕円 246"/>
            <p:cNvSpPr/>
            <p:nvPr/>
          </p:nvSpPr>
          <p:spPr bwMode="auto">
            <a:xfrm>
              <a:off x="9000238" y="1115427"/>
              <a:ext cx="64145" cy="153569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790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" name="グループ化 173"/>
          <p:cNvGrpSpPr/>
          <p:nvPr/>
        </p:nvGrpSpPr>
        <p:grpSpPr>
          <a:xfrm>
            <a:off x="4369399" y="4877332"/>
            <a:ext cx="1231952" cy="1171663"/>
            <a:chOff x="5475288" y="1065213"/>
            <a:chExt cx="2465387" cy="2344737"/>
          </a:xfrm>
        </p:grpSpPr>
        <p:grpSp>
          <p:nvGrpSpPr>
            <p:cNvPr id="181" name="グループ化 13"/>
            <p:cNvGrpSpPr>
              <a:grpSpLocks/>
            </p:cNvGrpSpPr>
            <p:nvPr/>
          </p:nvGrpSpPr>
          <p:grpSpPr bwMode="auto">
            <a:xfrm>
              <a:off x="5475288" y="1065213"/>
              <a:ext cx="2346325" cy="2344737"/>
              <a:chOff x="5475753" y="1064844"/>
              <a:chExt cx="2345474" cy="2345474"/>
            </a:xfrm>
          </p:grpSpPr>
          <p:sp>
            <p:nvSpPr>
              <p:cNvPr id="225" name="十二角形 224"/>
              <p:cNvSpPr/>
              <p:nvPr/>
            </p:nvSpPr>
            <p:spPr>
              <a:xfrm>
                <a:off x="5748704" y="1337980"/>
                <a:ext cx="1799572" cy="1799202"/>
              </a:xfrm>
              <a:prstGeom prst="dodecago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6" name="十二角形 225"/>
              <p:cNvSpPr/>
              <p:nvPr/>
            </p:nvSpPr>
            <p:spPr>
              <a:xfrm>
                <a:off x="6045458" y="1633348"/>
                <a:ext cx="1206062" cy="1208467"/>
              </a:xfrm>
              <a:prstGeom prst="dodecago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7" name="十二角形 226"/>
              <p:cNvSpPr/>
              <p:nvPr/>
            </p:nvSpPr>
            <p:spPr>
              <a:xfrm>
                <a:off x="6348561" y="1936655"/>
                <a:ext cx="599857" cy="601852"/>
              </a:xfrm>
              <a:prstGeom prst="dodecago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8" name="十二角形 227"/>
              <p:cNvSpPr/>
              <p:nvPr/>
            </p:nvSpPr>
            <p:spPr>
              <a:xfrm>
                <a:off x="5475753" y="1064844"/>
                <a:ext cx="2345474" cy="2345474"/>
              </a:xfrm>
              <a:prstGeom prst="dodecago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cxnSp>
            <p:nvCxnSpPr>
              <p:cNvPr id="229" name="直線コネクタ 228"/>
              <p:cNvCxnSpPr/>
              <p:nvPr/>
            </p:nvCxnSpPr>
            <p:spPr>
              <a:xfrm flipV="1">
                <a:off x="5475753" y="1064844"/>
                <a:ext cx="2345474" cy="2345474"/>
              </a:xfrm>
              <a:prstGeom prst="lin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30" name="直線コネクタ 229"/>
              <p:cNvCxnSpPr/>
              <p:nvPr/>
            </p:nvCxnSpPr>
            <p:spPr>
              <a:xfrm flipH="1" flipV="1">
                <a:off x="5475753" y="1064844"/>
                <a:ext cx="2345474" cy="2345474"/>
              </a:xfrm>
              <a:prstGeom prst="lin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grpSp>
            <p:nvGrpSpPr>
              <p:cNvPr id="231" name="グループ化 11"/>
              <p:cNvGrpSpPr>
                <a:grpSpLocks/>
              </p:cNvGrpSpPr>
              <p:nvPr/>
            </p:nvGrpSpPr>
            <p:grpSpPr bwMode="auto">
              <a:xfrm rot="2700000">
                <a:off x="5475753" y="1064844"/>
                <a:ext cx="2345474" cy="2345473"/>
                <a:chOff x="5830860" y="1064845"/>
                <a:chExt cx="2345474" cy="2345473"/>
              </a:xfrm>
            </p:grpSpPr>
            <p:cxnSp>
              <p:nvCxnSpPr>
                <p:cNvPr id="232" name="直線コネクタ 231"/>
                <p:cNvCxnSpPr/>
                <p:nvPr/>
              </p:nvCxnSpPr>
              <p:spPr>
                <a:xfrm flipV="1">
                  <a:off x="5828615" y="1068212"/>
                  <a:ext cx="2345474" cy="2345474"/>
                </a:xfrm>
                <a:prstGeom prst="lin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33" name="直線コネクタ 232"/>
                <p:cNvCxnSpPr/>
                <p:nvPr/>
              </p:nvCxnSpPr>
              <p:spPr>
                <a:xfrm flipH="1" flipV="1">
                  <a:off x="5830860" y="1064845"/>
                  <a:ext cx="2345474" cy="2345474"/>
                </a:xfrm>
                <a:prstGeom prst="lin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grpSp>
          <p:nvGrpSpPr>
            <p:cNvPr id="182" name="グループ化 61"/>
            <p:cNvGrpSpPr>
              <a:grpSpLocks/>
            </p:cNvGrpSpPr>
            <p:nvPr/>
          </p:nvGrpSpPr>
          <p:grpSpPr bwMode="auto">
            <a:xfrm rot="-900000">
              <a:off x="6634163" y="2274888"/>
              <a:ext cx="1306512" cy="971550"/>
              <a:chOff x="1531938" y="1870650"/>
              <a:chExt cx="1306512" cy="972563"/>
            </a:xfrm>
          </p:grpSpPr>
          <p:sp>
            <p:nvSpPr>
              <p:cNvPr id="183" name="Freeform 56"/>
              <p:cNvSpPr>
                <a:spLocks/>
              </p:cNvSpPr>
              <p:nvPr/>
            </p:nvSpPr>
            <p:spPr bwMode="auto">
              <a:xfrm>
                <a:off x="2297113" y="2079625"/>
                <a:ext cx="541337" cy="315913"/>
              </a:xfrm>
              <a:custGeom>
                <a:avLst/>
                <a:gdLst>
                  <a:gd name="T0" fmla="*/ 0 w 341"/>
                  <a:gd name="T1" fmla="*/ 2147483647 h 199"/>
                  <a:gd name="T2" fmla="*/ 2147483647 w 341"/>
                  <a:gd name="T3" fmla="*/ 0 h 199"/>
                  <a:gd name="T4" fmla="*/ 2147483647 w 341"/>
                  <a:gd name="T5" fmla="*/ 2147483647 h 199"/>
                  <a:gd name="T6" fmla="*/ 2147483647 w 341"/>
                  <a:gd name="T7" fmla="*/ 2147483647 h 199"/>
                  <a:gd name="T8" fmla="*/ 0 w 341"/>
                  <a:gd name="T9" fmla="*/ 2147483647 h 199"/>
                  <a:gd name="T10" fmla="*/ 0 w 341"/>
                  <a:gd name="T11" fmla="*/ 2147483647 h 19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41" h="199">
                    <a:moveTo>
                      <a:pt x="0" y="142"/>
                    </a:moveTo>
                    <a:lnTo>
                      <a:pt x="142" y="0"/>
                    </a:lnTo>
                    <a:lnTo>
                      <a:pt x="341" y="199"/>
                    </a:lnTo>
                    <a:lnTo>
                      <a:pt x="142" y="28"/>
                    </a:lnTo>
                    <a:lnTo>
                      <a:pt x="0" y="17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bg2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" name="Freeform 57"/>
              <p:cNvSpPr>
                <a:spLocks/>
              </p:cNvSpPr>
              <p:nvPr/>
            </p:nvSpPr>
            <p:spPr bwMode="auto">
              <a:xfrm>
                <a:off x="2297113" y="2168525"/>
                <a:ext cx="541337" cy="315913"/>
              </a:xfrm>
              <a:custGeom>
                <a:avLst/>
                <a:gdLst>
                  <a:gd name="T0" fmla="*/ 0 w 341"/>
                  <a:gd name="T1" fmla="*/ 2147483647 h 199"/>
                  <a:gd name="T2" fmla="*/ 2147483647 w 341"/>
                  <a:gd name="T3" fmla="*/ 0 h 199"/>
                  <a:gd name="T4" fmla="*/ 2147483647 w 341"/>
                  <a:gd name="T5" fmla="*/ 2147483647 h 199"/>
                  <a:gd name="T6" fmla="*/ 2147483647 w 341"/>
                  <a:gd name="T7" fmla="*/ 2147483647 h 199"/>
                  <a:gd name="T8" fmla="*/ 0 w 341"/>
                  <a:gd name="T9" fmla="*/ 2147483647 h 199"/>
                  <a:gd name="T10" fmla="*/ 0 w 341"/>
                  <a:gd name="T11" fmla="*/ 2147483647 h 19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41" h="199">
                    <a:moveTo>
                      <a:pt x="0" y="142"/>
                    </a:moveTo>
                    <a:lnTo>
                      <a:pt x="142" y="0"/>
                    </a:lnTo>
                    <a:lnTo>
                      <a:pt x="341" y="199"/>
                    </a:lnTo>
                    <a:lnTo>
                      <a:pt x="142" y="28"/>
                    </a:lnTo>
                    <a:lnTo>
                      <a:pt x="0" y="17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bg2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" name="Freeform 58"/>
              <p:cNvSpPr>
                <a:spLocks/>
              </p:cNvSpPr>
              <p:nvPr/>
            </p:nvSpPr>
            <p:spPr bwMode="auto">
              <a:xfrm>
                <a:off x="2297113" y="2260600"/>
                <a:ext cx="541337" cy="315913"/>
              </a:xfrm>
              <a:custGeom>
                <a:avLst/>
                <a:gdLst>
                  <a:gd name="T0" fmla="*/ 0 w 341"/>
                  <a:gd name="T1" fmla="*/ 2147483647 h 199"/>
                  <a:gd name="T2" fmla="*/ 2147483647 w 341"/>
                  <a:gd name="T3" fmla="*/ 0 h 199"/>
                  <a:gd name="T4" fmla="*/ 2147483647 w 341"/>
                  <a:gd name="T5" fmla="*/ 2147483647 h 199"/>
                  <a:gd name="T6" fmla="*/ 2147483647 w 341"/>
                  <a:gd name="T7" fmla="*/ 2147483647 h 199"/>
                  <a:gd name="T8" fmla="*/ 0 w 341"/>
                  <a:gd name="T9" fmla="*/ 2147483647 h 199"/>
                  <a:gd name="T10" fmla="*/ 0 w 341"/>
                  <a:gd name="T11" fmla="*/ 2147483647 h 19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41" h="199">
                    <a:moveTo>
                      <a:pt x="0" y="142"/>
                    </a:moveTo>
                    <a:lnTo>
                      <a:pt x="142" y="0"/>
                    </a:lnTo>
                    <a:lnTo>
                      <a:pt x="341" y="199"/>
                    </a:lnTo>
                    <a:lnTo>
                      <a:pt x="142" y="28"/>
                    </a:lnTo>
                    <a:lnTo>
                      <a:pt x="0" y="17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bg2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" name="Freeform 59"/>
              <p:cNvSpPr>
                <a:spLocks/>
              </p:cNvSpPr>
              <p:nvPr/>
            </p:nvSpPr>
            <p:spPr bwMode="auto">
              <a:xfrm>
                <a:off x="2297113" y="2349500"/>
                <a:ext cx="541337" cy="315913"/>
              </a:xfrm>
              <a:custGeom>
                <a:avLst/>
                <a:gdLst>
                  <a:gd name="T0" fmla="*/ 0 w 341"/>
                  <a:gd name="T1" fmla="*/ 2147483647 h 199"/>
                  <a:gd name="T2" fmla="*/ 2147483647 w 341"/>
                  <a:gd name="T3" fmla="*/ 0 h 199"/>
                  <a:gd name="T4" fmla="*/ 2147483647 w 341"/>
                  <a:gd name="T5" fmla="*/ 2147483647 h 199"/>
                  <a:gd name="T6" fmla="*/ 2147483647 w 341"/>
                  <a:gd name="T7" fmla="*/ 2147483647 h 199"/>
                  <a:gd name="T8" fmla="*/ 0 w 341"/>
                  <a:gd name="T9" fmla="*/ 2147483647 h 199"/>
                  <a:gd name="T10" fmla="*/ 0 w 341"/>
                  <a:gd name="T11" fmla="*/ 2147483647 h 19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41" h="199">
                    <a:moveTo>
                      <a:pt x="0" y="142"/>
                    </a:moveTo>
                    <a:lnTo>
                      <a:pt x="142" y="0"/>
                    </a:lnTo>
                    <a:lnTo>
                      <a:pt x="341" y="199"/>
                    </a:lnTo>
                    <a:lnTo>
                      <a:pt x="142" y="28"/>
                    </a:lnTo>
                    <a:lnTo>
                      <a:pt x="0" y="17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bg2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" name="Freeform 62"/>
              <p:cNvSpPr>
                <a:spLocks/>
              </p:cNvSpPr>
              <p:nvPr/>
            </p:nvSpPr>
            <p:spPr bwMode="auto">
              <a:xfrm flipH="1">
                <a:off x="1531938" y="2079625"/>
                <a:ext cx="541337" cy="315913"/>
              </a:xfrm>
              <a:custGeom>
                <a:avLst/>
                <a:gdLst>
                  <a:gd name="T0" fmla="*/ 0 w 341"/>
                  <a:gd name="T1" fmla="*/ 2147483647 h 199"/>
                  <a:gd name="T2" fmla="*/ 2147483647 w 341"/>
                  <a:gd name="T3" fmla="*/ 0 h 199"/>
                  <a:gd name="T4" fmla="*/ 2147483647 w 341"/>
                  <a:gd name="T5" fmla="*/ 2147483647 h 199"/>
                  <a:gd name="T6" fmla="*/ 2147483647 w 341"/>
                  <a:gd name="T7" fmla="*/ 2147483647 h 199"/>
                  <a:gd name="T8" fmla="*/ 0 w 341"/>
                  <a:gd name="T9" fmla="*/ 2147483647 h 199"/>
                  <a:gd name="T10" fmla="*/ 0 w 341"/>
                  <a:gd name="T11" fmla="*/ 2147483647 h 19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41" h="199">
                    <a:moveTo>
                      <a:pt x="0" y="142"/>
                    </a:moveTo>
                    <a:lnTo>
                      <a:pt x="142" y="0"/>
                    </a:lnTo>
                    <a:lnTo>
                      <a:pt x="341" y="199"/>
                    </a:lnTo>
                    <a:lnTo>
                      <a:pt x="142" y="28"/>
                    </a:lnTo>
                    <a:lnTo>
                      <a:pt x="0" y="17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bg2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5" name="Freeform 63"/>
              <p:cNvSpPr>
                <a:spLocks/>
              </p:cNvSpPr>
              <p:nvPr/>
            </p:nvSpPr>
            <p:spPr bwMode="auto">
              <a:xfrm flipH="1">
                <a:off x="1531938" y="2168525"/>
                <a:ext cx="541337" cy="315913"/>
              </a:xfrm>
              <a:custGeom>
                <a:avLst/>
                <a:gdLst>
                  <a:gd name="T0" fmla="*/ 0 w 341"/>
                  <a:gd name="T1" fmla="*/ 2147483647 h 199"/>
                  <a:gd name="T2" fmla="*/ 2147483647 w 341"/>
                  <a:gd name="T3" fmla="*/ 0 h 199"/>
                  <a:gd name="T4" fmla="*/ 2147483647 w 341"/>
                  <a:gd name="T5" fmla="*/ 2147483647 h 199"/>
                  <a:gd name="T6" fmla="*/ 2147483647 w 341"/>
                  <a:gd name="T7" fmla="*/ 2147483647 h 199"/>
                  <a:gd name="T8" fmla="*/ 0 w 341"/>
                  <a:gd name="T9" fmla="*/ 2147483647 h 199"/>
                  <a:gd name="T10" fmla="*/ 0 w 341"/>
                  <a:gd name="T11" fmla="*/ 2147483647 h 19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41" h="199">
                    <a:moveTo>
                      <a:pt x="0" y="142"/>
                    </a:moveTo>
                    <a:lnTo>
                      <a:pt x="142" y="0"/>
                    </a:lnTo>
                    <a:lnTo>
                      <a:pt x="341" y="199"/>
                    </a:lnTo>
                    <a:lnTo>
                      <a:pt x="142" y="28"/>
                    </a:lnTo>
                    <a:lnTo>
                      <a:pt x="0" y="17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bg2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6" name="Freeform 64"/>
              <p:cNvSpPr>
                <a:spLocks/>
              </p:cNvSpPr>
              <p:nvPr/>
            </p:nvSpPr>
            <p:spPr bwMode="auto">
              <a:xfrm flipH="1">
                <a:off x="1531938" y="2260600"/>
                <a:ext cx="541337" cy="315913"/>
              </a:xfrm>
              <a:custGeom>
                <a:avLst/>
                <a:gdLst>
                  <a:gd name="T0" fmla="*/ 0 w 341"/>
                  <a:gd name="T1" fmla="*/ 2147483647 h 199"/>
                  <a:gd name="T2" fmla="*/ 2147483647 w 341"/>
                  <a:gd name="T3" fmla="*/ 0 h 199"/>
                  <a:gd name="T4" fmla="*/ 2147483647 w 341"/>
                  <a:gd name="T5" fmla="*/ 2147483647 h 199"/>
                  <a:gd name="T6" fmla="*/ 2147483647 w 341"/>
                  <a:gd name="T7" fmla="*/ 2147483647 h 199"/>
                  <a:gd name="T8" fmla="*/ 0 w 341"/>
                  <a:gd name="T9" fmla="*/ 2147483647 h 199"/>
                  <a:gd name="T10" fmla="*/ 0 w 341"/>
                  <a:gd name="T11" fmla="*/ 2147483647 h 19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41" h="199">
                    <a:moveTo>
                      <a:pt x="0" y="142"/>
                    </a:moveTo>
                    <a:lnTo>
                      <a:pt x="142" y="0"/>
                    </a:lnTo>
                    <a:lnTo>
                      <a:pt x="341" y="199"/>
                    </a:lnTo>
                    <a:lnTo>
                      <a:pt x="142" y="28"/>
                    </a:lnTo>
                    <a:lnTo>
                      <a:pt x="0" y="17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bg2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7" name="Freeform 65"/>
              <p:cNvSpPr>
                <a:spLocks/>
              </p:cNvSpPr>
              <p:nvPr/>
            </p:nvSpPr>
            <p:spPr bwMode="auto">
              <a:xfrm flipH="1">
                <a:off x="1531938" y="2349500"/>
                <a:ext cx="541337" cy="315913"/>
              </a:xfrm>
              <a:custGeom>
                <a:avLst/>
                <a:gdLst>
                  <a:gd name="T0" fmla="*/ 0 w 341"/>
                  <a:gd name="T1" fmla="*/ 2147483647 h 199"/>
                  <a:gd name="T2" fmla="*/ 2147483647 w 341"/>
                  <a:gd name="T3" fmla="*/ 0 h 199"/>
                  <a:gd name="T4" fmla="*/ 2147483647 w 341"/>
                  <a:gd name="T5" fmla="*/ 2147483647 h 199"/>
                  <a:gd name="T6" fmla="*/ 2147483647 w 341"/>
                  <a:gd name="T7" fmla="*/ 2147483647 h 199"/>
                  <a:gd name="T8" fmla="*/ 0 w 341"/>
                  <a:gd name="T9" fmla="*/ 2147483647 h 199"/>
                  <a:gd name="T10" fmla="*/ 0 w 341"/>
                  <a:gd name="T11" fmla="*/ 2147483647 h 19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41" h="199">
                    <a:moveTo>
                      <a:pt x="0" y="142"/>
                    </a:moveTo>
                    <a:lnTo>
                      <a:pt x="142" y="0"/>
                    </a:lnTo>
                    <a:lnTo>
                      <a:pt x="341" y="199"/>
                    </a:lnTo>
                    <a:lnTo>
                      <a:pt x="142" y="28"/>
                    </a:lnTo>
                    <a:lnTo>
                      <a:pt x="0" y="17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bg2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18" name="グループ化 70"/>
              <p:cNvGrpSpPr>
                <a:grpSpLocks/>
              </p:cNvGrpSpPr>
              <p:nvPr/>
            </p:nvGrpSpPr>
            <p:grpSpPr bwMode="auto">
              <a:xfrm>
                <a:off x="2042673" y="1870650"/>
                <a:ext cx="248043" cy="170782"/>
                <a:chOff x="2094667" y="1870650"/>
                <a:chExt cx="392190" cy="270030"/>
              </a:xfrm>
            </p:grpSpPr>
            <p:sp>
              <p:nvSpPr>
                <p:cNvPr id="223" name="月 75"/>
                <p:cNvSpPr>
                  <a:spLocks noChangeArrowheads="1"/>
                </p:cNvSpPr>
                <p:nvPr/>
              </p:nvSpPr>
              <p:spPr bwMode="auto">
                <a:xfrm>
                  <a:off x="2094667" y="1870650"/>
                  <a:ext cx="135015" cy="27003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2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224" name="月 76"/>
                <p:cNvSpPr>
                  <a:spLocks noChangeArrowheads="1"/>
                </p:cNvSpPr>
                <p:nvPr/>
              </p:nvSpPr>
              <p:spPr bwMode="auto">
                <a:xfrm flipH="1">
                  <a:off x="2351842" y="1870650"/>
                  <a:ext cx="135015" cy="270030"/>
                </a:xfrm>
                <a:prstGeom prst="moon">
                  <a:avLst>
                    <a:gd name="adj" fmla="val 50000"/>
                  </a:avLst>
                </a:prstGeom>
                <a:solidFill>
                  <a:schemeClr val="bg2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219" name="Oval 53"/>
              <p:cNvSpPr>
                <a:spLocks noChangeArrowheads="1"/>
              </p:cNvSpPr>
              <p:nvPr/>
            </p:nvSpPr>
            <p:spPr bwMode="auto">
              <a:xfrm>
                <a:off x="2033588" y="1943100"/>
                <a:ext cx="271462" cy="315913"/>
              </a:xfrm>
              <a:prstGeom prst="ellipse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0" name="Oval 66"/>
              <p:cNvSpPr>
                <a:spLocks noChangeArrowheads="1"/>
              </p:cNvSpPr>
              <p:nvPr/>
            </p:nvSpPr>
            <p:spPr bwMode="auto">
              <a:xfrm>
                <a:off x="1892300" y="2214563"/>
                <a:ext cx="539750" cy="628650"/>
              </a:xfrm>
              <a:prstGeom prst="ellipse">
                <a:avLst/>
              </a:prstGeom>
              <a:solidFill>
                <a:schemeClr val="bg2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1" name="円/楕円 73"/>
              <p:cNvSpPr>
                <a:spLocks noChangeArrowheads="1"/>
              </p:cNvSpPr>
              <p:nvPr/>
            </p:nvSpPr>
            <p:spPr bwMode="auto">
              <a:xfrm>
                <a:off x="2027238" y="1988840"/>
                <a:ext cx="111640" cy="11164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2" name="円/楕円 74"/>
              <p:cNvSpPr>
                <a:spLocks noChangeArrowheads="1"/>
              </p:cNvSpPr>
              <p:nvPr/>
            </p:nvSpPr>
            <p:spPr bwMode="auto">
              <a:xfrm>
                <a:off x="2204403" y="1988840"/>
                <a:ext cx="111640" cy="11164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234" name="グループ化 61"/>
          <p:cNvGrpSpPr>
            <a:grpSpLocks/>
          </p:cNvGrpSpPr>
          <p:nvPr/>
        </p:nvGrpSpPr>
        <p:grpSpPr bwMode="auto">
          <a:xfrm rot="10800000">
            <a:off x="2286798" y="4734145"/>
            <a:ext cx="1527338" cy="1135761"/>
            <a:chOff x="1531938" y="1870650"/>
            <a:chExt cx="1306512" cy="972563"/>
          </a:xfrm>
          <a:solidFill>
            <a:schemeClr val="tx1"/>
          </a:solidFill>
        </p:grpSpPr>
        <p:sp>
          <p:nvSpPr>
            <p:cNvPr id="235" name="Freeform 56"/>
            <p:cNvSpPr>
              <a:spLocks/>
            </p:cNvSpPr>
            <p:nvPr/>
          </p:nvSpPr>
          <p:spPr bwMode="auto">
            <a:xfrm>
              <a:off x="2297113" y="2079625"/>
              <a:ext cx="541337" cy="315913"/>
            </a:xfrm>
            <a:custGeom>
              <a:avLst/>
              <a:gdLst>
                <a:gd name="T0" fmla="*/ 0 w 341"/>
                <a:gd name="T1" fmla="*/ 2147483647 h 199"/>
                <a:gd name="T2" fmla="*/ 2147483647 w 341"/>
                <a:gd name="T3" fmla="*/ 0 h 199"/>
                <a:gd name="T4" fmla="*/ 2147483647 w 341"/>
                <a:gd name="T5" fmla="*/ 2147483647 h 199"/>
                <a:gd name="T6" fmla="*/ 2147483647 w 341"/>
                <a:gd name="T7" fmla="*/ 2147483647 h 199"/>
                <a:gd name="T8" fmla="*/ 0 w 341"/>
                <a:gd name="T9" fmla="*/ 2147483647 h 199"/>
                <a:gd name="T10" fmla="*/ 0 w 341"/>
                <a:gd name="T11" fmla="*/ 2147483647 h 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1" h="199">
                  <a:moveTo>
                    <a:pt x="0" y="142"/>
                  </a:moveTo>
                  <a:lnTo>
                    <a:pt x="142" y="0"/>
                  </a:lnTo>
                  <a:lnTo>
                    <a:pt x="341" y="199"/>
                  </a:lnTo>
                  <a:lnTo>
                    <a:pt x="142" y="28"/>
                  </a:lnTo>
                  <a:lnTo>
                    <a:pt x="0" y="17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" name="Freeform 57"/>
            <p:cNvSpPr>
              <a:spLocks/>
            </p:cNvSpPr>
            <p:nvPr/>
          </p:nvSpPr>
          <p:spPr bwMode="auto">
            <a:xfrm>
              <a:off x="2297113" y="2168525"/>
              <a:ext cx="541337" cy="315913"/>
            </a:xfrm>
            <a:custGeom>
              <a:avLst/>
              <a:gdLst>
                <a:gd name="T0" fmla="*/ 0 w 341"/>
                <a:gd name="T1" fmla="*/ 2147483647 h 199"/>
                <a:gd name="T2" fmla="*/ 2147483647 w 341"/>
                <a:gd name="T3" fmla="*/ 0 h 199"/>
                <a:gd name="T4" fmla="*/ 2147483647 w 341"/>
                <a:gd name="T5" fmla="*/ 2147483647 h 199"/>
                <a:gd name="T6" fmla="*/ 2147483647 w 341"/>
                <a:gd name="T7" fmla="*/ 2147483647 h 199"/>
                <a:gd name="T8" fmla="*/ 0 w 341"/>
                <a:gd name="T9" fmla="*/ 2147483647 h 199"/>
                <a:gd name="T10" fmla="*/ 0 w 341"/>
                <a:gd name="T11" fmla="*/ 2147483647 h 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1" h="199">
                  <a:moveTo>
                    <a:pt x="0" y="142"/>
                  </a:moveTo>
                  <a:lnTo>
                    <a:pt x="142" y="0"/>
                  </a:lnTo>
                  <a:lnTo>
                    <a:pt x="341" y="199"/>
                  </a:lnTo>
                  <a:lnTo>
                    <a:pt x="142" y="28"/>
                  </a:lnTo>
                  <a:lnTo>
                    <a:pt x="0" y="17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7" name="Freeform 58"/>
            <p:cNvSpPr>
              <a:spLocks/>
            </p:cNvSpPr>
            <p:nvPr/>
          </p:nvSpPr>
          <p:spPr bwMode="auto">
            <a:xfrm>
              <a:off x="2297113" y="2260600"/>
              <a:ext cx="541337" cy="315913"/>
            </a:xfrm>
            <a:custGeom>
              <a:avLst/>
              <a:gdLst>
                <a:gd name="T0" fmla="*/ 0 w 341"/>
                <a:gd name="T1" fmla="*/ 2147483647 h 199"/>
                <a:gd name="T2" fmla="*/ 2147483647 w 341"/>
                <a:gd name="T3" fmla="*/ 0 h 199"/>
                <a:gd name="T4" fmla="*/ 2147483647 w 341"/>
                <a:gd name="T5" fmla="*/ 2147483647 h 199"/>
                <a:gd name="T6" fmla="*/ 2147483647 w 341"/>
                <a:gd name="T7" fmla="*/ 2147483647 h 199"/>
                <a:gd name="T8" fmla="*/ 0 w 341"/>
                <a:gd name="T9" fmla="*/ 2147483647 h 199"/>
                <a:gd name="T10" fmla="*/ 0 w 341"/>
                <a:gd name="T11" fmla="*/ 2147483647 h 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1" h="199">
                  <a:moveTo>
                    <a:pt x="0" y="142"/>
                  </a:moveTo>
                  <a:lnTo>
                    <a:pt x="142" y="0"/>
                  </a:lnTo>
                  <a:lnTo>
                    <a:pt x="341" y="199"/>
                  </a:lnTo>
                  <a:lnTo>
                    <a:pt x="142" y="28"/>
                  </a:lnTo>
                  <a:lnTo>
                    <a:pt x="0" y="17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8" name="Freeform 59"/>
            <p:cNvSpPr>
              <a:spLocks/>
            </p:cNvSpPr>
            <p:nvPr/>
          </p:nvSpPr>
          <p:spPr bwMode="auto">
            <a:xfrm>
              <a:off x="2297113" y="2349500"/>
              <a:ext cx="541337" cy="315913"/>
            </a:xfrm>
            <a:custGeom>
              <a:avLst/>
              <a:gdLst>
                <a:gd name="T0" fmla="*/ 0 w 341"/>
                <a:gd name="T1" fmla="*/ 2147483647 h 199"/>
                <a:gd name="T2" fmla="*/ 2147483647 w 341"/>
                <a:gd name="T3" fmla="*/ 0 h 199"/>
                <a:gd name="T4" fmla="*/ 2147483647 w 341"/>
                <a:gd name="T5" fmla="*/ 2147483647 h 199"/>
                <a:gd name="T6" fmla="*/ 2147483647 w 341"/>
                <a:gd name="T7" fmla="*/ 2147483647 h 199"/>
                <a:gd name="T8" fmla="*/ 0 w 341"/>
                <a:gd name="T9" fmla="*/ 2147483647 h 199"/>
                <a:gd name="T10" fmla="*/ 0 w 341"/>
                <a:gd name="T11" fmla="*/ 2147483647 h 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1" h="199">
                  <a:moveTo>
                    <a:pt x="0" y="142"/>
                  </a:moveTo>
                  <a:lnTo>
                    <a:pt x="142" y="0"/>
                  </a:lnTo>
                  <a:lnTo>
                    <a:pt x="341" y="199"/>
                  </a:lnTo>
                  <a:lnTo>
                    <a:pt x="142" y="28"/>
                  </a:lnTo>
                  <a:lnTo>
                    <a:pt x="0" y="17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9" name="Freeform 62"/>
            <p:cNvSpPr>
              <a:spLocks/>
            </p:cNvSpPr>
            <p:nvPr/>
          </p:nvSpPr>
          <p:spPr bwMode="auto">
            <a:xfrm flipH="1">
              <a:off x="1531938" y="2079625"/>
              <a:ext cx="541337" cy="315913"/>
            </a:xfrm>
            <a:custGeom>
              <a:avLst/>
              <a:gdLst>
                <a:gd name="T0" fmla="*/ 0 w 341"/>
                <a:gd name="T1" fmla="*/ 2147483647 h 199"/>
                <a:gd name="T2" fmla="*/ 2147483647 w 341"/>
                <a:gd name="T3" fmla="*/ 0 h 199"/>
                <a:gd name="T4" fmla="*/ 2147483647 w 341"/>
                <a:gd name="T5" fmla="*/ 2147483647 h 199"/>
                <a:gd name="T6" fmla="*/ 2147483647 w 341"/>
                <a:gd name="T7" fmla="*/ 2147483647 h 199"/>
                <a:gd name="T8" fmla="*/ 0 w 341"/>
                <a:gd name="T9" fmla="*/ 2147483647 h 199"/>
                <a:gd name="T10" fmla="*/ 0 w 341"/>
                <a:gd name="T11" fmla="*/ 2147483647 h 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1" h="199">
                  <a:moveTo>
                    <a:pt x="0" y="142"/>
                  </a:moveTo>
                  <a:lnTo>
                    <a:pt x="142" y="0"/>
                  </a:lnTo>
                  <a:lnTo>
                    <a:pt x="341" y="199"/>
                  </a:lnTo>
                  <a:lnTo>
                    <a:pt x="142" y="28"/>
                  </a:lnTo>
                  <a:lnTo>
                    <a:pt x="0" y="17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0" name="Freeform 63"/>
            <p:cNvSpPr>
              <a:spLocks/>
            </p:cNvSpPr>
            <p:nvPr/>
          </p:nvSpPr>
          <p:spPr bwMode="auto">
            <a:xfrm flipH="1">
              <a:off x="1531938" y="2168525"/>
              <a:ext cx="541337" cy="315913"/>
            </a:xfrm>
            <a:custGeom>
              <a:avLst/>
              <a:gdLst>
                <a:gd name="T0" fmla="*/ 0 w 341"/>
                <a:gd name="T1" fmla="*/ 2147483647 h 199"/>
                <a:gd name="T2" fmla="*/ 2147483647 w 341"/>
                <a:gd name="T3" fmla="*/ 0 h 199"/>
                <a:gd name="T4" fmla="*/ 2147483647 w 341"/>
                <a:gd name="T5" fmla="*/ 2147483647 h 199"/>
                <a:gd name="T6" fmla="*/ 2147483647 w 341"/>
                <a:gd name="T7" fmla="*/ 2147483647 h 199"/>
                <a:gd name="T8" fmla="*/ 0 w 341"/>
                <a:gd name="T9" fmla="*/ 2147483647 h 199"/>
                <a:gd name="T10" fmla="*/ 0 w 341"/>
                <a:gd name="T11" fmla="*/ 2147483647 h 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1" h="199">
                  <a:moveTo>
                    <a:pt x="0" y="142"/>
                  </a:moveTo>
                  <a:lnTo>
                    <a:pt x="142" y="0"/>
                  </a:lnTo>
                  <a:lnTo>
                    <a:pt x="341" y="199"/>
                  </a:lnTo>
                  <a:lnTo>
                    <a:pt x="142" y="28"/>
                  </a:lnTo>
                  <a:lnTo>
                    <a:pt x="0" y="17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1" name="Freeform 64"/>
            <p:cNvSpPr>
              <a:spLocks/>
            </p:cNvSpPr>
            <p:nvPr/>
          </p:nvSpPr>
          <p:spPr bwMode="auto">
            <a:xfrm flipH="1">
              <a:off x="1531938" y="2260600"/>
              <a:ext cx="541337" cy="315913"/>
            </a:xfrm>
            <a:custGeom>
              <a:avLst/>
              <a:gdLst>
                <a:gd name="T0" fmla="*/ 0 w 341"/>
                <a:gd name="T1" fmla="*/ 2147483647 h 199"/>
                <a:gd name="T2" fmla="*/ 2147483647 w 341"/>
                <a:gd name="T3" fmla="*/ 0 h 199"/>
                <a:gd name="T4" fmla="*/ 2147483647 w 341"/>
                <a:gd name="T5" fmla="*/ 2147483647 h 199"/>
                <a:gd name="T6" fmla="*/ 2147483647 w 341"/>
                <a:gd name="T7" fmla="*/ 2147483647 h 199"/>
                <a:gd name="T8" fmla="*/ 0 w 341"/>
                <a:gd name="T9" fmla="*/ 2147483647 h 199"/>
                <a:gd name="T10" fmla="*/ 0 w 341"/>
                <a:gd name="T11" fmla="*/ 2147483647 h 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1" h="199">
                  <a:moveTo>
                    <a:pt x="0" y="142"/>
                  </a:moveTo>
                  <a:lnTo>
                    <a:pt x="142" y="0"/>
                  </a:lnTo>
                  <a:lnTo>
                    <a:pt x="341" y="199"/>
                  </a:lnTo>
                  <a:lnTo>
                    <a:pt x="142" y="28"/>
                  </a:lnTo>
                  <a:lnTo>
                    <a:pt x="0" y="17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2" name="Freeform 65"/>
            <p:cNvSpPr>
              <a:spLocks/>
            </p:cNvSpPr>
            <p:nvPr/>
          </p:nvSpPr>
          <p:spPr bwMode="auto">
            <a:xfrm flipH="1">
              <a:off x="1531938" y="2349500"/>
              <a:ext cx="541337" cy="315913"/>
            </a:xfrm>
            <a:custGeom>
              <a:avLst/>
              <a:gdLst>
                <a:gd name="T0" fmla="*/ 0 w 341"/>
                <a:gd name="T1" fmla="*/ 2147483647 h 199"/>
                <a:gd name="T2" fmla="*/ 2147483647 w 341"/>
                <a:gd name="T3" fmla="*/ 0 h 199"/>
                <a:gd name="T4" fmla="*/ 2147483647 w 341"/>
                <a:gd name="T5" fmla="*/ 2147483647 h 199"/>
                <a:gd name="T6" fmla="*/ 2147483647 w 341"/>
                <a:gd name="T7" fmla="*/ 2147483647 h 199"/>
                <a:gd name="T8" fmla="*/ 0 w 341"/>
                <a:gd name="T9" fmla="*/ 2147483647 h 199"/>
                <a:gd name="T10" fmla="*/ 0 w 341"/>
                <a:gd name="T11" fmla="*/ 2147483647 h 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1" h="199">
                  <a:moveTo>
                    <a:pt x="0" y="142"/>
                  </a:moveTo>
                  <a:lnTo>
                    <a:pt x="142" y="0"/>
                  </a:lnTo>
                  <a:lnTo>
                    <a:pt x="341" y="199"/>
                  </a:lnTo>
                  <a:lnTo>
                    <a:pt x="142" y="28"/>
                  </a:lnTo>
                  <a:lnTo>
                    <a:pt x="0" y="170"/>
                  </a:lnTo>
                  <a:lnTo>
                    <a:pt x="0" y="142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43" name="グループ化 70"/>
            <p:cNvGrpSpPr>
              <a:grpSpLocks/>
            </p:cNvGrpSpPr>
            <p:nvPr/>
          </p:nvGrpSpPr>
          <p:grpSpPr bwMode="auto">
            <a:xfrm>
              <a:off x="2042673" y="1870650"/>
              <a:ext cx="248043" cy="170782"/>
              <a:chOff x="2094667" y="1870650"/>
              <a:chExt cx="392190" cy="270030"/>
            </a:xfrm>
            <a:grpFill/>
          </p:grpSpPr>
          <p:sp>
            <p:nvSpPr>
              <p:cNvPr id="248" name="月 75"/>
              <p:cNvSpPr>
                <a:spLocks noChangeArrowheads="1"/>
              </p:cNvSpPr>
              <p:nvPr/>
            </p:nvSpPr>
            <p:spPr bwMode="auto">
              <a:xfrm>
                <a:off x="2094667" y="1870650"/>
                <a:ext cx="135015" cy="270030"/>
              </a:xfrm>
              <a:prstGeom prst="moon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49" name="月 76"/>
              <p:cNvSpPr>
                <a:spLocks noChangeArrowheads="1"/>
              </p:cNvSpPr>
              <p:nvPr/>
            </p:nvSpPr>
            <p:spPr bwMode="auto">
              <a:xfrm flipH="1">
                <a:off x="2351842" y="1870650"/>
                <a:ext cx="135015" cy="270030"/>
              </a:xfrm>
              <a:prstGeom prst="moon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244" name="Oval 53"/>
            <p:cNvSpPr>
              <a:spLocks noChangeArrowheads="1"/>
            </p:cNvSpPr>
            <p:nvPr/>
          </p:nvSpPr>
          <p:spPr bwMode="auto">
            <a:xfrm>
              <a:off x="2033588" y="1943100"/>
              <a:ext cx="271462" cy="315913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45" name="Oval 66"/>
            <p:cNvSpPr>
              <a:spLocks noChangeArrowheads="1"/>
            </p:cNvSpPr>
            <p:nvPr/>
          </p:nvSpPr>
          <p:spPr bwMode="auto">
            <a:xfrm>
              <a:off x="1892300" y="2214563"/>
              <a:ext cx="539750" cy="62865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46" name="円/楕円 73"/>
            <p:cNvSpPr>
              <a:spLocks noChangeArrowheads="1"/>
            </p:cNvSpPr>
            <p:nvPr/>
          </p:nvSpPr>
          <p:spPr bwMode="auto">
            <a:xfrm>
              <a:off x="2027238" y="1988840"/>
              <a:ext cx="111640" cy="1116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47" name="円/楕円 74"/>
            <p:cNvSpPr>
              <a:spLocks noChangeArrowheads="1"/>
            </p:cNvSpPr>
            <p:nvPr/>
          </p:nvSpPr>
          <p:spPr bwMode="auto">
            <a:xfrm>
              <a:off x="2204403" y="1988840"/>
              <a:ext cx="111640" cy="1116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250" name="グループ化 249"/>
          <p:cNvGrpSpPr/>
          <p:nvPr/>
        </p:nvGrpSpPr>
        <p:grpSpPr>
          <a:xfrm rot="10800000">
            <a:off x="6033120" y="4756925"/>
            <a:ext cx="1596809" cy="1334197"/>
            <a:chOff x="6033120" y="4965283"/>
            <a:chExt cx="1596809" cy="1334197"/>
          </a:xfrm>
        </p:grpSpPr>
        <p:grpSp>
          <p:nvGrpSpPr>
            <p:cNvPr id="251" name="グループ化 250"/>
            <p:cNvGrpSpPr/>
            <p:nvPr/>
          </p:nvGrpSpPr>
          <p:grpSpPr>
            <a:xfrm flipH="1">
              <a:off x="7089869" y="5357770"/>
              <a:ext cx="540060" cy="747889"/>
              <a:chOff x="6033120" y="5357770"/>
              <a:chExt cx="540060" cy="747889"/>
            </a:xfrm>
            <a:solidFill>
              <a:schemeClr val="tx1"/>
            </a:solidFill>
          </p:grpSpPr>
          <p:sp>
            <p:nvSpPr>
              <p:cNvPr id="266" name="月 265"/>
              <p:cNvSpPr/>
              <p:nvPr/>
            </p:nvSpPr>
            <p:spPr bwMode="auto">
              <a:xfrm rot="6300000">
                <a:off x="6155265" y="5235625"/>
                <a:ext cx="295769" cy="540060"/>
              </a:xfrm>
              <a:prstGeom prst="moon">
                <a:avLst>
                  <a:gd name="adj" fmla="val 28109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月 266"/>
              <p:cNvSpPr/>
              <p:nvPr/>
            </p:nvSpPr>
            <p:spPr bwMode="auto">
              <a:xfrm rot="5400000">
                <a:off x="6155265" y="5382945"/>
                <a:ext cx="295769" cy="540060"/>
              </a:xfrm>
              <a:prstGeom prst="moon">
                <a:avLst>
                  <a:gd name="adj" fmla="val 28109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月 267"/>
              <p:cNvSpPr/>
              <p:nvPr/>
            </p:nvSpPr>
            <p:spPr bwMode="auto">
              <a:xfrm rot="5400000">
                <a:off x="6155265" y="5540425"/>
                <a:ext cx="295769" cy="540060"/>
              </a:xfrm>
              <a:prstGeom prst="moon">
                <a:avLst>
                  <a:gd name="adj" fmla="val 28109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月 268"/>
              <p:cNvSpPr/>
              <p:nvPr/>
            </p:nvSpPr>
            <p:spPr bwMode="auto">
              <a:xfrm rot="3600000">
                <a:off x="6155265" y="5687745"/>
                <a:ext cx="295769" cy="540060"/>
              </a:xfrm>
              <a:prstGeom prst="moon">
                <a:avLst>
                  <a:gd name="adj" fmla="val 28109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2" name="月 251"/>
            <p:cNvSpPr/>
            <p:nvPr/>
          </p:nvSpPr>
          <p:spPr bwMode="auto">
            <a:xfrm rot="10800000">
              <a:off x="6901157" y="4965284"/>
              <a:ext cx="119402" cy="218024"/>
            </a:xfrm>
            <a:prstGeom prst="moon">
              <a:avLst>
                <a:gd name="adj" fmla="val 46270"/>
              </a:avLst>
            </a:prstGeom>
            <a:solidFill>
              <a:schemeClr val="bg2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月 252"/>
            <p:cNvSpPr/>
            <p:nvPr/>
          </p:nvSpPr>
          <p:spPr bwMode="auto">
            <a:xfrm rot="10800000" flipH="1">
              <a:off x="6620590" y="4965283"/>
              <a:ext cx="119404" cy="218026"/>
            </a:xfrm>
            <a:prstGeom prst="moon">
              <a:avLst>
                <a:gd name="adj" fmla="val 46270"/>
              </a:avLst>
            </a:prstGeom>
            <a:solidFill>
              <a:schemeClr val="bg2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/楕円 253"/>
            <p:cNvSpPr/>
            <p:nvPr/>
          </p:nvSpPr>
          <p:spPr bwMode="auto">
            <a:xfrm>
              <a:off x="6934046" y="5100727"/>
              <a:ext cx="166813" cy="17976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円/楕円 254"/>
            <p:cNvSpPr/>
            <p:nvPr/>
          </p:nvSpPr>
          <p:spPr bwMode="auto">
            <a:xfrm>
              <a:off x="6558126" y="5100727"/>
              <a:ext cx="166813" cy="17976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円/楕円 255"/>
            <p:cNvSpPr/>
            <p:nvPr/>
          </p:nvSpPr>
          <p:spPr bwMode="auto">
            <a:xfrm>
              <a:off x="6556340" y="5100727"/>
              <a:ext cx="525180" cy="56596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7" name="グループ化 256"/>
            <p:cNvGrpSpPr/>
            <p:nvPr/>
          </p:nvGrpSpPr>
          <p:grpSpPr>
            <a:xfrm>
              <a:off x="6033120" y="5357770"/>
              <a:ext cx="540060" cy="747889"/>
              <a:chOff x="6033120" y="5357770"/>
              <a:chExt cx="540060" cy="747889"/>
            </a:xfrm>
            <a:solidFill>
              <a:schemeClr val="tx1"/>
            </a:solidFill>
          </p:grpSpPr>
          <p:sp>
            <p:nvSpPr>
              <p:cNvPr id="262" name="月 261"/>
              <p:cNvSpPr/>
              <p:nvPr/>
            </p:nvSpPr>
            <p:spPr bwMode="auto">
              <a:xfrm rot="6300000">
                <a:off x="6155265" y="5235625"/>
                <a:ext cx="295769" cy="540060"/>
              </a:xfrm>
              <a:prstGeom prst="moon">
                <a:avLst>
                  <a:gd name="adj" fmla="val 28109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月 262"/>
              <p:cNvSpPr/>
              <p:nvPr/>
            </p:nvSpPr>
            <p:spPr bwMode="auto">
              <a:xfrm rot="5400000">
                <a:off x="6155265" y="5382945"/>
                <a:ext cx="295769" cy="540060"/>
              </a:xfrm>
              <a:prstGeom prst="moon">
                <a:avLst>
                  <a:gd name="adj" fmla="val 28109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月 263"/>
              <p:cNvSpPr/>
              <p:nvPr/>
            </p:nvSpPr>
            <p:spPr bwMode="auto">
              <a:xfrm rot="5400000">
                <a:off x="6155265" y="5540425"/>
                <a:ext cx="295769" cy="540060"/>
              </a:xfrm>
              <a:prstGeom prst="moon">
                <a:avLst>
                  <a:gd name="adj" fmla="val 28109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月 264"/>
              <p:cNvSpPr/>
              <p:nvPr/>
            </p:nvSpPr>
            <p:spPr bwMode="auto">
              <a:xfrm rot="3600000">
                <a:off x="6155265" y="5687745"/>
                <a:ext cx="295769" cy="540060"/>
              </a:xfrm>
              <a:prstGeom prst="moon">
                <a:avLst>
                  <a:gd name="adj" fmla="val 28109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8" name="円/楕円 257"/>
            <p:cNvSpPr/>
            <p:nvPr/>
          </p:nvSpPr>
          <p:spPr bwMode="auto">
            <a:xfrm>
              <a:off x="6414099" y="5332418"/>
              <a:ext cx="809662" cy="96706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月 258"/>
            <p:cNvSpPr/>
            <p:nvPr/>
          </p:nvSpPr>
          <p:spPr bwMode="auto">
            <a:xfrm rot="5400000">
              <a:off x="6654705" y="5256858"/>
              <a:ext cx="328446" cy="809661"/>
            </a:xfrm>
            <a:prstGeom prst="moon">
              <a:avLst>
                <a:gd name="adj" fmla="val 31203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月 259"/>
            <p:cNvSpPr/>
            <p:nvPr/>
          </p:nvSpPr>
          <p:spPr bwMode="auto">
            <a:xfrm rot="5400000">
              <a:off x="6661034" y="5466388"/>
              <a:ext cx="315787" cy="748702"/>
            </a:xfrm>
            <a:prstGeom prst="moon">
              <a:avLst>
                <a:gd name="adj" fmla="val 37761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月 260"/>
            <p:cNvSpPr/>
            <p:nvPr/>
          </p:nvSpPr>
          <p:spPr bwMode="auto">
            <a:xfrm rot="5400000">
              <a:off x="6707166" y="5670346"/>
              <a:ext cx="223524" cy="647104"/>
            </a:xfrm>
            <a:prstGeom prst="moon">
              <a:avLst>
                <a:gd name="adj" fmla="val 50836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0" name="グループ化 269"/>
          <p:cNvGrpSpPr/>
          <p:nvPr/>
        </p:nvGrpSpPr>
        <p:grpSpPr>
          <a:xfrm rot="10800000">
            <a:off x="7928976" y="4756925"/>
            <a:ext cx="1596809" cy="1334197"/>
            <a:chOff x="6033120" y="4965283"/>
            <a:chExt cx="1596809" cy="1334197"/>
          </a:xfrm>
        </p:grpSpPr>
        <p:grpSp>
          <p:nvGrpSpPr>
            <p:cNvPr id="271" name="グループ化 270"/>
            <p:cNvGrpSpPr/>
            <p:nvPr/>
          </p:nvGrpSpPr>
          <p:grpSpPr>
            <a:xfrm flipH="1">
              <a:off x="7089869" y="5357770"/>
              <a:ext cx="540060" cy="747889"/>
              <a:chOff x="6033120" y="5357770"/>
              <a:chExt cx="540060" cy="747889"/>
            </a:xfrm>
            <a:solidFill>
              <a:schemeClr val="tx1"/>
            </a:solidFill>
          </p:grpSpPr>
          <p:sp>
            <p:nvSpPr>
              <p:cNvPr id="283" name="月 282"/>
              <p:cNvSpPr/>
              <p:nvPr/>
            </p:nvSpPr>
            <p:spPr bwMode="auto">
              <a:xfrm rot="6300000">
                <a:off x="6155265" y="5235625"/>
                <a:ext cx="295769" cy="540060"/>
              </a:xfrm>
              <a:prstGeom prst="moon">
                <a:avLst>
                  <a:gd name="adj" fmla="val 28109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月 283"/>
              <p:cNvSpPr/>
              <p:nvPr/>
            </p:nvSpPr>
            <p:spPr bwMode="auto">
              <a:xfrm rot="5400000">
                <a:off x="6155265" y="5382945"/>
                <a:ext cx="295769" cy="540060"/>
              </a:xfrm>
              <a:prstGeom prst="moon">
                <a:avLst>
                  <a:gd name="adj" fmla="val 28109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月 284"/>
              <p:cNvSpPr/>
              <p:nvPr/>
            </p:nvSpPr>
            <p:spPr bwMode="auto">
              <a:xfrm rot="5400000">
                <a:off x="6155265" y="5540425"/>
                <a:ext cx="295769" cy="540060"/>
              </a:xfrm>
              <a:prstGeom prst="moon">
                <a:avLst>
                  <a:gd name="adj" fmla="val 28109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月 285"/>
              <p:cNvSpPr/>
              <p:nvPr/>
            </p:nvSpPr>
            <p:spPr bwMode="auto">
              <a:xfrm rot="3600000">
                <a:off x="6155265" y="5687745"/>
                <a:ext cx="295769" cy="540060"/>
              </a:xfrm>
              <a:prstGeom prst="moon">
                <a:avLst>
                  <a:gd name="adj" fmla="val 28109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2" name="月 271"/>
            <p:cNvSpPr/>
            <p:nvPr/>
          </p:nvSpPr>
          <p:spPr bwMode="auto">
            <a:xfrm rot="10800000">
              <a:off x="6901157" y="4965284"/>
              <a:ext cx="119402" cy="218024"/>
            </a:xfrm>
            <a:prstGeom prst="moon">
              <a:avLst>
                <a:gd name="adj" fmla="val 4627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月 272"/>
            <p:cNvSpPr/>
            <p:nvPr/>
          </p:nvSpPr>
          <p:spPr bwMode="auto">
            <a:xfrm rot="10800000" flipH="1">
              <a:off x="6620590" y="4965283"/>
              <a:ext cx="119404" cy="218026"/>
            </a:xfrm>
            <a:prstGeom prst="moon">
              <a:avLst>
                <a:gd name="adj" fmla="val 4627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/楕円 273"/>
            <p:cNvSpPr/>
            <p:nvPr/>
          </p:nvSpPr>
          <p:spPr bwMode="auto">
            <a:xfrm>
              <a:off x="6934046" y="5100727"/>
              <a:ext cx="166813" cy="17976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円/楕円 274"/>
            <p:cNvSpPr/>
            <p:nvPr/>
          </p:nvSpPr>
          <p:spPr bwMode="auto">
            <a:xfrm>
              <a:off x="6558126" y="5100727"/>
              <a:ext cx="166813" cy="17976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円/楕円 275"/>
            <p:cNvSpPr/>
            <p:nvPr/>
          </p:nvSpPr>
          <p:spPr bwMode="auto">
            <a:xfrm>
              <a:off x="6556340" y="5100727"/>
              <a:ext cx="525180" cy="56596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7" name="グループ化 276"/>
            <p:cNvGrpSpPr/>
            <p:nvPr/>
          </p:nvGrpSpPr>
          <p:grpSpPr>
            <a:xfrm>
              <a:off x="6033120" y="5357770"/>
              <a:ext cx="540060" cy="747889"/>
              <a:chOff x="6033120" y="5357770"/>
              <a:chExt cx="540060" cy="747889"/>
            </a:xfrm>
            <a:solidFill>
              <a:schemeClr val="tx1"/>
            </a:solidFill>
          </p:grpSpPr>
          <p:sp>
            <p:nvSpPr>
              <p:cNvPr id="279" name="月 278"/>
              <p:cNvSpPr/>
              <p:nvPr/>
            </p:nvSpPr>
            <p:spPr bwMode="auto">
              <a:xfrm rot="6300000">
                <a:off x="6155265" y="5235625"/>
                <a:ext cx="295769" cy="540060"/>
              </a:xfrm>
              <a:prstGeom prst="moon">
                <a:avLst>
                  <a:gd name="adj" fmla="val 28109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月 279"/>
              <p:cNvSpPr/>
              <p:nvPr/>
            </p:nvSpPr>
            <p:spPr bwMode="auto">
              <a:xfrm rot="5400000">
                <a:off x="6155265" y="5382945"/>
                <a:ext cx="295769" cy="540060"/>
              </a:xfrm>
              <a:prstGeom prst="moon">
                <a:avLst>
                  <a:gd name="adj" fmla="val 28109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月 280"/>
              <p:cNvSpPr/>
              <p:nvPr/>
            </p:nvSpPr>
            <p:spPr bwMode="auto">
              <a:xfrm rot="5400000">
                <a:off x="6155265" y="5540425"/>
                <a:ext cx="295769" cy="540060"/>
              </a:xfrm>
              <a:prstGeom prst="moon">
                <a:avLst>
                  <a:gd name="adj" fmla="val 28109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月 281"/>
              <p:cNvSpPr/>
              <p:nvPr/>
            </p:nvSpPr>
            <p:spPr bwMode="auto">
              <a:xfrm rot="3600000">
                <a:off x="6155265" y="5687745"/>
                <a:ext cx="295769" cy="540060"/>
              </a:xfrm>
              <a:prstGeom prst="moon">
                <a:avLst>
                  <a:gd name="adj" fmla="val 28109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8" name="円/楕円 277"/>
            <p:cNvSpPr/>
            <p:nvPr/>
          </p:nvSpPr>
          <p:spPr bwMode="auto">
            <a:xfrm>
              <a:off x="6414099" y="5332418"/>
              <a:ext cx="809662" cy="96706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61"/>
          <p:cNvGrpSpPr>
            <a:grpSpLocks/>
          </p:cNvGrpSpPr>
          <p:nvPr/>
        </p:nvGrpSpPr>
        <p:grpSpPr bwMode="auto">
          <a:xfrm rot="10800000">
            <a:off x="450378" y="4734145"/>
            <a:ext cx="1527338" cy="1135761"/>
            <a:chOff x="1531938" y="1870650"/>
            <a:chExt cx="1306512" cy="972563"/>
          </a:xfrm>
        </p:grpSpPr>
        <p:sp>
          <p:nvSpPr>
            <p:cNvPr id="288" name="Freeform 56"/>
            <p:cNvSpPr>
              <a:spLocks/>
            </p:cNvSpPr>
            <p:nvPr/>
          </p:nvSpPr>
          <p:spPr bwMode="auto">
            <a:xfrm>
              <a:off x="2297113" y="2079625"/>
              <a:ext cx="541337" cy="315913"/>
            </a:xfrm>
            <a:custGeom>
              <a:avLst/>
              <a:gdLst>
                <a:gd name="T0" fmla="*/ 0 w 341"/>
                <a:gd name="T1" fmla="*/ 2147483647 h 199"/>
                <a:gd name="T2" fmla="*/ 2147483647 w 341"/>
                <a:gd name="T3" fmla="*/ 0 h 199"/>
                <a:gd name="T4" fmla="*/ 2147483647 w 341"/>
                <a:gd name="T5" fmla="*/ 2147483647 h 199"/>
                <a:gd name="T6" fmla="*/ 2147483647 w 341"/>
                <a:gd name="T7" fmla="*/ 2147483647 h 199"/>
                <a:gd name="T8" fmla="*/ 0 w 341"/>
                <a:gd name="T9" fmla="*/ 2147483647 h 199"/>
                <a:gd name="T10" fmla="*/ 0 w 341"/>
                <a:gd name="T11" fmla="*/ 2147483647 h 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1" h="199">
                  <a:moveTo>
                    <a:pt x="0" y="142"/>
                  </a:moveTo>
                  <a:lnTo>
                    <a:pt x="142" y="0"/>
                  </a:lnTo>
                  <a:lnTo>
                    <a:pt x="341" y="199"/>
                  </a:lnTo>
                  <a:lnTo>
                    <a:pt x="142" y="28"/>
                  </a:lnTo>
                  <a:lnTo>
                    <a:pt x="0" y="17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9" name="Freeform 57"/>
            <p:cNvSpPr>
              <a:spLocks/>
            </p:cNvSpPr>
            <p:nvPr/>
          </p:nvSpPr>
          <p:spPr bwMode="auto">
            <a:xfrm>
              <a:off x="2297113" y="2168525"/>
              <a:ext cx="541337" cy="315913"/>
            </a:xfrm>
            <a:custGeom>
              <a:avLst/>
              <a:gdLst>
                <a:gd name="T0" fmla="*/ 0 w 341"/>
                <a:gd name="T1" fmla="*/ 2147483647 h 199"/>
                <a:gd name="T2" fmla="*/ 2147483647 w 341"/>
                <a:gd name="T3" fmla="*/ 0 h 199"/>
                <a:gd name="T4" fmla="*/ 2147483647 w 341"/>
                <a:gd name="T5" fmla="*/ 2147483647 h 199"/>
                <a:gd name="T6" fmla="*/ 2147483647 w 341"/>
                <a:gd name="T7" fmla="*/ 2147483647 h 199"/>
                <a:gd name="T8" fmla="*/ 0 w 341"/>
                <a:gd name="T9" fmla="*/ 2147483647 h 199"/>
                <a:gd name="T10" fmla="*/ 0 w 341"/>
                <a:gd name="T11" fmla="*/ 2147483647 h 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1" h="199">
                  <a:moveTo>
                    <a:pt x="0" y="142"/>
                  </a:moveTo>
                  <a:lnTo>
                    <a:pt x="142" y="0"/>
                  </a:lnTo>
                  <a:lnTo>
                    <a:pt x="341" y="199"/>
                  </a:lnTo>
                  <a:lnTo>
                    <a:pt x="142" y="28"/>
                  </a:lnTo>
                  <a:lnTo>
                    <a:pt x="0" y="17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0" name="Freeform 58"/>
            <p:cNvSpPr>
              <a:spLocks/>
            </p:cNvSpPr>
            <p:nvPr/>
          </p:nvSpPr>
          <p:spPr bwMode="auto">
            <a:xfrm>
              <a:off x="2297113" y="2260600"/>
              <a:ext cx="541337" cy="315913"/>
            </a:xfrm>
            <a:custGeom>
              <a:avLst/>
              <a:gdLst>
                <a:gd name="T0" fmla="*/ 0 w 341"/>
                <a:gd name="T1" fmla="*/ 2147483647 h 199"/>
                <a:gd name="T2" fmla="*/ 2147483647 w 341"/>
                <a:gd name="T3" fmla="*/ 0 h 199"/>
                <a:gd name="T4" fmla="*/ 2147483647 w 341"/>
                <a:gd name="T5" fmla="*/ 2147483647 h 199"/>
                <a:gd name="T6" fmla="*/ 2147483647 w 341"/>
                <a:gd name="T7" fmla="*/ 2147483647 h 199"/>
                <a:gd name="T8" fmla="*/ 0 w 341"/>
                <a:gd name="T9" fmla="*/ 2147483647 h 199"/>
                <a:gd name="T10" fmla="*/ 0 w 341"/>
                <a:gd name="T11" fmla="*/ 2147483647 h 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1" h="199">
                  <a:moveTo>
                    <a:pt x="0" y="142"/>
                  </a:moveTo>
                  <a:lnTo>
                    <a:pt x="142" y="0"/>
                  </a:lnTo>
                  <a:lnTo>
                    <a:pt x="341" y="199"/>
                  </a:lnTo>
                  <a:lnTo>
                    <a:pt x="142" y="28"/>
                  </a:lnTo>
                  <a:lnTo>
                    <a:pt x="0" y="17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" name="Freeform 59"/>
            <p:cNvSpPr>
              <a:spLocks/>
            </p:cNvSpPr>
            <p:nvPr/>
          </p:nvSpPr>
          <p:spPr bwMode="auto">
            <a:xfrm>
              <a:off x="2297113" y="2349500"/>
              <a:ext cx="541337" cy="315913"/>
            </a:xfrm>
            <a:custGeom>
              <a:avLst/>
              <a:gdLst>
                <a:gd name="T0" fmla="*/ 0 w 341"/>
                <a:gd name="T1" fmla="*/ 2147483647 h 199"/>
                <a:gd name="T2" fmla="*/ 2147483647 w 341"/>
                <a:gd name="T3" fmla="*/ 0 h 199"/>
                <a:gd name="T4" fmla="*/ 2147483647 w 341"/>
                <a:gd name="T5" fmla="*/ 2147483647 h 199"/>
                <a:gd name="T6" fmla="*/ 2147483647 w 341"/>
                <a:gd name="T7" fmla="*/ 2147483647 h 199"/>
                <a:gd name="T8" fmla="*/ 0 w 341"/>
                <a:gd name="T9" fmla="*/ 2147483647 h 199"/>
                <a:gd name="T10" fmla="*/ 0 w 341"/>
                <a:gd name="T11" fmla="*/ 2147483647 h 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1" h="199">
                  <a:moveTo>
                    <a:pt x="0" y="142"/>
                  </a:moveTo>
                  <a:lnTo>
                    <a:pt x="142" y="0"/>
                  </a:lnTo>
                  <a:lnTo>
                    <a:pt x="341" y="199"/>
                  </a:lnTo>
                  <a:lnTo>
                    <a:pt x="142" y="28"/>
                  </a:lnTo>
                  <a:lnTo>
                    <a:pt x="0" y="17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" name="Freeform 62"/>
            <p:cNvSpPr>
              <a:spLocks/>
            </p:cNvSpPr>
            <p:nvPr/>
          </p:nvSpPr>
          <p:spPr bwMode="auto">
            <a:xfrm flipH="1">
              <a:off x="1531938" y="2079625"/>
              <a:ext cx="541337" cy="315913"/>
            </a:xfrm>
            <a:custGeom>
              <a:avLst/>
              <a:gdLst>
                <a:gd name="T0" fmla="*/ 0 w 341"/>
                <a:gd name="T1" fmla="*/ 2147483647 h 199"/>
                <a:gd name="T2" fmla="*/ 2147483647 w 341"/>
                <a:gd name="T3" fmla="*/ 0 h 199"/>
                <a:gd name="T4" fmla="*/ 2147483647 w 341"/>
                <a:gd name="T5" fmla="*/ 2147483647 h 199"/>
                <a:gd name="T6" fmla="*/ 2147483647 w 341"/>
                <a:gd name="T7" fmla="*/ 2147483647 h 199"/>
                <a:gd name="T8" fmla="*/ 0 w 341"/>
                <a:gd name="T9" fmla="*/ 2147483647 h 199"/>
                <a:gd name="T10" fmla="*/ 0 w 341"/>
                <a:gd name="T11" fmla="*/ 2147483647 h 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1" h="199">
                  <a:moveTo>
                    <a:pt x="0" y="142"/>
                  </a:moveTo>
                  <a:lnTo>
                    <a:pt x="142" y="0"/>
                  </a:lnTo>
                  <a:lnTo>
                    <a:pt x="341" y="199"/>
                  </a:lnTo>
                  <a:lnTo>
                    <a:pt x="142" y="28"/>
                  </a:lnTo>
                  <a:lnTo>
                    <a:pt x="0" y="17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3" name="Freeform 63"/>
            <p:cNvSpPr>
              <a:spLocks/>
            </p:cNvSpPr>
            <p:nvPr/>
          </p:nvSpPr>
          <p:spPr bwMode="auto">
            <a:xfrm flipH="1">
              <a:off x="1531938" y="2168525"/>
              <a:ext cx="541337" cy="315913"/>
            </a:xfrm>
            <a:custGeom>
              <a:avLst/>
              <a:gdLst>
                <a:gd name="T0" fmla="*/ 0 w 341"/>
                <a:gd name="T1" fmla="*/ 2147483647 h 199"/>
                <a:gd name="T2" fmla="*/ 2147483647 w 341"/>
                <a:gd name="T3" fmla="*/ 0 h 199"/>
                <a:gd name="T4" fmla="*/ 2147483647 w 341"/>
                <a:gd name="T5" fmla="*/ 2147483647 h 199"/>
                <a:gd name="T6" fmla="*/ 2147483647 w 341"/>
                <a:gd name="T7" fmla="*/ 2147483647 h 199"/>
                <a:gd name="T8" fmla="*/ 0 w 341"/>
                <a:gd name="T9" fmla="*/ 2147483647 h 199"/>
                <a:gd name="T10" fmla="*/ 0 w 341"/>
                <a:gd name="T11" fmla="*/ 2147483647 h 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1" h="199">
                  <a:moveTo>
                    <a:pt x="0" y="142"/>
                  </a:moveTo>
                  <a:lnTo>
                    <a:pt x="142" y="0"/>
                  </a:lnTo>
                  <a:lnTo>
                    <a:pt x="341" y="199"/>
                  </a:lnTo>
                  <a:lnTo>
                    <a:pt x="142" y="28"/>
                  </a:lnTo>
                  <a:lnTo>
                    <a:pt x="0" y="17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" name="Freeform 64"/>
            <p:cNvSpPr>
              <a:spLocks/>
            </p:cNvSpPr>
            <p:nvPr/>
          </p:nvSpPr>
          <p:spPr bwMode="auto">
            <a:xfrm flipH="1">
              <a:off x="1531938" y="2260600"/>
              <a:ext cx="541337" cy="315913"/>
            </a:xfrm>
            <a:custGeom>
              <a:avLst/>
              <a:gdLst>
                <a:gd name="T0" fmla="*/ 0 w 341"/>
                <a:gd name="T1" fmla="*/ 2147483647 h 199"/>
                <a:gd name="T2" fmla="*/ 2147483647 w 341"/>
                <a:gd name="T3" fmla="*/ 0 h 199"/>
                <a:gd name="T4" fmla="*/ 2147483647 w 341"/>
                <a:gd name="T5" fmla="*/ 2147483647 h 199"/>
                <a:gd name="T6" fmla="*/ 2147483647 w 341"/>
                <a:gd name="T7" fmla="*/ 2147483647 h 199"/>
                <a:gd name="T8" fmla="*/ 0 w 341"/>
                <a:gd name="T9" fmla="*/ 2147483647 h 199"/>
                <a:gd name="T10" fmla="*/ 0 w 341"/>
                <a:gd name="T11" fmla="*/ 2147483647 h 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1" h="199">
                  <a:moveTo>
                    <a:pt x="0" y="142"/>
                  </a:moveTo>
                  <a:lnTo>
                    <a:pt x="142" y="0"/>
                  </a:lnTo>
                  <a:lnTo>
                    <a:pt x="341" y="199"/>
                  </a:lnTo>
                  <a:lnTo>
                    <a:pt x="142" y="28"/>
                  </a:lnTo>
                  <a:lnTo>
                    <a:pt x="0" y="17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" name="Freeform 65"/>
            <p:cNvSpPr>
              <a:spLocks/>
            </p:cNvSpPr>
            <p:nvPr/>
          </p:nvSpPr>
          <p:spPr bwMode="auto">
            <a:xfrm flipH="1">
              <a:off x="1531938" y="2349500"/>
              <a:ext cx="541337" cy="315913"/>
            </a:xfrm>
            <a:custGeom>
              <a:avLst/>
              <a:gdLst>
                <a:gd name="T0" fmla="*/ 0 w 341"/>
                <a:gd name="T1" fmla="*/ 2147483647 h 199"/>
                <a:gd name="T2" fmla="*/ 2147483647 w 341"/>
                <a:gd name="T3" fmla="*/ 0 h 199"/>
                <a:gd name="T4" fmla="*/ 2147483647 w 341"/>
                <a:gd name="T5" fmla="*/ 2147483647 h 199"/>
                <a:gd name="T6" fmla="*/ 2147483647 w 341"/>
                <a:gd name="T7" fmla="*/ 2147483647 h 199"/>
                <a:gd name="T8" fmla="*/ 0 w 341"/>
                <a:gd name="T9" fmla="*/ 2147483647 h 199"/>
                <a:gd name="T10" fmla="*/ 0 w 341"/>
                <a:gd name="T11" fmla="*/ 2147483647 h 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1" h="199">
                  <a:moveTo>
                    <a:pt x="0" y="142"/>
                  </a:moveTo>
                  <a:lnTo>
                    <a:pt x="142" y="0"/>
                  </a:lnTo>
                  <a:lnTo>
                    <a:pt x="341" y="199"/>
                  </a:lnTo>
                  <a:lnTo>
                    <a:pt x="142" y="28"/>
                  </a:lnTo>
                  <a:lnTo>
                    <a:pt x="0" y="17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6" name="グループ化 70"/>
            <p:cNvGrpSpPr>
              <a:grpSpLocks/>
            </p:cNvGrpSpPr>
            <p:nvPr/>
          </p:nvGrpSpPr>
          <p:grpSpPr bwMode="auto">
            <a:xfrm>
              <a:off x="2042673" y="1870650"/>
              <a:ext cx="248043" cy="170782"/>
              <a:chOff x="2094667" y="1870650"/>
              <a:chExt cx="392190" cy="270030"/>
            </a:xfrm>
          </p:grpSpPr>
          <p:sp>
            <p:nvSpPr>
              <p:cNvPr id="301" name="月 75"/>
              <p:cNvSpPr>
                <a:spLocks noChangeArrowheads="1"/>
              </p:cNvSpPr>
              <p:nvPr/>
            </p:nvSpPr>
            <p:spPr bwMode="auto">
              <a:xfrm>
                <a:off x="2094667" y="1870650"/>
                <a:ext cx="135015" cy="270030"/>
              </a:xfrm>
              <a:prstGeom prst="moon">
                <a:avLst>
                  <a:gd name="adj" fmla="val 50000"/>
                </a:avLst>
              </a:prstGeom>
              <a:solidFill>
                <a:schemeClr val="bg2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302" name="月 76"/>
              <p:cNvSpPr>
                <a:spLocks noChangeArrowheads="1"/>
              </p:cNvSpPr>
              <p:nvPr/>
            </p:nvSpPr>
            <p:spPr bwMode="auto">
              <a:xfrm flipH="1">
                <a:off x="2351842" y="1870650"/>
                <a:ext cx="135015" cy="270030"/>
              </a:xfrm>
              <a:prstGeom prst="moon">
                <a:avLst>
                  <a:gd name="adj" fmla="val 50000"/>
                </a:avLst>
              </a:prstGeom>
              <a:solidFill>
                <a:schemeClr val="bg2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297" name="Oval 53"/>
            <p:cNvSpPr>
              <a:spLocks noChangeArrowheads="1"/>
            </p:cNvSpPr>
            <p:nvPr/>
          </p:nvSpPr>
          <p:spPr bwMode="auto">
            <a:xfrm>
              <a:off x="2033588" y="1943100"/>
              <a:ext cx="271462" cy="315913"/>
            </a:xfrm>
            <a:prstGeom prst="ellipse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98" name="Oval 66"/>
            <p:cNvSpPr>
              <a:spLocks noChangeArrowheads="1"/>
            </p:cNvSpPr>
            <p:nvPr/>
          </p:nvSpPr>
          <p:spPr bwMode="auto">
            <a:xfrm>
              <a:off x="1892300" y="2214563"/>
              <a:ext cx="539750" cy="628650"/>
            </a:xfrm>
            <a:prstGeom prst="ellipse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99" name="円/楕円 73"/>
            <p:cNvSpPr>
              <a:spLocks noChangeArrowheads="1"/>
            </p:cNvSpPr>
            <p:nvPr/>
          </p:nvSpPr>
          <p:spPr bwMode="auto">
            <a:xfrm>
              <a:off x="2027238" y="1988840"/>
              <a:ext cx="111640" cy="11164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00" name="円/楕円 74"/>
            <p:cNvSpPr>
              <a:spLocks noChangeArrowheads="1"/>
            </p:cNvSpPr>
            <p:nvPr/>
          </p:nvSpPr>
          <p:spPr bwMode="auto">
            <a:xfrm>
              <a:off x="2204403" y="1988840"/>
              <a:ext cx="111640" cy="11164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545889" y="848287"/>
            <a:ext cx="1291406" cy="1517723"/>
            <a:chOff x="2458907" y="848287"/>
            <a:chExt cx="1291406" cy="1517723"/>
          </a:xfrm>
        </p:grpSpPr>
        <p:sp>
          <p:nvSpPr>
            <p:cNvPr id="311" name="角丸四角形 310"/>
            <p:cNvSpPr/>
            <p:nvPr/>
          </p:nvSpPr>
          <p:spPr bwMode="auto">
            <a:xfrm>
              <a:off x="2567735" y="1628800"/>
              <a:ext cx="1080120" cy="737210"/>
            </a:xfrm>
            <a:prstGeom prst="roundRect">
              <a:avLst>
                <a:gd name="adj" fmla="val 38323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0" name="角丸四角形 309"/>
            <p:cNvSpPr/>
            <p:nvPr/>
          </p:nvSpPr>
          <p:spPr bwMode="auto">
            <a:xfrm>
              <a:off x="2632710" y="1558291"/>
              <a:ext cx="943790" cy="745584"/>
            </a:xfrm>
            <a:prstGeom prst="roundRect">
              <a:avLst>
                <a:gd name="adj" fmla="val 37158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8" name="角丸四角形 307"/>
            <p:cNvSpPr/>
            <p:nvPr/>
          </p:nvSpPr>
          <p:spPr bwMode="auto">
            <a:xfrm>
              <a:off x="2711491" y="1909857"/>
              <a:ext cx="786227" cy="182563"/>
            </a:xfrm>
            <a:prstGeom prst="roundRect">
              <a:avLst>
                <a:gd name="adj" fmla="val 38323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9" name="角丸四角形 308"/>
            <p:cNvSpPr/>
            <p:nvPr/>
          </p:nvSpPr>
          <p:spPr bwMode="auto">
            <a:xfrm>
              <a:off x="2458907" y="848287"/>
              <a:ext cx="1291406" cy="1152852"/>
            </a:xfrm>
            <a:prstGeom prst="roundRect">
              <a:avLst>
                <a:gd name="adj" fmla="val 38323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2" name="角丸四角形 311"/>
            <p:cNvSpPr/>
            <p:nvPr/>
          </p:nvSpPr>
          <p:spPr bwMode="auto">
            <a:xfrm>
              <a:off x="2806879" y="2165611"/>
              <a:ext cx="595452" cy="138264"/>
            </a:xfrm>
            <a:prstGeom prst="roundRect">
              <a:avLst>
                <a:gd name="adj" fmla="val 38323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3" name="角丸四角形 312"/>
            <p:cNvSpPr/>
            <p:nvPr/>
          </p:nvSpPr>
          <p:spPr bwMode="auto">
            <a:xfrm>
              <a:off x="2552651" y="1380593"/>
              <a:ext cx="475336" cy="35899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角丸四角形 313"/>
            <p:cNvSpPr/>
            <p:nvPr/>
          </p:nvSpPr>
          <p:spPr bwMode="auto">
            <a:xfrm>
              <a:off x="3181301" y="1380593"/>
              <a:ext cx="475336" cy="35899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円/楕円 314"/>
            <p:cNvSpPr/>
            <p:nvPr/>
          </p:nvSpPr>
          <p:spPr bwMode="auto">
            <a:xfrm>
              <a:off x="3031441" y="1793289"/>
              <a:ext cx="58637" cy="11879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円/楕円 315"/>
            <p:cNvSpPr/>
            <p:nvPr/>
          </p:nvSpPr>
          <p:spPr bwMode="auto">
            <a:xfrm>
              <a:off x="3158441" y="1793289"/>
              <a:ext cx="58637" cy="11879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 29"/>
            <p:cNvSpPr/>
            <p:nvPr/>
          </p:nvSpPr>
          <p:spPr bwMode="auto">
            <a:xfrm>
              <a:off x="2923540" y="855980"/>
              <a:ext cx="177800" cy="350520"/>
            </a:xfrm>
            <a:custGeom>
              <a:avLst/>
              <a:gdLst>
                <a:gd name="connsiteX0" fmla="*/ 177800 w 177800"/>
                <a:gd name="connsiteY0" fmla="*/ 0 h 350520"/>
                <a:gd name="connsiteX1" fmla="*/ 91440 w 177800"/>
                <a:gd name="connsiteY1" fmla="*/ 119380 h 350520"/>
                <a:gd name="connsiteX2" fmla="*/ 167640 w 177800"/>
                <a:gd name="connsiteY2" fmla="*/ 162560 h 350520"/>
                <a:gd name="connsiteX3" fmla="*/ 76200 w 177800"/>
                <a:gd name="connsiteY3" fmla="*/ 236220 h 350520"/>
                <a:gd name="connsiteX4" fmla="*/ 101600 w 177800"/>
                <a:gd name="connsiteY4" fmla="*/ 335280 h 350520"/>
                <a:gd name="connsiteX5" fmla="*/ 0 w 177800"/>
                <a:gd name="connsiteY5" fmla="*/ 350520 h 350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350520">
                  <a:moveTo>
                    <a:pt x="177800" y="0"/>
                  </a:moveTo>
                  <a:lnTo>
                    <a:pt x="91440" y="119380"/>
                  </a:lnTo>
                  <a:lnTo>
                    <a:pt x="167640" y="162560"/>
                  </a:lnTo>
                  <a:lnTo>
                    <a:pt x="76200" y="236220"/>
                  </a:lnTo>
                  <a:lnTo>
                    <a:pt x="101600" y="335280"/>
                  </a:lnTo>
                  <a:lnTo>
                    <a:pt x="0" y="35052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フリーフォーム 32"/>
            <p:cNvSpPr/>
            <p:nvPr/>
          </p:nvSpPr>
          <p:spPr bwMode="auto">
            <a:xfrm>
              <a:off x="3048000" y="1051560"/>
              <a:ext cx="261620" cy="129540"/>
            </a:xfrm>
            <a:custGeom>
              <a:avLst/>
              <a:gdLst>
                <a:gd name="connsiteX0" fmla="*/ 0 w 261620"/>
                <a:gd name="connsiteY0" fmla="*/ 0 h 129540"/>
                <a:gd name="connsiteX1" fmla="*/ 48260 w 261620"/>
                <a:gd name="connsiteY1" fmla="*/ 71120 h 129540"/>
                <a:gd name="connsiteX2" fmla="*/ 121920 w 261620"/>
                <a:gd name="connsiteY2" fmla="*/ 60960 h 129540"/>
                <a:gd name="connsiteX3" fmla="*/ 147320 w 261620"/>
                <a:gd name="connsiteY3" fmla="*/ 129540 h 129540"/>
                <a:gd name="connsiteX4" fmla="*/ 261620 w 261620"/>
                <a:gd name="connsiteY4" fmla="*/ 1168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620" h="129540">
                  <a:moveTo>
                    <a:pt x="0" y="0"/>
                  </a:moveTo>
                  <a:lnTo>
                    <a:pt x="48260" y="71120"/>
                  </a:lnTo>
                  <a:lnTo>
                    <a:pt x="121920" y="60960"/>
                  </a:lnTo>
                  <a:lnTo>
                    <a:pt x="147320" y="129540"/>
                  </a:lnTo>
                  <a:lnTo>
                    <a:pt x="261620" y="11684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17" name="グループ化 316"/>
          <p:cNvGrpSpPr/>
          <p:nvPr/>
        </p:nvGrpSpPr>
        <p:grpSpPr>
          <a:xfrm>
            <a:off x="2462694" y="834616"/>
            <a:ext cx="1259764" cy="1588368"/>
            <a:chOff x="2458907" y="848287"/>
            <a:chExt cx="1291406" cy="1427500"/>
          </a:xfrm>
        </p:grpSpPr>
        <p:sp>
          <p:nvSpPr>
            <p:cNvPr id="318" name="角丸四角形 317"/>
            <p:cNvSpPr/>
            <p:nvPr/>
          </p:nvSpPr>
          <p:spPr bwMode="auto">
            <a:xfrm>
              <a:off x="2672544" y="1495147"/>
              <a:ext cx="870503" cy="780640"/>
            </a:xfrm>
            <a:prstGeom prst="roundRect">
              <a:avLst>
                <a:gd name="adj" fmla="val 38323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9" name="角丸四角形 318"/>
            <p:cNvSpPr/>
            <p:nvPr/>
          </p:nvSpPr>
          <p:spPr bwMode="auto">
            <a:xfrm>
              <a:off x="2740645" y="1451504"/>
              <a:ext cx="727920" cy="745584"/>
            </a:xfrm>
            <a:prstGeom prst="roundRect">
              <a:avLst>
                <a:gd name="adj" fmla="val 37158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0" name="角丸四角形 319"/>
            <p:cNvSpPr/>
            <p:nvPr/>
          </p:nvSpPr>
          <p:spPr bwMode="auto">
            <a:xfrm>
              <a:off x="2801406" y="1896776"/>
              <a:ext cx="606397" cy="182563"/>
            </a:xfrm>
            <a:prstGeom prst="roundRect">
              <a:avLst>
                <a:gd name="adj" fmla="val 38323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1" name="角丸四角形 320"/>
            <p:cNvSpPr/>
            <p:nvPr/>
          </p:nvSpPr>
          <p:spPr bwMode="auto">
            <a:xfrm>
              <a:off x="2458907" y="848287"/>
              <a:ext cx="1291406" cy="1152852"/>
            </a:xfrm>
            <a:prstGeom prst="roundRect">
              <a:avLst>
                <a:gd name="adj" fmla="val 43812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2" name="角丸四角形 321"/>
            <p:cNvSpPr/>
            <p:nvPr/>
          </p:nvSpPr>
          <p:spPr bwMode="auto">
            <a:xfrm>
              <a:off x="2874977" y="2079339"/>
              <a:ext cx="459256" cy="93748"/>
            </a:xfrm>
            <a:prstGeom prst="roundRect">
              <a:avLst>
                <a:gd name="adj" fmla="val 38323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3" name="角丸四角形 322"/>
            <p:cNvSpPr/>
            <p:nvPr/>
          </p:nvSpPr>
          <p:spPr bwMode="auto">
            <a:xfrm>
              <a:off x="2552651" y="1380593"/>
              <a:ext cx="475336" cy="35899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角丸四角形 323"/>
            <p:cNvSpPr/>
            <p:nvPr/>
          </p:nvSpPr>
          <p:spPr bwMode="auto">
            <a:xfrm>
              <a:off x="3181301" y="1380593"/>
              <a:ext cx="475336" cy="35899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円/楕円 324"/>
            <p:cNvSpPr/>
            <p:nvPr/>
          </p:nvSpPr>
          <p:spPr bwMode="auto">
            <a:xfrm>
              <a:off x="3031441" y="1793289"/>
              <a:ext cx="58637" cy="11879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円/楕円 325"/>
            <p:cNvSpPr/>
            <p:nvPr/>
          </p:nvSpPr>
          <p:spPr bwMode="auto">
            <a:xfrm>
              <a:off x="3158441" y="1793289"/>
              <a:ext cx="58637" cy="11879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フリーフォーム 326"/>
            <p:cNvSpPr/>
            <p:nvPr/>
          </p:nvSpPr>
          <p:spPr bwMode="auto">
            <a:xfrm>
              <a:off x="2923540" y="855980"/>
              <a:ext cx="177800" cy="350520"/>
            </a:xfrm>
            <a:custGeom>
              <a:avLst/>
              <a:gdLst>
                <a:gd name="connsiteX0" fmla="*/ 177800 w 177800"/>
                <a:gd name="connsiteY0" fmla="*/ 0 h 350520"/>
                <a:gd name="connsiteX1" fmla="*/ 91440 w 177800"/>
                <a:gd name="connsiteY1" fmla="*/ 119380 h 350520"/>
                <a:gd name="connsiteX2" fmla="*/ 167640 w 177800"/>
                <a:gd name="connsiteY2" fmla="*/ 162560 h 350520"/>
                <a:gd name="connsiteX3" fmla="*/ 76200 w 177800"/>
                <a:gd name="connsiteY3" fmla="*/ 236220 h 350520"/>
                <a:gd name="connsiteX4" fmla="*/ 101600 w 177800"/>
                <a:gd name="connsiteY4" fmla="*/ 335280 h 350520"/>
                <a:gd name="connsiteX5" fmla="*/ 0 w 177800"/>
                <a:gd name="connsiteY5" fmla="*/ 350520 h 350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350520">
                  <a:moveTo>
                    <a:pt x="177800" y="0"/>
                  </a:moveTo>
                  <a:lnTo>
                    <a:pt x="91440" y="119380"/>
                  </a:lnTo>
                  <a:lnTo>
                    <a:pt x="167640" y="162560"/>
                  </a:lnTo>
                  <a:lnTo>
                    <a:pt x="76200" y="236220"/>
                  </a:lnTo>
                  <a:lnTo>
                    <a:pt x="101600" y="335280"/>
                  </a:lnTo>
                  <a:lnTo>
                    <a:pt x="0" y="35052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8" name="フリーフォーム 327"/>
            <p:cNvSpPr/>
            <p:nvPr/>
          </p:nvSpPr>
          <p:spPr bwMode="auto">
            <a:xfrm>
              <a:off x="3048000" y="1051560"/>
              <a:ext cx="261620" cy="129540"/>
            </a:xfrm>
            <a:custGeom>
              <a:avLst/>
              <a:gdLst>
                <a:gd name="connsiteX0" fmla="*/ 0 w 261620"/>
                <a:gd name="connsiteY0" fmla="*/ 0 h 129540"/>
                <a:gd name="connsiteX1" fmla="*/ 48260 w 261620"/>
                <a:gd name="connsiteY1" fmla="*/ 71120 h 129540"/>
                <a:gd name="connsiteX2" fmla="*/ 121920 w 261620"/>
                <a:gd name="connsiteY2" fmla="*/ 60960 h 129540"/>
                <a:gd name="connsiteX3" fmla="*/ 147320 w 261620"/>
                <a:gd name="connsiteY3" fmla="*/ 129540 h 129540"/>
                <a:gd name="connsiteX4" fmla="*/ 261620 w 261620"/>
                <a:gd name="connsiteY4" fmla="*/ 1168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620" h="129540">
                  <a:moveTo>
                    <a:pt x="0" y="0"/>
                  </a:moveTo>
                  <a:lnTo>
                    <a:pt x="48260" y="71120"/>
                  </a:lnTo>
                  <a:lnTo>
                    <a:pt x="121920" y="60960"/>
                  </a:lnTo>
                  <a:lnTo>
                    <a:pt x="147320" y="129540"/>
                  </a:lnTo>
                  <a:lnTo>
                    <a:pt x="261620" y="11684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2" name="グループ化 51"/>
          <p:cNvGrpSpPr/>
          <p:nvPr/>
        </p:nvGrpSpPr>
        <p:grpSpPr>
          <a:xfrm>
            <a:off x="6145618" y="437100"/>
            <a:ext cx="1484312" cy="1975225"/>
            <a:chOff x="4216495" y="265243"/>
            <a:chExt cx="1484312" cy="1975225"/>
          </a:xfrm>
        </p:grpSpPr>
        <p:grpSp>
          <p:nvGrpSpPr>
            <p:cNvPr id="329" name="グループ化 328"/>
            <p:cNvGrpSpPr/>
            <p:nvPr/>
          </p:nvGrpSpPr>
          <p:grpSpPr>
            <a:xfrm>
              <a:off x="4498395" y="1017132"/>
              <a:ext cx="970250" cy="1223336"/>
              <a:chOff x="2458907" y="848287"/>
              <a:chExt cx="1291406" cy="1427500"/>
            </a:xfrm>
          </p:grpSpPr>
          <p:sp>
            <p:nvSpPr>
              <p:cNvPr id="330" name="角丸四角形 329"/>
              <p:cNvSpPr/>
              <p:nvPr/>
            </p:nvSpPr>
            <p:spPr bwMode="auto">
              <a:xfrm>
                <a:off x="2672544" y="1495147"/>
                <a:ext cx="870503" cy="780640"/>
              </a:xfrm>
              <a:prstGeom prst="roundRect">
                <a:avLst>
                  <a:gd name="adj" fmla="val 3832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1" name="角丸四角形 330"/>
              <p:cNvSpPr/>
              <p:nvPr/>
            </p:nvSpPr>
            <p:spPr bwMode="auto">
              <a:xfrm>
                <a:off x="2740645" y="1451504"/>
                <a:ext cx="727920" cy="745584"/>
              </a:xfrm>
              <a:prstGeom prst="roundRect">
                <a:avLst>
                  <a:gd name="adj" fmla="val 37158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2" name="角丸四角形 331"/>
              <p:cNvSpPr/>
              <p:nvPr/>
            </p:nvSpPr>
            <p:spPr bwMode="auto">
              <a:xfrm>
                <a:off x="2801406" y="1896776"/>
                <a:ext cx="606397" cy="182563"/>
              </a:xfrm>
              <a:prstGeom prst="roundRect">
                <a:avLst>
                  <a:gd name="adj" fmla="val 3832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3" name="角丸四角形 332"/>
              <p:cNvSpPr/>
              <p:nvPr/>
            </p:nvSpPr>
            <p:spPr bwMode="auto">
              <a:xfrm>
                <a:off x="2458907" y="848287"/>
                <a:ext cx="1291406" cy="1152852"/>
              </a:xfrm>
              <a:prstGeom prst="roundRect">
                <a:avLst>
                  <a:gd name="adj" fmla="val 43812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4" name="角丸四角形 333"/>
              <p:cNvSpPr/>
              <p:nvPr/>
            </p:nvSpPr>
            <p:spPr bwMode="auto">
              <a:xfrm>
                <a:off x="2874977" y="2079339"/>
                <a:ext cx="459256" cy="93748"/>
              </a:xfrm>
              <a:prstGeom prst="roundRect">
                <a:avLst>
                  <a:gd name="adj" fmla="val 38323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5" name="角丸四角形 334"/>
              <p:cNvSpPr/>
              <p:nvPr/>
            </p:nvSpPr>
            <p:spPr bwMode="auto">
              <a:xfrm>
                <a:off x="2552651" y="1380593"/>
                <a:ext cx="475336" cy="35899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角丸四角形 335"/>
              <p:cNvSpPr/>
              <p:nvPr/>
            </p:nvSpPr>
            <p:spPr bwMode="auto">
              <a:xfrm>
                <a:off x="3181301" y="1380593"/>
                <a:ext cx="475336" cy="35899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円/楕円 336"/>
              <p:cNvSpPr/>
              <p:nvPr/>
            </p:nvSpPr>
            <p:spPr bwMode="auto">
              <a:xfrm>
                <a:off x="3031441" y="1793289"/>
                <a:ext cx="58637" cy="11879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円/楕円 337"/>
              <p:cNvSpPr/>
              <p:nvPr/>
            </p:nvSpPr>
            <p:spPr bwMode="auto">
              <a:xfrm>
                <a:off x="3158441" y="1793289"/>
                <a:ext cx="58637" cy="11879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フリーフォーム 338"/>
              <p:cNvSpPr/>
              <p:nvPr/>
            </p:nvSpPr>
            <p:spPr bwMode="auto">
              <a:xfrm>
                <a:off x="2923540" y="855980"/>
                <a:ext cx="177800" cy="350520"/>
              </a:xfrm>
              <a:custGeom>
                <a:avLst/>
                <a:gdLst>
                  <a:gd name="connsiteX0" fmla="*/ 177800 w 177800"/>
                  <a:gd name="connsiteY0" fmla="*/ 0 h 350520"/>
                  <a:gd name="connsiteX1" fmla="*/ 91440 w 177800"/>
                  <a:gd name="connsiteY1" fmla="*/ 119380 h 350520"/>
                  <a:gd name="connsiteX2" fmla="*/ 167640 w 177800"/>
                  <a:gd name="connsiteY2" fmla="*/ 162560 h 350520"/>
                  <a:gd name="connsiteX3" fmla="*/ 76200 w 177800"/>
                  <a:gd name="connsiteY3" fmla="*/ 236220 h 350520"/>
                  <a:gd name="connsiteX4" fmla="*/ 101600 w 177800"/>
                  <a:gd name="connsiteY4" fmla="*/ 335280 h 350520"/>
                  <a:gd name="connsiteX5" fmla="*/ 0 w 177800"/>
                  <a:gd name="connsiteY5" fmla="*/ 350520 h 350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7800" h="350520">
                    <a:moveTo>
                      <a:pt x="177800" y="0"/>
                    </a:moveTo>
                    <a:lnTo>
                      <a:pt x="91440" y="119380"/>
                    </a:lnTo>
                    <a:lnTo>
                      <a:pt x="167640" y="162560"/>
                    </a:lnTo>
                    <a:lnTo>
                      <a:pt x="76200" y="236220"/>
                    </a:lnTo>
                    <a:lnTo>
                      <a:pt x="101600" y="335280"/>
                    </a:lnTo>
                    <a:lnTo>
                      <a:pt x="0" y="35052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0" name="フリーフォーム 339"/>
              <p:cNvSpPr/>
              <p:nvPr/>
            </p:nvSpPr>
            <p:spPr bwMode="auto">
              <a:xfrm>
                <a:off x="3048000" y="1051560"/>
                <a:ext cx="261620" cy="129540"/>
              </a:xfrm>
              <a:custGeom>
                <a:avLst/>
                <a:gdLst>
                  <a:gd name="connsiteX0" fmla="*/ 0 w 261620"/>
                  <a:gd name="connsiteY0" fmla="*/ 0 h 129540"/>
                  <a:gd name="connsiteX1" fmla="*/ 48260 w 261620"/>
                  <a:gd name="connsiteY1" fmla="*/ 71120 h 129540"/>
                  <a:gd name="connsiteX2" fmla="*/ 121920 w 261620"/>
                  <a:gd name="connsiteY2" fmla="*/ 60960 h 129540"/>
                  <a:gd name="connsiteX3" fmla="*/ 147320 w 261620"/>
                  <a:gd name="connsiteY3" fmla="*/ 129540 h 129540"/>
                  <a:gd name="connsiteX4" fmla="*/ 261620 w 261620"/>
                  <a:gd name="connsiteY4" fmla="*/ 116840 h 12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620" h="129540">
                    <a:moveTo>
                      <a:pt x="0" y="0"/>
                    </a:moveTo>
                    <a:lnTo>
                      <a:pt x="48260" y="71120"/>
                    </a:lnTo>
                    <a:lnTo>
                      <a:pt x="121920" y="60960"/>
                    </a:lnTo>
                    <a:lnTo>
                      <a:pt x="147320" y="129540"/>
                    </a:lnTo>
                    <a:lnTo>
                      <a:pt x="261620" y="116840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41" name="Oval 45"/>
            <p:cNvSpPr>
              <a:spLocks noChangeArrowheads="1"/>
            </p:cNvSpPr>
            <p:nvPr/>
          </p:nvSpPr>
          <p:spPr bwMode="auto">
            <a:xfrm>
              <a:off x="4216495" y="1076456"/>
              <a:ext cx="1484312" cy="34825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42" name="Freeform 46"/>
            <p:cNvSpPr>
              <a:spLocks/>
            </p:cNvSpPr>
            <p:nvPr/>
          </p:nvSpPr>
          <p:spPr bwMode="auto">
            <a:xfrm>
              <a:off x="4592732" y="265243"/>
              <a:ext cx="747713" cy="900113"/>
            </a:xfrm>
            <a:custGeom>
              <a:avLst/>
              <a:gdLst>
                <a:gd name="T0" fmla="*/ 0 w 471"/>
                <a:gd name="T1" fmla="*/ 2147483647 h 567"/>
                <a:gd name="T2" fmla="*/ 2147483647 w 471"/>
                <a:gd name="T3" fmla="*/ 2147483647 h 567"/>
                <a:gd name="T4" fmla="*/ 2147483647 w 471"/>
                <a:gd name="T5" fmla="*/ 2147483647 h 567"/>
                <a:gd name="T6" fmla="*/ 2147483647 w 471"/>
                <a:gd name="T7" fmla="*/ 2147483647 h 567"/>
                <a:gd name="T8" fmla="*/ 2147483647 w 471"/>
                <a:gd name="T9" fmla="*/ 2147483647 h 567"/>
                <a:gd name="T10" fmla="*/ 2147483647 w 471"/>
                <a:gd name="T11" fmla="*/ 2147483647 h 567"/>
                <a:gd name="T12" fmla="*/ 2147483647 w 471"/>
                <a:gd name="T13" fmla="*/ 2147483647 h 567"/>
                <a:gd name="T14" fmla="*/ 2147483647 w 471"/>
                <a:gd name="T15" fmla="*/ 2147483647 h 567"/>
                <a:gd name="T16" fmla="*/ 2147483647 w 471"/>
                <a:gd name="T17" fmla="*/ 2147483647 h 567"/>
                <a:gd name="T18" fmla="*/ 2147483647 w 471"/>
                <a:gd name="T19" fmla="*/ 2147483647 h 567"/>
                <a:gd name="T20" fmla="*/ 2147483647 w 471"/>
                <a:gd name="T21" fmla="*/ 2147483647 h 567"/>
                <a:gd name="T22" fmla="*/ 2147483647 w 471"/>
                <a:gd name="T23" fmla="*/ 2147483647 h 567"/>
                <a:gd name="T24" fmla="*/ 2147483647 w 471"/>
                <a:gd name="T25" fmla="*/ 2147483647 h 567"/>
                <a:gd name="T26" fmla="*/ 2147483647 w 471"/>
                <a:gd name="T27" fmla="*/ 0 h 567"/>
                <a:gd name="T28" fmla="*/ 2147483647 w 471"/>
                <a:gd name="T29" fmla="*/ 2147483647 h 567"/>
                <a:gd name="T30" fmla="*/ 2147483647 w 471"/>
                <a:gd name="T31" fmla="*/ 2147483647 h 567"/>
                <a:gd name="T32" fmla="*/ 2147483647 w 471"/>
                <a:gd name="T33" fmla="*/ 2147483647 h 567"/>
                <a:gd name="T34" fmla="*/ 2147483647 w 471"/>
                <a:gd name="T35" fmla="*/ 2147483647 h 567"/>
                <a:gd name="T36" fmla="*/ 2147483647 w 471"/>
                <a:gd name="T37" fmla="*/ 2147483647 h 567"/>
                <a:gd name="T38" fmla="*/ 2147483647 w 471"/>
                <a:gd name="T39" fmla="*/ 2147483647 h 567"/>
                <a:gd name="T40" fmla="*/ 0 w 471"/>
                <a:gd name="T41" fmla="*/ 2147483647 h 56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71" h="567">
                  <a:moveTo>
                    <a:pt x="0" y="567"/>
                  </a:moveTo>
                  <a:lnTo>
                    <a:pt x="471" y="567"/>
                  </a:lnTo>
                  <a:lnTo>
                    <a:pt x="330" y="227"/>
                  </a:lnTo>
                  <a:lnTo>
                    <a:pt x="358" y="199"/>
                  </a:lnTo>
                  <a:lnTo>
                    <a:pt x="330" y="199"/>
                  </a:lnTo>
                  <a:lnTo>
                    <a:pt x="358" y="171"/>
                  </a:lnTo>
                  <a:lnTo>
                    <a:pt x="301" y="142"/>
                  </a:lnTo>
                  <a:lnTo>
                    <a:pt x="330" y="114"/>
                  </a:lnTo>
                  <a:lnTo>
                    <a:pt x="415" y="171"/>
                  </a:lnTo>
                  <a:lnTo>
                    <a:pt x="415" y="312"/>
                  </a:lnTo>
                  <a:lnTo>
                    <a:pt x="471" y="171"/>
                  </a:lnTo>
                  <a:lnTo>
                    <a:pt x="415" y="85"/>
                  </a:lnTo>
                  <a:lnTo>
                    <a:pt x="301" y="29"/>
                  </a:lnTo>
                  <a:lnTo>
                    <a:pt x="216" y="0"/>
                  </a:lnTo>
                  <a:lnTo>
                    <a:pt x="131" y="57"/>
                  </a:lnTo>
                  <a:lnTo>
                    <a:pt x="131" y="142"/>
                  </a:lnTo>
                  <a:lnTo>
                    <a:pt x="74" y="199"/>
                  </a:lnTo>
                  <a:lnTo>
                    <a:pt x="103" y="256"/>
                  </a:lnTo>
                  <a:lnTo>
                    <a:pt x="46" y="284"/>
                  </a:lnTo>
                  <a:lnTo>
                    <a:pt x="74" y="341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3" name="AutoShape 47"/>
            <p:cNvSpPr>
              <a:spLocks noChangeArrowheads="1"/>
            </p:cNvSpPr>
            <p:nvPr/>
          </p:nvSpPr>
          <p:spPr bwMode="auto">
            <a:xfrm rot="16200000">
              <a:off x="4891182" y="806581"/>
              <a:ext cx="134937" cy="674688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344" name="グループ化 343"/>
          <p:cNvGrpSpPr/>
          <p:nvPr/>
        </p:nvGrpSpPr>
        <p:grpSpPr>
          <a:xfrm>
            <a:off x="4303686" y="834616"/>
            <a:ext cx="1259764" cy="1588368"/>
            <a:chOff x="2458907" y="848287"/>
            <a:chExt cx="1291406" cy="1427500"/>
          </a:xfrm>
        </p:grpSpPr>
        <p:sp>
          <p:nvSpPr>
            <p:cNvPr id="345" name="角丸四角形 344"/>
            <p:cNvSpPr/>
            <p:nvPr/>
          </p:nvSpPr>
          <p:spPr bwMode="auto">
            <a:xfrm>
              <a:off x="2672544" y="1495147"/>
              <a:ext cx="870503" cy="780640"/>
            </a:xfrm>
            <a:prstGeom prst="roundRect">
              <a:avLst>
                <a:gd name="adj" fmla="val 38323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6" name="角丸四角形 345"/>
            <p:cNvSpPr/>
            <p:nvPr/>
          </p:nvSpPr>
          <p:spPr bwMode="auto">
            <a:xfrm>
              <a:off x="2740645" y="1451504"/>
              <a:ext cx="727920" cy="745584"/>
            </a:xfrm>
            <a:prstGeom prst="roundRect">
              <a:avLst>
                <a:gd name="adj" fmla="val 37158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7" name="角丸四角形 346"/>
            <p:cNvSpPr/>
            <p:nvPr/>
          </p:nvSpPr>
          <p:spPr bwMode="auto">
            <a:xfrm>
              <a:off x="2801406" y="1896776"/>
              <a:ext cx="606397" cy="182563"/>
            </a:xfrm>
            <a:prstGeom prst="roundRect">
              <a:avLst>
                <a:gd name="adj" fmla="val 38323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8" name="角丸四角形 347"/>
            <p:cNvSpPr/>
            <p:nvPr/>
          </p:nvSpPr>
          <p:spPr bwMode="auto">
            <a:xfrm>
              <a:off x="2458907" y="848287"/>
              <a:ext cx="1291406" cy="1152852"/>
            </a:xfrm>
            <a:prstGeom prst="roundRect">
              <a:avLst>
                <a:gd name="adj" fmla="val 43812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9" name="角丸四角形 348"/>
            <p:cNvSpPr/>
            <p:nvPr/>
          </p:nvSpPr>
          <p:spPr bwMode="auto">
            <a:xfrm>
              <a:off x="2874977" y="2079339"/>
              <a:ext cx="459256" cy="93748"/>
            </a:xfrm>
            <a:prstGeom prst="roundRect">
              <a:avLst>
                <a:gd name="adj" fmla="val 38323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0" name="角丸四角形 349"/>
            <p:cNvSpPr/>
            <p:nvPr/>
          </p:nvSpPr>
          <p:spPr bwMode="auto">
            <a:xfrm>
              <a:off x="2552651" y="1380593"/>
              <a:ext cx="475336" cy="35899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角丸四角形 350"/>
            <p:cNvSpPr/>
            <p:nvPr/>
          </p:nvSpPr>
          <p:spPr bwMode="auto">
            <a:xfrm>
              <a:off x="3181301" y="1380593"/>
              <a:ext cx="475336" cy="358994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円/楕円 351"/>
            <p:cNvSpPr/>
            <p:nvPr/>
          </p:nvSpPr>
          <p:spPr bwMode="auto">
            <a:xfrm>
              <a:off x="3031441" y="1793289"/>
              <a:ext cx="58637" cy="11879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円/楕円 352"/>
            <p:cNvSpPr/>
            <p:nvPr/>
          </p:nvSpPr>
          <p:spPr bwMode="auto">
            <a:xfrm>
              <a:off x="3158441" y="1793289"/>
              <a:ext cx="58637" cy="11879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フリーフォーム 353"/>
            <p:cNvSpPr/>
            <p:nvPr/>
          </p:nvSpPr>
          <p:spPr bwMode="auto">
            <a:xfrm>
              <a:off x="2923540" y="855980"/>
              <a:ext cx="177800" cy="350520"/>
            </a:xfrm>
            <a:custGeom>
              <a:avLst/>
              <a:gdLst>
                <a:gd name="connsiteX0" fmla="*/ 177800 w 177800"/>
                <a:gd name="connsiteY0" fmla="*/ 0 h 350520"/>
                <a:gd name="connsiteX1" fmla="*/ 91440 w 177800"/>
                <a:gd name="connsiteY1" fmla="*/ 119380 h 350520"/>
                <a:gd name="connsiteX2" fmla="*/ 167640 w 177800"/>
                <a:gd name="connsiteY2" fmla="*/ 162560 h 350520"/>
                <a:gd name="connsiteX3" fmla="*/ 76200 w 177800"/>
                <a:gd name="connsiteY3" fmla="*/ 236220 h 350520"/>
                <a:gd name="connsiteX4" fmla="*/ 101600 w 177800"/>
                <a:gd name="connsiteY4" fmla="*/ 335280 h 350520"/>
                <a:gd name="connsiteX5" fmla="*/ 0 w 177800"/>
                <a:gd name="connsiteY5" fmla="*/ 350520 h 350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350520">
                  <a:moveTo>
                    <a:pt x="177800" y="0"/>
                  </a:moveTo>
                  <a:lnTo>
                    <a:pt x="91440" y="119380"/>
                  </a:lnTo>
                  <a:lnTo>
                    <a:pt x="167640" y="162560"/>
                  </a:lnTo>
                  <a:lnTo>
                    <a:pt x="76200" y="236220"/>
                  </a:lnTo>
                  <a:lnTo>
                    <a:pt x="101600" y="335280"/>
                  </a:lnTo>
                  <a:lnTo>
                    <a:pt x="0" y="35052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5" name="フリーフォーム 354"/>
            <p:cNvSpPr/>
            <p:nvPr/>
          </p:nvSpPr>
          <p:spPr bwMode="auto">
            <a:xfrm>
              <a:off x="3048000" y="1051560"/>
              <a:ext cx="261620" cy="129540"/>
            </a:xfrm>
            <a:custGeom>
              <a:avLst/>
              <a:gdLst>
                <a:gd name="connsiteX0" fmla="*/ 0 w 261620"/>
                <a:gd name="connsiteY0" fmla="*/ 0 h 129540"/>
                <a:gd name="connsiteX1" fmla="*/ 48260 w 261620"/>
                <a:gd name="connsiteY1" fmla="*/ 71120 h 129540"/>
                <a:gd name="connsiteX2" fmla="*/ 121920 w 261620"/>
                <a:gd name="connsiteY2" fmla="*/ 60960 h 129540"/>
                <a:gd name="connsiteX3" fmla="*/ 147320 w 261620"/>
                <a:gd name="connsiteY3" fmla="*/ 129540 h 129540"/>
                <a:gd name="connsiteX4" fmla="*/ 261620 w 261620"/>
                <a:gd name="connsiteY4" fmla="*/ 1168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620" h="129540">
                  <a:moveTo>
                    <a:pt x="0" y="0"/>
                  </a:moveTo>
                  <a:lnTo>
                    <a:pt x="48260" y="71120"/>
                  </a:lnTo>
                  <a:lnTo>
                    <a:pt x="121920" y="60960"/>
                  </a:lnTo>
                  <a:lnTo>
                    <a:pt x="147320" y="129540"/>
                  </a:lnTo>
                  <a:lnTo>
                    <a:pt x="261620" y="11684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53" name="円/楕円 52"/>
          <p:cNvSpPr/>
          <p:nvPr/>
        </p:nvSpPr>
        <p:spPr bwMode="auto">
          <a:xfrm>
            <a:off x="4578521" y="1495970"/>
            <a:ext cx="243617" cy="24361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6" name="円/楕円 355"/>
          <p:cNvSpPr/>
          <p:nvPr/>
        </p:nvSpPr>
        <p:spPr bwMode="auto">
          <a:xfrm>
            <a:off x="5041817" y="1495970"/>
            <a:ext cx="243617" cy="24361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4" name="グループ化 133"/>
          <p:cNvGrpSpPr/>
          <p:nvPr/>
        </p:nvGrpSpPr>
        <p:grpSpPr>
          <a:xfrm>
            <a:off x="8087402" y="899253"/>
            <a:ext cx="1305145" cy="1481216"/>
            <a:chOff x="8087402" y="899253"/>
            <a:chExt cx="1305145" cy="1481216"/>
          </a:xfrm>
        </p:grpSpPr>
        <p:sp>
          <p:nvSpPr>
            <p:cNvPr id="64" name="角丸四角形 63"/>
            <p:cNvSpPr/>
            <p:nvPr/>
          </p:nvSpPr>
          <p:spPr bwMode="auto">
            <a:xfrm>
              <a:off x="8428376" y="2017881"/>
              <a:ext cx="615696" cy="362588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72" name="直線コネクタ 71"/>
            <p:cNvCxnSpPr/>
            <p:nvPr/>
          </p:nvCxnSpPr>
          <p:spPr bwMode="auto">
            <a:xfrm flipV="1">
              <a:off x="8541452" y="2117385"/>
              <a:ext cx="0" cy="26308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1" name="直線コネクタ 360"/>
            <p:cNvCxnSpPr/>
            <p:nvPr/>
          </p:nvCxnSpPr>
          <p:spPr bwMode="auto">
            <a:xfrm flipV="1">
              <a:off x="8663372" y="2117385"/>
              <a:ext cx="0" cy="26308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2" name="直線コネクタ 361"/>
            <p:cNvCxnSpPr/>
            <p:nvPr/>
          </p:nvCxnSpPr>
          <p:spPr bwMode="auto">
            <a:xfrm flipV="1">
              <a:off x="8809676" y="2117385"/>
              <a:ext cx="0" cy="26308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3" name="直線コネクタ 362"/>
            <p:cNvCxnSpPr/>
            <p:nvPr/>
          </p:nvCxnSpPr>
          <p:spPr bwMode="auto">
            <a:xfrm flipV="1">
              <a:off x="8931596" y="2117385"/>
              <a:ext cx="0" cy="26308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4" name="円/楕円 363"/>
            <p:cNvSpPr/>
            <p:nvPr/>
          </p:nvSpPr>
          <p:spPr bwMode="auto">
            <a:xfrm>
              <a:off x="8087402" y="899253"/>
              <a:ext cx="1305145" cy="130514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5" name="円/楕円 364"/>
            <p:cNvSpPr/>
            <p:nvPr/>
          </p:nvSpPr>
          <p:spPr bwMode="auto">
            <a:xfrm>
              <a:off x="8199005" y="1485734"/>
              <a:ext cx="458743" cy="40037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円/楕円 365"/>
            <p:cNvSpPr/>
            <p:nvPr/>
          </p:nvSpPr>
          <p:spPr bwMode="auto">
            <a:xfrm>
              <a:off x="8814701" y="1485734"/>
              <a:ext cx="458743" cy="40037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円/楕円 366"/>
            <p:cNvSpPr/>
            <p:nvPr/>
          </p:nvSpPr>
          <p:spPr bwMode="auto">
            <a:xfrm>
              <a:off x="8558811" y="2049736"/>
              <a:ext cx="129604" cy="676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円/楕円 367"/>
            <p:cNvSpPr/>
            <p:nvPr/>
          </p:nvSpPr>
          <p:spPr bwMode="auto">
            <a:xfrm>
              <a:off x="8806461" y="2049736"/>
              <a:ext cx="129604" cy="676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3" name="グループ化 142"/>
          <p:cNvGrpSpPr/>
          <p:nvPr/>
        </p:nvGrpSpPr>
        <p:grpSpPr>
          <a:xfrm>
            <a:off x="6157727" y="2753649"/>
            <a:ext cx="1383010" cy="1643900"/>
            <a:chOff x="570486" y="2753649"/>
            <a:chExt cx="1383010" cy="1643900"/>
          </a:xfrm>
        </p:grpSpPr>
        <p:sp>
          <p:nvSpPr>
            <p:cNvPr id="136" name="涙形 135"/>
            <p:cNvSpPr/>
            <p:nvPr/>
          </p:nvSpPr>
          <p:spPr bwMode="auto">
            <a:xfrm rot="18900000">
              <a:off x="578647" y="3474256"/>
              <a:ext cx="896898" cy="896898"/>
            </a:xfrm>
            <a:prstGeom prst="teardrop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円/楕円 368"/>
            <p:cNvSpPr/>
            <p:nvPr/>
          </p:nvSpPr>
          <p:spPr bwMode="auto">
            <a:xfrm>
              <a:off x="628101" y="2843935"/>
              <a:ext cx="804460" cy="72008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円/楕円 136"/>
            <p:cNvSpPr/>
            <p:nvPr/>
          </p:nvSpPr>
          <p:spPr bwMode="auto">
            <a:xfrm>
              <a:off x="672887" y="3068960"/>
              <a:ext cx="301254" cy="157518"/>
            </a:xfrm>
            <a:custGeom>
              <a:avLst/>
              <a:gdLst>
                <a:gd name="connsiteX0" fmla="*/ 0 w 602431"/>
                <a:gd name="connsiteY0" fmla="*/ 157518 h 315035"/>
                <a:gd name="connsiteX1" fmla="*/ 301216 w 602431"/>
                <a:gd name="connsiteY1" fmla="*/ 0 h 315035"/>
                <a:gd name="connsiteX2" fmla="*/ 602432 w 602431"/>
                <a:gd name="connsiteY2" fmla="*/ 157518 h 315035"/>
                <a:gd name="connsiteX3" fmla="*/ 301216 w 602431"/>
                <a:gd name="connsiteY3" fmla="*/ 315036 h 315035"/>
                <a:gd name="connsiteX4" fmla="*/ 0 w 602431"/>
                <a:gd name="connsiteY4" fmla="*/ 157518 h 315035"/>
                <a:gd name="connsiteX0" fmla="*/ 0 w 602432"/>
                <a:gd name="connsiteY0" fmla="*/ 157518 h 315036"/>
                <a:gd name="connsiteX1" fmla="*/ 301216 w 602432"/>
                <a:gd name="connsiteY1" fmla="*/ 0 h 315036"/>
                <a:gd name="connsiteX2" fmla="*/ 602432 w 602432"/>
                <a:gd name="connsiteY2" fmla="*/ 157518 h 315036"/>
                <a:gd name="connsiteX3" fmla="*/ 301216 w 602432"/>
                <a:gd name="connsiteY3" fmla="*/ 315036 h 315036"/>
                <a:gd name="connsiteX4" fmla="*/ 0 w 602432"/>
                <a:gd name="connsiteY4" fmla="*/ 157518 h 315036"/>
                <a:gd name="connsiteX0" fmla="*/ 0 w 602508"/>
                <a:gd name="connsiteY0" fmla="*/ 157518 h 315036"/>
                <a:gd name="connsiteX1" fmla="*/ 301216 w 602508"/>
                <a:gd name="connsiteY1" fmla="*/ 0 h 315036"/>
                <a:gd name="connsiteX2" fmla="*/ 602432 w 602508"/>
                <a:gd name="connsiteY2" fmla="*/ 157518 h 315036"/>
                <a:gd name="connsiteX3" fmla="*/ 301216 w 602508"/>
                <a:gd name="connsiteY3" fmla="*/ 315036 h 315036"/>
                <a:gd name="connsiteX4" fmla="*/ 0 w 602508"/>
                <a:gd name="connsiteY4" fmla="*/ 157518 h 31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508" h="315036">
                  <a:moveTo>
                    <a:pt x="0" y="157518"/>
                  </a:moveTo>
                  <a:cubicBezTo>
                    <a:pt x="0" y="139103"/>
                    <a:pt x="134859" y="0"/>
                    <a:pt x="301216" y="0"/>
                  </a:cubicBezTo>
                  <a:cubicBezTo>
                    <a:pt x="467573" y="0"/>
                    <a:pt x="606242" y="127673"/>
                    <a:pt x="602432" y="157518"/>
                  </a:cubicBezTo>
                  <a:cubicBezTo>
                    <a:pt x="598622" y="187363"/>
                    <a:pt x="467573" y="315036"/>
                    <a:pt x="301216" y="315036"/>
                  </a:cubicBezTo>
                  <a:cubicBezTo>
                    <a:pt x="134859" y="315036"/>
                    <a:pt x="0" y="175933"/>
                    <a:pt x="0" y="157518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円/楕円 136"/>
            <p:cNvSpPr/>
            <p:nvPr/>
          </p:nvSpPr>
          <p:spPr bwMode="auto">
            <a:xfrm>
              <a:off x="1080557" y="3068960"/>
              <a:ext cx="301254" cy="157518"/>
            </a:xfrm>
            <a:custGeom>
              <a:avLst/>
              <a:gdLst>
                <a:gd name="connsiteX0" fmla="*/ 0 w 602431"/>
                <a:gd name="connsiteY0" fmla="*/ 157518 h 315035"/>
                <a:gd name="connsiteX1" fmla="*/ 301216 w 602431"/>
                <a:gd name="connsiteY1" fmla="*/ 0 h 315035"/>
                <a:gd name="connsiteX2" fmla="*/ 602432 w 602431"/>
                <a:gd name="connsiteY2" fmla="*/ 157518 h 315035"/>
                <a:gd name="connsiteX3" fmla="*/ 301216 w 602431"/>
                <a:gd name="connsiteY3" fmla="*/ 315036 h 315035"/>
                <a:gd name="connsiteX4" fmla="*/ 0 w 602431"/>
                <a:gd name="connsiteY4" fmla="*/ 157518 h 315035"/>
                <a:gd name="connsiteX0" fmla="*/ 0 w 602432"/>
                <a:gd name="connsiteY0" fmla="*/ 157518 h 315036"/>
                <a:gd name="connsiteX1" fmla="*/ 301216 w 602432"/>
                <a:gd name="connsiteY1" fmla="*/ 0 h 315036"/>
                <a:gd name="connsiteX2" fmla="*/ 602432 w 602432"/>
                <a:gd name="connsiteY2" fmla="*/ 157518 h 315036"/>
                <a:gd name="connsiteX3" fmla="*/ 301216 w 602432"/>
                <a:gd name="connsiteY3" fmla="*/ 315036 h 315036"/>
                <a:gd name="connsiteX4" fmla="*/ 0 w 602432"/>
                <a:gd name="connsiteY4" fmla="*/ 157518 h 315036"/>
                <a:gd name="connsiteX0" fmla="*/ 0 w 602508"/>
                <a:gd name="connsiteY0" fmla="*/ 157518 h 315036"/>
                <a:gd name="connsiteX1" fmla="*/ 301216 w 602508"/>
                <a:gd name="connsiteY1" fmla="*/ 0 h 315036"/>
                <a:gd name="connsiteX2" fmla="*/ 602432 w 602508"/>
                <a:gd name="connsiteY2" fmla="*/ 157518 h 315036"/>
                <a:gd name="connsiteX3" fmla="*/ 301216 w 602508"/>
                <a:gd name="connsiteY3" fmla="*/ 315036 h 315036"/>
                <a:gd name="connsiteX4" fmla="*/ 0 w 602508"/>
                <a:gd name="connsiteY4" fmla="*/ 157518 h 31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508" h="315036">
                  <a:moveTo>
                    <a:pt x="0" y="157518"/>
                  </a:moveTo>
                  <a:cubicBezTo>
                    <a:pt x="0" y="139103"/>
                    <a:pt x="134859" y="0"/>
                    <a:pt x="301216" y="0"/>
                  </a:cubicBezTo>
                  <a:cubicBezTo>
                    <a:pt x="467573" y="0"/>
                    <a:pt x="606242" y="127673"/>
                    <a:pt x="602432" y="157518"/>
                  </a:cubicBezTo>
                  <a:cubicBezTo>
                    <a:pt x="598622" y="187363"/>
                    <a:pt x="467573" y="315036"/>
                    <a:pt x="301216" y="315036"/>
                  </a:cubicBezTo>
                  <a:cubicBezTo>
                    <a:pt x="134859" y="315036"/>
                    <a:pt x="0" y="175933"/>
                    <a:pt x="0" y="157518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二等辺三角形 137"/>
            <p:cNvSpPr/>
            <p:nvPr/>
          </p:nvSpPr>
          <p:spPr bwMode="auto">
            <a:xfrm rot="19800000">
              <a:off x="600194" y="2753649"/>
              <a:ext cx="323561" cy="251252"/>
            </a:xfrm>
            <a:prstGeom prst="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二等辺三角形 370"/>
            <p:cNvSpPr/>
            <p:nvPr/>
          </p:nvSpPr>
          <p:spPr bwMode="auto">
            <a:xfrm rot="1800000" flipH="1">
              <a:off x="1143395" y="2753649"/>
              <a:ext cx="323561" cy="251252"/>
            </a:xfrm>
            <a:prstGeom prst="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アーチ 139"/>
            <p:cNvSpPr/>
            <p:nvPr/>
          </p:nvSpPr>
          <p:spPr bwMode="auto">
            <a:xfrm rot="5400000">
              <a:off x="1179259" y="3541070"/>
              <a:ext cx="774237" cy="774237"/>
            </a:xfrm>
            <a:prstGeom prst="blockArc">
              <a:avLst>
                <a:gd name="adj1" fmla="val 10800000"/>
                <a:gd name="adj2" fmla="val 5036636"/>
                <a:gd name="adj3" fmla="val 13792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円/楕円 140"/>
            <p:cNvSpPr/>
            <p:nvPr/>
          </p:nvSpPr>
          <p:spPr bwMode="auto">
            <a:xfrm>
              <a:off x="1508095" y="3541070"/>
              <a:ext cx="153204" cy="11295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円/楕円 141"/>
            <p:cNvSpPr/>
            <p:nvPr/>
          </p:nvSpPr>
          <p:spPr bwMode="auto">
            <a:xfrm>
              <a:off x="1065786" y="4218243"/>
              <a:ext cx="405840" cy="179306"/>
            </a:xfrm>
            <a:custGeom>
              <a:avLst/>
              <a:gdLst>
                <a:gd name="connsiteX0" fmla="*/ 0 w 405839"/>
                <a:gd name="connsiteY0" fmla="*/ 112513 h 225025"/>
                <a:gd name="connsiteX1" fmla="*/ 202920 w 405839"/>
                <a:gd name="connsiteY1" fmla="*/ 0 h 225025"/>
                <a:gd name="connsiteX2" fmla="*/ 405840 w 405839"/>
                <a:gd name="connsiteY2" fmla="*/ 112513 h 225025"/>
                <a:gd name="connsiteX3" fmla="*/ 202920 w 405839"/>
                <a:gd name="connsiteY3" fmla="*/ 225026 h 225025"/>
                <a:gd name="connsiteX4" fmla="*/ 0 w 405839"/>
                <a:gd name="connsiteY4" fmla="*/ 112513 h 225025"/>
                <a:gd name="connsiteX0" fmla="*/ 0 w 405840"/>
                <a:gd name="connsiteY0" fmla="*/ 112513 h 179306"/>
                <a:gd name="connsiteX1" fmla="*/ 202920 w 405840"/>
                <a:gd name="connsiteY1" fmla="*/ 0 h 179306"/>
                <a:gd name="connsiteX2" fmla="*/ 405840 w 405840"/>
                <a:gd name="connsiteY2" fmla="*/ 112513 h 179306"/>
                <a:gd name="connsiteX3" fmla="*/ 202920 w 405840"/>
                <a:gd name="connsiteY3" fmla="*/ 179306 h 179306"/>
                <a:gd name="connsiteX4" fmla="*/ 0 w 405840"/>
                <a:gd name="connsiteY4" fmla="*/ 112513 h 179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5840" h="179306">
                  <a:moveTo>
                    <a:pt x="0" y="112513"/>
                  </a:moveTo>
                  <a:cubicBezTo>
                    <a:pt x="0" y="82629"/>
                    <a:pt x="90850" y="0"/>
                    <a:pt x="202920" y="0"/>
                  </a:cubicBezTo>
                  <a:cubicBezTo>
                    <a:pt x="314990" y="0"/>
                    <a:pt x="405840" y="50374"/>
                    <a:pt x="405840" y="112513"/>
                  </a:cubicBezTo>
                  <a:cubicBezTo>
                    <a:pt x="405840" y="174652"/>
                    <a:pt x="314990" y="179306"/>
                    <a:pt x="202920" y="179306"/>
                  </a:cubicBezTo>
                  <a:cubicBezTo>
                    <a:pt x="90850" y="179306"/>
                    <a:pt x="0" y="142397"/>
                    <a:pt x="0" y="112513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円/楕円 141"/>
            <p:cNvSpPr/>
            <p:nvPr/>
          </p:nvSpPr>
          <p:spPr bwMode="auto">
            <a:xfrm flipH="1">
              <a:off x="570486" y="4218243"/>
              <a:ext cx="405840" cy="179306"/>
            </a:xfrm>
            <a:custGeom>
              <a:avLst/>
              <a:gdLst>
                <a:gd name="connsiteX0" fmla="*/ 0 w 405839"/>
                <a:gd name="connsiteY0" fmla="*/ 112513 h 225025"/>
                <a:gd name="connsiteX1" fmla="*/ 202920 w 405839"/>
                <a:gd name="connsiteY1" fmla="*/ 0 h 225025"/>
                <a:gd name="connsiteX2" fmla="*/ 405840 w 405839"/>
                <a:gd name="connsiteY2" fmla="*/ 112513 h 225025"/>
                <a:gd name="connsiteX3" fmla="*/ 202920 w 405839"/>
                <a:gd name="connsiteY3" fmla="*/ 225026 h 225025"/>
                <a:gd name="connsiteX4" fmla="*/ 0 w 405839"/>
                <a:gd name="connsiteY4" fmla="*/ 112513 h 225025"/>
                <a:gd name="connsiteX0" fmla="*/ 0 w 405840"/>
                <a:gd name="connsiteY0" fmla="*/ 112513 h 179306"/>
                <a:gd name="connsiteX1" fmla="*/ 202920 w 405840"/>
                <a:gd name="connsiteY1" fmla="*/ 0 h 179306"/>
                <a:gd name="connsiteX2" fmla="*/ 405840 w 405840"/>
                <a:gd name="connsiteY2" fmla="*/ 112513 h 179306"/>
                <a:gd name="connsiteX3" fmla="*/ 202920 w 405840"/>
                <a:gd name="connsiteY3" fmla="*/ 179306 h 179306"/>
                <a:gd name="connsiteX4" fmla="*/ 0 w 405840"/>
                <a:gd name="connsiteY4" fmla="*/ 112513 h 179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5840" h="179306">
                  <a:moveTo>
                    <a:pt x="0" y="112513"/>
                  </a:moveTo>
                  <a:cubicBezTo>
                    <a:pt x="0" y="82629"/>
                    <a:pt x="90850" y="0"/>
                    <a:pt x="202920" y="0"/>
                  </a:cubicBezTo>
                  <a:cubicBezTo>
                    <a:pt x="314990" y="0"/>
                    <a:pt x="405840" y="50374"/>
                    <a:pt x="405840" y="112513"/>
                  </a:cubicBezTo>
                  <a:cubicBezTo>
                    <a:pt x="405840" y="174652"/>
                    <a:pt x="314990" y="179306"/>
                    <a:pt x="202920" y="179306"/>
                  </a:cubicBezTo>
                  <a:cubicBezTo>
                    <a:pt x="90850" y="179306"/>
                    <a:pt x="0" y="142397"/>
                    <a:pt x="0" y="112513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" name="円/楕円 136"/>
            <p:cNvSpPr/>
            <p:nvPr/>
          </p:nvSpPr>
          <p:spPr bwMode="auto">
            <a:xfrm rot="5400000">
              <a:off x="1146913" y="3111785"/>
              <a:ext cx="150627" cy="78759"/>
            </a:xfrm>
            <a:custGeom>
              <a:avLst/>
              <a:gdLst>
                <a:gd name="connsiteX0" fmla="*/ 0 w 602431"/>
                <a:gd name="connsiteY0" fmla="*/ 157518 h 315035"/>
                <a:gd name="connsiteX1" fmla="*/ 301216 w 602431"/>
                <a:gd name="connsiteY1" fmla="*/ 0 h 315035"/>
                <a:gd name="connsiteX2" fmla="*/ 602432 w 602431"/>
                <a:gd name="connsiteY2" fmla="*/ 157518 h 315035"/>
                <a:gd name="connsiteX3" fmla="*/ 301216 w 602431"/>
                <a:gd name="connsiteY3" fmla="*/ 315036 h 315035"/>
                <a:gd name="connsiteX4" fmla="*/ 0 w 602431"/>
                <a:gd name="connsiteY4" fmla="*/ 157518 h 315035"/>
                <a:gd name="connsiteX0" fmla="*/ 0 w 602432"/>
                <a:gd name="connsiteY0" fmla="*/ 157518 h 315036"/>
                <a:gd name="connsiteX1" fmla="*/ 301216 w 602432"/>
                <a:gd name="connsiteY1" fmla="*/ 0 h 315036"/>
                <a:gd name="connsiteX2" fmla="*/ 602432 w 602432"/>
                <a:gd name="connsiteY2" fmla="*/ 157518 h 315036"/>
                <a:gd name="connsiteX3" fmla="*/ 301216 w 602432"/>
                <a:gd name="connsiteY3" fmla="*/ 315036 h 315036"/>
                <a:gd name="connsiteX4" fmla="*/ 0 w 602432"/>
                <a:gd name="connsiteY4" fmla="*/ 157518 h 315036"/>
                <a:gd name="connsiteX0" fmla="*/ 0 w 602508"/>
                <a:gd name="connsiteY0" fmla="*/ 157518 h 315036"/>
                <a:gd name="connsiteX1" fmla="*/ 301216 w 602508"/>
                <a:gd name="connsiteY1" fmla="*/ 0 h 315036"/>
                <a:gd name="connsiteX2" fmla="*/ 602432 w 602508"/>
                <a:gd name="connsiteY2" fmla="*/ 157518 h 315036"/>
                <a:gd name="connsiteX3" fmla="*/ 301216 w 602508"/>
                <a:gd name="connsiteY3" fmla="*/ 315036 h 315036"/>
                <a:gd name="connsiteX4" fmla="*/ 0 w 602508"/>
                <a:gd name="connsiteY4" fmla="*/ 157518 h 31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508" h="315036">
                  <a:moveTo>
                    <a:pt x="0" y="157518"/>
                  </a:moveTo>
                  <a:cubicBezTo>
                    <a:pt x="0" y="139103"/>
                    <a:pt x="134859" y="0"/>
                    <a:pt x="301216" y="0"/>
                  </a:cubicBezTo>
                  <a:cubicBezTo>
                    <a:pt x="467573" y="0"/>
                    <a:pt x="606242" y="127673"/>
                    <a:pt x="602432" y="157518"/>
                  </a:cubicBezTo>
                  <a:cubicBezTo>
                    <a:pt x="598622" y="187363"/>
                    <a:pt x="467573" y="315036"/>
                    <a:pt x="301216" y="315036"/>
                  </a:cubicBezTo>
                  <a:cubicBezTo>
                    <a:pt x="134859" y="315036"/>
                    <a:pt x="0" y="175933"/>
                    <a:pt x="0" y="1575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円/楕円 136"/>
            <p:cNvSpPr/>
            <p:nvPr/>
          </p:nvSpPr>
          <p:spPr bwMode="auto">
            <a:xfrm rot="5400000">
              <a:off x="739243" y="3111785"/>
              <a:ext cx="150627" cy="78759"/>
            </a:xfrm>
            <a:custGeom>
              <a:avLst/>
              <a:gdLst>
                <a:gd name="connsiteX0" fmla="*/ 0 w 602431"/>
                <a:gd name="connsiteY0" fmla="*/ 157518 h 315035"/>
                <a:gd name="connsiteX1" fmla="*/ 301216 w 602431"/>
                <a:gd name="connsiteY1" fmla="*/ 0 h 315035"/>
                <a:gd name="connsiteX2" fmla="*/ 602432 w 602431"/>
                <a:gd name="connsiteY2" fmla="*/ 157518 h 315035"/>
                <a:gd name="connsiteX3" fmla="*/ 301216 w 602431"/>
                <a:gd name="connsiteY3" fmla="*/ 315036 h 315035"/>
                <a:gd name="connsiteX4" fmla="*/ 0 w 602431"/>
                <a:gd name="connsiteY4" fmla="*/ 157518 h 315035"/>
                <a:gd name="connsiteX0" fmla="*/ 0 w 602432"/>
                <a:gd name="connsiteY0" fmla="*/ 157518 h 315036"/>
                <a:gd name="connsiteX1" fmla="*/ 301216 w 602432"/>
                <a:gd name="connsiteY1" fmla="*/ 0 h 315036"/>
                <a:gd name="connsiteX2" fmla="*/ 602432 w 602432"/>
                <a:gd name="connsiteY2" fmla="*/ 157518 h 315036"/>
                <a:gd name="connsiteX3" fmla="*/ 301216 w 602432"/>
                <a:gd name="connsiteY3" fmla="*/ 315036 h 315036"/>
                <a:gd name="connsiteX4" fmla="*/ 0 w 602432"/>
                <a:gd name="connsiteY4" fmla="*/ 157518 h 315036"/>
                <a:gd name="connsiteX0" fmla="*/ 0 w 602508"/>
                <a:gd name="connsiteY0" fmla="*/ 157518 h 315036"/>
                <a:gd name="connsiteX1" fmla="*/ 301216 w 602508"/>
                <a:gd name="connsiteY1" fmla="*/ 0 h 315036"/>
                <a:gd name="connsiteX2" fmla="*/ 602432 w 602508"/>
                <a:gd name="connsiteY2" fmla="*/ 157518 h 315036"/>
                <a:gd name="connsiteX3" fmla="*/ 301216 w 602508"/>
                <a:gd name="connsiteY3" fmla="*/ 315036 h 315036"/>
                <a:gd name="connsiteX4" fmla="*/ 0 w 602508"/>
                <a:gd name="connsiteY4" fmla="*/ 157518 h 31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508" h="315036">
                  <a:moveTo>
                    <a:pt x="0" y="157518"/>
                  </a:moveTo>
                  <a:cubicBezTo>
                    <a:pt x="0" y="139103"/>
                    <a:pt x="134859" y="0"/>
                    <a:pt x="301216" y="0"/>
                  </a:cubicBezTo>
                  <a:cubicBezTo>
                    <a:pt x="467573" y="0"/>
                    <a:pt x="606242" y="127673"/>
                    <a:pt x="602432" y="157518"/>
                  </a:cubicBezTo>
                  <a:cubicBezTo>
                    <a:pt x="598622" y="187363"/>
                    <a:pt x="467573" y="315036"/>
                    <a:pt x="301216" y="315036"/>
                  </a:cubicBezTo>
                  <a:cubicBezTo>
                    <a:pt x="134859" y="315036"/>
                    <a:pt x="0" y="175933"/>
                    <a:pt x="0" y="1575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6" name="グループ化 145"/>
          <p:cNvGrpSpPr/>
          <p:nvPr/>
        </p:nvGrpSpPr>
        <p:grpSpPr>
          <a:xfrm>
            <a:off x="7783358" y="2816857"/>
            <a:ext cx="1708889" cy="1491040"/>
            <a:chOff x="2129961" y="2816856"/>
            <a:chExt cx="1775046" cy="1548763"/>
          </a:xfrm>
        </p:grpSpPr>
        <p:sp>
          <p:nvSpPr>
            <p:cNvPr id="382" name="円/楕円 381"/>
            <p:cNvSpPr/>
            <p:nvPr/>
          </p:nvSpPr>
          <p:spPr bwMode="auto">
            <a:xfrm>
              <a:off x="2421494" y="3320950"/>
              <a:ext cx="1447187" cy="89065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4" name="グループ化 143"/>
            <p:cNvGrpSpPr/>
            <p:nvPr/>
          </p:nvGrpSpPr>
          <p:grpSpPr>
            <a:xfrm>
              <a:off x="2215580" y="3603408"/>
              <a:ext cx="761442" cy="711899"/>
              <a:chOff x="2263913" y="3122146"/>
              <a:chExt cx="866762" cy="810366"/>
            </a:xfrm>
          </p:grpSpPr>
          <p:sp>
            <p:nvSpPr>
              <p:cNvPr id="375" name="円/楕円 374"/>
              <p:cNvSpPr/>
              <p:nvPr/>
            </p:nvSpPr>
            <p:spPr bwMode="auto">
              <a:xfrm>
                <a:off x="2291820" y="3212432"/>
                <a:ext cx="804460" cy="72008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円/楕円 136"/>
              <p:cNvSpPr/>
              <p:nvPr/>
            </p:nvSpPr>
            <p:spPr bwMode="auto">
              <a:xfrm>
                <a:off x="2336606" y="3437457"/>
                <a:ext cx="301254" cy="157518"/>
              </a:xfrm>
              <a:custGeom>
                <a:avLst/>
                <a:gdLst>
                  <a:gd name="connsiteX0" fmla="*/ 0 w 602431"/>
                  <a:gd name="connsiteY0" fmla="*/ 157518 h 315035"/>
                  <a:gd name="connsiteX1" fmla="*/ 301216 w 602431"/>
                  <a:gd name="connsiteY1" fmla="*/ 0 h 315035"/>
                  <a:gd name="connsiteX2" fmla="*/ 602432 w 602431"/>
                  <a:gd name="connsiteY2" fmla="*/ 157518 h 315035"/>
                  <a:gd name="connsiteX3" fmla="*/ 301216 w 602431"/>
                  <a:gd name="connsiteY3" fmla="*/ 315036 h 315035"/>
                  <a:gd name="connsiteX4" fmla="*/ 0 w 602431"/>
                  <a:gd name="connsiteY4" fmla="*/ 157518 h 315035"/>
                  <a:gd name="connsiteX0" fmla="*/ 0 w 602432"/>
                  <a:gd name="connsiteY0" fmla="*/ 157518 h 315036"/>
                  <a:gd name="connsiteX1" fmla="*/ 301216 w 602432"/>
                  <a:gd name="connsiteY1" fmla="*/ 0 h 315036"/>
                  <a:gd name="connsiteX2" fmla="*/ 602432 w 602432"/>
                  <a:gd name="connsiteY2" fmla="*/ 157518 h 315036"/>
                  <a:gd name="connsiteX3" fmla="*/ 301216 w 602432"/>
                  <a:gd name="connsiteY3" fmla="*/ 315036 h 315036"/>
                  <a:gd name="connsiteX4" fmla="*/ 0 w 602432"/>
                  <a:gd name="connsiteY4" fmla="*/ 157518 h 315036"/>
                  <a:gd name="connsiteX0" fmla="*/ 0 w 602508"/>
                  <a:gd name="connsiteY0" fmla="*/ 157518 h 315036"/>
                  <a:gd name="connsiteX1" fmla="*/ 301216 w 602508"/>
                  <a:gd name="connsiteY1" fmla="*/ 0 h 315036"/>
                  <a:gd name="connsiteX2" fmla="*/ 602432 w 602508"/>
                  <a:gd name="connsiteY2" fmla="*/ 157518 h 315036"/>
                  <a:gd name="connsiteX3" fmla="*/ 301216 w 602508"/>
                  <a:gd name="connsiteY3" fmla="*/ 315036 h 315036"/>
                  <a:gd name="connsiteX4" fmla="*/ 0 w 602508"/>
                  <a:gd name="connsiteY4" fmla="*/ 157518 h 315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508" h="315036">
                    <a:moveTo>
                      <a:pt x="0" y="157518"/>
                    </a:moveTo>
                    <a:cubicBezTo>
                      <a:pt x="0" y="139103"/>
                      <a:pt x="134859" y="0"/>
                      <a:pt x="301216" y="0"/>
                    </a:cubicBezTo>
                    <a:cubicBezTo>
                      <a:pt x="467573" y="0"/>
                      <a:pt x="606242" y="127673"/>
                      <a:pt x="602432" y="157518"/>
                    </a:cubicBezTo>
                    <a:cubicBezTo>
                      <a:pt x="598622" y="187363"/>
                      <a:pt x="467573" y="315036"/>
                      <a:pt x="301216" y="315036"/>
                    </a:cubicBezTo>
                    <a:cubicBezTo>
                      <a:pt x="134859" y="315036"/>
                      <a:pt x="0" y="175933"/>
                      <a:pt x="0" y="15751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円/楕円 136"/>
              <p:cNvSpPr/>
              <p:nvPr/>
            </p:nvSpPr>
            <p:spPr bwMode="auto">
              <a:xfrm>
                <a:off x="2744276" y="3437457"/>
                <a:ext cx="301254" cy="157518"/>
              </a:xfrm>
              <a:custGeom>
                <a:avLst/>
                <a:gdLst>
                  <a:gd name="connsiteX0" fmla="*/ 0 w 602431"/>
                  <a:gd name="connsiteY0" fmla="*/ 157518 h 315035"/>
                  <a:gd name="connsiteX1" fmla="*/ 301216 w 602431"/>
                  <a:gd name="connsiteY1" fmla="*/ 0 h 315035"/>
                  <a:gd name="connsiteX2" fmla="*/ 602432 w 602431"/>
                  <a:gd name="connsiteY2" fmla="*/ 157518 h 315035"/>
                  <a:gd name="connsiteX3" fmla="*/ 301216 w 602431"/>
                  <a:gd name="connsiteY3" fmla="*/ 315036 h 315035"/>
                  <a:gd name="connsiteX4" fmla="*/ 0 w 602431"/>
                  <a:gd name="connsiteY4" fmla="*/ 157518 h 315035"/>
                  <a:gd name="connsiteX0" fmla="*/ 0 w 602432"/>
                  <a:gd name="connsiteY0" fmla="*/ 157518 h 315036"/>
                  <a:gd name="connsiteX1" fmla="*/ 301216 w 602432"/>
                  <a:gd name="connsiteY1" fmla="*/ 0 h 315036"/>
                  <a:gd name="connsiteX2" fmla="*/ 602432 w 602432"/>
                  <a:gd name="connsiteY2" fmla="*/ 157518 h 315036"/>
                  <a:gd name="connsiteX3" fmla="*/ 301216 w 602432"/>
                  <a:gd name="connsiteY3" fmla="*/ 315036 h 315036"/>
                  <a:gd name="connsiteX4" fmla="*/ 0 w 602432"/>
                  <a:gd name="connsiteY4" fmla="*/ 157518 h 315036"/>
                  <a:gd name="connsiteX0" fmla="*/ 0 w 602508"/>
                  <a:gd name="connsiteY0" fmla="*/ 157518 h 315036"/>
                  <a:gd name="connsiteX1" fmla="*/ 301216 w 602508"/>
                  <a:gd name="connsiteY1" fmla="*/ 0 h 315036"/>
                  <a:gd name="connsiteX2" fmla="*/ 602432 w 602508"/>
                  <a:gd name="connsiteY2" fmla="*/ 157518 h 315036"/>
                  <a:gd name="connsiteX3" fmla="*/ 301216 w 602508"/>
                  <a:gd name="connsiteY3" fmla="*/ 315036 h 315036"/>
                  <a:gd name="connsiteX4" fmla="*/ 0 w 602508"/>
                  <a:gd name="connsiteY4" fmla="*/ 157518 h 315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508" h="315036">
                    <a:moveTo>
                      <a:pt x="0" y="157518"/>
                    </a:moveTo>
                    <a:cubicBezTo>
                      <a:pt x="0" y="139103"/>
                      <a:pt x="134859" y="0"/>
                      <a:pt x="301216" y="0"/>
                    </a:cubicBezTo>
                    <a:cubicBezTo>
                      <a:pt x="467573" y="0"/>
                      <a:pt x="606242" y="127673"/>
                      <a:pt x="602432" y="157518"/>
                    </a:cubicBezTo>
                    <a:cubicBezTo>
                      <a:pt x="598622" y="187363"/>
                      <a:pt x="467573" y="315036"/>
                      <a:pt x="301216" y="315036"/>
                    </a:cubicBezTo>
                    <a:cubicBezTo>
                      <a:pt x="134859" y="315036"/>
                      <a:pt x="0" y="175933"/>
                      <a:pt x="0" y="15751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二等辺三角形 377"/>
              <p:cNvSpPr/>
              <p:nvPr/>
            </p:nvSpPr>
            <p:spPr bwMode="auto">
              <a:xfrm rot="19800000">
                <a:off x="2263913" y="3122146"/>
                <a:ext cx="323561" cy="251252"/>
              </a:xfrm>
              <a:prstGeom prst="triangl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二等辺三角形 378"/>
              <p:cNvSpPr/>
              <p:nvPr/>
            </p:nvSpPr>
            <p:spPr bwMode="auto">
              <a:xfrm rot="1800000" flipH="1">
                <a:off x="2807114" y="3122146"/>
                <a:ext cx="323561" cy="251252"/>
              </a:xfrm>
              <a:prstGeom prst="triangl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円/楕円 136"/>
              <p:cNvSpPr/>
              <p:nvPr/>
            </p:nvSpPr>
            <p:spPr bwMode="auto">
              <a:xfrm rot="5400000">
                <a:off x="2810632" y="3480282"/>
                <a:ext cx="150627" cy="78759"/>
              </a:xfrm>
              <a:custGeom>
                <a:avLst/>
                <a:gdLst>
                  <a:gd name="connsiteX0" fmla="*/ 0 w 602431"/>
                  <a:gd name="connsiteY0" fmla="*/ 157518 h 315035"/>
                  <a:gd name="connsiteX1" fmla="*/ 301216 w 602431"/>
                  <a:gd name="connsiteY1" fmla="*/ 0 h 315035"/>
                  <a:gd name="connsiteX2" fmla="*/ 602432 w 602431"/>
                  <a:gd name="connsiteY2" fmla="*/ 157518 h 315035"/>
                  <a:gd name="connsiteX3" fmla="*/ 301216 w 602431"/>
                  <a:gd name="connsiteY3" fmla="*/ 315036 h 315035"/>
                  <a:gd name="connsiteX4" fmla="*/ 0 w 602431"/>
                  <a:gd name="connsiteY4" fmla="*/ 157518 h 315035"/>
                  <a:gd name="connsiteX0" fmla="*/ 0 w 602432"/>
                  <a:gd name="connsiteY0" fmla="*/ 157518 h 315036"/>
                  <a:gd name="connsiteX1" fmla="*/ 301216 w 602432"/>
                  <a:gd name="connsiteY1" fmla="*/ 0 h 315036"/>
                  <a:gd name="connsiteX2" fmla="*/ 602432 w 602432"/>
                  <a:gd name="connsiteY2" fmla="*/ 157518 h 315036"/>
                  <a:gd name="connsiteX3" fmla="*/ 301216 w 602432"/>
                  <a:gd name="connsiteY3" fmla="*/ 315036 h 315036"/>
                  <a:gd name="connsiteX4" fmla="*/ 0 w 602432"/>
                  <a:gd name="connsiteY4" fmla="*/ 157518 h 315036"/>
                  <a:gd name="connsiteX0" fmla="*/ 0 w 602508"/>
                  <a:gd name="connsiteY0" fmla="*/ 157518 h 315036"/>
                  <a:gd name="connsiteX1" fmla="*/ 301216 w 602508"/>
                  <a:gd name="connsiteY1" fmla="*/ 0 h 315036"/>
                  <a:gd name="connsiteX2" fmla="*/ 602432 w 602508"/>
                  <a:gd name="connsiteY2" fmla="*/ 157518 h 315036"/>
                  <a:gd name="connsiteX3" fmla="*/ 301216 w 602508"/>
                  <a:gd name="connsiteY3" fmla="*/ 315036 h 315036"/>
                  <a:gd name="connsiteX4" fmla="*/ 0 w 602508"/>
                  <a:gd name="connsiteY4" fmla="*/ 157518 h 315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508" h="315036">
                    <a:moveTo>
                      <a:pt x="0" y="157518"/>
                    </a:moveTo>
                    <a:cubicBezTo>
                      <a:pt x="0" y="139103"/>
                      <a:pt x="134859" y="0"/>
                      <a:pt x="301216" y="0"/>
                    </a:cubicBezTo>
                    <a:cubicBezTo>
                      <a:pt x="467573" y="0"/>
                      <a:pt x="606242" y="127673"/>
                      <a:pt x="602432" y="157518"/>
                    </a:cubicBezTo>
                    <a:cubicBezTo>
                      <a:pt x="598622" y="187363"/>
                      <a:pt x="467573" y="315036"/>
                      <a:pt x="301216" y="315036"/>
                    </a:cubicBezTo>
                    <a:cubicBezTo>
                      <a:pt x="134859" y="315036"/>
                      <a:pt x="0" y="175933"/>
                      <a:pt x="0" y="15751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円/楕円 136"/>
              <p:cNvSpPr/>
              <p:nvPr/>
            </p:nvSpPr>
            <p:spPr bwMode="auto">
              <a:xfrm rot="5400000">
                <a:off x="2402962" y="3480282"/>
                <a:ext cx="150627" cy="78759"/>
              </a:xfrm>
              <a:custGeom>
                <a:avLst/>
                <a:gdLst>
                  <a:gd name="connsiteX0" fmla="*/ 0 w 602431"/>
                  <a:gd name="connsiteY0" fmla="*/ 157518 h 315035"/>
                  <a:gd name="connsiteX1" fmla="*/ 301216 w 602431"/>
                  <a:gd name="connsiteY1" fmla="*/ 0 h 315035"/>
                  <a:gd name="connsiteX2" fmla="*/ 602432 w 602431"/>
                  <a:gd name="connsiteY2" fmla="*/ 157518 h 315035"/>
                  <a:gd name="connsiteX3" fmla="*/ 301216 w 602431"/>
                  <a:gd name="connsiteY3" fmla="*/ 315036 h 315035"/>
                  <a:gd name="connsiteX4" fmla="*/ 0 w 602431"/>
                  <a:gd name="connsiteY4" fmla="*/ 157518 h 315035"/>
                  <a:gd name="connsiteX0" fmla="*/ 0 w 602432"/>
                  <a:gd name="connsiteY0" fmla="*/ 157518 h 315036"/>
                  <a:gd name="connsiteX1" fmla="*/ 301216 w 602432"/>
                  <a:gd name="connsiteY1" fmla="*/ 0 h 315036"/>
                  <a:gd name="connsiteX2" fmla="*/ 602432 w 602432"/>
                  <a:gd name="connsiteY2" fmla="*/ 157518 h 315036"/>
                  <a:gd name="connsiteX3" fmla="*/ 301216 w 602432"/>
                  <a:gd name="connsiteY3" fmla="*/ 315036 h 315036"/>
                  <a:gd name="connsiteX4" fmla="*/ 0 w 602432"/>
                  <a:gd name="connsiteY4" fmla="*/ 157518 h 315036"/>
                  <a:gd name="connsiteX0" fmla="*/ 0 w 602508"/>
                  <a:gd name="connsiteY0" fmla="*/ 157518 h 315036"/>
                  <a:gd name="connsiteX1" fmla="*/ 301216 w 602508"/>
                  <a:gd name="connsiteY1" fmla="*/ 0 h 315036"/>
                  <a:gd name="connsiteX2" fmla="*/ 602432 w 602508"/>
                  <a:gd name="connsiteY2" fmla="*/ 157518 h 315036"/>
                  <a:gd name="connsiteX3" fmla="*/ 301216 w 602508"/>
                  <a:gd name="connsiteY3" fmla="*/ 315036 h 315036"/>
                  <a:gd name="connsiteX4" fmla="*/ 0 w 602508"/>
                  <a:gd name="connsiteY4" fmla="*/ 157518 h 315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508" h="315036">
                    <a:moveTo>
                      <a:pt x="0" y="157518"/>
                    </a:moveTo>
                    <a:cubicBezTo>
                      <a:pt x="0" y="139103"/>
                      <a:pt x="134859" y="0"/>
                      <a:pt x="301216" y="0"/>
                    </a:cubicBezTo>
                    <a:cubicBezTo>
                      <a:pt x="467573" y="0"/>
                      <a:pt x="606242" y="127673"/>
                      <a:pt x="602432" y="157518"/>
                    </a:cubicBezTo>
                    <a:cubicBezTo>
                      <a:pt x="598622" y="187363"/>
                      <a:pt x="467573" y="315036"/>
                      <a:pt x="301216" y="315036"/>
                    </a:cubicBezTo>
                    <a:cubicBezTo>
                      <a:pt x="134859" y="315036"/>
                      <a:pt x="0" y="175933"/>
                      <a:pt x="0" y="15751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3" name="円/楕円 141"/>
            <p:cNvSpPr/>
            <p:nvPr/>
          </p:nvSpPr>
          <p:spPr bwMode="auto">
            <a:xfrm>
              <a:off x="2729401" y="4186313"/>
              <a:ext cx="405840" cy="179306"/>
            </a:xfrm>
            <a:custGeom>
              <a:avLst/>
              <a:gdLst>
                <a:gd name="connsiteX0" fmla="*/ 0 w 405839"/>
                <a:gd name="connsiteY0" fmla="*/ 112513 h 225025"/>
                <a:gd name="connsiteX1" fmla="*/ 202920 w 405839"/>
                <a:gd name="connsiteY1" fmla="*/ 0 h 225025"/>
                <a:gd name="connsiteX2" fmla="*/ 405840 w 405839"/>
                <a:gd name="connsiteY2" fmla="*/ 112513 h 225025"/>
                <a:gd name="connsiteX3" fmla="*/ 202920 w 405839"/>
                <a:gd name="connsiteY3" fmla="*/ 225026 h 225025"/>
                <a:gd name="connsiteX4" fmla="*/ 0 w 405839"/>
                <a:gd name="connsiteY4" fmla="*/ 112513 h 225025"/>
                <a:gd name="connsiteX0" fmla="*/ 0 w 405840"/>
                <a:gd name="connsiteY0" fmla="*/ 112513 h 179306"/>
                <a:gd name="connsiteX1" fmla="*/ 202920 w 405840"/>
                <a:gd name="connsiteY1" fmla="*/ 0 h 179306"/>
                <a:gd name="connsiteX2" fmla="*/ 405840 w 405840"/>
                <a:gd name="connsiteY2" fmla="*/ 112513 h 179306"/>
                <a:gd name="connsiteX3" fmla="*/ 202920 w 405840"/>
                <a:gd name="connsiteY3" fmla="*/ 179306 h 179306"/>
                <a:gd name="connsiteX4" fmla="*/ 0 w 405840"/>
                <a:gd name="connsiteY4" fmla="*/ 112513 h 179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5840" h="179306">
                  <a:moveTo>
                    <a:pt x="0" y="112513"/>
                  </a:moveTo>
                  <a:cubicBezTo>
                    <a:pt x="0" y="82629"/>
                    <a:pt x="90850" y="0"/>
                    <a:pt x="202920" y="0"/>
                  </a:cubicBezTo>
                  <a:cubicBezTo>
                    <a:pt x="314990" y="0"/>
                    <a:pt x="405840" y="50374"/>
                    <a:pt x="405840" y="112513"/>
                  </a:cubicBezTo>
                  <a:cubicBezTo>
                    <a:pt x="405840" y="174652"/>
                    <a:pt x="314990" y="179306"/>
                    <a:pt x="202920" y="179306"/>
                  </a:cubicBezTo>
                  <a:cubicBezTo>
                    <a:pt x="90850" y="179306"/>
                    <a:pt x="0" y="142397"/>
                    <a:pt x="0" y="112513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円/楕円 141"/>
            <p:cNvSpPr/>
            <p:nvPr/>
          </p:nvSpPr>
          <p:spPr bwMode="auto">
            <a:xfrm flipH="1">
              <a:off x="2129961" y="4186313"/>
              <a:ext cx="405840" cy="179306"/>
            </a:xfrm>
            <a:custGeom>
              <a:avLst/>
              <a:gdLst>
                <a:gd name="connsiteX0" fmla="*/ 0 w 405839"/>
                <a:gd name="connsiteY0" fmla="*/ 112513 h 225025"/>
                <a:gd name="connsiteX1" fmla="*/ 202920 w 405839"/>
                <a:gd name="connsiteY1" fmla="*/ 0 h 225025"/>
                <a:gd name="connsiteX2" fmla="*/ 405840 w 405839"/>
                <a:gd name="connsiteY2" fmla="*/ 112513 h 225025"/>
                <a:gd name="connsiteX3" fmla="*/ 202920 w 405839"/>
                <a:gd name="connsiteY3" fmla="*/ 225026 h 225025"/>
                <a:gd name="connsiteX4" fmla="*/ 0 w 405839"/>
                <a:gd name="connsiteY4" fmla="*/ 112513 h 225025"/>
                <a:gd name="connsiteX0" fmla="*/ 0 w 405840"/>
                <a:gd name="connsiteY0" fmla="*/ 112513 h 179306"/>
                <a:gd name="connsiteX1" fmla="*/ 202920 w 405840"/>
                <a:gd name="connsiteY1" fmla="*/ 0 h 179306"/>
                <a:gd name="connsiteX2" fmla="*/ 405840 w 405840"/>
                <a:gd name="connsiteY2" fmla="*/ 112513 h 179306"/>
                <a:gd name="connsiteX3" fmla="*/ 202920 w 405840"/>
                <a:gd name="connsiteY3" fmla="*/ 179306 h 179306"/>
                <a:gd name="connsiteX4" fmla="*/ 0 w 405840"/>
                <a:gd name="connsiteY4" fmla="*/ 112513 h 179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5840" h="179306">
                  <a:moveTo>
                    <a:pt x="0" y="112513"/>
                  </a:moveTo>
                  <a:cubicBezTo>
                    <a:pt x="0" y="82629"/>
                    <a:pt x="90850" y="0"/>
                    <a:pt x="202920" y="0"/>
                  </a:cubicBezTo>
                  <a:cubicBezTo>
                    <a:pt x="314990" y="0"/>
                    <a:pt x="405840" y="50374"/>
                    <a:pt x="405840" y="112513"/>
                  </a:cubicBezTo>
                  <a:cubicBezTo>
                    <a:pt x="405840" y="174652"/>
                    <a:pt x="314990" y="179306"/>
                    <a:pt x="202920" y="179306"/>
                  </a:cubicBezTo>
                  <a:cubicBezTo>
                    <a:pt x="90850" y="179306"/>
                    <a:pt x="0" y="142397"/>
                    <a:pt x="0" y="112513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5" name="グループ化 144"/>
            <p:cNvGrpSpPr/>
            <p:nvPr/>
          </p:nvGrpSpPr>
          <p:grpSpPr>
            <a:xfrm rot="18000000">
              <a:off x="3074015" y="2816856"/>
              <a:ext cx="774237" cy="774237"/>
              <a:chOff x="3060495" y="2760600"/>
              <a:chExt cx="774237" cy="774237"/>
            </a:xfrm>
          </p:grpSpPr>
          <p:sp>
            <p:nvSpPr>
              <p:cNvPr id="385" name="アーチ 384"/>
              <p:cNvSpPr/>
              <p:nvPr/>
            </p:nvSpPr>
            <p:spPr bwMode="auto">
              <a:xfrm rot="5400000">
                <a:off x="3060495" y="2760600"/>
                <a:ext cx="774237" cy="774237"/>
              </a:xfrm>
              <a:prstGeom prst="blockArc">
                <a:avLst>
                  <a:gd name="adj1" fmla="val 10800000"/>
                  <a:gd name="adj2" fmla="val 5036636"/>
                  <a:gd name="adj3" fmla="val 13792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円/楕円 385"/>
              <p:cNvSpPr/>
              <p:nvPr/>
            </p:nvSpPr>
            <p:spPr bwMode="auto">
              <a:xfrm>
                <a:off x="3389331" y="2760600"/>
                <a:ext cx="153204" cy="11295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7" name="円/楕円 141"/>
            <p:cNvSpPr/>
            <p:nvPr/>
          </p:nvSpPr>
          <p:spPr bwMode="auto">
            <a:xfrm>
              <a:off x="3357146" y="3976190"/>
              <a:ext cx="547861" cy="242053"/>
            </a:xfrm>
            <a:custGeom>
              <a:avLst/>
              <a:gdLst>
                <a:gd name="connsiteX0" fmla="*/ 0 w 405839"/>
                <a:gd name="connsiteY0" fmla="*/ 112513 h 225025"/>
                <a:gd name="connsiteX1" fmla="*/ 202920 w 405839"/>
                <a:gd name="connsiteY1" fmla="*/ 0 h 225025"/>
                <a:gd name="connsiteX2" fmla="*/ 405840 w 405839"/>
                <a:gd name="connsiteY2" fmla="*/ 112513 h 225025"/>
                <a:gd name="connsiteX3" fmla="*/ 202920 w 405839"/>
                <a:gd name="connsiteY3" fmla="*/ 225026 h 225025"/>
                <a:gd name="connsiteX4" fmla="*/ 0 w 405839"/>
                <a:gd name="connsiteY4" fmla="*/ 112513 h 225025"/>
                <a:gd name="connsiteX0" fmla="*/ 0 w 405840"/>
                <a:gd name="connsiteY0" fmla="*/ 112513 h 179306"/>
                <a:gd name="connsiteX1" fmla="*/ 202920 w 405840"/>
                <a:gd name="connsiteY1" fmla="*/ 0 h 179306"/>
                <a:gd name="connsiteX2" fmla="*/ 405840 w 405840"/>
                <a:gd name="connsiteY2" fmla="*/ 112513 h 179306"/>
                <a:gd name="connsiteX3" fmla="*/ 202920 w 405840"/>
                <a:gd name="connsiteY3" fmla="*/ 179306 h 179306"/>
                <a:gd name="connsiteX4" fmla="*/ 0 w 405840"/>
                <a:gd name="connsiteY4" fmla="*/ 112513 h 179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5840" h="179306">
                  <a:moveTo>
                    <a:pt x="0" y="112513"/>
                  </a:moveTo>
                  <a:cubicBezTo>
                    <a:pt x="0" y="82629"/>
                    <a:pt x="90850" y="0"/>
                    <a:pt x="202920" y="0"/>
                  </a:cubicBezTo>
                  <a:cubicBezTo>
                    <a:pt x="314990" y="0"/>
                    <a:pt x="405840" y="50374"/>
                    <a:pt x="405840" y="112513"/>
                  </a:cubicBezTo>
                  <a:cubicBezTo>
                    <a:pt x="405840" y="174652"/>
                    <a:pt x="314990" y="179306"/>
                    <a:pt x="202920" y="179306"/>
                  </a:cubicBezTo>
                  <a:cubicBezTo>
                    <a:pt x="90850" y="179306"/>
                    <a:pt x="0" y="142397"/>
                    <a:pt x="0" y="112513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9" name="グループ化 148"/>
          <p:cNvGrpSpPr/>
          <p:nvPr/>
        </p:nvGrpSpPr>
        <p:grpSpPr>
          <a:xfrm>
            <a:off x="414293" y="2827401"/>
            <a:ext cx="1563424" cy="1461700"/>
            <a:chOff x="2045930" y="2570611"/>
            <a:chExt cx="866762" cy="810366"/>
          </a:xfrm>
        </p:grpSpPr>
        <p:sp>
          <p:nvSpPr>
            <p:cNvPr id="409" name="円/楕円 408"/>
            <p:cNvSpPr/>
            <p:nvPr/>
          </p:nvSpPr>
          <p:spPr bwMode="auto">
            <a:xfrm>
              <a:off x="2073837" y="2660897"/>
              <a:ext cx="804460" cy="72008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円/楕円 136"/>
            <p:cNvSpPr/>
            <p:nvPr/>
          </p:nvSpPr>
          <p:spPr bwMode="auto">
            <a:xfrm>
              <a:off x="2118623" y="2885922"/>
              <a:ext cx="301254" cy="157518"/>
            </a:xfrm>
            <a:custGeom>
              <a:avLst/>
              <a:gdLst>
                <a:gd name="connsiteX0" fmla="*/ 0 w 602431"/>
                <a:gd name="connsiteY0" fmla="*/ 157518 h 315035"/>
                <a:gd name="connsiteX1" fmla="*/ 301216 w 602431"/>
                <a:gd name="connsiteY1" fmla="*/ 0 h 315035"/>
                <a:gd name="connsiteX2" fmla="*/ 602432 w 602431"/>
                <a:gd name="connsiteY2" fmla="*/ 157518 h 315035"/>
                <a:gd name="connsiteX3" fmla="*/ 301216 w 602431"/>
                <a:gd name="connsiteY3" fmla="*/ 315036 h 315035"/>
                <a:gd name="connsiteX4" fmla="*/ 0 w 602431"/>
                <a:gd name="connsiteY4" fmla="*/ 157518 h 315035"/>
                <a:gd name="connsiteX0" fmla="*/ 0 w 602432"/>
                <a:gd name="connsiteY0" fmla="*/ 157518 h 315036"/>
                <a:gd name="connsiteX1" fmla="*/ 301216 w 602432"/>
                <a:gd name="connsiteY1" fmla="*/ 0 h 315036"/>
                <a:gd name="connsiteX2" fmla="*/ 602432 w 602432"/>
                <a:gd name="connsiteY2" fmla="*/ 157518 h 315036"/>
                <a:gd name="connsiteX3" fmla="*/ 301216 w 602432"/>
                <a:gd name="connsiteY3" fmla="*/ 315036 h 315036"/>
                <a:gd name="connsiteX4" fmla="*/ 0 w 602432"/>
                <a:gd name="connsiteY4" fmla="*/ 157518 h 315036"/>
                <a:gd name="connsiteX0" fmla="*/ 0 w 602508"/>
                <a:gd name="connsiteY0" fmla="*/ 157518 h 315036"/>
                <a:gd name="connsiteX1" fmla="*/ 301216 w 602508"/>
                <a:gd name="connsiteY1" fmla="*/ 0 h 315036"/>
                <a:gd name="connsiteX2" fmla="*/ 602432 w 602508"/>
                <a:gd name="connsiteY2" fmla="*/ 157518 h 315036"/>
                <a:gd name="connsiteX3" fmla="*/ 301216 w 602508"/>
                <a:gd name="connsiteY3" fmla="*/ 315036 h 315036"/>
                <a:gd name="connsiteX4" fmla="*/ 0 w 602508"/>
                <a:gd name="connsiteY4" fmla="*/ 157518 h 31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508" h="315036">
                  <a:moveTo>
                    <a:pt x="0" y="157518"/>
                  </a:moveTo>
                  <a:cubicBezTo>
                    <a:pt x="0" y="139103"/>
                    <a:pt x="134859" y="0"/>
                    <a:pt x="301216" y="0"/>
                  </a:cubicBezTo>
                  <a:cubicBezTo>
                    <a:pt x="467573" y="0"/>
                    <a:pt x="606242" y="127673"/>
                    <a:pt x="602432" y="157518"/>
                  </a:cubicBezTo>
                  <a:cubicBezTo>
                    <a:pt x="598622" y="187363"/>
                    <a:pt x="467573" y="315036"/>
                    <a:pt x="301216" y="315036"/>
                  </a:cubicBezTo>
                  <a:cubicBezTo>
                    <a:pt x="134859" y="315036"/>
                    <a:pt x="0" y="175933"/>
                    <a:pt x="0" y="157518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円/楕円 136"/>
            <p:cNvSpPr/>
            <p:nvPr/>
          </p:nvSpPr>
          <p:spPr bwMode="auto">
            <a:xfrm>
              <a:off x="2526293" y="2885922"/>
              <a:ext cx="301254" cy="157518"/>
            </a:xfrm>
            <a:custGeom>
              <a:avLst/>
              <a:gdLst>
                <a:gd name="connsiteX0" fmla="*/ 0 w 602431"/>
                <a:gd name="connsiteY0" fmla="*/ 157518 h 315035"/>
                <a:gd name="connsiteX1" fmla="*/ 301216 w 602431"/>
                <a:gd name="connsiteY1" fmla="*/ 0 h 315035"/>
                <a:gd name="connsiteX2" fmla="*/ 602432 w 602431"/>
                <a:gd name="connsiteY2" fmla="*/ 157518 h 315035"/>
                <a:gd name="connsiteX3" fmla="*/ 301216 w 602431"/>
                <a:gd name="connsiteY3" fmla="*/ 315036 h 315035"/>
                <a:gd name="connsiteX4" fmla="*/ 0 w 602431"/>
                <a:gd name="connsiteY4" fmla="*/ 157518 h 315035"/>
                <a:gd name="connsiteX0" fmla="*/ 0 w 602432"/>
                <a:gd name="connsiteY0" fmla="*/ 157518 h 315036"/>
                <a:gd name="connsiteX1" fmla="*/ 301216 w 602432"/>
                <a:gd name="connsiteY1" fmla="*/ 0 h 315036"/>
                <a:gd name="connsiteX2" fmla="*/ 602432 w 602432"/>
                <a:gd name="connsiteY2" fmla="*/ 157518 h 315036"/>
                <a:gd name="connsiteX3" fmla="*/ 301216 w 602432"/>
                <a:gd name="connsiteY3" fmla="*/ 315036 h 315036"/>
                <a:gd name="connsiteX4" fmla="*/ 0 w 602432"/>
                <a:gd name="connsiteY4" fmla="*/ 157518 h 315036"/>
                <a:gd name="connsiteX0" fmla="*/ 0 w 602508"/>
                <a:gd name="connsiteY0" fmla="*/ 157518 h 315036"/>
                <a:gd name="connsiteX1" fmla="*/ 301216 w 602508"/>
                <a:gd name="connsiteY1" fmla="*/ 0 h 315036"/>
                <a:gd name="connsiteX2" fmla="*/ 602432 w 602508"/>
                <a:gd name="connsiteY2" fmla="*/ 157518 h 315036"/>
                <a:gd name="connsiteX3" fmla="*/ 301216 w 602508"/>
                <a:gd name="connsiteY3" fmla="*/ 315036 h 315036"/>
                <a:gd name="connsiteX4" fmla="*/ 0 w 602508"/>
                <a:gd name="connsiteY4" fmla="*/ 157518 h 31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508" h="315036">
                  <a:moveTo>
                    <a:pt x="0" y="157518"/>
                  </a:moveTo>
                  <a:cubicBezTo>
                    <a:pt x="0" y="139103"/>
                    <a:pt x="134859" y="0"/>
                    <a:pt x="301216" y="0"/>
                  </a:cubicBezTo>
                  <a:cubicBezTo>
                    <a:pt x="467573" y="0"/>
                    <a:pt x="606242" y="127673"/>
                    <a:pt x="602432" y="157518"/>
                  </a:cubicBezTo>
                  <a:cubicBezTo>
                    <a:pt x="598622" y="187363"/>
                    <a:pt x="467573" y="315036"/>
                    <a:pt x="301216" y="315036"/>
                  </a:cubicBezTo>
                  <a:cubicBezTo>
                    <a:pt x="134859" y="315036"/>
                    <a:pt x="0" y="175933"/>
                    <a:pt x="0" y="157518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二等辺三角形 411"/>
            <p:cNvSpPr/>
            <p:nvPr/>
          </p:nvSpPr>
          <p:spPr bwMode="auto">
            <a:xfrm rot="19800000">
              <a:off x="2045930" y="2570611"/>
              <a:ext cx="323561" cy="251252"/>
            </a:xfrm>
            <a:prstGeom prst="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二等辺三角形 412"/>
            <p:cNvSpPr/>
            <p:nvPr/>
          </p:nvSpPr>
          <p:spPr bwMode="auto">
            <a:xfrm rot="1800000" flipH="1">
              <a:off x="2589131" y="2570611"/>
              <a:ext cx="323561" cy="251252"/>
            </a:xfrm>
            <a:prstGeom prst="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8" name="円/楕円 136"/>
            <p:cNvSpPr/>
            <p:nvPr/>
          </p:nvSpPr>
          <p:spPr bwMode="auto">
            <a:xfrm rot="5400000">
              <a:off x="2592649" y="2928747"/>
              <a:ext cx="150627" cy="78759"/>
            </a:xfrm>
            <a:custGeom>
              <a:avLst/>
              <a:gdLst>
                <a:gd name="connsiteX0" fmla="*/ 0 w 602431"/>
                <a:gd name="connsiteY0" fmla="*/ 157518 h 315035"/>
                <a:gd name="connsiteX1" fmla="*/ 301216 w 602431"/>
                <a:gd name="connsiteY1" fmla="*/ 0 h 315035"/>
                <a:gd name="connsiteX2" fmla="*/ 602432 w 602431"/>
                <a:gd name="connsiteY2" fmla="*/ 157518 h 315035"/>
                <a:gd name="connsiteX3" fmla="*/ 301216 w 602431"/>
                <a:gd name="connsiteY3" fmla="*/ 315036 h 315035"/>
                <a:gd name="connsiteX4" fmla="*/ 0 w 602431"/>
                <a:gd name="connsiteY4" fmla="*/ 157518 h 315035"/>
                <a:gd name="connsiteX0" fmla="*/ 0 w 602432"/>
                <a:gd name="connsiteY0" fmla="*/ 157518 h 315036"/>
                <a:gd name="connsiteX1" fmla="*/ 301216 w 602432"/>
                <a:gd name="connsiteY1" fmla="*/ 0 h 315036"/>
                <a:gd name="connsiteX2" fmla="*/ 602432 w 602432"/>
                <a:gd name="connsiteY2" fmla="*/ 157518 h 315036"/>
                <a:gd name="connsiteX3" fmla="*/ 301216 w 602432"/>
                <a:gd name="connsiteY3" fmla="*/ 315036 h 315036"/>
                <a:gd name="connsiteX4" fmla="*/ 0 w 602432"/>
                <a:gd name="connsiteY4" fmla="*/ 157518 h 315036"/>
                <a:gd name="connsiteX0" fmla="*/ 0 w 602508"/>
                <a:gd name="connsiteY0" fmla="*/ 157518 h 315036"/>
                <a:gd name="connsiteX1" fmla="*/ 301216 w 602508"/>
                <a:gd name="connsiteY1" fmla="*/ 0 h 315036"/>
                <a:gd name="connsiteX2" fmla="*/ 602432 w 602508"/>
                <a:gd name="connsiteY2" fmla="*/ 157518 h 315036"/>
                <a:gd name="connsiteX3" fmla="*/ 301216 w 602508"/>
                <a:gd name="connsiteY3" fmla="*/ 315036 h 315036"/>
                <a:gd name="connsiteX4" fmla="*/ 0 w 602508"/>
                <a:gd name="connsiteY4" fmla="*/ 157518 h 31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508" h="315036">
                  <a:moveTo>
                    <a:pt x="0" y="157518"/>
                  </a:moveTo>
                  <a:cubicBezTo>
                    <a:pt x="0" y="139103"/>
                    <a:pt x="134859" y="0"/>
                    <a:pt x="301216" y="0"/>
                  </a:cubicBezTo>
                  <a:cubicBezTo>
                    <a:pt x="467573" y="0"/>
                    <a:pt x="606242" y="127673"/>
                    <a:pt x="602432" y="157518"/>
                  </a:cubicBezTo>
                  <a:cubicBezTo>
                    <a:pt x="598622" y="187363"/>
                    <a:pt x="467573" y="315036"/>
                    <a:pt x="301216" y="315036"/>
                  </a:cubicBezTo>
                  <a:cubicBezTo>
                    <a:pt x="134859" y="315036"/>
                    <a:pt x="0" y="175933"/>
                    <a:pt x="0" y="1575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円/楕円 136"/>
            <p:cNvSpPr/>
            <p:nvPr/>
          </p:nvSpPr>
          <p:spPr bwMode="auto">
            <a:xfrm rot="5400000">
              <a:off x="2184979" y="2928747"/>
              <a:ext cx="150627" cy="78759"/>
            </a:xfrm>
            <a:custGeom>
              <a:avLst/>
              <a:gdLst>
                <a:gd name="connsiteX0" fmla="*/ 0 w 602431"/>
                <a:gd name="connsiteY0" fmla="*/ 157518 h 315035"/>
                <a:gd name="connsiteX1" fmla="*/ 301216 w 602431"/>
                <a:gd name="connsiteY1" fmla="*/ 0 h 315035"/>
                <a:gd name="connsiteX2" fmla="*/ 602432 w 602431"/>
                <a:gd name="connsiteY2" fmla="*/ 157518 h 315035"/>
                <a:gd name="connsiteX3" fmla="*/ 301216 w 602431"/>
                <a:gd name="connsiteY3" fmla="*/ 315036 h 315035"/>
                <a:gd name="connsiteX4" fmla="*/ 0 w 602431"/>
                <a:gd name="connsiteY4" fmla="*/ 157518 h 315035"/>
                <a:gd name="connsiteX0" fmla="*/ 0 w 602432"/>
                <a:gd name="connsiteY0" fmla="*/ 157518 h 315036"/>
                <a:gd name="connsiteX1" fmla="*/ 301216 w 602432"/>
                <a:gd name="connsiteY1" fmla="*/ 0 h 315036"/>
                <a:gd name="connsiteX2" fmla="*/ 602432 w 602432"/>
                <a:gd name="connsiteY2" fmla="*/ 157518 h 315036"/>
                <a:gd name="connsiteX3" fmla="*/ 301216 w 602432"/>
                <a:gd name="connsiteY3" fmla="*/ 315036 h 315036"/>
                <a:gd name="connsiteX4" fmla="*/ 0 w 602432"/>
                <a:gd name="connsiteY4" fmla="*/ 157518 h 315036"/>
                <a:gd name="connsiteX0" fmla="*/ 0 w 602508"/>
                <a:gd name="connsiteY0" fmla="*/ 157518 h 315036"/>
                <a:gd name="connsiteX1" fmla="*/ 301216 w 602508"/>
                <a:gd name="connsiteY1" fmla="*/ 0 h 315036"/>
                <a:gd name="connsiteX2" fmla="*/ 602432 w 602508"/>
                <a:gd name="connsiteY2" fmla="*/ 157518 h 315036"/>
                <a:gd name="connsiteX3" fmla="*/ 301216 w 602508"/>
                <a:gd name="connsiteY3" fmla="*/ 315036 h 315036"/>
                <a:gd name="connsiteX4" fmla="*/ 0 w 602508"/>
                <a:gd name="connsiteY4" fmla="*/ 157518 h 31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508" h="315036">
                  <a:moveTo>
                    <a:pt x="0" y="157518"/>
                  </a:moveTo>
                  <a:cubicBezTo>
                    <a:pt x="0" y="139103"/>
                    <a:pt x="134859" y="0"/>
                    <a:pt x="301216" y="0"/>
                  </a:cubicBezTo>
                  <a:cubicBezTo>
                    <a:pt x="467573" y="0"/>
                    <a:pt x="606242" y="127673"/>
                    <a:pt x="602432" y="157518"/>
                  </a:cubicBezTo>
                  <a:cubicBezTo>
                    <a:pt x="598622" y="187363"/>
                    <a:pt x="467573" y="315036"/>
                    <a:pt x="301216" y="315036"/>
                  </a:cubicBezTo>
                  <a:cubicBezTo>
                    <a:pt x="134859" y="315036"/>
                    <a:pt x="0" y="175933"/>
                    <a:pt x="0" y="1575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0" name="グループ化 149"/>
          <p:cNvGrpSpPr/>
          <p:nvPr/>
        </p:nvGrpSpPr>
        <p:grpSpPr>
          <a:xfrm>
            <a:off x="4240936" y="2739452"/>
            <a:ext cx="1378885" cy="1594294"/>
            <a:chOff x="2375097" y="2552864"/>
            <a:chExt cx="1484312" cy="1716191"/>
          </a:xfrm>
        </p:grpSpPr>
        <p:grpSp>
          <p:nvGrpSpPr>
            <p:cNvPr id="420" name="グループ化 419"/>
            <p:cNvGrpSpPr/>
            <p:nvPr/>
          </p:nvGrpSpPr>
          <p:grpSpPr>
            <a:xfrm>
              <a:off x="2544545" y="3189546"/>
              <a:ext cx="1154635" cy="1079509"/>
              <a:chOff x="2045930" y="2570611"/>
              <a:chExt cx="866762" cy="810366"/>
            </a:xfrm>
          </p:grpSpPr>
          <p:sp>
            <p:nvSpPr>
              <p:cNvPr id="421" name="円/楕円 420"/>
              <p:cNvSpPr/>
              <p:nvPr/>
            </p:nvSpPr>
            <p:spPr bwMode="auto">
              <a:xfrm>
                <a:off x="2073837" y="2660897"/>
                <a:ext cx="804460" cy="72008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円/楕円 136"/>
              <p:cNvSpPr/>
              <p:nvPr/>
            </p:nvSpPr>
            <p:spPr bwMode="auto">
              <a:xfrm>
                <a:off x="2118623" y="2976989"/>
                <a:ext cx="301254" cy="157518"/>
              </a:xfrm>
              <a:custGeom>
                <a:avLst/>
                <a:gdLst>
                  <a:gd name="connsiteX0" fmla="*/ 0 w 602431"/>
                  <a:gd name="connsiteY0" fmla="*/ 157518 h 315035"/>
                  <a:gd name="connsiteX1" fmla="*/ 301216 w 602431"/>
                  <a:gd name="connsiteY1" fmla="*/ 0 h 315035"/>
                  <a:gd name="connsiteX2" fmla="*/ 602432 w 602431"/>
                  <a:gd name="connsiteY2" fmla="*/ 157518 h 315035"/>
                  <a:gd name="connsiteX3" fmla="*/ 301216 w 602431"/>
                  <a:gd name="connsiteY3" fmla="*/ 315036 h 315035"/>
                  <a:gd name="connsiteX4" fmla="*/ 0 w 602431"/>
                  <a:gd name="connsiteY4" fmla="*/ 157518 h 315035"/>
                  <a:gd name="connsiteX0" fmla="*/ 0 w 602432"/>
                  <a:gd name="connsiteY0" fmla="*/ 157518 h 315036"/>
                  <a:gd name="connsiteX1" fmla="*/ 301216 w 602432"/>
                  <a:gd name="connsiteY1" fmla="*/ 0 h 315036"/>
                  <a:gd name="connsiteX2" fmla="*/ 602432 w 602432"/>
                  <a:gd name="connsiteY2" fmla="*/ 157518 h 315036"/>
                  <a:gd name="connsiteX3" fmla="*/ 301216 w 602432"/>
                  <a:gd name="connsiteY3" fmla="*/ 315036 h 315036"/>
                  <a:gd name="connsiteX4" fmla="*/ 0 w 602432"/>
                  <a:gd name="connsiteY4" fmla="*/ 157518 h 315036"/>
                  <a:gd name="connsiteX0" fmla="*/ 0 w 602508"/>
                  <a:gd name="connsiteY0" fmla="*/ 157518 h 315036"/>
                  <a:gd name="connsiteX1" fmla="*/ 301216 w 602508"/>
                  <a:gd name="connsiteY1" fmla="*/ 0 h 315036"/>
                  <a:gd name="connsiteX2" fmla="*/ 602432 w 602508"/>
                  <a:gd name="connsiteY2" fmla="*/ 157518 h 315036"/>
                  <a:gd name="connsiteX3" fmla="*/ 301216 w 602508"/>
                  <a:gd name="connsiteY3" fmla="*/ 315036 h 315036"/>
                  <a:gd name="connsiteX4" fmla="*/ 0 w 602508"/>
                  <a:gd name="connsiteY4" fmla="*/ 157518 h 315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508" h="315036">
                    <a:moveTo>
                      <a:pt x="0" y="157518"/>
                    </a:moveTo>
                    <a:cubicBezTo>
                      <a:pt x="0" y="139103"/>
                      <a:pt x="134859" y="0"/>
                      <a:pt x="301216" y="0"/>
                    </a:cubicBezTo>
                    <a:cubicBezTo>
                      <a:pt x="467573" y="0"/>
                      <a:pt x="606242" y="127673"/>
                      <a:pt x="602432" y="157518"/>
                    </a:cubicBezTo>
                    <a:cubicBezTo>
                      <a:pt x="598622" y="187363"/>
                      <a:pt x="467573" y="315036"/>
                      <a:pt x="301216" y="315036"/>
                    </a:cubicBezTo>
                    <a:cubicBezTo>
                      <a:pt x="134859" y="315036"/>
                      <a:pt x="0" y="175933"/>
                      <a:pt x="0" y="15751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円/楕円 136"/>
              <p:cNvSpPr/>
              <p:nvPr/>
            </p:nvSpPr>
            <p:spPr bwMode="auto">
              <a:xfrm>
                <a:off x="2526293" y="2976989"/>
                <a:ext cx="301254" cy="157518"/>
              </a:xfrm>
              <a:custGeom>
                <a:avLst/>
                <a:gdLst>
                  <a:gd name="connsiteX0" fmla="*/ 0 w 602431"/>
                  <a:gd name="connsiteY0" fmla="*/ 157518 h 315035"/>
                  <a:gd name="connsiteX1" fmla="*/ 301216 w 602431"/>
                  <a:gd name="connsiteY1" fmla="*/ 0 h 315035"/>
                  <a:gd name="connsiteX2" fmla="*/ 602432 w 602431"/>
                  <a:gd name="connsiteY2" fmla="*/ 157518 h 315035"/>
                  <a:gd name="connsiteX3" fmla="*/ 301216 w 602431"/>
                  <a:gd name="connsiteY3" fmla="*/ 315036 h 315035"/>
                  <a:gd name="connsiteX4" fmla="*/ 0 w 602431"/>
                  <a:gd name="connsiteY4" fmla="*/ 157518 h 315035"/>
                  <a:gd name="connsiteX0" fmla="*/ 0 w 602432"/>
                  <a:gd name="connsiteY0" fmla="*/ 157518 h 315036"/>
                  <a:gd name="connsiteX1" fmla="*/ 301216 w 602432"/>
                  <a:gd name="connsiteY1" fmla="*/ 0 h 315036"/>
                  <a:gd name="connsiteX2" fmla="*/ 602432 w 602432"/>
                  <a:gd name="connsiteY2" fmla="*/ 157518 h 315036"/>
                  <a:gd name="connsiteX3" fmla="*/ 301216 w 602432"/>
                  <a:gd name="connsiteY3" fmla="*/ 315036 h 315036"/>
                  <a:gd name="connsiteX4" fmla="*/ 0 w 602432"/>
                  <a:gd name="connsiteY4" fmla="*/ 157518 h 315036"/>
                  <a:gd name="connsiteX0" fmla="*/ 0 w 602508"/>
                  <a:gd name="connsiteY0" fmla="*/ 157518 h 315036"/>
                  <a:gd name="connsiteX1" fmla="*/ 301216 w 602508"/>
                  <a:gd name="connsiteY1" fmla="*/ 0 h 315036"/>
                  <a:gd name="connsiteX2" fmla="*/ 602432 w 602508"/>
                  <a:gd name="connsiteY2" fmla="*/ 157518 h 315036"/>
                  <a:gd name="connsiteX3" fmla="*/ 301216 w 602508"/>
                  <a:gd name="connsiteY3" fmla="*/ 315036 h 315036"/>
                  <a:gd name="connsiteX4" fmla="*/ 0 w 602508"/>
                  <a:gd name="connsiteY4" fmla="*/ 157518 h 315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508" h="315036">
                    <a:moveTo>
                      <a:pt x="0" y="157518"/>
                    </a:moveTo>
                    <a:cubicBezTo>
                      <a:pt x="0" y="139103"/>
                      <a:pt x="134859" y="0"/>
                      <a:pt x="301216" y="0"/>
                    </a:cubicBezTo>
                    <a:cubicBezTo>
                      <a:pt x="467573" y="0"/>
                      <a:pt x="606242" y="127673"/>
                      <a:pt x="602432" y="157518"/>
                    </a:cubicBezTo>
                    <a:cubicBezTo>
                      <a:pt x="598622" y="187363"/>
                      <a:pt x="467573" y="315036"/>
                      <a:pt x="301216" y="315036"/>
                    </a:cubicBezTo>
                    <a:cubicBezTo>
                      <a:pt x="134859" y="315036"/>
                      <a:pt x="0" y="175933"/>
                      <a:pt x="0" y="15751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二等辺三角形 423"/>
              <p:cNvSpPr/>
              <p:nvPr/>
            </p:nvSpPr>
            <p:spPr bwMode="auto">
              <a:xfrm rot="19800000">
                <a:off x="2045930" y="2570611"/>
                <a:ext cx="323561" cy="251252"/>
              </a:xfrm>
              <a:prstGeom prst="triangl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二等辺三角形 424"/>
              <p:cNvSpPr/>
              <p:nvPr/>
            </p:nvSpPr>
            <p:spPr bwMode="auto">
              <a:xfrm rot="1800000" flipH="1">
                <a:off x="2589131" y="2570611"/>
                <a:ext cx="323561" cy="251252"/>
              </a:xfrm>
              <a:prstGeom prst="triangl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円/楕円 136"/>
              <p:cNvSpPr/>
              <p:nvPr/>
            </p:nvSpPr>
            <p:spPr bwMode="auto">
              <a:xfrm rot="5400000">
                <a:off x="2592649" y="3019814"/>
                <a:ext cx="150627" cy="78759"/>
              </a:xfrm>
              <a:custGeom>
                <a:avLst/>
                <a:gdLst>
                  <a:gd name="connsiteX0" fmla="*/ 0 w 602431"/>
                  <a:gd name="connsiteY0" fmla="*/ 157518 h 315035"/>
                  <a:gd name="connsiteX1" fmla="*/ 301216 w 602431"/>
                  <a:gd name="connsiteY1" fmla="*/ 0 h 315035"/>
                  <a:gd name="connsiteX2" fmla="*/ 602432 w 602431"/>
                  <a:gd name="connsiteY2" fmla="*/ 157518 h 315035"/>
                  <a:gd name="connsiteX3" fmla="*/ 301216 w 602431"/>
                  <a:gd name="connsiteY3" fmla="*/ 315036 h 315035"/>
                  <a:gd name="connsiteX4" fmla="*/ 0 w 602431"/>
                  <a:gd name="connsiteY4" fmla="*/ 157518 h 315035"/>
                  <a:gd name="connsiteX0" fmla="*/ 0 w 602432"/>
                  <a:gd name="connsiteY0" fmla="*/ 157518 h 315036"/>
                  <a:gd name="connsiteX1" fmla="*/ 301216 w 602432"/>
                  <a:gd name="connsiteY1" fmla="*/ 0 h 315036"/>
                  <a:gd name="connsiteX2" fmla="*/ 602432 w 602432"/>
                  <a:gd name="connsiteY2" fmla="*/ 157518 h 315036"/>
                  <a:gd name="connsiteX3" fmla="*/ 301216 w 602432"/>
                  <a:gd name="connsiteY3" fmla="*/ 315036 h 315036"/>
                  <a:gd name="connsiteX4" fmla="*/ 0 w 602432"/>
                  <a:gd name="connsiteY4" fmla="*/ 157518 h 315036"/>
                  <a:gd name="connsiteX0" fmla="*/ 0 w 602508"/>
                  <a:gd name="connsiteY0" fmla="*/ 157518 h 315036"/>
                  <a:gd name="connsiteX1" fmla="*/ 301216 w 602508"/>
                  <a:gd name="connsiteY1" fmla="*/ 0 h 315036"/>
                  <a:gd name="connsiteX2" fmla="*/ 602432 w 602508"/>
                  <a:gd name="connsiteY2" fmla="*/ 157518 h 315036"/>
                  <a:gd name="connsiteX3" fmla="*/ 301216 w 602508"/>
                  <a:gd name="connsiteY3" fmla="*/ 315036 h 315036"/>
                  <a:gd name="connsiteX4" fmla="*/ 0 w 602508"/>
                  <a:gd name="connsiteY4" fmla="*/ 157518 h 315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508" h="315036">
                    <a:moveTo>
                      <a:pt x="0" y="157518"/>
                    </a:moveTo>
                    <a:cubicBezTo>
                      <a:pt x="0" y="139103"/>
                      <a:pt x="134859" y="0"/>
                      <a:pt x="301216" y="0"/>
                    </a:cubicBezTo>
                    <a:cubicBezTo>
                      <a:pt x="467573" y="0"/>
                      <a:pt x="606242" y="127673"/>
                      <a:pt x="602432" y="157518"/>
                    </a:cubicBezTo>
                    <a:cubicBezTo>
                      <a:pt x="598622" y="187363"/>
                      <a:pt x="467573" y="315036"/>
                      <a:pt x="301216" y="315036"/>
                    </a:cubicBezTo>
                    <a:cubicBezTo>
                      <a:pt x="134859" y="315036"/>
                      <a:pt x="0" y="175933"/>
                      <a:pt x="0" y="15751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円/楕円 136"/>
              <p:cNvSpPr/>
              <p:nvPr/>
            </p:nvSpPr>
            <p:spPr bwMode="auto">
              <a:xfrm rot="5400000">
                <a:off x="2184979" y="3019814"/>
                <a:ext cx="150627" cy="78759"/>
              </a:xfrm>
              <a:custGeom>
                <a:avLst/>
                <a:gdLst>
                  <a:gd name="connsiteX0" fmla="*/ 0 w 602431"/>
                  <a:gd name="connsiteY0" fmla="*/ 157518 h 315035"/>
                  <a:gd name="connsiteX1" fmla="*/ 301216 w 602431"/>
                  <a:gd name="connsiteY1" fmla="*/ 0 h 315035"/>
                  <a:gd name="connsiteX2" fmla="*/ 602432 w 602431"/>
                  <a:gd name="connsiteY2" fmla="*/ 157518 h 315035"/>
                  <a:gd name="connsiteX3" fmla="*/ 301216 w 602431"/>
                  <a:gd name="connsiteY3" fmla="*/ 315036 h 315035"/>
                  <a:gd name="connsiteX4" fmla="*/ 0 w 602431"/>
                  <a:gd name="connsiteY4" fmla="*/ 157518 h 315035"/>
                  <a:gd name="connsiteX0" fmla="*/ 0 w 602432"/>
                  <a:gd name="connsiteY0" fmla="*/ 157518 h 315036"/>
                  <a:gd name="connsiteX1" fmla="*/ 301216 w 602432"/>
                  <a:gd name="connsiteY1" fmla="*/ 0 h 315036"/>
                  <a:gd name="connsiteX2" fmla="*/ 602432 w 602432"/>
                  <a:gd name="connsiteY2" fmla="*/ 157518 h 315036"/>
                  <a:gd name="connsiteX3" fmla="*/ 301216 w 602432"/>
                  <a:gd name="connsiteY3" fmla="*/ 315036 h 315036"/>
                  <a:gd name="connsiteX4" fmla="*/ 0 w 602432"/>
                  <a:gd name="connsiteY4" fmla="*/ 157518 h 315036"/>
                  <a:gd name="connsiteX0" fmla="*/ 0 w 602508"/>
                  <a:gd name="connsiteY0" fmla="*/ 157518 h 315036"/>
                  <a:gd name="connsiteX1" fmla="*/ 301216 w 602508"/>
                  <a:gd name="connsiteY1" fmla="*/ 0 h 315036"/>
                  <a:gd name="connsiteX2" fmla="*/ 602432 w 602508"/>
                  <a:gd name="connsiteY2" fmla="*/ 157518 h 315036"/>
                  <a:gd name="connsiteX3" fmla="*/ 301216 w 602508"/>
                  <a:gd name="connsiteY3" fmla="*/ 315036 h 315036"/>
                  <a:gd name="connsiteX4" fmla="*/ 0 w 602508"/>
                  <a:gd name="connsiteY4" fmla="*/ 157518 h 315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508" h="315036">
                    <a:moveTo>
                      <a:pt x="0" y="157518"/>
                    </a:moveTo>
                    <a:cubicBezTo>
                      <a:pt x="0" y="139103"/>
                      <a:pt x="134859" y="0"/>
                      <a:pt x="301216" y="0"/>
                    </a:cubicBezTo>
                    <a:cubicBezTo>
                      <a:pt x="467573" y="0"/>
                      <a:pt x="606242" y="127673"/>
                      <a:pt x="602432" y="157518"/>
                    </a:cubicBezTo>
                    <a:cubicBezTo>
                      <a:pt x="598622" y="187363"/>
                      <a:pt x="467573" y="315036"/>
                      <a:pt x="301216" y="315036"/>
                    </a:cubicBezTo>
                    <a:cubicBezTo>
                      <a:pt x="134859" y="315036"/>
                      <a:pt x="0" y="175933"/>
                      <a:pt x="0" y="15751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8" name="Oval 45"/>
            <p:cNvSpPr>
              <a:spLocks noChangeArrowheads="1"/>
            </p:cNvSpPr>
            <p:nvPr/>
          </p:nvSpPr>
          <p:spPr bwMode="auto">
            <a:xfrm>
              <a:off x="2375097" y="3364077"/>
              <a:ext cx="1484312" cy="34825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29" name="Freeform 46"/>
            <p:cNvSpPr>
              <a:spLocks/>
            </p:cNvSpPr>
            <p:nvPr/>
          </p:nvSpPr>
          <p:spPr bwMode="auto">
            <a:xfrm>
              <a:off x="2751334" y="2552864"/>
              <a:ext cx="747713" cy="900113"/>
            </a:xfrm>
            <a:custGeom>
              <a:avLst/>
              <a:gdLst>
                <a:gd name="T0" fmla="*/ 0 w 471"/>
                <a:gd name="T1" fmla="*/ 2147483647 h 567"/>
                <a:gd name="T2" fmla="*/ 2147483647 w 471"/>
                <a:gd name="T3" fmla="*/ 2147483647 h 567"/>
                <a:gd name="T4" fmla="*/ 2147483647 w 471"/>
                <a:gd name="T5" fmla="*/ 2147483647 h 567"/>
                <a:gd name="T6" fmla="*/ 2147483647 w 471"/>
                <a:gd name="T7" fmla="*/ 2147483647 h 567"/>
                <a:gd name="T8" fmla="*/ 2147483647 w 471"/>
                <a:gd name="T9" fmla="*/ 2147483647 h 567"/>
                <a:gd name="T10" fmla="*/ 2147483647 w 471"/>
                <a:gd name="T11" fmla="*/ 2147483647 h 567"/>
                <a:gd name="T12" fmla="*/ 2147483647 w 471"/>
                <a:gd name="T13" fmla="*/ 2147483647 h 567"/>
                <a:gd name="T14" fmla="*/ 2147483647 w 471"/>
                <a:gd name="T15" fmla="*/ 2147483647 h 567"/>
                <a:gd name="T16" fmla="*/ 2147483647 w 471"/>
                <a:gd name="T17" fmla="*/ 2147483647 h 567"/>
                <a:gd name="T18" fmla="*/ 2147483647 w 471"/>
                <a:gd name="T19" fmla="*/ 2147483647 h 567"/>
                <a:gd name="T20" fmla="*/ 2147483647 w 471"/>
                <a:gd name="T21" fmla="*/ 2147483647 h 567"/>
                <a:gd name="T22" fmla="*/ 2147483647 w 471"/>
                <a:gd name="T23" fmla="*/ 2147483647 h 567"/>
                <a:gd name="T24" fmla="*/ 2147483647 w 471"/>
                <a:gd name="T25" fmla="*/ 2147483647 h 567"/>
                <a:gd name="T26" fmla="*/ 2147483647 w 471"/>
                <a:gd name="T27" fmla="*/ 0 h 567"/>
                <a:gd name="T28" fmla="*/ 2147483647 w 471"/>
                <a:gd name="T29" fmla="*/ 2147483647 h 567"/>
                <a:gd name="T30" fmla="*/ 2147483647 w 471"/>
                <a:gd name="T31" fmla="*/ 2147483647 h 567"/>
                <a:gd name="T32" fmla="*/ 2147483647 w 471"/>
                <a:gd name="T33" fmla="*/ 2147483647 h 567"/>
                <a:gd name="T34" fmla="*/ 2147483647 w 471"/>
                <a:gd name="T35" fmla="*/ 2147483647 h 567"/>
                <a:gd name="T36" fmla="*/ 2147483647 w 471"/>
                <a:gd name="T37" fmla="*/ 2147483647 h 567"/>
                <a:gd name="T38" fmla="*/ 2147483647 w 471"/>
                <a:gd name="T39" fmla="*/ 2147483647 h 567"/>
                <a:gd name="T40" fmla="*/ 0 w 471"/>
                <a:gd name="T41" fmla="*/ 2147483647 h 56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71" h="567">
                  <a:moveTo>
                    <a:pt x="0" y="567"/>
                  </a:moveTo>
                  <a:lnTo>
                    <a:pt x="471" y="567"/>
                  </a:lnTo>
                  <a:lnTo>
                    <a:pt x="330" y="227"/>
                  </a:lnTo>
                  <a:lnTo>
                    <a:pt x="358" y="199"/>
                  </a:lnTo>
                  <a:lnTo>
                    <a:pt x="330" y="199"/>
                  </a:lnTo>
                  <a:lnTo>
                    <a:pt x="358" y="171"/>
                  </a:lnTo>
                  <a:lnTo>
                    <a:pt x="301" y="142"/>
                  </a:lnTo>
                  <a:lnTo>
                    <a:pt x="330" y="114"/>
                  </a:lnTo>
                  <a:lnTo>
                    <a:pt x="415" y="171"/>
                  </a:lnTo>
                  <a:lnTo>
                    <a:pt x="415" y="312"/>
                  </a:lnTo>
                  <a:lnTo>
                    <a:pt x="471" y="171"/>
                  </a:lnTo>
                  <a:lnTo>
                    <a:pt x="415" y="85"/>
                  </a:lnTo>
                  <a:lnTo>
                    <a:pt x="301" y="29"/>
                  </a:lnTo>
                  <a:lnTo>
                    <a:pt x="216" y="0"/>
                  </a:lnTo>
                  <a:lnTo>
                    <a:pt x="131" y="57"/>
                  </a:lnTo>
                  <a:lnTo>
                    <a:pt x="131" y="142"/>
                  </a:lnTo>
                  <a:lnTo>
                    <a:pt x="74" y="199"/>
                  </a:lnTo>
                  <a:lnTo>
                    <a:pt x="103" y="256"/>
                  </a:lnTo>
                  <a:lnTo>
                    <a:pt x="46" y="284"/>
                  </a:lnTo>
                  <a:lnTo>
                    <a:pt x="74" y="341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0" name="AutoShape 47"/>
            <p:cNvSpPr>
              <a:spLocks noChangeArrowheads="1"/>
            </p:cNvSpPr>
            <p:nvPr/>
          </p:nvSpPr>
          <p:spPr bwMode="auto">
            <a:xfrm rot="16200000">
              <a:off x="3049784" y="3094202"/>
              <a:ext cx="134937" cy="674688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431" name="グループ化 430"/>
          <p:cNvGrpSpPr/>
          <p:nvPr/>
        </p:nvGrpSpPr>
        <p:grpSpPr>
          <a:xfrm>
            <a:off x="2288813" y="2827401"/>
            <a:ext cx="1563424" cy="1461700"/>
            <a:chOff x="2045930" y="2570611"/>
            <a:chExt cx="866762" cy="810366"/>
          </a:xfrm>
        </p:grpSpPr>
        <p:sp>
          <p:nvSpPr>
            <p:cNvPr id="432" name="円/楕円 431"/>
            <p:cNvSpPr/>
            <p:nvPr/>
          </p:nvSpPr>
          <p:spPr bwMode="auto">
            <a:xfrm>
              <a:off x="2073837" y="2660897"/>
              <a:ext cx="804460" cy="72008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円/楕円 136"/>
            <p:cNvSpPr/>
            <p:nvPr/>
          </p:nvSpPr>
          <p:spPr bwMode="auto">
            <a:xfrm>
              <a:off x="2118623" y="2885922"/>
              <a:ext cx="301254" cy="157518"/>
            </a:xfrm>
            <a:custGeom>
              <a:avLst/>
              <a:gdLst>
                <a:gd name="connsiteX0" fmla="*/ 0 w 602431"/>
                <a:gd name="connsiteY0" fmla="*/ 157518 h 315035"/>
                <a:gd name="connsiteX1" fmla="*/ 301216 w 602431"/>
                <a:gd name="connsiteY1" fmla="*/ 0 h 315035"/>
                <a:gd name="connsiteX2" fmla="*/ 602432 w 602431"/>
                <a:gd name="connsiteY2" fmla="*/ 157518 h 315035"/>
                <a:gd name="connsiteX3" fmla="*/ 301216 w 602431"/>
                <a:gd name="connsiteY3" fmla="*/ 315036 h 315035"/>
                <a:gd name="connsiteX4" fmla="*/ 0 w 602431"/>
                <a:gd name="connsiteY4" fmla="*/ 157518 h 315035"/>
                <a:gd name="connsiteX0" fmla="*/ 0 w 602432"/>
                <a:gd name="connsiteY0" fmla="*/ 157518 h 315036"/>
                <a:gd name="connsiteX1" fmla="*/ 301216 w 602432"/>
                <a:gd name="connsiteY1" fmla="*/ 0 h 315036"/>
                <a:gd name="connsiteX2" fmla="*/ 602432 w 602432"/>
                <a:gd name="connsiteY2" fmla="*/ 157518 h 315036"/>
                <a:gd name="connsiteX3" fmla="*/ 301216 w 602432"/>
                <a:gd name="connsiteY3" fmla="*/ 315036 h 315036"/>
                <a:gd name="connsiteX4" fmla="*/ 0 w 602432"/>
                <a:gd name="connsiteY4" fmla="*/ 157518 h 315036"/>
                <a:gd name="connsiteX0" fmla="*/ 0 w 602508"/>
                <a:gd name="connsiteY0" fmla="*/ 157518 h 315036"/>
                <a:gd name="connsiteX1" fmla="*/ 301216 w 602508"/>
                <a:gd name="connsiteY1" fmla="*/ 0 h 315036"/>
                <a:gd name="connsiteX2" fmla="*/ 602432 w 602508"/>
                <a:gd name="connsiteY2" fmla="*/ 157518 h 315036"/>
                <a:gd name="connsiteX3" fmla="*/ 301216 w 602508"/>
                <a:gd name="connsiteY3" fmla="*/ 315036 h 315036"/>
                <a:gd name="connsiteX4" fmla="*/ 0 w 602508"/>
                <a:gd name="connsiteY4" fmla="*/ 157518 h 31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508" h="315036">
                  <a:moveTo>
                    <a:pt x="0" y="157518"/>
                  </a:moveTo>
                  <a:cubicBezTo>
                    <a:pt x="0" y="139103"/>
                    <a:pt x="134859" y="0"/>
                    <a:pt x="301216" y="0"/>
                  </a:cubicBezTo>
                  <a:cubicBezTo>
                    <a:pt x="467573" y="0"/>
                    <a:pt x="606242" y="127673"/>
                    <a:pt x="602432" y="157518"/>
                  </a:cubicBezTo>
                  <a:cubicBezTo>
                    <a:pt x="598622" y="187363"/>
                    <a:pt x="467573" y="315036"/>
                    <a:pt x="301216" y="315036"/>
                  </a:cubicBezTo>
                  <a:cubicBezTo>
                    <a:pt x="134859" y="315036"/>
                    <a:pt x="0" y="175933"/>
                    <a:pt x="0" y="1575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円/楕円 136"/>
            <p:cNvSpPr/>
            <p:nvPr/>
          </p:nvSpPr>
          <p:spPr bwMode="auto">
            <a:xfrm>
              <a:off x="2526293" y="2885922"/>
              <a:ext cx="301254" cy="157518"/>
            </a:xfrm>
            <a:custGeom>
              <a:avLst/>
              <a:gdLst>
                <a:gd name="connsiteX0" fmla="*/ 0 w 602431"/>
                <a:gd name="connsiteY0" fmla="*/ 157518 h 315035"/>
                <a:gd name="connsiteX1" fmla="*/ 301216 w 602431"/>
                <a:gd name="connsiteY1" fmla="*/ 0 h 315035"/>
                <a:gd name="connsiteX2" fmla="*/ 602432 w 602431"/>
                <a:gd name="connsiteY2" fmla="*/ 157518 h 315035"/>
                <a:gd name="connsiteX3" fmla="*/ 301216 w 602431"/>
                <a:gd name="connsiteY3" fmla="*/ 315036 h 315035"/>
                <a:gd name="connsiteX4" fmla="*/ 0 w 602431"/>
                <a:gd name="connsiteY4" fmla="*/ 157518 h 315035"/>
                <a:gd name="connsiteX0" fmla="*/ 0 w 602432"/>
                <a:gd name="connsiteY0" fmla="*/ 157518 h 315036"/>
                <a:gd name="connsiteX1" fmla="*/ 301216 w 602432"/>
                <a:gd name="connsiteY1" fmla="*/ 0 h 315036"/>
                <a:gd name="connsiteX2" fmla="*/ 602432 w 602432"/>
                <a:gd name="connsiteY2" fmla="*/ 157518 h 315036"/>
                <a:gd name="connsiteX3" fmla="*/ 301216 w 602432"/>
                <a:gd name="connsiteY3" fmla="*/ 315036 h 315036"/>
                <a:gd name="connsiteX4" fmla="*/ 0 w 602432"/>
                <a:gd name="connsiteY4" fmla="*/ 157518 h 315036"/>
                <a:gd name="connsiteX0" fmla="*/ 0 w 602508"/>
                <a:gd name="connsiteY0" fmla="*/ 157518 h 315036"/>
                <a:gd name="connsiteX1" fmla="*/ 301216 w 602508"/>
                <a:gd name="connsiteY1" fmla="*/ 0 h 315036"/>
                <a:gd name="connsiteX2" fmla="*/ 602432 w 602508"/>
                <a:gd name="connsiteY2" fmla="*/ 157518 h 315036"/>
                <a:gd name="connsiteX3" fmla="*/ 301216 w 602508"/>
                <a:gd name="connsiteY3" fmla="*/ 315036 h 315036"/>
                <a:gd name="connsiteX4" fmla="*/ 0 w 602508"/>
                <a:gd name="connsiteY4" fmla="*/ 157518 h 31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508" h="315036">
                  <a:moveTo>
                    <a:pt x="0" y="157518"/>
                  </a:moveTo>
                  <a:cubicBezTo>
                    <a:pt x="0" y="139103"/>
                    <a:pt x="134859" y="0"/>
                    <a:pt x="301216" y="0"/>
                  </a:cubicBezTo>
                  <a:cubicBezTo>
                    <a:pt x="467573" y="0"/>
                    <a:pt x="606242" y="127673"/>
                    <a:pt x="602432" y="157518"/>
                  </a:cubicBezTo>
                  <a:cubicBezTo>
                    <a:pt x="598622" y="187363"/>
                    <a:pt x="467573" y="315036"/>
                    <a:pt x="301216" y="315036"/>
                  </a:cubicBezTo>
                  <a:cubicBezTo>
                    <a:pt x="134859" y="315036"/>
                    <a:pt x="0" y="175933"/>
                    <a:pt x="0" y="1575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 bwMode="auto">
            <a:xfrm rot="19800000">
              <a:off x="2045930" y="2570611"/>
              <a:ext cx="323561" cy="251252"/>
            </a:xfrm>
            <a:prstGeom prst="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二等辺三角形 435"/>
            <p:cNvSpPr/>
            <p:nvPr/>
          </p:nvSpPr>
          <p:spPr bwMode="auto">
            <a:xfrm rot="1800000" flipH="1">
              <a:off x="2589131" y="2570611"/>
              <a:ext cx="323561" cy="251252"/>
            </a:xfrm>
            <a:prstGeom prst="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52" name="月 151"/>
          <p:cNvSpPr/>
          <p:nvPr/>
        </p:nvSpPr>
        <p:spPr bwMode="auto">
          <a:xfrm rot="16200000">
            <a:off x="2960277" y="3406668"/>
            <a:ext cx="206958" cy="1134642"/>
          </a:xfrm>
          <a:prstGeom prst="moon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33790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 1"/>
          <p:cNvSpPr/>
          <p:nvPr/>
        </p:nvSpPr>
        <p:spPr>
          <a:xfrm>
            <a:off x="4566041" y="788230"/>
            <a:ext cx="957580" cy="1635760"/>
          </a:xfrm>
          <a:custGeom>
            <a:avLst/>
            <a:gdLst>
              <a:gd name="connsiteX0" fmla="*/ 299720 w 957580"/>
              <a:gd name="connsiteY0" fmla="*/ 1635760 h 1635760"/>
              <a:gd name="connsiteX1" fmla="*/ 447040 w 957580"/>
              <a:gd name="connsiteY1" fmla="*/ 1635760 h 1635760"/>
              <a:gd name="connsiteX2" fmla="*/ 492760 w 957580"/>
              <a:gd name="connsiteY2" fmla="*/ 1379220 h 1635760"/>
              <a:gd name="connsiteX3" fmla="*/ 706120 w 957580"/>
              <a:gd name="connsiteY3" fmla="*/ 1297940 h 1635760"/>
              <a:gd name="connsiteX4" fmla="*/ 957580 w 957580"/>
              <a:gd name="connsiteY4" fmla="*/ 967740 h 1635760"/>
              <a:gd name="connsiteX5" fmla="*/ 678180 w 957580"/>
              <a:gd name="connsiteY5" fmla="*/ 1236980 h 1635760"/>
              <a:gd name="connsiteX6" fmla="*/ 492760 w 957580"/>
              <a:gd name="connsiteY6" fmla="*/ 1272540 h 1635760"/>
              <a:gd name="connsiteX7" fmla="*/ 548640 w 957580"/>
              <a:gd name="connsiteY7" fmla="*/ 1016000 h 1635760"/>
              <a:gd name="connsiteX8" fmla="*/ 477520 w 957580"/>
              <a:gd name="connsiteY8" fmla="*/ 688340 h 1635760"/>
              <a:gd name="connsiteX9" fmla="*/ 645160 w 957580"/>
              <a:gd name="connsiteY9" fmla="*/ 589280 h 1635760"/>
              <a:gd name="connsiteX10" fmla="*/ 817880 w 957580"/>
              <a:gd name="connsiteY10" fmla="*/ 279400 h 1635760"/>
              <a:gd name="connsiteX11" fmla="*/ 609600 w 957580"/>
              <a:gd name="connsiteY11" fmla="*/ 551180 h 1635760"/>
              <a:gd name="connsiteX12" fmla="*/ 459740 w 957580"/>
              <a:gd name="connsiteY12" fmla="*/ 624840 h 1635760"/>
              <a:gd name="connsiteX13" fmla="*/ 459740 w 957580"/>
              <a:gd name="connsiteY13" fmla="*/ 482600 h 1635760"/>
              <a:gd name="connsiteX14" fmla="*/ 320040 w 957580"/>
              <a:gd name="connsiteY14" fmla="*/ 241300 h 1635760"/>
              <a:gd name="connsiteX15" fmla="*/ 365760 w 957580"/>
              <a:gd name="connsiteY15" fmla="*/ 66040 h 1635760"/>
              <a:gd name="connsiteX16" fmla="*/ 287020 w 957580"/>
              <a:gd name="connsiteY16" fmla="*/ 190500 h 1635760"/>
              <a:gd name="connsiteX17" fmla="*/ 170180 w 957580"/>
              <a:gd name="connsiteY17" fmla="*/ 0 h 1635760"/>
              <a:gd name="connsiteX18" fmla="*/ 330200 w 957580"/>
              <a:gd name="connsiteY18" fmla="*/ 373380 h 1635760"/>
              <a:gd name="connsiteX19" fmla="*/ 132080 w 957580"/>
              <a:gd name="connsiteY19" fmla="*/ 309880 h 1635760"/>
              <a:gd name="connsiteX20" fmla="*/ 7620 w 957580"/>
              <a:gd name="connsiteY20" fmla="*/ 203200 h 1635760"/>
              <a:gd name="connsiteX21" fmla="*/ 119380 w 957580"/>
              <a:gd name="connsiteY21" fmla="*/ 368300 h 1635760"/>
              <a:gd name="connsiteX22" fmla="*/ 378460 w 957580"/>
              <a:gd name="connsiteY22" fmla="*/ 459740 h 1635760"/>
              <a:gd name="connsiteX23" fmla="*/ 398780 w 957580"/>
              <a:gd name="connsiteY23" fmla="*/ 520700 h 1635760"/>
              <a:gd name="connsiteX24" fmla="*/ 454660 w 957580"/>
              <a:gd name="connsiteY24" fmla="*/ 1031240 h 1635760"/>
              <a:gd name="connsiteX25" fmla="*/ 436880 w 957580"/>
              <a:gd name="connsiteY25" fmla="*/ 1135380 h 1635760"/>
              <a:gd name="connsiteX26" fmla="*/ 213360 w 957580"/>
              <a:gd name="connsiteY26" fmla="*/ 1005840 h 1635760"/>
              <a:gd name="connsiteX27" fmla="*/ 0 w 957580"/>
              <a:gd name="connsiteY27" fmla="*/ 739140 h 1635760"/>
              <a:gd name="connsiteX28" fmla="*/ 177800 w 957580"/>
              <a:gd name="connsiteY28" fmla="*/ 1069340 h 1635760"/>
              <a:gd name="connsiteX29" fmla="*/ 414020 w 957580"/>
              <a:gd name="connsiteY29" fmla="*/ 1219200 h 1635760"/>
              <a:gd name="connsiteX30" fmla="*/ 299720 w 957580"/>
              <a:gd name="connsiteY30" fmla="*/ 1635760 h 163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957580" h="1635760">
                <a:moveTo>
                  <a:pt x="299720" y="1635760"/>
                </a:moveTo>
                <a:lnTo>
                  <a:pt x="447040" y="1635760"/>
                </a:lnTo>
                <a:lnTo>
                  <a:pt x="492760" y="1379220"/>
                </a:lnTo>
                <a:lnTo>
                  <a:pt x="706120" y="1297940"/>
                </a:lnTo>
                <a:lnTo>
                  <a:pt x="957580" y="967740"/>
                </a:lnTo>
                <a:lnTo>
                  <a:pt x="678180" y="1236980"/>
                </a:lnTo>
                <a:lnTo>
                  <a:pt x="492760" y="1272540"/>
                </a:lnTo>
                <a:lnTo>
                  <a:pt x="548640" y="1016000"/>
                </a:lnTo>
                <a:lnTo>
                  <a:pt x="477520" y="688340"/>
                </a:lnTo>
                <a:lnTo>
                  <a:pt x="645160" y="589280"/>
                </a:lnTo>
                <a:lnTo>
                  <a:pt x="817880" y="279400"/>
                </a:lnTo>
                <a:lnTo>
                  <a:pt x="609600" y="551180"/>
                </a:lnTo>
                <a:lnTo>
                  <a:pt x="459740" y="624840"/>
                </a:lnTo>
                <a:lnTo>
                  <a:pt x="459740" y="482600"/>
                </a:lnTo>
                <a:lnTo>
                  <a:pt x="320040" y="241300"/>
                </a:lnTo>
                <a:lnTo>
                  <a:pt x="365760" y="66040"/>
                </a:lnTo>
                <a:lnTo>
                  <a:pt x="287020" y="190500"/>
                </a:lnTo>
                <a:lnTo>
                  <a:pt x="170180" y="0"/>
                </a:lnTo>
                <a:lnTo>
                  <a:pt x="330200" y="373380"/>
                </a:lnTo>
                <a:lnTo>
                  <a:pt x="132080" y="309880"/>
                </a:lnTo>
                <a:lnTo>
                  <a:pt x="7620" y="203200"/>
                </a:lnTo>
                <a:lnTo>
                  <a:pt x="119380" y="368300"/>
                </a:lnTo>
                <a:lnTo>
                  <a:pt x="378460" y="459740"/>
                </a:lnTo>
                <a:lnTo>
                  <a:pt x="398780" y="520700"/>
                </a:lnTo>
                <a:lnTo>
                  <a:pt x="454660" y="1031240"/>
                </a:lnTo>
                <a:lnTo>
                  <a:pt x="436880" y="1135380"/>
                </a:lnTo>
                <a:lnTo>
                  <a:pt x="213360" y="1005840"/>
                </a:lnTo>
                <a:lnTo>
                  <a:pt x="0" y="739140"/>
                </a:lnTo>
                <a:lnTo>
                  <a:pt x="177800" y="1069340"/>
                </a:lnTo>
                <a:lnTo>
                  <a:pt x="414020" y="1219200"/>
                </a:lnTo>
                <a:lnTo>
                  <a:pt x="299720" y="1635760"/>
                </a:lnTo>
                <a:close/>
              </a:path>
            </a:pathLst>
          </a:custGeom>
          <a:solidFill>
            <a:srgbClr val="996633"/>
          </a:solidFill>
          <a:ln w="190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 2"/>
          <p:cNvSpPr/>
          <p:nvPr/>
        </p:nvSpPr>
        <p:spPr>
          <a:xfrm>
            <a:off x="2585820" y="808537"/>
            <a:ext cx="1028405" cy="1615453"/>
          </a:xfrm>
          <a:custGeom>
            <a:avLst/>
            <a:gdLst>
              <a:gd name="connsiteX0" fmla="*/ 499110 w 914400"/>
              <a:gd name="connsiteY0" fmla="*/ 1436370 h 1436370"/>
              <a:gd name="connsiteX1" fmla="*/ 373380 w 914400"/>
              <a:gd name="connsiteY1" fmla="*/ 1436370 h 1436370"/>
              <a:gd name="connsiteX2" fmla="*/ 339090 w 914400"/>
              <a:gd name="connsiteY2" fmla="*/ 910590 h 1436370"/>
              <a:gd name="connsiteX3" fmla="*/ 137160 w 914400"/>
              <a:gd name="connsiteY3" fmla="*/ 857250 h 1436370"/>
              <a:gd name="connsiteX4" fmla="*/ 0 w 914400"/>
              <a:gd name="connsiteY4" fmla="*/ 624840 h 1436370"/>
              <a:gd name="connsiteX5" fmla="*/ 171450 w 914400"/>
              <a:gd name="connsiteY5" fmla="*/ 807720 h 1436370"/>
              <a:gd name="connsiteX6" fmla="*/ 323850 w 914400"/>
              <a:gd name="connsiteY6" fmla="*/ 842010 h 1436370"/>
              <a:gd name="connsiteX7" fmla="*/ 392430 w 914400"/>
              <a:gd name="connsiteY7" fmla="*/ 419100 h 1436370"/>
              <a:gd name="connsiteX8" fmla="*/ 293370 w 914400"/>
              <a:gd name="connsiteY8" fmla="*/ 198120 h 1436370"/>
              <a:gd name="connsiteX9" fmla="*/ 400050 w 914400"/>
              <a:gd name="connsiteY9" fmla="*/ 350520 h 1436370"/>
              <a:gd name="connsiteX10" fmla="*/ 495300 w 914400"/>
              <a:gd name="connsiteY10" fmla="*/ 0 h 1436370"/>
              <a:gd name="connsiteX11" fmla="*/ 426720 w 914400"/>
              <a:gd name="connsiteY11" fmla="*/ 548640 h 1436370"/>
              <a:gd name="connsiteX12" fmla="*/ 529590 w 914400"/>
              <a:gd name="connsiteY12" fmla="*/ 483870 h 1436370"/>
              <a:gd name="connsiteX13" fmla="*/ 632460 w 914400"/>
              <a:gd name="connsiteY13" fmla="*/ 335280 h 1436370"/>
              <a:gd name="connsiteX14" fmla="*/ 525780 w 914400"/>
              <a:gd name="connsiteY14" fmla="*/ 537210 h 1436370"/>
              <a:gd name="connsiteX15" fmla="*/ 426720 w 914400"/>
              <a:gd name="connsiteY15" fmla="*/ 640080 h 1436370"/>
              <a:gd name="connsiteX16" fmla="*/ 430530 w 914400"/>
              <a:gd name="connsiteY16" fmla="*/ 1066800 h 1436370"/>
              <a:gd name="connsiteX17" fmla="*/ 651510 w 914400"/>
              <a:gd name="connsiteY17" fmla="*/ 1043940 h 1436370"/>
              <a:gd name="connsiteX18" fmla="*/ 914400 w 914400"/>
              <a:gd name="connsiteY18" fmla="*/ 872490 h 1436370"/>
              <a:gd name="connsiteX19" fmla="*/ 689610 w 914400"/>
              <a:gd name="connsiteY19" fmla="*/ 1108710 h 1436370"/>
              <a:gd name="connsiteX20" fmla="*/ 449580 w 914400"/>
              <a:gd name="connsiteY20" fmla="*/ 1158240 h 1436370"/>
              <a:gd name="connsiteX21" fmla="*/ 499110 w 914400"/>
              <a:gd name="connsiteY21" fmla="*/ 1436370 h 1436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914400" h="1436370">
                <a:moveTo>
                  <a:pt x="499110" y="1436370"/>
                </a:moveTo>
                <a:lnTo>
                  <a:pt x="373380" y="1436370"/>
                </a:lnTo>
                <a:lnTo>
                  <a:pt x="339090" y="910590"/>
                </a:lnTo>
                <a:lnTo>
                  <a:pt x="137160" y="857250"/>
                </a:lnTo>
                <a:lnTo>
                  <a:pt x="0" y="624840"/>
                </a:lnTo>
                <a:lnTo>
                  <a:pt x="171450" y="807720"/>
                </a:lnTo>
                <a:lnTo>
                  <a:pt x="323850" y="842010"/>
                </a:lnTo>
                <a:lnTo>
                  <a:pt x="392430" y="419100"/>
                </a:lnTo>
                <a:lnTo>
                  <a:pt x="293370" y="198120"/>
                </a:lnTo>
                <a:lnTo>
                  <a:pt x="400050" y="350520"/>
                </a:lnTo>
                <a:lnTo>
                  <a:pt x="495300" y="0"/>
                </a:lnTo>
                <a:lnTo>
                  <a:pt x="426720" y="548640"/>
                </a:lnTo>
                <a:lnTo>
                  <a:pt x="529590" y="483870"/>
                </a:lnTo>
                <a:lnTo>
                  <a:pt x="632460" y="335280"/>
                </a:lnTo>
                <a:lnTo>
                  <a:pt x="525780" y="537210"/>
                </a:lnTo>
                <a:lnTo>
                  <a:pt x="426720" y="640080"/>
                </a:lnTo>
                <a:lnTo>
                  <a:pt x="430530" y="1066800"/>
                </a:lnTo>
                <a:lnTo>
                  <a:pt x="651510" y="1043940"/>
                </a:lnTo>
                <a:lnTo>
                  <a:pt x="914400" y="872490"/>
                </a:lnTo>
                <a:lnTo>
                  <a:pt x="689610" y="1108710"/>
                </a:lnTo>
                <a:lnTo>
                  <a:pt x="449580" y="1158240"/>
                </a:lnTo>
                <a:lnTo>
                  <a:pt x="499110" y="1436370"/>
                </a:lnTo>
                <a:close/>
              </a:path>
            </a:pathLst>
          </a:custGeom>
          <a:solidFill>
            <a:srgbClr val="996633"/>
          </a:solidFill>
          <a:ln w="190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6" name="フリーフォーム 25"/>
          <p:cNvSpPr/>
          <p:nvPr/>
        </p:nvSpPr>
        <p:spPr bwMode="auto">
          <a:xfrm>
            <a:off x="8054961" y="2902195"/>
            <a:ext cx="1385410" cy="1467875"/>
          </a:xfrm>
          <a:custGeom>
            <a:avLst/>
            <a:gdLst>
              <a:gd name="connsiteX0" fmla="*/ 325120 w 1280160"/>
              <a:gd name="connsiteY0" fmla="*/ 1351280 h 1351280"/>
              <a:gd name="connsiteX1" fmla="*/ 614680 w 1280160"/>
              <a:gd name="connsiteY1" fmla="*/ 1351280 h 1351280"/>
              <a:gd name="connsiteX2" fmla="*/ 609600 w 1280160"/>
              <a:gd name="connsiteY2" fmla="*/ 843280 h 1351280"/>
              <a:gd name="connsiteX3" fmla="*/ 828040 w 1280160"/>
              <a:gd name="connsiteY3" fmla="*/ 670560 h 1351280"/>
              <a:gd name="connsiteX4" fmla="*/ 980440 w 1280160"/>
              <a:gd name="connsiteY4" fmla="*/ 370840 h 1351280"/>
              <a:gd name="connsiteX5" fmla="*/ 1239520 w 1280160"/>
              <a:gd name="connsiteY5" fmla="*/ 370840 h 1351280"/>
              <a:gd name="connsiteX6" fmla="*/ 1000760 w 1280160"/>
              <a:gd name="connsiteY6" fmla="*/ 314960 h 1351280"/>
              <a:gd name="connsiteX7" fmla="*/ 1168400 w 1280160"/>
              <a:gd name="connsiteY7" fmla="*/ 208280 h 1351280"/>
              <a:gd name="connsiteX8" fmla="*/ 1280160 w 1280160"/>
              <a:gd name="connsiteY8" fmla="*/ 0 h 1351280"/>
              <a:gd name="connsiteX9" fmla="*/ 1137920 w 1280160"/>
              <a:gd name="connsiteY9" fmla="*/ 157480 h 1351280"/>
              <a:gd name="connsiteX10" fmla="*/ 965200 w 1280160"/>
              <a:gd name="connsiteY10" fmla="*/ 264160 h 1351280"/>
              <a:gd name="connsiteX11" fmla="*/ 792480 w 1280160"/>
              <a:gd name="connsiteY11" fmla="*/ 533400 h 1351280"/>
              <a:gd name="connsiteX12" fmla="*/ 624840 w 1280160"/>
              <a:gd name="connsiteY12" fmla="*/ 335280 h 1351280"/>
              <a:gd name="connsiteX13" fmla="*/ 660400 w 1280160"/>
              <a:gd name="connsiteY13" fmla="*/ 223520 h 1351280"/>
              <a:gd name="connsiteX14" fmla="*/ 584200 w 1280160"/>
              <a:gd name="connsiteY14" fmla="*/ 360680 h 1351280"/>
              <a:gd name="connsiteX15" fmla="*/ 721360 w 1280160"/>
              <a:gd name="connsiteY15" fmla="*/ 568960 h 1351280"/>
              <a:gd name="connsiteX16" fmla="*/ 579120 w 1280160"/>
              <a:gd name="connsiteY16" fmla="*/ 726440 h 1351280"/>
              <a:gd name="connsiteX17" fmla="*/ 513080 w 1280160"/>
              <a:gd name="connsiteY17" fmla="*/ 614680 h 1351280"/>
              <a:gd name="connsiteX18" fmla="*/ 436880 w 1280160"/>
              <a:gd name="connsiteY18" fmla="*/ 690880 h 1351280"/>
              <a:gd name="connsiteX19" fmla="*/ 386080 w 1280160"/>
              <a:gd name="connsiteY19" fmla="*/ 533400 h 1351280"/>
              <a:gd name="connsiteX20" fmla="*/ 345440 w 1280160"/>
              <a:gd name="connsiteY20" fmla="*/ 594360 h 1351280"/>
              <a:gd name="connsiteX21" fmla="*/ 254000 w 1280160"/>
              <a:gd name="connsiteY21" fmla="*/ 548640 h 1351280"/>
              <a:gd name="connsiteX22" fmla="*/ 294640 w 1280160"/>
              <a:gd name="connsiteY22" fmla="*/ 858520 h 1351280"/>
              <a:gd name="connsiteX23" fmla="*/ 264160 w 1280160"/>
              <a:gd name="connsiteY23" fmla="*/ 1107440 h 1351280"/>
              <a:gd name="connsiteX24" fmla="*/ 111760 w 1280160"/>
              <a:gd name="connsiteY24" fmla="*/ 1046480 h 1351280"/>
              <a:gd name="connsiteX25" fmla="*/ 0 w 1280160"/>
              <a:gd name="connsiteY25" fmla="*/ 970280 h 1351280"/>
              <a:gd name="connsiteX26" fmla="*/ 106680 w 1280160"/>
              <a:gd name="connsiteY26" fmla="*/ 1102360 h 1351280"/>
              <a:gd name="connsiteX27" fmla="*/ 264160 w 1280160"/>
              <a:gd name="connsiteY27" fmla="*/ 1183640 h 1351280"/>
              <a:gd name="connsiteX28" fmla="*/ 254000 w 1280160"/>
              <a:gd name="connsiteY28" fmla="*/ 1346200 h 1351280"/>
              <a:gd name="connsiteX29" fmla="*/ 325120 w 1280160"/>
              <a:gd name="connsiteY29" fmla="*/ 1351280 h 1351280"/>
              <a:gd name="connsiteX0" fmla="*/ 254000 w 1280160"/>
              <a:gd name="connsiteY0" fmla="*/ 1346200 h 1351280"/>
              <a:gd name="connsiteX1" fmla="*/ 614680 w 1280160"/>
              <a:gd name="connsiteY1" fmla="*/ 1351280 h 1351280"/>
              <a:gd name="connsiteX2" fmla="*/ 609600 w 1280160"/>
              <a:gd name="connsiteY2" fmla="*/ 843280 h 1351280"/>
              <a:gd name="connsiteX3" fmla="*/ 828040 w 1280160"/>
              <a:gd name="connsiteY3" fmla="*/ 670560 h 1351280"/>
              <a:gd name="connsiteX4" fmla="*/ 980440 w 1280160"/>
              <a:gd name="connsiteY4" fmla="*/ 370840 h 1351280"/>
              <a:gd name="connsiteX5" fmla="*/ 1239520 w 1280160"/>
              <a:gd name="connsiteY5" fmla="*/ 370840 h 1351280"/>
              <a:gd name="connsiteX6" fmla="*/ 1000760 w 1280160"/>
              <a:gd name="connsiteY6" fmla="*/ 314960 h 1351280"/>
              <a:gd name="connsiteX7" fmla="*/ 1168400 w 1280160"/>
              <a:gd name="connsiteY7" fmla="*/ 208280 h 1351280"/>
              <a:gd name="connsiteX8" fmla="*/ 1280160 w 1280160"/>
              <a:gd name="connsiteY8" fmla="*/ 0 h 1351280"/>
              <a:gd name="connsiteX9" fmla="*/ 1137920 w 1280160"/>
              <a:gd name="connsiteY9" fmla="*/ 157480 h 1351280"/>
              <a:gd name="connsiteX10" fmla="*/ 965200 w 1280160"/>
              <a:gd name="connsiteY10" fmla="*/ 264160 h 1351280"/>
              <a:gd name="connsiteX11" fmla="*/ 792480 w 1280160"/>
              <a:gd name="connsiteY11" fmla="*/ 533400 h 1351280"/>
              <a:gd name="connsiteX12" fmla="*/ 624840 w 1280160"/>
              <a:gd name="connsiteY12" fmla="*/ 335280 h 1351280"/>
              <a:gd name="connsiteX13" fmla="*/ 660400 w 1280160"/>
              <a:gd name="connsiteY13" fmla="*/ 223520 h 1351280"/>
              <a:gd name="connsiteX14" fmla="*/ 584200 w 1280160"/>
              <a:gd name="connsiteY14" fmla="*/ 360680 h 1351280"/>
              <a:gd name="connsiteX15" fmla="*/ 721360 w 1280160"/>
              <a:gd name="connsiteY15" fmla="*/ 568960 h 1351280"/>
              <a:gd name="connsiteX16" fmla="*/ 579120 w 1280160"/>
              <a:gd name="connsiteY16" fmla="*/ 726440 h 1351280"/>
              <a:gd name="connsiteX17" fmla="*/ 513080 w 1280160"/>
              <a:gd name="connsiteY17" fmla="*/ 614680 h 1351280"/>
              <a:gd name="connsiteX18" fmla="*/ 436880 w 1280160"/>
              <a:gd name="connsiteY18" fmla="*/ 690880 h 1351280"/>
              <a:gd name="connsiteX19" fmla="*/ 386080 w 1280160"/>
              <a:gd name="connsiteY19" fmla="*/ 533400 h 1351280"/>
              <a:gd name="connsiteX20" fmla="*/ 345440 w 1280160"/>
              <a:gd name="connsiteY20" fmla="*/ 594360 h 1351280"/>
              <a:gd name="connsiteX21" fmla="*/ 254000 w 1280160"/>
              <a:gd name="connsiteY21" fmla="*/ 548640 h 1351280"/>
              <a:gd name="connsiteX22" fmla="*/ 294640 w 1280160"/>
              <a:gd name="connsiteY22" fmla="*/ 858520 h 1351280"/>
              <a:gd name="connsiteX23" fmla="*/ 264160 w 1280160"/>
              <a:gd name="connsiteY23" fmla="*/ 1107440 h 1351280"/>
              <a:gd name="connsiteX24" fmla="*/ 111760 w 1280160"/>
              <a:gd name="connsiteY24" fmla="*/ 1046480 h 1351280"/>
              <a:gd name="connsiteX25" fmla="*/ 0 w 1280160"/>
              <a:gd name="connsiteY25" fmla="*/ 970280 h 1351280"/>
              <a:gd name="connsiteX26" fmla="*/ 106680 w 1280160"/>
              <a:gd name="connsiteY26" fmla="*/ 1102360 h 1351280"/>
              <a:gd name="connsiteX27" fmla="*/ 264160 w 1280160"/>
              <a:gd name="connsiteY27" fmla="*/ 1183640 h 1351280"/>
              <a:gd name="connsiteX28" fmla="*/ 254000 w 1280160"/>
              <a:gd name="connsiteY28" fmla="*/ 1346200 h 1351280"/>
              <a:gd name="connsiteX0" fmla="*/ 233680 w 1280160"/>
              <a:gd name="connsiteY0" fmla="*/ 1356360 h 1356360"/>
              <a:gd name="connsiteX1" fmla="*/ 614680 w 1280160"/>
              <a:gd name="connsiteY1" fmla="*/ 1351280 h 1356360"/>
              <a:gd name="connsiteX2" fmla="*/ 609600 w 1280160"/>
              <a:gd name="connsiteY2" fmla="*/ 843280 h 1356360"/>
              <a:gd name="connsiteX3" fmla="*/ 828040 w 1280160"/>
              <a:gd name="connsiteY3" fmla="*/ 670560 h 1356360"/>
              <a:gd name="connsiteX4" fmla="*/ 980440 w 1280160"/>
              <a:gd name="connsiteY4" fmla="*/ 370840 h 1356360"/>
              <a:gd name="connsiteX5" fmla="*/ 1239520 w 1280160"/>
              <a:gd name="connsiteY5" fmla="*/ 370840 h 1356360"/>
              <a:gd name="connsiteX6" fmla="*/ 1000760 w 1280160"/>
              <a:gd name="connsiteY6" fmla="*/ 314960 h 1356360"/>
              <a:gd name="connsiteX7" fmla="*/ 1168400 w 1280160"/>
              <a:gd name="connsiteY7" fmla="*/ 208280 h 1356360"/>
              <a:gd name="connsiteX8" fmla="*/ 1280160 w 1280160"/>
              <a:gd name="connsiteY8" fmla="*/ 0 h 1356360"/>
              <a:gd name="connsiteX9" fmla="*/ 1137920 w 1280160"/>
              <a:gd name="connsiteY9" fmla="*/ 157480 h 1356360"/>
              <a:gd name="connsiteX10" fmla="*/ 965200 w 1280160"/>
              <a:gd name="connsiteY10" fmla="*/ 264160 h 1356360"/>
              <a:gd name="connsiteX11" fmla="*/ 792480 w 1280160"/>
              <a:gd name="connsiteY11" fmla="*/ 533400 h 1356360"/>
              <a:gd name="connsiteX12" fmla="*/ 624840 w 1280160"/>
              <a:gd name="connsiteY12" fmla="*/ 335280 h 1356360"/>
              <a:gd name="connsiteX13" fmla="*/ 660400 w 1280160"/>
              <a:gd name="connsiteY13" fmla="*/ 223520 h 1356360"/>
              <a:gd name="connsiteX14" fmla="*/ 584200 w 1280160"/>
              <a:gd name="connsiteY14" fmla="*/ 360680 h 1356360"/>
              <a:gd name="connsiteX15" fmla="*/ 721360 w 1280160"/>
              <a:gd name="connsiteY15" fmla="*/ 568960 h 1356360"/>
              <a:gd name="connsiteX16" fmla="*/ 579120 w 1280160"/>
              <a:gd name="connsiteY16" fmla="*/ 726440 h 1356360"/>
              <a:gd name="connsiteX17" fmla="*/ 513080 w 1280160"/>
              <a:gd name="connsiteY17" fmla="*/ 614680 h 1356360"/>
              <a:gd name="connsiteX18" fmla="*/ 436880 w 1280160"/>
              <a:gd name="connsiteY18" fmla="*/ 690880 h 1356360"/>
              <a:gd name="connsiteX19" fmla="*/ 386080 w 1280160"/>
              <a:gd name="connsiteY19" fmla="*/ 533400 h 1356360"/>
              <a:gd name="connsiteX20" fmla="*/ 345440 w 1280160"/>
              <a:gd name="connsiteY20" fmla="*/ 594360 h 1356360"/>
              <a:gd name="connsiteX21" fmla="*/ 254000 w 1280160"/>
              <a:gd name="connsiteY21" fmla="*/ 548640 h 1356360"/>
              <a:gd name="connsiteX22" fmla="*/ 294640 w 1280160"/>
              <a:gd name="connsiteY22" fmla="*/ 858520 h 1356360"/>
              <a:gd name="connsiteX23" fmla="*/ 264160 w 1280160"/>
              <a:gd name="connsiteY23" fmla="*/ 1107440 h 1356360"/>
              <a:gd name="connsiteX24" fmla="*/ 111760 w 1280160"/>
              <a:gd name="connsiteY24" fmla="*/ 1046480 h 1356360"/>
              <a:gd name="connsiteX25" fmla="*/ 0 w 1280160"/>
              <a:gd name="connsiteY25" fmla="*/ 970280 h 1356360"/>
              <a:gd name="connsiteX26" fmla="*/ 106680 w 1280160"/>
              <a:gd name="connsiteY26" fmla="*/ 1102360 h 1356360"/>
              <a:gd name="connsiteX27" fmla="*/ 264160 w 1280160"/>
              <a:gd name="connsiteY27" fmla="*/ 1183640 h 1356360"/>
              <a:gd name="connsiteX28" fmla="*/ 233680 w 1280160"/>
              <a:gd name="connsiteY28" fmla="*/ 1356360 h 135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80160" h="1356360">
                <a:moveTo>
                  <a:pt x="233680" y="1356360"/>
                </a:moveTo>
                <a:lnTo>
                  <a:pt x="614680" y="1351280"/>
                </a:lnTo>
                <a:cubicBezTo>
                  <a:pt x="612987" y="1181947"/>
                  <a:pt x="611293" y="1012613"/>
                  <a:pt x="609600" y="843280"/>
                </a:cubicBezTo>
                <a:lnTo>
                  <a:pt x="828040" y="670560"/>
                </a:lnTo>
                <a:lnTo>
                  <a:pt x="980440" y="370840"/>
                </a:lnTo>
                <a:lnTo>
                  <a:pt x="1239520" y="370840"/>
                </a:lnTo>
                <a:lnTo>
                  <a:pt x="1000760" y="314960"/>
                </a:lnTo>
                <a:lnTo>
                  <a:pt x="1168400" y="208280"/>
                </a:lnTo>
                <a:lnTo>
                  <a:pt x="1280160" y="0"/>
                </a:lnTo>
                <a:lnTo>
                  <a:pt x="1137920" y="157480"/>
                </a:lnTo>
                <a:lnTo>
                  <a:pt x="965200" y="264160"/>
                </a:lnTo>
                <a:lnTo>
                  <a:pt x="792480" y="533400"/>
                </a:lnTo>
                <a:lnTo>
                  <a:pt x="624840" y="335280"/>
                </a:lnTo>
                <a:lnTo>
                  <a:pt x="660400" y="223520"/>
                </a:lnTo>
                <a:lnTo>
                  <a:pt x="584200" y="360680"/>
                </a:lnTo>
                <a:lnTo>
                  <a:pt x="721360" y="568960"/>
                </a:lnTo>
                <a:lnTo>
                  <a:pt x="579120" y="726440"/>
                </a:lnTo>
                <a:lnTo>
                  <a:pt x="513080" y="614680"/>
                </a:lnTo>
                <a:lnTo>
                  <a:pt x="436880" y="690880"/>
                </a:lnTo>
                <a:lnTo>
                  <a:pt x="386080" y="533400"/>
                </a:lnTo>
                <a:lnTo>
                  <a:pt x="345440" y="594360"/>
                </a:lnTo>
                <a:lnTo>
                  <a:pt x="254000" y="548640"/>
                </a:lnTo>
                <a:lnTo>
                  <a:pt x="294640" y="858520"/>
                </a:lnTo>
                <a:lnTo>
                  <a:pt x="264160" y="1107440"/>
                </a:lnTo>
                <a:lnTo>
                  <a:pt x="111760" y="1046480"/>
                </a:lnTo>
                <a:lnTo>
                  <a:pt x="0" y="970280"/>
                </a:lnTo>
                <a:lnTo>
                  <a:pt x="106680" y="1102360"/>
                </a:lnTo>
                <a:lnTo>
                  <a:pt x="264160" y="1183640"/>
                </a:lnTo>
                <a:lnTo>
                  <a:pt x="233680" y="1356360"/>
                </a:lnTo>
                <a:close/>
              </a:path>
            </a:pathLst>
          </a:custGeom>
          <a:solidFill>
            <a:srgbClr val="996633"/>
          </a:solidFill>
          <a:ln w="19050">
            <a:solidFill>
              <a:srgbClr val="663300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8" name="フリーフォーム 27"/>
          <p:cNvSpPr/>
          <p:nvPr/>
        </p:nvSpPr>
        <p:spPr bwMode="auto">
          <a:xfrm>
            <a:off x="407496" y="2753926"/>
            <a:ext cx="1620180" cy="1638090"/>
          </a:xfrm>
          <a:custGeom>
            <a:avLst/>
            <a:gdLst>
              <a:gd name="connsiteX0" fmla="*/ 2270760 w 4145280"/>
              <a:gd name="connsiteY0" fmla="*/ 3469640 h 3469640"/>
              <a:gd name="connsiteX1" fmla="*/ 1691640 w 4145280"/>
              <a:gd name="connsiteY1" fmla="*/ 3469640 h 3469640"/>
              <a:gd name="connsiteX2" fmla="*/ 1793240 w 4145280"/>
              <a:gd name="connsiteY2" fmla="*/ 2534920 h 3469640"/>
              <a:gd name="connsiteX3" fmla="*/ 1092200 w 4145280"/>
              <a:gd name="connsiteY3" fmla="*/ 2341880 h 3469640"/>
              <a:gd name="connsiteX4" fmla="*/ 975360 w 4145280"/>
              <a:gd name="connsiteY4" fmla="*/ 2260600 h 3469640"/>
              <a:gd name="connsiteX5" fmla="*/ 513080 w 4145280"/>
              <a:gd name="connsiteY5" fmla="*/ 2372360 h 3469640"/>
              <a:gd name="connsiteX6" fmla="*/ 137160 w 4145280"/>
              <a:gd name="connsiteY6" fmla="*/ 2260600 h 3469640"/>
              <a:gd name="connsiteX7" fmla="*/ 543560 w 4145280"/>
              <a:gd name="connsiteY7" fmla="*/ 2286000 h 3469640"/>
              <a:gd name="connsiteX8" fmla="*/ 833120 w 4145280"/>
              <a:gd name="connsiteY8" fmla="*/ 2199640 h 3469640"/>
              <a:gd name="connsiteX9" fmla="*/ 457200 w 4145280"/>
              <a:gd name="connsiteY9" fmla="*/ 1976120 h 3469640"/>
              <a:gd name="connsiteX10" fmla="*/ 330200 w 4145280"/>
              <a:gd name="connsiteY10" fmla="*/ 1767840 h 3469640"/>
              <a:gd name="connsiteX11" fmla="*/ 0 w 4145280"/>
              <a:gd name="connsiteY11" fmla="*/ 1661160 h 3469640"/>
              <a:gd name="connsiteX12" fmla="*/ 248920 w 4145280"/>
              <a:gd name="connsiteY12" fmla="*/ 1666240 h 3469640"/>
              <a:gd name="connsiteX13" fmla="*/ 96520 w 4145280"/>
              <a:gd name="connsiteY13" fmla="*/ 1366520 h 3469640"/>
              <a:gd name="connsiteX14" fmla="*/ 452120 w 4145280"/>
              <a:gd name="connsiteY14" fmla="*/ 1798320 h 3469640"/>
              <a:gd name="connsiteX15" fmla="*/ 629920 w 4145280"/>
              <a:gd name="connsiteY15" fmla="*/ 1889760 h 3469640"/>
              <a:gd name="connsiteX16" fmla="*/ 579120 w 4145280"/>
              <a:gd name="connsiteY16" fmla="*/ 1381760 h 3469640"/>
              <a:gd name="connsiteX17" fmla="*/ 787400 w 4145280"/>
              <a:gd name="connsiteY17" fmla="*/ 1976120 h 3469640"/>
              <a:gd name="connsiteX18" fmla="*/ 1229360 w 4145280"/>
              <a:gd name="connsiteY18" fmla="*/ 2194560 h 3469640"/>
              <a:gd name="connsiteX19" fmla="*/ 1432560 w 4145280"/>
              <a:gd name="connsiteY19" fmla="*/ 2209800 h 3469640"/>
              <a:gd name="connsiteX20" fmla="*/ 1224280 w 4145280"/>
              <a:gd name="connsiteY20" fmla="*/ 1798320 h 3469640"/>
              <a:gd name="connsiteX21" fmla="*/ 1651000 w 4145280"/>
              <a:gd name="connsiteY21" fmla="*/ 2306320 h 3469640"/>
              <a:gd name="connsiteX22" fmla="*/ 1838960 w 4145280"/>
              <a:gd name="connsiteY22" fmla="*/ 2296160 h 3469640"/>
              <a:gd name="connsiteX23" fmla="*/ 1879600 w 4145280"/>
              <a:gd name="connsiteY23" fmla="*/ 1879600 h 3469640"/>
              <a:gd name="connsiteX24" fmla="*/ 1539240 w 4145280"/>
              <a:gd name="connsiteY24" fmla="*/ 1696720 h 3469640"/>
              <a:gd name="connsiteX25" fmla="*/ 1254760 w 4145280"/>
              <a:gd name="connsiteY25" fmla="*/ 1244600 h 3469640"/>
              <a:gd name="connsiteX26" fmla="*/ 1005840 w 4145280"/>
              <a:gd name="connsiteY26" fmla="*/ 1178560 h 3469640"/>
              <a:gd name="connsiteX27" fmla="*/ 1224280 w 4145280"/>
              <a:gd name="connsiteY27" fmla="*/ 1158240 h 3469640"/>
              <a:gd name="connsiteX28" fmla="*/ 1209040 w 4145280"/>
              <a:gd name="connsiteY28" fmla="*/ 904240 h 3469640"/>
              <a:gd name="connsiteX29" fmla="*/ 1336040 w 4145280"/>
              <a:gd name="connsiteY29" fmla="*/ 1214120 h 3469640"/>
              <a:gd name="connsiteX30" fmla="*/ 1478280 w 4145280"/>
              <a:gd name="connsiteY30" fmla="*/ 1371600 h 3469640"/>
              <a:gd name="connsiteX31" fmla="*/ 1544320 w 4145280"/>
              <a:gd name="connsiteY31" fmla="*/ 1137920 h 3469640"/>
              <a:gd name="connsiteX32" fmla="*/ 1564640 w 4145280"/>
              <a:gd name="connsiteY32" fmla="*/ 1498600 h 3469640"/>
              <a:gd name="connsiteX33" fmla="*/ 1701800 w 4145280"/>
              <a:gd name="connsiteY33" fmla="*/ 1635760 h 3469640"/>
              <a:gd name="connsiteX34" fmla="*/ 1899920 w 4145280"/>
              <a:gd name="connsiteY34" fmla="*/ 1691640 h 3469640"/>
              <a:gd name="connsiteX35" fmla="*/ 1950720 w 4145280"/>
              <a:gd name="connsiteY35" fmla="*/ 1371600 h 3469640"/>
              <a:gd name="connsiteX36" fmla="*/ 1620520 w 4145280"/>
              <a:gd name="connsiteY36" fmla="*/ 1041400 h 3469640"/>
              <a:gd name="connsiteX37" fmla="*/ 1427480 w 4145280"/>
              <a:gd name="connsiteY37" fmla="*/ 934720 h 3469640"/>
              <a:gd name="connsiteX38" fmla="*/ 1295400 w 4145280"/>
              <a:gd name="connsiteY38" fmla="*/ 482600 h 3469640"/>
              <a:gd name="connsiteX39" fmla="*/ 1137920 w 4145280"/>
              <a:gd name="connsiteY39" fmla="*/ 248920 h 3469640"/>
              <a:gd name="connsiteX40" fmla="*/ 1300480 w 4145280"/>
              <a:gd name="connsiteY40" fmla="*/ 370840 h 3469640"/>
              <a:gd name="connsiteX41" fmla="*/ 1457960 w 4145280"/>
              <a:gd name="connsiteY41" fmla="*/ 223520 h 3469640"/>
              <a:gd name="connsiteX42" fmla="*/ 1336040 w 4145280"/>
              <a:gd name="connsiteY42" fmla="*/ 462280 h 3469640"/>
              <a:gd name="connsiteX43" fmla="*/ 1524000 w 4145280"/>
              <a:gd name="connsiteY43" fmla="*/ 853440 h 3469640"/>
              <a:gd name="connsiteX44" fmla="*/ 1691640 w 4145280"/>
              <a:gd name="connsiteY44" fmla="*/ 985520 h 3469640"/>
              <a:gd name="connsiteX45" fmla="*/ 1691640 w 4145280"/>
              <a:gd name="connsiteY45" fmla="*/ 772160 h 3469640"/>
              <a:gd name="connsiteX46" fmla="*/ 1620520 w 4145280"/>
              <a:gd name="connsiteY46" fmla="*/ 492760 h 3469640"/>
              <a:gd name="connsiteX47" fmla="*/ 1783080 w 4145280"/>
              <a:gd name="connsiteY47" fmla="*/ 777240 h 3469640"/>
              <a:gd name="connsiteX48" fmla="*/ 1793240 w 4145280"/>
              <a:gd name="connsiteY48" fmla="*/ 1061720 h 3469640"/>
              <a:gd name="connsiteX49" fmla="*/ 1981200 w 4145280"/>
              <a:gd name="connsiteY49" fmla="*/ 1183640 h 3469640"/>
              <a:gd name="connsiteX50" fmla="*/ 2148840 w 4145280"/>
              <a:gd name="connsiteY50" fmla="*/ 645160 h 3469640"/>
              <a:gd name="connsiteX51" fmla="*/ 1838960 w 4145280"/>
              <a:gd name="connsiteY51" fmla="*/ 462280 h 3469640"/>
              <a:gd name="connsiteX52" fmla="*/ 1752600 w 4145280"/>
              <a:gd name="connsiteY52" fmla="*/ 137160 h 3469640"/>
              <a:gd name="connsiteX53" fmla="*/ 1899920 w 4145280"/>
              <a:gd name="connsiteY53" fmla="*/ 426720 h 3469640"/>
              <a:gd name="connsiteX54" fmla="*/ 1981200 w 4145280"/>
              <a:gd name="connsiteY54" fmla="*/ 462280 h 3469640"/>
              <a:gd name="connsiteX55" fmla="*/ 1955800 w 4145280"/>
              <a:gd name="connsiteY55" fmla="*/ 213360 h 3469640"/>
              <a:gd name="connsiteX56" fmla="*/ 2072640 w 4145280"/>
              <a:gd name="connsiteY56" fmla="*/ 487680 h 3469640"/>
              <a:gd name="connsiteX57" fmla="*/ 2194560 w 4145280"/>
              <a:gd name="connsiteY57" fmla="*/ 548640 h 3469640"/>
              <a:gd name="connsiteX58" fmla="*/ 2275840 w 4145280"/>
              <a:gd name="connsiteY58" fmla="*/ 370840 h 3469640"/>
              <a:gd name="connsiteX59" fmla="*/ 2179320 w 4145280"/>
              <a:gd name="connsiteY59" fmla="*/ 213360 h 3469640"/>
              <a:gd name="connsiteX60" fmla="*/ 2164080 w 4145280"/>
              <a:gd name="connsiteY60" fmla="*/ 0 h 3469640"/>
              <a:gd name="connsiteX61" fmla="*/ 2230120 w 4145280"/>
              <a:gd name="connsiteY61" fmla="*/ 203200 h 3469640"/>
              <a:gd name="connsiteX62" fmla="*/ 2306320 w 4145280"/>
              <a:gd name="connsiteY62" fmla="*/ 259080 h 3469640"/>
              <a:gd name="connsiteX63" fmla="*/ 2448560 w 4145280"/>
              <a:gd name="connsiteY63" fmla="*/ 40640 h 3469640"/>
              <a:gd name="connsiteX64" fmla="*/ 2367280 w 4145280"/>
              <a:gd name="connsiteY64" fmla="*/ 375920 h 3469640"/>
              <a:gd name="connsiteX65" fmla="*/ 2580640 w 4145280"/>
              <a:gd name="connsiteY65" fmla="*/ 309880 h 3469640"/>
              <a:gd name="connsiteX66" fmla="*/ 2641600 w 4145280"/>
              <a:gd name="connsiteY66" fmla="*/ 223520 h 3469640"/>
              <a:gd name="connsiteX67" fmla="*/ 2890520 w 4145280"/>
              <a:gd name="connsiteY67" fmla="*/ 132080 h 3469640"/>
              <a:gd name="connsiteX68" fmla="*/ 2692400 w 4145280"/>
              <a:gd name="connsiteY68" fmla="*/ 299720 h 3469640"/>
              <a:gd name="connsiteX69" fmla="*/ 2656840 w 4145280"/>
              <a:gd name="connsiteY69" fmla="*/ 386080 h 3469640"/>
              <a:gd name="connsiteX70" fmla="*/ 2321560 w 4145280"/>
              <a:gd name="connsiteY70" fmla="*/ 538480 h 3469640"/>
              <a:gd name="connsiteX71" fmla="*/ 2219960 w 4145280"/>
              <a:gd name="connsiteY71" fmla="*/ 1031240 h 3469640"/>
              <a:gd name="connsiteX72" fmla="*/ 2550160 w 4145280"/>
              <a:gd name="connsiteY72" fmla="*/ 985520 h 3469640"/>
              <a:gd name="connsiteX73" fmla="*/ 2941320 w 4145280"/>
              <a:gd name="connsiteY73" fmla="*/ 650240 h 3469640"/>
              <a:gd name="connsiteX74" fmla="*/ 2788920 w 4145280"/>
              <a:gd name="connsiteY74" fmla="*/ 858520 h 3469640"/>
              <a:gd name="connsiteX75" fmla="*/ 2992120 w 4145280"/>
              <a:gd name="connsiteY75" fmla="*/ 873760 h 3469640"/>
              <a:gd name="connsiteX76" fmla="*/ 2748280 w 4145280"/>
              <a:gd name="connsiteY76" fmla="*/ 934720 h 3469640"/>
              <a:gd name="connsiteX77" fmla="*/ 2595880 w 4145280"/>
              <a:gd name="connsiteY77" fmla="*/ 1061720 h 3469640"/>
              <a:gd name="connsiteX78" fmla="*/ 2214880 w 4145280"/>
              <a:gd name="connsiteY78" fmla="*/ 1158240 h 3469640"/>
              <a:gd name="connsiteX79" fmla="*/ 2194560 w 4145280"/>
              <a:gd name="connsiteY79" fmla="*/ 1711960 h 3469640"/>
              <a:gd name="connsiteX80" fmla="*/ 2585720 w 4145280"/>
              <a:gd name="connsiteY80" fmla="*/ 1651000 h 3469640"/>
              <a:gd name="connsiteX81" fmla="*/ 2875280 w 4145280"/>
              <a:gd name="connsiteY81" fmla="*/ 1407160 h 3469640"/>
              <a:gd name="connsiteX82" fmla="*/ 2966720 w 4145280"/>
              <a:gd name="connsiteY82" fmla="*/ 1031240 h 3469640"/>
              <a:gd name="connsiteX83" fmla="*/ 2966720 w 4145280"/>
              <a:gd name="connsiteY83" fmla="*/ 1275080 h 3469640"/>
              <a:gd name="connsiteX84" fmla="*/ 3164840 w 4145280"/>
              <a:gd name="connsiteY84" fmla="*/ 1188720 h 3469640"/>
              <a:gd name="connsiteX85" fmla="*/ 2976880 w 4145280"/>
              <a:gd name="connsiteY85" fmla="*/ 1351280 h 3469640"/>
              <a:gd name="connsiteX86" fmla="*/ 2946400 w 4145280"/>
              <a:gd name="connsiteY86" fmla="*/ 1503680 h 3469640"/>
              <a:gd name="connsiteX87" fmla="*/ 2672080 w 4145280"/>
              <a:gd name="connsiteY87" fmla="*/ 1752600 h 3469640"/>
              <a:gd name="connsiteX88" fmla="*/ 2184400 w 4145280"/>
              <a:gd name="connsiteY88" fmla="*/ 1910080 h 3469640"/>
              <a:gd name="connsiteX89" fmla="*/ 2204720 w 4145280"/>
              <a:gd name="connsiteY89" fmla="*/ 2148840 h 3469640"/>
              <a:gd name="connsiteX90" fmla="*/ 2753360 w 4145280"/>
              <a:gd name="connsiteY90" fmla="*/ 2032000 h 3469640"/>
              <a:gd name="connsiteX91" fmla="*/ 3124200 w 4145280"/>
              <a:gd name="connsiteY91" fmla="*/ 1727200 h 3469640"/>
              <a:gd name="connsiteX92" fmla="*/ 3388360 w 4145280"/>
              <a:gd name="connsiteY92" fmla="*/ 1310640 h 3469640"/>
              <a:gd name="connsiteX93" fmla="*/ 3464560 w 4145280"/>
              <a:gd name="connsiteY93" fmla="*/ 1016000 h 3469640"/>
              <a:gd name="connsiteX94" fmla="*/ 3449320 w 4145280"/>
              <a:gd name="connsiteY94" fmla="*/ 1290320 h 3469640"/>
              <a:gd name="connsiteX95" fmla="*/ 3413760 w 4145280"/>
              <a:gd name="connsiteY95" fmla="*/ 1422400 h 3469640"/>
              <a:gd name="connsiteX96" fmla="*/ 3698240 w 4145280"/>
              <a:gd name="connsiteY96" fmla="*/ 1361440 h 3469640"/>
              <a:gd name="connsiteX97" fmla="*/ 3388360 w 4145280"/>
              <a:gd name="connsiteY97" fmla="*/ 1524000 h 3469640"/>
              <a:gd name="connsiteX98" fmla="*/ 3256280 w 4145280"/>
              <a:gd name="connsiteY98" fmla="*/ 1747520 h 3469640"/>
              <a:gd name="connsiteX99" fmla="*/ 2890520 w 4145280"/>
              <a:gd name="connsiteY99" fmla="*/ 2098040 h 3469640"/>
              <a:gd name="connsiteX100" fmla="*/ 3205480 w 4145280"/>
              <a:gd name="connsiteY100" fmla="*/ 2230120 h 3469640"/>
              <a:gd name="connsiteX101" fmla="*/ 2834640 w 4145280"/>
              <a:gd name="connsiteY101" fmla="*/ 2179320 h 3469640"/>
              <a:gd name="connsiteX102" fmla="*/ 2540000 w 4145280"/>
              <a:gd name="connsiteY102" fmla="*/ 2286000 h 3469640"/>
              <a:gd name="connsiteX103" fmla="*/ 2169160 w 4145280"/>
              <a:gd name="connsiteY103" fmla="*/ 2357120 h 3469640"/>
              <a:gd name="connsiteX104" fmla="*/ 2219960 w 4145280"/>
              <a:gd name="connsiteY104" fmla="*/ 2616200 h 3469640"/>
              <a:gd name="connsiteX105" fmla="*/ 2870200 w 4145280"/>
              <a:gd name="connsiteY105" fmla="*/ 2611120 h 3469640"/>
              <a:gd name="connsiteX106" fmla="*/ 3622040 w 4145280"/>
              <a:gd name="connsiteY106" fmla="*/ 2245360 h 3469640"/>
              <a:gd name="connsiteX107" fmla="*/ 3789680 w 4145280"/>
              <a:gd name="connsiteY107" fmla="*/ 1803400 h 3469640"/>
              <a:gd name="connsiteX108" fmla="*/ 3764280 w 4145280"/>
              <a:gd name="connsiteY108" fmla="*/ 2113280 h 3469640"/>
              <a:gd name="connsiteX109" fmla="*/ 3997960 w 4145280"/>
              <a:gd name="connsiteY109" fmla="*/ 1859280 h 3469640"/>
              <a:gd name="connsiteX110" fmla="*/ 4145280 w 4145280"/>
              <a:gd name="connsiteY110" fmla="*/ 1666240 h 3469640"/>
              <a:gd name="connsiteX111" fmla="*/ 3992880 w 4145280"/>
              <a:gd name="connsiteY111" fmla="*/ 1960880 h 3469640"/>
              <a:gd name="connsiteX112" fmla="*/ 3881120 w 4145280"/>
              <a:gd name="connsiteY112" fmla="*/ 2174240 h 3469640"/>
              <a:gd name="connsiteX113" fmla="*/ 3403600 w 4145280"/>
              <a:gd name="connsiteY113" fmla="*/ 2463800 h 3469640"/>
              <a:gd name="connsiteX114" fmla="*/ 3616960 w 4145280"/>
              <a:gd name="connsiteY114" fmla="*/ 2560320 h 3469640"/>
              <a:gd name="connsiteX115" fmla="*/ 4084320 w 4145280"/>
              <a:gd name="connsiteY115" fmla="*/ 2580640 h 3469640"/>
              <a:gd name="connsiteX116" fmla="*/ 3662680 w 4145280"/>
              <a:gd name="connsiteY116" fmla="*/ 2656840 h 3469640"/>
              <a:gd name="connsiteX117" fmla="*/ 3286760 w 4145280"/>
              <a:gd name="connsiteY117" fmla="*/ 2570480 h 3469640"/>
              <a:gd name="connsiteX118" fmla="*/ 3022600 w 4145280"/>
              <a:gd name="connsiteY118" fmla="*/ 2733040 h 3469640"/>
              <a:gd name="connsiteX119" fmla="*/ 2753360 w 4145280"/>
              <a:gd name="connsiteY119" fmla="*/ 2768600 h 3469640"/>
              <a:gd name="connsiteX120" fmla="*/ 2839720 w 4145280"/>
              <a:gd name="connsiteY120" fmla="*/ 2870200 h 3469640"/>
              <a:gd name="connsiteX121" fmla="*/ 2651760 w 4145280"/>
              <a:gd name="connsiteY121" fmla="*/ 2799080 h 3469640"/>
              <a:gd name="connsiteX122" fmla="*/ 2219960 w 4145280"/>
              <a:gd name="connsiteY122" fmla="*/ 2829560 h 3469640"/>
              <a:gd name="connsiteX123" fmla="*/ 2270760 w 4145280"/>
              <a:gd name="connsiteY123" fmla="*/ 3469640 h 346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4145280" h="3469640">
                <a:moveTo>
                  <a:pt x="2270760" y="3469640"/>
                </a:moveTo>
                <a:lnTo>
                  <a:pt x="1691640" y="3469640"/>
                </a:lnTo>
                <a:lnTo>
                  <a:pt x="1793240" y="2534920"/>
                </a:lnTo>
                <a:lnTo>
                  <a:pt x="1092200" y="2341880"/>
                </a:lnTo>
                <a:lnTo>
                  <a:pt x="975360" y="2260600"/>
                </a:lnTo>
                <a:lnTo>
                  <a:pt x="513080" y="2372360"/>
                </a:lnTo>
                <a:lnTo>
                  <a:pt x="137160" y="2260600"/>
                </a:lnTo>
                <a:lnTo>
                  <a:pt x="543560" y="2286000"/>
                </a:lnTo>
                <a:lnTo>
                  <a:pt x="833120" y="2199640"/>
                </a:lnTo>
                <a:lnTo>
                  <a:pt x="457200" y="1976120"/>
                </a:lnTo>
                <a:lnTo>
                  <a:pt x="330200" y="1767840"/>
                </a:lnTo>
                <a:lnTo>
                  <a:pt x="0" y="1661160"/>
                </a:lnTo>
                <a:lnTo>
                  <a:pt x="248920" y="1666240"/>
                </a:lnTo>
                <a:lnTo>
                  <a:pt x="96520" y="1366520"/>
                </a:lnTo>
                <a:lnTo>
                  <a:pt x="452120" y="1798320"/>
                </a:lnTo>
                <a:lnTo>
                  <a:pt x="629920" y="1889760"/>
                </a:lnTo>
                <a:lnTo>
                  <a:pt x="579120" y="1381760"/>
                </a:lnTo>
                <a:lnTo>
                  <a:pt x="787400" y="1976120"/>
                </a:lnTo>
                <a:lnTo>
                  <a:pt x="1229360" y="2194560"/>
                </a:lnTo>
                <a:lnTo>
                  <a:pt x="1432560" y="2209800"/>
                </a:lnTo>
                <a:lnTo>
                  <a:pt x="1224280" y="1798320"/>
                </a:lnTo>
                <a:lnTo>
                  <a:pt x="1651000" y="2306320"/>
                </a:lnTo>
                <a:lnTo>
                  <a:pt x="1838960" y="2296160"/>
                </a:lnTo>
                <a:lnTo>
                  <a:pt x="1879600" y="1879600"/>
                </a:lnTo>
                <a:lnTo>
                  <a:pt x="1539240" y="1696720"/>
                </a:lnTo>
                <a:lnTo>
                  <a:pt x="1254760" y="1244600"/>
                </a:lnTo>
                <a:lnTo>
                  <a:pt x="1005840" y="1178560"/>
                </a:lnTo>
                <a:lnTo>
                  <a:pt x="1224280" y="1158240"/>
                </a:lnTo>
                <a:lnTo>
                  <a:pt x="1209040" y="904240"/>
                </a:lnTo>
                <a:lnTo>
                  <a:pt x="1336040" y="1214120"/>
                </a:lnTo>
                <a:lnTo>
                  <a:pt x="1478280" y="1371600"/>
                </a:lnTo>
                <a:lnTo>
                  <a:pt x="1544320" y="1137920"/>
                </a:lnTo>
                <a:lnTo>
                  <a:pt x="1564640" y="1498600"/>
                </a:lnTo>
                <a:lnTo>
                  <a:pt x="1701800" y="1635760"/>
                </a:lnTo>
                <a:lnTo>
                  <a:pt x="1899920" y="1691640"/>
                </a:lnTo>
                <a:lnTo>
                  <a:pt x="1950720" y="1371600"/>
                </a:lnTo>
                <a:lnTo>
                  <a:pt x="1620520" y="1041400"/>
                </a:lnTo>
                <a:lnTo>
                  <a:pt x="1427480" y="934720"/>
                </a:lnTo>
                <a:lnTo>
                  <a:pt x="1295400" y="482600"/>
                </a:lnTo>
                <a:lnTo>
                  <a:pt x="1137920" y="248920"/>
                </a:lnTo>
                <a:lnTo>
                  <a:pt x="1300480" y="370840"/>
                </a:lnTo>
                <a:lnTo>
                  <a:pt x="1457960" y="223520"/>
                </a:lnTo>
                <a:lnTo>
                  <a:pt x="1336040" y="462280"/>
                </a:lnTo>
                <a:lnTo>
                  <a:pt x="1524000" y="853440"/>
                </a:lnTo>
                <a:lnTo>
                  <a:pt x="1691640" y="985520"/>
                </a:lnTo>
                <a:lnTo>
                  <a:pt x="1691640" y="772160"/>
                </a:lnTo>
                <a:lnTo>
                  <a:pt x="1620520" y="492760"/>
                </a:lnTo>
                <a:lnTo>
                  <a:pt x="1783080" y="777240"/>
                </a:lnTo>
                <a:lnTo>
                  <a:pt x="1793240" y="1061720"/>
                </a:lnTo>
                <a:lnTo>
                  <a:pt x="1981200" y="1183640"/>
                </a:lnTo>
                <a:lnTo>
                  <a:pt x="2148840" y="645160"/>
                </a:lnTo>
                <a:lnTo>
                  <a:pt x="1838960" y="462280"/>
                </a:lnTo>
                <a:lnTo>
                  <a:pt x="1752600" y="137160"/>
                </a:lnTo>
                <a:lnTo>
                  <a:pt x="1899920" y="426720"/>
                </a:lnTo>
                <a:lnTo>
                  <a:pt x="1981200" y="462280"/>
                </a:lnTo>
                <a:lnTo>
                  <a:pt x="1955800" y="213360"/>
                </a:lnTo>
                <a:lnTo>
                  <a:pt x="2072640" y="487680"/>
                </a:lnTo>
                <a:lnTo>
                  <a:pt x="2194560" y="548640"/>
                </a:lnTo>
                <a:lnTo>
                  <a:pt x="2275840" y="370840"/>
                </a:lnTo>
                <a:lnTo>
                  <a:pt x="2179320" y="213360"/>
                </a:lnTo>
                <a:lnTo>
                  <a:pt x="2164080" y="0"/>
                </a:lnTo>
                <a:lnTo>
                  <a:pt x="2230120" y="203200"/>
                </a:lnTo>
                <a:lnTo>
                  <a:pt x="2306320" y="259080"/>
                </a:lnTo>
                <a:lnTo>
                  <a:pt x="2448560" y="40640"/>
                </a:lnTo>
                <a:lnTo>
                  <a:pt x="2367280" y="375920"/>
                </a:lnTo>
                <a:lnTo>
                  <a:pt x="2580640" y="309880"/>
                </a:lnTo>
                <a:lnTo>
                  <a:pt x="2641600" y="223520"/>
                </a:lnTo>
                <a:lnTo>
                  <a:pt x="2890520" y="132080"/>
                </a:lnTo>
                <a:lnTo>
                  <a:pt x="2692400" y="299720"/>
                </a:lnTo>
                <a:lnTo>
                  <a:pt x="2656840" y="386080"/>
                </a:lnTo>
                <a:lnTo>
                  <a:pt x="2321560" y="538480"/>
                </a:lnTo>
                <a:lnTo>
                  <a:pt x="2219960" y="1031240"/>
                </a:lnTo>
                <a:lnTo>
                  <a:pt x="2550160" y="985520"/>
                </a:lnTo>
                <a:lnTo>
                  <a:pt x="2941320" y="650240"/>
                </a:lnTo>
                <a:lnTo>
                  <a:pt x="2788920" y="858520"/>
                </a:lnTo>
                <a:lnTo>
                  <a:pt x="2992120" y="873760"/>
                </a:lnTo>
                <a:lnTo>
                  <a:pt x="2748280" y="934720"/>
                </a:lnTo>
                <a:lnTo>
                  <a:pt x="2595880" y="1061720"/>
                </a:lnTo>
                <a:lnTo>
                  <a:pt x="2214880" y="1158240"/>
                </a:lnTo>
                <a:lnTo>
                  <a:pt x="2194560" y="1711960"/>
                </a:lnTo>
                <a:lnTo>
                  <a:pt x="2585720" y="1651000"/>
                </a:lnTo>
                <a:lnTo>
                  <a:pt x="2875280" y="1407160"/>
                </a:lnTo>
                <a:lnTo>
                  <a:pt x="2966720" y="1031240"/>
                </a:lnTo>
                <a:lnTo>
                  <a:pt x="2966720" y="1275080"/>
                </a:lnTo>
                <a:lnTo>
                  <a:pt x="3164840" y="1188720"/>
                </a:lnTo>
                <a:lnTo>
                  <a:pt x="2976880" y="1351280"/>
                </a:lnTo>
                <a:lnTo>
                  <a:pt x="2946400" y="1503680"/>
                </a:lnTo>
                <a:lnTo>
                  <a:pt x="2672080" y="1752600"/>
                </a:lnTo>
                <a:lnTo>
                  <a:pt x="2184400" y="1910080"/>
                </a:lnTo>
                <a:lnTo>
                  <a:pt x="2204720" y="2148840"/>
                </a:lnTo>
                <a:lnTo>
                  <a:pt x="2753360" y="2032000"/>
                </a:lnTo>
                <a:lnTo>
                  <a:pt x="3124200" y="1727200"/>
                </a:lnTo>
                <a:lnTo>
                  <a:pt x="3388360" y="1310640"/>
                </a:lnTo>
                <a:lnTo>
                  <a:pt x="3464560" y="1016000"/>
                </a:lnTo>
                <a:lnTo>
                  <a:pt x="3449320" y="1290320"/>
                </a:lnTo>
                <a:lnTo>
                  <a:pt x="3413760" y="1422400"/>
                </a:lnTo>
                <a:lnTo>
                  <a:pt x="3698240" y="1361440"/>
                </a:lnTo>
                <a:lnTo>
                  <a:pt x="3388360" y="1524000"/>
                </a:lnTo>
                <a:lnTo>
                  <a:pt x="3256280" y="1747520"/>
                </a:lnTo>
                <a:lnTo>
                  <a:pt x="2890520" y="2098040"/>
                </a:lnTo>
                <a:lnTo>
                  <a:pt x="3205480" y="2230120"/>
                </a:lnTo>
                <a:lnTo>
                  <a:pt x="2834640" y="2179320"/>
                </a:lnTo>
                <a:lnTo>
                  <a:pt x="2540000" y="2286000"/>
                </a:lnTo>
                <a:lnTo>
                  <a:pt x="2169160" y="2357120"/>
                </a:lnTo>
                <a:lnTo>
                  <a:pt x="2219960" y="2616200"/>
                </a:lnTo>
                <a:lnTo>
                  <a:pt x="2870200" y="2611120"/>
                </a:lnTo>
                <a:lnTo>
                  <a:pt x="3622040" y="2245360"/>
                </a:lnTo>
                <a:lnTo>
                  <a:pt x="3789680" y="1803400"/>
                </a:lnTo>
                <a:lnTo>
                  <a:pt x="3764280" y="2113280"/>
                </a:lnTo>
                <a:lnTo>
                  <a:pt x="3997960" y="1859280"/>
                </a:lnTo>
                <a:lnTo>
                  <a:pt x="4145280" y="1666240"/>
                </a:lnTo>
                <a:lnTo>
                  <a:pt x="3992880" y="1960880"/>
                </a:lnTo>
                <a:lnTo>
                  <a:pt x="3881120" y="2174240"/>
                </a:lnTo>
                <a:lnTo>
                  <a:pt x="3403600" y="2463800"/>
                </a:lnTo>
                <a:lnTo>
                  <a:pt x="3616960" y="2560320"/>
                </a:lnTo>
                <a:lnTo>
                  <a:pt x="4084320" y="2580640"/>
                </a:lnTo>
                <a:lnTo>
                  <a:pt x="3662680" y="2656840"/>
                </a:lnTo>
                <a:lnTo>
                  <a:pt x="3286760" y="2570480"/>
                </a:lnTo>
                <a:lnTo>
                  <a:pt x="3022600" y="2733040"/>
                </a:lnTo>
                <a:lnTo>
                  <a:pt x="2753360" y="2768600"/>
                </a:lnTo>
                <a:lnTo>
                  <a:pt x="2839720" y="2870200"/>
                </a:lnTo>
                <a:lnTo>
                  <a:pt x="2651760" y="2799080"/>
                </a:lnTo>
                <a:lnTo>
                  <a:pt x="2219960" y="2829560"/>
                </a:lnTo>
                <a:lnTo>
                  <a:pt x="2270760" y="3469640"/>
                </a:lnTo>
                <a:close/>
              </a:path>
            </a:pathLst>
          </a:custGeom>
          <a:solidFill>
            <a:srgbClr val="996633"/>
          </a:solidFill>
          <a:ln w="19050">
            <a:solidFill>
              <a:srgbClr val="663300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9" name="フリーフォーム 28"/>
          <p:cNvSpPr/>
          <p:nvPr/>
        </p:nvSpPr>
        <p:spPr bwMode="auto">
          <a:xfrm>
            <a:off x="6168135" y="2851373"/>
            <a:ext cx="1481815" cy="1517904"/>
          </a:xfrm>
          <a:custGeom>
            <a:avLst/>
            <a:gdLst>
              <a:gd name="connsiteX0" fmla="*/ 871728 w 1664208"/>
              <a:gd name="connsiteY0" fmla="*/ 1517904 h 1517904"/>
              <a:gd name="connsiteX1" fmla="*/ 420624 w 1664208"/>
              <a:gd name="connsiteY1" fmla="*/ 1517904 h 1517904"/>
              <a:gd name="connsiteX2" fmla="*/ 524256 w 1664208"/>
              <a:gd name="connsiteY2" fmla="*/ 1194816 h 1517904"/>
              <a:gd name="connsiteX3" fmla="*/ 377952 w 1664208"/>
              <a:gd name="connsiteY3" fmla="*/ 926592 h 1517904"/>
              <a:gd name="connsiteX4" fmla="*/ 469392 w 1664208"/>
              <a:gd name="connsiteY4" fmla="*/ 737616 h 1517904"/>
              <a:gd name="connsiteX5" fmla="*/ 152400 w 1664208"/>
              <a:gd name="connsiteY5" fmla="*/ 481584 h 1517904"/>
              <a:gd name="connsiteX6" fmla="*/ 213360 w 1664208"/>
              <a:gd name="connsiteY6" fmla="*/ 280416 h 1517904"/>
              <a:gd name="connsiteX7" fmla="*/ 0 w 1664208"/>
              <a:gd name="connsiteY7" fmla="*/ 60960 h 1517904"/>
              <a:gd name="connsiteX8" fmla="*/ 310896 w 1664208"/>
              <a:gd name="connsiteY8" fmla="*/ 207264 h 1517904"/>
              <a:gd name="connsiteX9" fmla="*/ 274320 w 1664208"/>
              <a:gd name="connsiteY9" fmla="*/ 414528 h 1517904"/>
              <a:gd name="connsiteX10" fmla="*/ 536448 w 1664208"/>
              <a:gd name="connsiteY10" fmla="*/ 591312 h 1517904"/>
              <a:gd name="connsiteX11" fmla="*/ 548640 w 1664208"/>
              <a:gd name="connsiteY11" fmla="*/ 292608 h 1517904"/>
              <a:gd name="connsiteX12" fmla="*/ 603504 w 1664208"/>
              <a:gd name="connsiteY12" fmla="*/ 396240 h 1517904"/>
              <a:gd name="connsiteX13" fmla="*/ 609600 w 1664208"/>
              <a:gd name="connsiteY13" fmla="*/ 79248 h 1517904"/>
              <a:gd name="connsiteX14" fmla="*/ 694944 w 1664208"/>
              <a:gd name="connsiteY14" fmla="*/ 274320 h 1517904"/>
              <a:gd name="connsiteX15" fmla="*/ 841248 w 1664208"/>
              <a:gd name="connsiteY15" fmla="*/ 24384 h 1517904"/>
              <a:gd name="connsiteX16" fmla="*/ 853440 w 1664208"/>
              <a:gd name="connsiteY16" fmla="*/ 298704 h 1517904"/>
              <a:gd name="connsiteX17" fmla="*/ 1024128 w 1664208"/>
              <a:gd name="connsiteY17" fmla="*/ 188976 h 1517904"/>
              <a:gd name="connsiteX18" fmla="*/ 932688 w 1664208"/>
              <a:gd name="connsiteY18" fmla="*/ 475488 h 1517904"/>
              <a:gd name="connsiteX19" fmla="*/ 1286256 w 1664208"/>
              <a:gd name="connsiteY19" fmla="*/ 457200 h 1517904"/>
              <a:gd name="connsiteX20" fmla="*/ 1310640 w 1664208"/>
              <a:gd name="connsiteY20" fmla="*/ 195072 h 1517904"/>
              <a:gd name="connsiteX21" fmla="*/ 1664208 w 1664208"/>
              <a:gd name="connsiteY21" fmla="*/ 0 h 1517904"/>
              <a:gd name="connsiteX22" fmla="*/ 1408176 w 1664208"/>
              <a:gd name="connsiteY22" fmla="*/ 280416 h 1517904"/>
              <a:gd name="connsiteX23" fmla="*/ 1395984 w 1664208"/>
              <a:gd name="connsiteY23" fmla="*/ 603504 h 1517904"/>
              <a:gd name="connsiteX24" fmla="*/ 1042416 w 1664208"/>
              <a:gd name="connsiteY24" fmla="*/ 646176 h 1517904"/>
              <a:gd name="connsiteX25" fmla="*/ 902208 w 1664208"/>
              <a:gd name="connsiteY25" fmla="*/ 908304 h 1517904"/>
              <a:gd name="connsiteX26" fmla="*/ 1042416 w 1664208"/>
              <a:gd name="connsiteY26" fmla="*/ 1255776 h 1517904"/>
              <a:gd name="connsiteX27" fmla="*/ 1018032 w 1664208"/>
              <a:gd name="connsiteY27" fmla="*/ 1371600 h 1517904"/>
              <a:gd name="connsiteX28" fmla="*/ 1060704 w 1664208"/>
              <a:gd name="connsiteY28" fmla="*/ 1517904 h 1517904"/>
              <a:gd name="connsiteX29" fmla="*/ 871728 w 1664208"/>
              <a:gd name="connsiteY29" fmla="*/ 1517904 h 1517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664208" h="1517904">
                <a:moveTo>
                  <a:pt x="871728" y="1517904"/>
                </a:moveTo>
                <a:lnTo>
                  <a:pt x="420624" y="1517904"/>
                </a:lnTo>
                <a:lnTo>
                  <a:pt x="524256" y="1194816"/>
                </a:lnTo>
                <a:lnTo>
                  <a:pt x="377952" y="926592"/>
                </a:lnTo>
                <a:lnTo>
                  <a:pt x="469392" y="737616"/>
                </a:lnTo>
                <a:lnTo>
                  <a:pt x="152400" y="481584"/>
                </a:lnTo>
                <a:lnTo>
                  <a:pt x="213360" y="280416"/>
                </a:lnTo>
                <a:lnTo>
                  <a:pt x="0" y="60960"/>
                </a:lnTo>
                <a:lnTo>
                  <a:pt x="310896" y="207264"/>
                </a:lnTo>
                <a:lnTo>
                  <a:pt x="274320" y="414528"/>
                </a:lnTo>
                <a:lnTo>
                  <a:pt x="536448" y="591312"/>
                </a:lnTo>
                <a:lnTo>
                  <a:pt x="548640" y="292608"/>
                </a:lnTo>
                <a:lnTo>
                  <a:pt x="603504" y="396240"/>
                </a:lnTo>
                <a:lnTo>
                  <a:pt x="609600" y="79248"/>
                </a:lnTo>
                <a:lnTo>
                  <a:pt x="694944" y="274320"/>
                </a:lnTo>
                <a:lnTo>
                  <a:pt x="841248" y="24384"/>
                </a:lnTo>
                <a:lnTo>
                  <a:pt x="853440" y="298704"/>
                </a:lnTo>
                <a:lnTo>
                  <a:pt x="1024128" y="188976"/>
                </a:lnTo>
                <a:lnTo>
                  <a:pt x="932688" y="475488"/>
                </a:lnTo>
                <a:lnTo>
                  <a:pt x="1286256" y="457200"/>
                </a:lnTo>
                <a:lnTo>
                  <a:pt x="1310640" y="195072"/>
                </a:lnTo>
                <a:lnTo>
                  <a:pt x="1664208" y="0"/>
                </a:lnTo>
                <a:lnTo>
                  <a:pt x="1408176" y="280416"/>
                </a:lnTo>
                <a:lnTo>
                  <a:pt x="1395984" y="603504"/>
                </a:lnTo>
                <a:lnTo>
                  <a:pt x="1042416" y="646176"/>
                </a:lnTo>
                <a:lnTo>
                  <a:pt x="902208" y="908304"/>
                </a:lnTo>
                <a:lnTo>
                  <a:pt x="1042416" y="1255776"/>
                </a:lnTo>
                <a:lnTo>
                  <a:pt x="1018032" y="1371600"/>
                </a:lnTo>
                <a:lnTo>
                  <a:pt x="1060704" y="1517904"/>
                </a:lnTo>
                <a:lnTo>
                  <a:pt x="871728" y="1517904"/>
                </a:lnTo>
                <a:close/>
              </a:path>
            </a:pathLst>
          </a:custGeom>
          <a:solidFill>
            <a:srgbClr val="996633"/>
          </a:solidFill>
          <a:ln w="19050">
            <a:solidFill>
              <a:srgbClr val="663300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lt1"/>
                </a:solidFill>
                <a:latin typeface="+mn-lt"/>
                <a:ea typeface="+mn-ea"/>
              </a:rPr>
              <a:t>　</a:t>
            </a:r>
            <a:endParaRPr lang="ja-JP" alt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0" name="フリーフォーム 29"/>
          <p:cNvSpPr/>
          <p:nvPr/>
        </p:nvSpPr>
        <p:spPr bwMode="auto">
          <a:xfrm>
            <a:off x="8052816" y="883920"/>
            <a:ext cx="1121664" cy="1536192"/>
          </a:xfrm>
          <a:custGeom>
            <a:avLst/>
            <a:gdLst>
              <a:gd name="connsiteX0" fmla="*/ 499872 w 1121664"/>
              <a:gd name="connsiteY0" fmla="*/ 1536192 h 1536192"/>
              <a:gd name="connsiteX1" fmla="*/ 853440 w 1121664"/>
              <a:gd name="connsiteY1" fmla="*/ 1536192 h 1536192"/>
              <a:gd name="connsiteX2" fmla="*/ 743712 w 1121664"/>
              <a:gd name="connsiteY2" fmla="*/ 1036320 h 1536192"/>
              <a:gd name="connsiteX3" fmla="*/ 908304 w 1121664"/>
              <a:gd name="connsiteY3" fmla="*/ 841248 h 1536192"/>
              <a:gd name="connsiteX4" fmla="*/ 859536 w 1121664"/>
              <a:gd name="connsiteY4" fmla="*/ 579120 h 1536192"/>
              <a:gd name="connsiteX5" fmla="*/ 963168 w 1121664"/>
              <a:gd name="connsiteY5" fmla="*/ 475488 h 1536192"/>
              <a:gd name="connsiteX6" fmla="*/ 950976 w 1121664"/>
              <a:gd name="connsiteY6" fmla="*/ 146304 h 1536192"/>
              <a:gd name="connsiteX7" fmla="*/ 1121664 w 1121664"/>
              <a:gd name="connsiteY7" fmla="*/ 6096 h 1536192"/>
              <a:gd name="connsiteX8" fmla="*/ 877824 w 1121664"/>
              <a:gd name="connsiteY8" fmla="*/ 128016 h 1536192"/>
              <a:gd name="connsiteX9" fmla="*/ 902208 w 1121664"/>
              <a:gd name="connsiteY9" fmla="*/ 256032 h 1536192"/>
              <a:gd name="connsiteX10" fmla="*/ 737616 w 1121664"/>
              <a:gd name="connsiteY10" fmla="*/ 219456 h 1536192"/>
              <a:gd name="connsiteX11" fmla="*/ 865632 w 1121664"/>
              <a:gd name="connsiteY11" fmla="*/ 316992 h 1536192"/>
              <a:gd name="connsiteX12" fmla="*/ 780288 w 1121664"/>
              <a:gd name="connsiteY12" fmla="*/ 499872 h 1536192"/>
              <a:gd name="connsiteX13" fmla="*/ 792480 w 1121664"/>
              <a:gd name="connsiteY13" fmla="*/ 737616 h 1536192"/>
              <a:gd name="connsiteX14" fmla="*/ 707136 w 1121664"/>
              <a:gd name="connsiteY14" fmla="*/ 810768 h 1536192"/>
              <a:gd name="connsiteX15" fmla="*/ 621792 w 1121664"/>
              <a:gd name="connsiteY15" fmla="*/ 445008 h 1536192"/>
              <a:gd name="connsiteX16" fmla="*/ 743712 w 1121664"/>
              <a:gd name="connsiteY16" fmla="*/ 18288 h 1536192"/>
              <a:gd name="connsiteX17" fmla="*/ 591312 w 1121664"/>
              <a:gd name="connsiteY17" fmla="*/ 164592 h 1536192"/>
              <a:gd name="connsiteX18" fmla="*/ 268224 w 1121664"/>
              <a:gd name="connsiteY18" fmla="*/ 0 h 1536192"/>
              <a:gd name="connsiteX19" fmla="*/ 359664 w 1121664"/>
              <a:gd name="connsiteY19" fmla="*/ 182880 h 1536192"/>
              <a:gd name="connsiteX20" fmla="*/ 103632 w 1121664"/>
              <a:gd name="connsiteY20" fmla="*/ 152400 h 1536192"/>
              <a:gd name="connsiteX21" fmla="*/ 262128 w 1121664"/>
              <a:gd name="connsiteY21" fmla="*/ 310896 h 1536192"/>
              <a:gd name="connsiteX22" fmla="*/ 0 w 1121664"/>
              <a:gd name="connsiteY22" fmla="*/ 316992 h 1536192"/>
              <a:gd name="connsiteX23" fmla="*/ 201168 w 1121664"/>
              <a:gd name="connsiteY23" fmla="*/ 445008 h 1536192"/>
              <a:gd name="connsiteX24" fmla="*/ 188976 w 1121664"/>
              <a:gd name="connsiteY24" fmla="*/ 780288 h 1536192"/>
              <a:gd name="connsiteX25" fmla="*/ 316992 w 1121664"/>
              <a:gd name="connsiteY25" fmla="*/ 1060704 h 1536192"/>
              <a:gd name="connsiteX26" fmla="*/ 6096 w 1121664"/>
              <a:gd name="connsiteY26" fmla="*/ 999744 h 1536192"/>
              <a:gd name="connsiteX27" fmla="*/ 91440 w 1121664"/>
              <a:gd name="connsiteY27" fmla="*/ 1146048 h 1536192"/>
              <a:gd name="connsiteX28" fmla="*/ 0 w 1121664"/>
              <a:gd name="connsiteY28" fmla="*/ 1158240 h 1536192"/>
              <a:gd name="connsiteX29" fmla="*/ 115824 w 1121664"/>
              <a:gd name="connsiteY29" fmla="*/ 1249680 h 1536192"/>
              <a:gd name="connsiteX30" fmla="*/ 274320 w 1121664"/>
              <a:gd name="connsiteY30" fmla="*/ 1267968 h 1536192"/>
              <a:gd name="connsiteX31" fmla="*/ 243840 w 1121664"/>
              <a:gd name="connsiteY31" fmla="*/ 1536192 h 1536192"/>
              <a:gd name="connsiteX32" fmla="*/ 499872 w 1121664"/>
              <a:gd name="connsiteY32" fmla="*/ 1536192 h 153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121664" h="1536192">
                <a:moveTo>
                  <a:pt x="499872" y="1536192"/>
                </a:moveTo>
                <a:lnTo>
                  <a:pt x="853440" y="1536192"/>
                </a:lnTo>
                <a:lnTo>
                  <a:pt x="743712" y="1036320"/>
                </a:lnTo>
                <a:lnTo>
                  <a:pt x="908304" y="841248"/>
                </a:lnTo>
                <a:lnTo>
                  <a:pt x="859536" y="579120"/>
                </a:lnTo>
                <a:lnTo>
                  <a:pt x="963168" y="475488"/>
                </a:lnTo>
                <a:lnTo>
                  <a:pt x="950976" y="146304"/>
                </a:lnTo>
                <a:lnTo>
                  <a:pt x="1121664" y="6096"/>
                </a:lnTo>
                <a:lnTo>
                  <a:pt x="877824" y="128016"/>
                </a:lnTo>
                <a:lnTo>
                  <a:pt x="902208" y="256032"/>
                </a:lnTo>
                <a:lnTo>
                  <a:pt x="737616" y="219456"/>
                </a:lnTo>
                <a:lnTo>
                  <a:pt x="865632" y="316992"/>
                </a:lnTo>
                <a:lnTo>
                  <a:pt x="780288" y="499872"/>
                </a:lnTo>
                <a:lnTo>
                  <a:pt x="792480" y="737616"/>
                </a:lnTo>
                <a:lnTo>
                  <a:pt x="707136" y="810768"/>
                </a:lnTo>
                <a:lnTo>
                  <a:pt x="621792" y="445008"/>
                </a:lnTo>
                <a:lnTo>
                  <a:pt x="743712" y="18288"/>
                </a:lnTo>
                <a:lnTo>
                  <a:pt x="591312" y="164592"/>
                </a:lnTo>
                <a:lnTo>
                  <a:pt x="268224" y="0"/>
                </a:lnTo>
                <a:lnTo>
                  <a:pt x="359664" y="182880"/>
                </a:lnTo>
                <a:lnTo>
                  <a:pt x="103632" y="152400"/>
                </a:lnTo>
                <a:lnTo>
                  <a:pt x="262128" y="310896"/>
                </a:lnTo>
                <a:lnTo>
                  <a:pt x="0" y="316992"/>
                </a:lnTo>
                <a:lnTo>
                  <a:pt x="201168" y="445008"/>
                </a:lnTo>
                <a:lnTo>
                  <a:pt x="188976" y="780288"/>
                </a:lnTo>
                <a:lnTo>
                  <a:pt x="316992" y="1060704"/>
                </a:lnTo>
                <a:lnTo>
                  <a:pt x="6096" y="999744"/>
                </a:lnTo>
                <a:lnTo>
                  <a:pt x="91440" y="1146048"/>
                </a:lnTo>
                <a:lnTo>
                  <a:pt x="0" y="1158240"/>
                </a:lnTo>
                <a:lnTo>
                  <a:pt x="115824" y="1249680"/>
                </a:lnTo>
                <a:lnTo>
                  <a:pt x="274320" y="1267968"/>
                </a:lnTo>
                <a:lnTo>
                  <a:pt x="243840" y="1536192"/>
                </a:lnTo>
                <a:lnTo>
                  <a:pt x="499872" y="1536192"/>
                </a:lnTo>
                <a:close/>
              </a:path>
            </a:pathLst>
          </a:custGeom>
          <a:solidFill>
            <a:srgbClr val="996633"/>
          </a:solidFill>
          <a:ln w="19050">
            <a:solidFill>
              <a:srgbClr val="663300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フリーフォーム 30"/>
          <p:cNvSpPr/>
          <p:nvPr/>
        </p:nvSpPr>
        <p:spPr bwMode="auto">
          <a:xfrm>
            <a:off x="2351675" y="2647950"/>
            <a:ext cx="1569720" cy="1722120"/>
          </a:xfrm>
          <a:custGeom>
            <a:avLst/>
            <a:gdLst>
              <a:gd name="connsiteX0" fmla="*/ 594360 w 1569720"/>
              <a:gd name="connsiteY0" fmla="*/ 1733550 h 1733550"/>
              <a:gd name="connsiteX1" fmla="*/ 590550 w 1569720"/>
              <a:gd name="connsiteY1" fmla="*/ 1295400 h 1733550"/>
              <a:gd name="connsiteX2" fmla="*/ 411480 w 1569720"/>
              <a:gd name="connsiteY2" fmla="*/ 1276350 h 1733550"/>
              <a:gd name="connsiteX3" fmla="*/ 312420 w 1569720"/>
              <a:gd name="connsiteY3" fmla="*/ 1192530 h 1733550"/>
              <a:gd name="connsiteX4" fmla="*/ 274320 w 1569720"/>
              <a:gd name="connsiteY4" fmla="*/ 1264920 h 1733550"/>
              <a:gd name="connsiteX5" fmla="*/ 270510 w 1569720"/>
              <a:gd name="connsiteY5" fmla="*/ 1207770 h 1733550"/>
              <a:gd name="connsiteX6" fmla="*/ 114300 w 1569720"/>
              <a:gd name="connsiteY6" fmla="*/ 1203960 h 1733550"/>
              <a:gd name="connsiteX7" fmla="*/ 179070 w 1569720"/>
              <a:gd name="connsiteY7" fmla="*/ 1158240 h 1733550"/>
              <a:gd name="connsiteX8" fmla="*/ 76200 w 1569720"/>
              <a:gd name="connsiteY8" fmla="*/ 1131570 h 1733550"/>
              <a:gd name="connsiteX9" fmla="*/ 144780 w 1569720"/>
              <a:gd name="connsiteY9" fmla="*/ 1116330 h 1733550"/>
              <a:gd name="connsiteX10" fmla="*/ 38100 w 1569720"/>
              <a:gd name="connsiteY10" fmla="*/ 1024890 h 1733550"/>
              <a:gd name="connsiteX11" fmla="*/ 114300 w 1569720"/>
              <a:gd name="connsiteY11" fmla="*/ 1062990 h 1733550"/>
              <a:gd name="connsiteX12" fmla="*/ 0 w 1569720"/>
              <a:gd name="connsiteY12" fmla="*/ 861060 h 1733550"/>
              <a:gd name="connsiteX13" fmla="*/ 121920 w 1569720"/>
              <a:gd name="connsiteY13" fmla="*/ 1021080 h 1733550"/>
              <a:gd name="connsiteX14" fmla="*/ 167640 w 1569720"/>
              <a:gd name="connsiteY14" fmla="*/ 899160 h 1733550"/>
              <a:gd name="connsiteX15" fmla="*/ 156210 w 1569720"/>
              <a:gd name="connsiteY15" fmla="*/ 1055370 h 1733550"/>
              <a:gd name="connsiteX16" fmla="*/ 224790 w 1569720"/>
              <a:gd name="connsiteY16" fmla="*/ 990600 h 1733550"/>
              <a:gd name="connsiteX17" fmla="*/ 201930 w 1569720"/>
              <a:gd name="connsiteY17" fmla="*/ 1123950 h 1733550"/>
              <a:gd name="connsiteX18" fmla="*/ 293370 w 1569720"/>
              <a:gd name="connsiteY18" fmla="*/ 1036320 h 1733550"/>
              <a:gd name="connsiteX19" fmla="*/ 274320 w 1569720"/>
              <a:gd name="connsiteY19" fmla="*/ 1116330 h 1733550"/>
              <a:gd name="connsiteX20" fmla="*/ 361950 w 1569720"/>
              <a:gd name="connsiteY20" fmla="*/ 1116330 h 1733550"/>
              <a:gd name="connsiteX21" fmla="*/ 350520 w 1569720"/>
              <a:gd name="connsiteY21" fmla="*/ 1154430 h 1733550"/>
              <a:gd name="connsiteX22" fmla="*/ 434340 w 1569720"/>
              <a:gd name="connsiteY22" fmla="*/ 1215390 h 1733550"/>
              <a:gd name="connsiteX23" fmla="*/ 579120 w 1569720"/>
              <a:gd name="connsiteY23" fmla="*/ 1203960 h 1733550"/>
              <a:gd name="connsiteX24" fmla="*/ 457200 w 1569720"/>
              <a:gd name="connsiteY24" fmla="*/ 1040130 h 1733550"/>
              <a:gd name="connsiteX25" fmla="*/ 632460 w 1569720"/>
              <a:gd name="connsiteY25" fmla="*/ 1150620 h 1733550"/>
              <a:gd name="connsiteX26" fmla="*/ 655320 w 1569720"/>
              <a:gd name="connsiteY26" fmla="*/ 979170 h 1733550"/>
              <a:gd name="connsiteX27" fmla="*/ 506730 w 1569720"/>
              <a:gd name="connsiteY27" fmla="*/ 891540 h 1733550"/>
              <a:gd name="connsiteX28" fmla="*/ 392430 w 1569720"/>
              <a:gd name="connsiteY28" fmla="*/ 689610 h 1733550"/>
              <a:gd name="connsiteX29" fmla="*/ 198120 w 1569720"/>
              <a:gd name="connsiteY29" fmla="*/ 666750 h 1733550"/>
              <a:gd name="connsiteX30" fmla="*/ 320040 w 1569720"/>
              <a:gd name="connsiteY30" fmla="*/ 640080 h 1733550"/>
              <a:gd name="connsiteX31" fmla="*/ 205740 w 1569720"/>
              <a:gd name="connsiteY31" fmla="*/ 518160 h 1733550"/>
              <a:gd name="connsiteX32" fmla="*/ 312420 w 1569720"/>
              <a:gd name="connsiteY32" fmla="*/ 575310 h 1733550"/>
              <a:gd name="connsiteX33" fmla="*/ 251460 w 1569720"/>
              <a:gd name="connsiteY33" fmla="*/ 392430 h 1733550"/>
              <a:gd name="connsiteX34" fmla="*/ 339090 w 1569720"/>
              <a:gd name="connsiteY34" fmla="*/ 510540 h 1733550"/>
              <a:gd name="connsiteX35" fmla="*/ 388620 w 1569720"/>
              <a:gd name="connsiteY35" fmla="*/ 441960 h 1733550"/>
              <a:gd name="connsiteX36" fmla="*/ 377190 w 1569720"/>
              <a:gd name="connsiteY36" fmla="*/ 529590 h 1733550"/>
              <a:gd name="connsiteX37" fmla="*/ 445770 w 1569720"/>
              <a:gd name="connsiteY37" fmla="*/ 491490 h 1733550"/>
              <a:gd name="connsiteX38" fmla="*/ 411480 w 1569720"/>
              <a:gd name="connsiteY38" fmla="*/ 609600 h 1733550"/>
              <a:gd name="connsiteX39" fmla="*/ 480060 w 1569720"/>
              <a:gd name="connsiteY39" fmla="*/ 598170 h 1733550"/>
              <a:gd name="connsiteX40" fmla="*/ 464820 w 1569720"/>
              <a:gd name="connsiteY40" fmla="*/ 659130 h 1733550"/>
              <a:gd name="connsiteX41" fmla="*/ 510540 w 1569720"/>
              <a:gd name="connsiteY41" fmla="*/ 758190 h 1733550"/>
              <a:gd name="connsiteX42" fmla="*/ 563880 w 1569720"/>
              <a:gd name="connsiteY42" fmla="*/ 674370 h 1733550"/>
              <a:gd name="connsiteX43" fmla="*/ 541020 w 1569720"/>
              <a:gd name="connsiteY43" fmla="*/ 811530 h 1733550"/>
              <a:gd name="connsiteX44" fmla="*/ 605790 w 1569720"/>
              <a:gd name="connsiteY44" fmla="*/ 834390 h 1733550"/>
              <a:gd name="connsiteX45" fmla="*/ 636270 w 1569720"/>
              <a:gd name="connsiteY45" fmla="*/ 762000 h 1733550"/>
              <a:gd name="connsiteX46" fmla="*/ 666750 w 1569720"/>
              <a:gd name="connsiteY46" fmla="*/ 838200 h 1733550"/>
              <a:gd name="connsiteX47" fmla="*/ 674370 w 1569720"/>
              <a:gd name="connsiteY47" fmla="*/ 708660 h 1733550"/>
              <a:gd name="connsiteX48" fmla="*/ 544830 w 1569720"/>
              <a:gd name="connsiteY48" fmla="*/ 552450 h 1733550"/>
              <a:gd name="connsiteX49" fmla="*/ 491490 w 1569720"/>
              <a:gd name="connsiteY49" fmla="*/ 407670 h 1733550"/>
              <a:gd name="connsiteX50" fmla="*/ 377190 w 1569720"/>
              <a:gd name="connsiteY50" fmla="*/ 381000 h 1733550"/>
              <a:gd name="connsiteX51" fmla="*/ 449580 w 1569720"/>
              <a:gd name="connsiteY51" fmla="*/ 377190 h 1733550"/>
              <a:gd name="connsiteX52" fmla="*/ 373380 w 1569720"/>
              <a:gd name="connsiteY52" fmla="*/ 323850 h 1733550"/>
              <a:gd name="connsiteX53" fmla="*/ 419100 w 1569720"/>
              <a:gd name="connsiteY53" fmla="*/ 327660 h 1733550"/>
              <a:gd name="connsiteX54" fmla="*/ 400050 w 1569720"/>
              <a:gd name="connsiteY54" fmla="*/ 220980 h 1733550"/>
              <a:gd name="connsiteX55" fmla="*/ 468630 w 1569720"/>
              <a:gd name="connsiteY55" fmla="*/ 308610 h 1733550"/>
              <a:gd name="connsiteX56" fmla="*/ 518160 w 1569720"/>
              <a:gd name="connsiteY56" fmla="*/ 220980 h 1733550"/>
              <a:gd name="connsiteX57" fmla="*/ 510540 w 1569720"/>
              <a:gd name="connsiteY57" fmla="*/ 335280 h 1733550"/>
              <a:gd name="connsiteX58" fmla="*/ 563880 w 1569720"/>
              <a:gd name="connsiteY58" fmla="*/ 422910 h 1733550"/>
              <a:gd name="connsiteX59" fmla="*/ 579120 w 1569720"/>
              <a:gd name="connsiteY59" fmla="*/ 320040 h 1733550"/>
              <a:gd name="connsiteX60" fmla="*/ 601980 w 1569720"/>
              <a:gd name="connsiteY60" fmla="*/ 472440 h 1733550"/>
              <a:gd name="connsiteX61" fmla="*/ 655320 w 1569720"/>
              <a:gd name="connsiteY61" fmla="*/ 552450 h 1733550"/>
              <a:gd name="connsiteX62" fmla="*/ 651510 w 1569720"/>
              <a:gd name="connsiteY62" fmla="*/ 411480 h 1733550"/>
              <a:gd name="connsiteX63" fmla="*/ 701040 w 1569720"/>
              <a:gd name="connsiteY63" fmla="*/ 544830 h 1733550"/>
              <a:gd name="connsiteX64" fmla="*/ 739140 w 1569720"/>
              <a:gd name="connsiteY64" fmla="*/ 388620 h 1733550"/>
              <a:gd name="connsiteX65" fmla="*/ 685800 w 1569720"/>
              <a:gd name="connsiteY65" fmla="*/ 346710 h 1733550"/>
              <a:gd name="connsiteX66" fmla="*/ 651510 w 1569720"/>
              <a:gd name="connsiteY66" fmla="*/ 129540 h 1733550"/>
              <a:gd name="connsiteX67" fmla="*/ 708660 w 1569720"/>
              <a:gd name="connsiteY67" fmla="*/ 243840 h 1733550"/>
              <a:gd name="connsiteX68" fmla="*/ 704850 w 1569720"/>
              <a:gd name="connsiteY68" fmla="*/ 114300 h 1733550"/>
              <a:gd name="connsiteX69" fmla="*/ 750570 w 1569720"/>
              <a:gd name="connsiteY69" fmla="*/ 228600 h 1733550"/>
              <a:gd name="connsiteX70" fmla="*/ 788670 w 1569720"/>
              <a:gd name="connsiteY70" fmla="*/ 0 h 1733550"/>
              <a:gd name="connsiteX71" fmla="*/ 815340 w 1569720"/>
              <a:gd name="connsiteY71" fmla="*/ 167640 h 1733550"/>
              <a:gd name="connsiteX72" fmla="*/ 960120 w 1569720"/>
              <a:gd name="connsiteY72" fmla="*/ 80010 h 1733550"/>
              <a:gd name="connsiteX73" fmla="*/ 853440 w 1569720"/>
              <a:gd name="connsiteY73" fmla="*/ 220980 h 1733550"/>
              <a:gd name="connsiteX74" fmla="*/ 842010 w 1569720"/>
              <a:gd name="connsiteY74" fmla="*/ 297180 h 1733550"/>
              <a:gd name="connsiteX75" fmla="*/ 830580 w 1569720"/>
              <a:gd name="connsiteY75" fmla="*/ 426720 h 1733550"/>
              <a:gd name="connsiteX76" fmla="*/ 1024890 w 1569720"/>
              <a:gd name="connsiteY76" fmla="*/ 308610 h 1733550"/>
              <a:gd name="connsiteX77" fmla="*/ 1108710 w 1569720"/>
              <a:gd name="connsiteY77" fmla="*/ 213360 h 1733550"/>
              <a:gd name="connsiteX78" fmla="*/ 1139190 w 1569720"/>
              <a:gd name="connsiteY78" fmla="*/ 125730 h 1733550"/>
              <a:gd name="connsiteX79" fmla="*/ 1158240 w 1569720"/>
              <a:gd name="connsiteY79" fmla="*/ 209550 h 1733550"/>
              <a:gd name="connsiteX80" fmla="*/ 1291590 w 1569720"/>
              <a:gd name="connsiteY80" fmla="*/ 80010 h 1733550"/>
              <a:gd name="connsiteX81" fmla="*/ 1184910 w 1569720"/>
              <a:gd name="connsiteY81" fmla="*/ 270510 h 1733550"/>
              <a:gd name="connsiteX82" fmla="*/ 1337310 w 1569720"/>
              <a:gd name="connsiteY82" fmla="*/ 300990 h 1733550"/>
              <a:gd name="connsiteX83" fmla="*/ 1139190 w 1569720"/>
              <a:gd name="connsiteY83" fmla="*/ 308610 h 1733550"/>
              <a:gd name="connsiteX84" fmla="*/ 1043940 w 1569720"/>
              <a:gd name="connsiteY84" fmla="*/ 384810 h 1733550"/>
              <a:gd name="connsiteX85" fmla="*/ 849630 w 1569720"/>
              <a:gd name="connsiteY85" fmla="*/ 483870 h 1733550"/>
              <a:gd name="connsiteX86" fmla="*/ 826770 w 1569720"/>
              <a:gd name="connsiteY86" fmla="*/ 613410 h 1733550"/>
              <a:gd name="connsiteX87" fmla="*/ 1059180 w 1569720"/>
              <a:gd name="connsiteY87" fmla="*/ 514350 h 1733550"/>
              <a:gd name="connsiteX88" fmla="*/ 1127760 w 1569720"/>
              <a:gd name="connsiteY88" fmla="*/ 407670 h 1733550"/>
              <a:gd name="connsiteX89" fmla="*/ 1127760 w 1569720"/>
              <a:gd name="connsiteY89" fmla="*/ 491490 h 1733550"/>
              <a:gd name="connsiteX90" fmla="*/ 1283970 w 1569720"/>
              <a:gd name="connsiteY90" fmla="*/ 400050 h 1733550"/>
              <a:gd name="connsiteX91" fmla="*/ 1173480 w 1569720"/>
              <a:gd name="connsiteY91" fmla="*/ 525780 h 1733550"/>
              <a:gd name="connsiteX92" fmla="*/ 1245870 w 1569720"/>
              <a:gd name="connsiteY92" fmla="*/ 571500 h 1733550"/>
              <a:gd name="connsiteX93" fmla="*/ 1082040 w 1569720"/>
              <a:gd name="connsiteY93" fmla="*/ 556260 h 1733550"/>
              <a:gd name="connsiteX94" fmla="*/ 998220 w 1569720"/>
              <a:gd name="connsiteY94" fmla="*/ 613410 h 1733550"/>
              <a:gd name="connsiteX95" fmla="*/ 838200 w 1569720"/>
              <a:gd name="connsiteY95" fmla="*/ 689610 h 1733550"/>
              <a:gd name="connsiteX96" fmla="*/ 830580 w 1569720"/>
              <a:gd name="connsiteY96" fmla="*/ 883920 h 1733550"/>
              <a:gd name="connsiteX97" fmla="*/ 994410 w 1569720"/>
              <a:gd name="connsiteY97" fmla="*/ 834390 h 1733550"/>
              <a:gd name="connsiteX98" fmla="*/ 1013460 w 1569720"/>
              <a:gd name="connsiteY98" fmla="*/ 708660 h 1733550"/>
              <a:gd name="connsiteX99" fmla="*/ 1047750 w 1569720"/>
              <a:gd name="connsiteY99" fmla="*/ 800100 h 1733550"/>
              <a:gd name="connsiteX100" fmla="*/ 1120140 w 1569720"/>
              <a:gd name="connsiteY100" fmla="*/ 716280 h 1733550"/>
              <a:gd name="connsiteX101" fmla="*/ 1127760 w 1569720"/>
              <a:gd name="connsiteY101" fmla="*/ 628650 h 1733550"/>
              <a:gd name="connsiteX102" fmla="*/ 1169670 w 1569720"/>
              <a:gd name="connsiteY102" fmla="*/ 693420 h 1733550"/>
              <a:gd name="connsiteX103" fmla="*/ 1261110 w 1569720"/>
              <a:gd name="connsiteY103" fmla="*/ 643890 h 1733550"/>
              <a:gd name="connsiteX104" fmla="*/ 1173480 w 1569720"/>
              <a:gd name="connsiteY104" fmla="*/ 762000 h 1733550"/>
              <a:gd name="connsiteX105" fmla="*/ 1253490 w 1569720"/>
              <a:gd name="connsiteY105" fmla="*/ 792480 h 1733550"/>
              <a:gd name="connsiteX106" fmla="*/ 1123950 w 1569720"/>
              <a:gd name="connsiteY106" fmla="*/ 819150 h 1733550"/>
              <a:gd name="connsiteX107" fmla="*/ 1009650 w 1569720"/>
              <a:gd name="connsiteY107" fmla="*/ 906780 h 1733550"/>
              <a:gd name="connsiteX108" fmla="*/ 857250 w 1569720"/>
              <a:gd name="connsiteY108" fmla="*/ 982980 h 1733550"/>
              <a:gd name="connsiteX109" fmla="*/ 849630 w 1569720"/>
              <a:gd name="connsiteY109" fmla="*/ 1139190 h 1733550"/>
              <a:gd name="connsiteX110" fmla="*/ 1047750 w 1569720"/>
              <a:gd name="connsiteY110" fmla="*/ 1059180 h 1733550"/>
              <a:gd name="connsiteX111" fmla="*/ 1093470 w 1569720"/>
              <a:gd name="connsiteY111" fmla="*/ 925830 h 1733550"/>
              <a:gd name="connsiteX112" fmla="*/ 1120140 w 1569720"/>
              <a:gd name="connsiteY112" fmla="*/ 1021080 h 1733550"/>
              <a:gd name="connsiteX113" fmla="*/ 1238250 w 1569720"/>
              <a:gd name="connsiteY113" fmla="*/ 895350 h 1733550"/>
              <a:gd name="connsiteX114" fmla="*/ 1371600 w 1569720"/>
              <a:gd name="connsiteY114" fmla="*/ 754380 h 1733550"/>
              <a:gd name="connsiteX115" fmla="*/ 1402080 w 1569720"/>
              <a:gd name="connsiteY115" fmla="*/ 537210 h 1733550"/>
              <a:gd name="connsiteX116" fmla="*/ 1417320 w 1569720"/>
              <a:gd name="connsiteY116" fmla="*/ 708660 h 1733550"/>
              <a:gd name="connsiteX117" fmla="*/ 1524000 w 1569720"/>
              <a:gd name="connsiteY117" fmla="*/ 643890 h 1733550"/>
              <a:gd name="connsiteX118" fmla="*/ 1386840 w 1569720"/>
              <a:gd name="connsiteY118" fmla="*/ 830580 h 1733550"/>
              <a:gd name="connsiteX119" fmla="*/ 1478280 w 1569720"/>
              <a:gd name="connsiteY119" fmla="*/ 849630 h 1733550"/>
              <a:gd name="connsiteX120" fmla="*/ 1314450 w 1569720"/>
              <a:gd name="connsiteY120" fmla="*/ 914400 h 1733550"/>
              <a:gd name="connsiteX121" fmla="*/ 1215390 w 1569720"/>
              <a:gd name="connsiteY121" fmla="*/ 1021080 h 1733550"/>
              <a:gd name="connsiteX122" fmla="*/ 1341120 w 1569720"/>
              <a:gd name="connsiteY122" fmla="*/ 1021080 h 1733550"/>
              <a:gd name="connsiteX123" fmla="*/ 1196340 w 1569720"/>
              <a:gd name="connsiteY123" fmla="*/ 1062990 h 1733550"/>
              <a:gd name="connsiteX124" fmla="*/ 1082040 w 1569720"/>
              <a:gd name="connsiteY124" fmla="*/ 1158240 h 1733550"/>
              <a:gd name="connsiteX125" fmla="*/ 880110 w 1569720"/>
              <a:gd name="connsiteY125" fmla="*/ 1234440 h 1733550"/>
              <a:gd name="connsiteX126" fmla="*/ 887730 w 1569720"/>
              <a:gd name="connsiteY126" fmla="*/ 1352550 h 1733550"/>
              <a:gd name="connsiteX127" fmla="*/ 1162050 w 1569720"/>
              <a:gd name="connsiteY127" fmla="*/ 1295400 h 1733550"/>
              <a:gd name="connsiteX128" fmla="*/ 1348740 w 1569720"/>
              <a:gd name="connsiteY128" fmla="*/ 1158240 h 1733550"/>
              <a:gd name="connsiteX129" fmla="*/ 1424940 w 1569720"/>
              <a:gd name="connsiteY129" fmla="*/ 994410 h 1733550"/>
              <a:gd name="connsiteX130" fmla="*/ 1432560 w 1569720"/>
              <a:gd name="connsiteY130" fmla="*/ 1089660 h 1733550"/>
              <a:gd name="connsiteX131" fmla="*/ 1550670 w 1569720"/>
              <a:gd name="connsiteY131" fmla="*/ 906780 h 1733550"/>
              <a:gd name="connsiteX132" fmla="*/ 1501140 w 1569720"/>
              <a:gd name="connsiteY132" fmla="*/ 1066800 h 1733550"/>
              <a:gd name="connsiteX133" fmla="*/ 1569720 w 1569720"/>
              <a:gd name="connsiteY133" fmla="*/ 1055370 h 1733550"/>
              <a:gd name="connsiteX134" fmla="*/ 1459230 w 1569720"/>
              <a:gd name="connsiteY134" fmla="*/ 1139190 h 1733550"/>
              <a:gd name="connsiteX135" fmla="*/ 1554480 w 1569720"/>
              <a:gd name="connsiteY135" fmla="*/ 1181100 h 1733550"/>
              <a:gd name="connsiteX136" fmla="*/ 1394460 w 1569720"/>
              <a:gd name="connsiteY136" fmla="*/ 1203960 h 1733550"/>
              <a:gd name="connsiteX137" fmla="*/ 1322070 w 1569720"/>
              <a:gd name="connsiteY137" fmla="*/ 1299210 h 1733550"/>
              <a:gd name="connsiteX138" fmla="*/ 1478280 w 1569720"/>
              <a:gd name="connsiteY138" fmla="*/ 1344930 h 1733550"/>
              <a:gd name="connsiteX139" fmla="*/ 1264920 w 1569720"/>
              <a:gd name="connsiteY139" fmla="*/ 1348740 h 1733550"/>
              <a:gd name="connsiteX140" fmla="*/ 1280160 w 1569720"/>
              <a:gd name="connsiteY140" fmla="*/ 1466850 h 1733550"/>
              <a:gd name="connsiteX141" fmla="*/ 1219200 w 1569720"/>
              <a:gd name="connsiteY141" fmla="*/ 1379220 h 1733550"/>
              <a:gd name="connsiteX142" fmla="*/ 1032510 w 1569720"/>
              <a:gd name="connsiteY142" fmla="*/ 1463040 h 1733550"/>
              <a:gd name="connsiteX143" fmla="*/ 956310 w 1569720"/>
              <a:gd name="connsiteY143" fmla="*/ 1463040 h 1733550"/>
              <a:gd name="connsiteX144" fmla="*/ 1097280 w 1569720"/>
              <a:gd name="connsiteY144" fmla="*/ 1554480 h 1733550"/>
              <a:gd name="connsiteX145" fmla="*/ 883920 w 1569720"/>
              <a:gd name="connsiteY145" fmla="*/ 1482090 h 1733550"/>
              <a:gd name="connsiteX146" fmla="*/ 933450 w 1569720"/>
              <a:gd name="connsiteY146" fmla="*/ 1718310 h 1733550"/>
              <a:gd name="connsiteX147" fmla="*/ 594360 w 1569720"/>
              <a:gd name="connsiteY147" fmla="*/ 1733550 h 1733550"/>
              <a:gd name="connsiteX0" fmla="*/ 586740 w 1569720"/>
              <a:gd name="connsiteY0" fmla="*/ 1722120 h 1722120"/>
              <a:gd name="connsiteX1" fmla="*/ 590550 w 1569720"/>
              <a:gd name="connsiteY1" fmla="*/ 1295400 h 1722120"/>
              <a:gd name="connsiteX2" fmla="*/ 411480 w 1569720"/>
              <a:gd name="connsiteY2" fmla="*/ 1276350 h 1722120"/>
              <a:gd name="connsiteX3" fmla="*/ 312420 w 1569720"/>
              <a:gd name="connsiteY3" fmla="*/ 1192530 h 1722120"/>
              <a:gd name="connsiteX4" fmla="*/ 274320 w 1569720"/>
              <a:gd name="connsiteY4" fmla="*/ 1264920 h 1722120"/>
              <a:gd name="connsiteX5" fmla="*/ 270510 w 1569720"/>
              <a:gd name="connsiteY5" fmla="*/ 1207770 h 1722120"/>
              <a:gd name="connsiteX6" fmla="*/ 114300 w 1569720"/>
              <a:gd name="connsiteY6" fmla="*/ 1203960 h 1722120"/>
              <a:gd name="connsiteX7" fmla="*/ 179070 w 1569720"/>
              <a:gd name="connsiteY7" fmla="*/ 1158240 h 1722120"/>
              <a:gd name="connsiteX8" fmla="*/ 76200 w 1569720"/>
              <a:gd name="connsiteY8" fmla="*/ 1131570 h 1722120"/>
              <a:gd name="connsiteX9" fmla="*/ 144780 w 1569720"/>
              <a:gd name="connsiteY9" fmla="*/ 1116330 h 1722120"/>
              <a:gd name="connsiteX10" fmla="*/ 38100 w 1569720"/>
              <a:gd name="connsiteY10" fmla="*/ 1024890 h 1722120"/>
              <a:gd name="connsiteX11" fmla="*/ 114300 w 1569720"/>
              <a:gd name="connsiteY11" fmla="*/ 1062990 h 1722120"/>
              <a:gd name="connsiteX12" fmla="*/ 0 w 1569720"/>
              <a:gd name="connsiteY12" fmla="*/ 861060 h 1722120"/>
              <a:gd name="connsiteX13" fmla="*/ 121920 w 1569720"/>
              <a:gd name="connsiteY13" fmla="*/ 1021080 h 1722120"/>
              <a:gd name="connsiteX14" fmla="*/ 167640 w 1569720"/>
              <a:gd name="connsiteY14" fmla="*/ 899160 h 1722120"/>
              <a:gd name="connsiteX15" fmla="*/ 156210 w 1569720"/>
              <a:gd name="connsiteY15" fmla="*/ 1055370 h 1722120"/>
              <a:gd name="connsiteX16" fmla="*/ 224790 w 1569720"/>
              <a:gd name="connsiteY16" fmla="*/ 990600 h 1722120"/>
              <a:gd name="connsiteX17" fmla="*/ 201930 w 1569720"/>
              <a:gd name="connsiteY17" fmla="*/ 1123950 h 1722120"/>
              <a:gd name="connsiteX18" fmla="*/ 293370 w 1569720"/>
              <a:gd name="connsiteY18" fmla="*/ 1036320 h 1722120"/>
              <a:gd name="connsiteX19" fmla="*/ 274320 w 1569720"/>
              <a:gd name="connsiteY19" fmla="*/ 1116330 h 1722120"/>
              <a:gd name="connsiteX20" fmla="*/ 361950 w 1569720"/>
              <a:gd name="connsiteY20" fmla="*/ 1116330 h 1722120"/>
              <a:gd name="connsiteX21" fmla="*/ 350520 w 1569720"/>
              <a:gd name="connsiteY21" fmla="*/ 1154430 h 1722120"/>
              <a:gd name="connsiteX22" fmla="*/ 434340 w 1569720"/>
              <a:gd name="connsiteY22" fmla="*/ 1215390 h 1722120"/>
              <a:gd name="connsiteX23" fmla="*/ 579120 w 1569720"/>
              <a:gd name="connsiteY23" fmla="*/ 1203960 h 1722120"/>
              <a:gd name="connsiteX24" fmla="*/ 457200 w 1569720"/>
              <a:gd name="connsiteY24" fmla="*/ 1040130 h 1722120"/>
              <a:gd name="connsiteX25" fmla="*/ 632460 w 1569720"/>
              <a:gd name="connsiteY25" fmla="*/ 1150620 h 1722120"/>
              <a:gd name="connsiteX26" fmla="*/ 655320 w 1569720"/>
              <a:gd name="connsiteY26" fmla="*/ 979170 h 1722120"/>
              <a:gd name="connsiteX27" fmla="*/ 506730 w 1569720"/>
              <a:gd name="connsiteY27" fmla="*/ 891540 h 1722120"/>
              <a:gd name="connsiteX28" fmla="*/ 392430 w 1569720"/>
              <a:gd name="connsiteY28" fmla="*/ 689610 h 1722120"/>
              <a:gd name="connsiteX29" fmla="*/ 198120 w 1569720"/>
              <a:gd name="connsiteY29" fmla="*/ 666750 h 1722120"/>
              <a:gd name="connsiteX30" fmla="*/ 320040 w 1569720"/>
              <a:gd name="connsiteY30" fmla="*/ 640080 h 1722120"/>
              <a:gd name="connsiteX31" fmla="*/ 205740 w 1569720"/>
              <a:gd name="connsiteY31" fmla="*/ 518160 h 1722120"/>
              <a:gd name="connsiteX32" fmla="*/ 312420 w 1569720"/>
              <a:gd name="connsiteY32" fmla="*/ 575310 h 1722120"/>
              <a:gd name="connsiteX33" fmla="*/ 251460 w 1569720"/>
              <a:gd name="connsiteY33" fmla="*/ 392430 h 1722120"/>
              <a:gd name="connsiteX34" fmla="*/ 339090 w 1569720"/>
              <a:gd name="connsiteY34" fmla="*/ 510540 h 1722120"/>
              <a:gd name="connsiteX35" fmla="*/ 388620 w 1569720"/>
              <a:gd name="connsiteY35" fmla="*/ 441960 h 1722120"/>
              <a:gd name="connsiteX36" fmla="*/ 377190 w 1569720"/>
              <a:gd name="connsiteY36" fmla="*/ 529590 h 1722120"/>
              <a:gd name="connsiteX37" fmla="*/ 445770 w 1569720"/>
              <a:gd name="connsiteY37" fmla="*/ 491490 h 1722120"/>
              <a:gd name="connsiteX38" fmla="*/ 411480 w 1569720"/>
              <a:gd name="connsiteY38" fmla="*/ 609600 h 1722120"/>
              <a:gd name="connsiteX39" fmla="*/ 480060 w 1569720"/>
              <a:gd name="connsiteY39" fmla="*/ 598170 h 1722120"/>
              <a:gd name="connsiteX40" fmla="*/ 464820 w 1569720"/>
              <a:gd name="connsiteY40" fmla="*/ 659130 h 1722120"/>
              <a:gd name="connsiteX41" fmla="*/ 510540 w 1569720"/>
              <a:gd name="connsiteY41" fmla="*/ 758190 h 1722120"/>
              <a:gd name="connsiteX42" fmla="*/ 563880 w 1569720"/>
              <a:gd name="connsiteY42" fmla="*/ 674370 h 1722120"/>
              <a:gd name="connsiteX43" fmla="*/ 541020 w 1569720"/>
              <a:gd name="connsiteY43" fmla="*/ 811530 h 1722120"/>
              <a:gd name="connsiteX44" fmla="*/ 605790 w 1569720"/>
              <a:gd name="connsiteY44" fmla="*/ 834390 h 1722120"/>
              <a:gd name="connsiteX45" fmla="*/ 636270 w 1569720"/>
              <a:gd name="connsiteY45" fmla="*/ 762000 h 1722120"/>
              <a:gd name="connsiteX46" fmla="*/ 666750 w 1569720"/>
              <a:gd name="connsiteY46" fmla="*/ 838200 h 1722120"/>
              <a:gd name="connsiteX47" fmla="*/ 674370 w 1569720"/>
              <a:gd name="connsiteY47" fmla="*/ 708660 h 1722120"/>
              <a:gd name="connsiteX48" fmla="*/ 544830 w 1569720"/>
              <a:gd name="connsiteY48" fmla="*/ 552450 h 1722120"/>
              <a:gd name="connsiteX49" fmla="*/ 491490 w 1569720"/>
              <a:gd name="connsiteY49" fmla="*/ 407670 h 1722120"/>
              <a:gd name="connsiteX50" fmla="*/ 377190 w 1569720"/>
              <a:gd name="connsiteY50" fmla="*/ 381000 h 1722120"/>
              <a:gd name="connsiteX51" fmla="*/ 449580 w 1569720"/>
              <a:gd name="connsiteY51" fmla="*/ 377190 h 1722120"/>
              <a:gd name="connsiteX52" fmla="*/ 373380 w 1569720"/>
              <a:gd name="connsiteY52" fmla="*/ 323850 h 1722120"/>
              <a:gd name="connsiteX53" fmla="*/ 419100 w 1569720"/>
              <a:gd name="connsiteY53" fmla="*/ 327660 h 1722120"/>
              <a:gd name="connsiteX54" fmla="*/ 400050 w 1569720"/>
              <a:gd name="connsiteY54" fmla="*/ 220980 h 1722120"/>
              <a:gd name="connsiteX55" fmla="*/ 468630 w 1569720"/>
              <a:gd name="connsiteY55" fmla="*/ 308610 h 1722120"/>
              <a:gd name="connsiteX56" fmla="*/ 518160 w 1569720"/>
              <a:gd name="connsiteY56" fmla="*/ 220980 h 1722120"/>
              <a:gd name="connsiteX57" fmla="*/ 510540 w 1569720"/>
              <a:gd name="connsiteY57" fmla="*/ 335280 h 1722120"/>
              <a:gd name="connsiteX58" fmla="*/ 563880 w 1569720"/>
              <a:gd name="connsiteY58" fmla="*/ 422910 h 1722120"/>
              <a:gd name="connsiteX59" fmla="*/ 579120 w 1569720"/>
              <a:gd name="connsiteY59" fmla="*/ 320040 h 1722120"/>
              <a:gd name="connsiteX60" fmla="*/ 601980 w 1569720"/>
              <a:gd name="connsiteY60" fmla="*/ 472440 h 1722120"/>
              <a:gd name="connsiteX61" fmla="*/ 655320 w 1569720"/>
              <a:gd name="connsiteY61" fmla="*/ 552450 h 1722120"/>
              <a:gd name="connsiteX62" fmla="*/ 651510 w 1569720"/>
              <a:gd name="connsiteY62" fmla="*/ 411480 h 1722120"/>
              <a:gd name="connsiteX63" fmla="*/ 701040 w 1569720"/>
              <a:gd name="connsiteY63" fmla="*/ 544830 h 1722120"/>
              <a:gd name="connsiteX64" fmla="*/ 739140 w 1569720"/>
              <a:gd name="connsiteY64" fmla="*/ 388620 h 1722120"/>
              <a:gd name="connsiteX65" fmla="*/ 685800 w 1569720"/>
              <a:gd name="connsiteY65" fmla="*/ 346710 h 1722120"/>
              <a:gd name="connsiteX66" fmla="*/ 651510 w 1569720"/>
              <a:gd name="connsiteY66" fmla="*/ 129540 h 1722120"/>
              <a:gd name="connsiteX67" fmla="*/ 708660 w 1569720"/>
              <a:gd name="connsiteY67" fmla="*/ 243840 h 1722120"/>
              <a:gd name="connsiteX68" fmla="*/ 704850 w 1569720"/>
              <a:gd name="connsiteY68" fmla="*/ 114300 h 1722120"/>
              <a:gd name="connsiteX69" fmla="*/ 750570 w 1569720"/>
              <a:gd name="connsiteY69" fmla="*/ 228600 h 1722120"/>
              <a:gd name="connsiteX70" fmla="*/ 788670 w 1569720"/>
              <a:gd name="connsiteY70" fmla="*/ 0 h 1722120"/>
              <a:gd name="connsiteX71" fmla="*/ 815340 w 1569720"/>
              <a:gd name="connsiteY71" fmla="*/ 167640 h 1722120"/>
              <a:gd name="connsiteX72" fmla="*/ 960120 w 1569720"/>
              <a:gd name="connsiteY72" fmla="*/ 80010 h 1722120"/>
              <a:gd name="connsiteX73" fmla="*/ 853440 w 1569720"/>
              <a:gd name="connsiteY73" fmla="*/ 220980 h 1722120"/>
              <a:gd name="connsiteX74" fmla="*/ 842010 w 1569720"/>
              <a:gd name="connsiteY74" fmla="*/ 297180 h 1722120"/>
              <a:gd name="connsiteX75" fmla="*/ 830580 w 1569720"/>
              <a:gd name="connsiteY75" fmla="*/ 426720 h 1722120"/>
              <a:gd name="connsiteX76" fmla="*/ 1024890 w 1569720"/>
              <a:gd name="connsiteY76" fmla="*/ 308610 h 1722120"/>
              <a:gd name="connsiteX77" fmla="*/ 1108710 w 1569720"/>
              <a:gd name="connsiteY77" fmla="*/ 213360 h 1722120"/>
              <a:gd name="connsiteX78" fmla="*/ 1139190 w 1569720"/>
              <a:gd name="connsiteY78" fmla="*/ 125730 h 1722120"/>
              <a:gd name="connsiteX79" fmla="*/ 1158240 w 1569720"/>
              <a:gd name="connsiteY79" fmla="*/ 209550 h 1722120"/>
              <a:gd name="connsiteX80" fmla="*/ 1291590 w 1569720"/>
              <a:gd name="connsiteY80" fmla="*/ 80010 h 1722120"/>
              <a:gd name="connsiteX81" fmla="*/ 1184910 w 1569720"/>
              <a:gd name="connsiteY81" fmla="*/ 270510 h 1722120"/>
              <a:gd name="connsiteX82" fmla="*/ 1337310 w 1569720"/>
              <a:gd name="connsiteY82" fmla="*/ 300990 h 1722120"/>
              <a:gd name="connsiteX83" fmla="*/ 1139190 w 1569720"/>
              <a:gd name="connsiteY83" fmla="*/ 308610 h 1722120"/>
              <a:gd name="connsiteX84" fmla="*/ 1043940 w 1569720"/>
              <a:gd name="connsiteY84" fmla="*/ 384810 h 1722120"/>
              <a:gd name="connsiteX85" fmla="*/ 849630 w 1569720"/>
              <a:gd name="connsiteY85" fmla="*/ 483870 h 1722120"/>
              <a:gd name="connsiteX86" fmla="*/ 826770 w 1569720"/>
              <a:gd name="connsiteY86" fmla="*/ 613410 h 1722120"/>
              <a:gd name="connsiteX87" fmla="*/ 1059180 w 1569720"/>
              <a:gd name="connsiteY87" fmla="*/ 514350 h 1722120"/>
              <a:gd name="connsiteX88" fmla="*/ 1127760 w 1569720"/>
              <a:gd name="connsiteY88" fmla="*/ 407670 h 1722120"/>
              <a:gd name="connsiteX89" fmla="*/ 1127760 w 1569720"/>
              <a:gd name="connsiteY89" fmla="*/ 491490 h 1722120"/>
              <a:gd name="connsiteX90" fmla="*/ 1283970 w 1569720"/>
              <a:gd name="connsiteY90" fmla="*/ 400050 h 1722120"/>
              <a:gd name="connsiteX91" fmla="*/ 1173480 w 1569720"/>
              <a:gd name="connsiteY91" fmla="*/ 525780 h 1722120"/>
              <a:gd name="connsiteX92" fmla="*/ 1245870 w 1569720"/>
              <a:gd name="connsiteY92" fmla="*/ 571500 h 1722120"/>
              <a:gd name="connsiteX93" fmla="*/ 1082040 w 1569720"/>
              <a:gd name="connsiteY93" fmla="*/ 556260 h 1722120"/>
              <a:gd name="connsiteX94" fmla="*/ 998220 w 1569720"/>
              <a:gd name="connsiteY94" fmla="*/ 613410 h 1722120"/>
              <a:gd name="connsiteX95" fmla="*/ 838200 w 1569720"/>
              <a:gd name="connsiteY95" fmla="*/ 689610 h 1722120"/>
              <a:gd name="connsiteX96" fmla="*/ 830580 w 1569720"/>
              <a:gd name="connsiteY96" fmla="*/ 883920 h 1722120"/>
              <a:gd name="connsiteX97" fmla="*/ 994410 w 1569720"/>
              <a:gd name="connsiteY97" fmla="*/ 834390 h 1722120"/>
              <a:gd name="connsiteX98" fmla="*/ 1013460 w 1569720"/>
              <a:gd name="connsiteY98" fmla="*/ 708660 h 1722120"/>
              <a:gd name="connsiteX99" fmla="*/ 1047750 w 1569720"/>
              <a:gd name="connsiteY99" fmla="*/ 800100 h 1722120"/>
              <a:gd name="connsiteX100" fmla="*/ 1120140 w 1569720"/>
              <a:gd name="connsiteY100" fmla="*/ 716280 h 1722120"/>
              <a:gd name="connsiteX101" fmla="*/ 1127760 w 1569720"/>
              <a:gd name="connsiteY101" fmla="*/ 628650 h 1722120"/>
              <a:gd name="connsiteX102" fmla="*/ 1169670 w 1569720"/>
              <a:gd name="connsiteY102" fmla="*/ 693420 h 1722120"/>
              <a:gd name="connsiteX103" fmla="*/ 1261110 w 1569720"/>
              <a:gd name="connsiteY103" fmla="*/ 643890 h 1722120"/>
              <a:gd name="connsiteX104" fmla="*/ 1173480 w 1569720"/>
              <a:gd name="connsiteY104" fmla="*/ 762000 h 1722120"/>
              <a:gd name="connsiteX105" fmla="*/ 1253490 w 1569720"/>
              <a:gd name="connsiteY105" fmla="*/ 792480 h 1722120"/>
              <a:gd name="connsiteX106" fmla="*/ 1123950 w 1569720"/>
              <a:gd name="connsiteY106" fmla="*/ 819150 h 1722120"/>
              <a:gd name="connsiteX107" fmla="*/ 1009650 w 1569720"/>
              <a:gd name="connsiteY107" fmla="*/ 906780 h 1722120"/>
              <a:gd name="connsiteX108" fmla="*/ 857250 w 1569720"/>
              <a:gd name="connsiteY108" fmla="*/ 982980 h 1722120"/>
              <a:gd name="connsiteX109" fmla="*/ 849630 w 1569720"/>
              <a:gd name="connsiteY109" fmla="*/ 1139190 h 1722120"/>
              <a:gd name="connsiteX110" fmla="*/ 1047750 w 1569720"/>
              <a:gd name="connsiteY110" fmla="*/ 1059180 h 1722120"/>
              <a:gd name="connsiteX111" fmla="*/ 1093470 w 1569720"/>
              <a:gd name="connsiteY111" fmla="*/ 925830 h 1722120"/>
              <a:gd name="connsiteX112" fmla="*/ 1120140 w 1569720"/>
              <a:gd name="connsiteY112" fmla="*/ 1021080 h 1722120"/>
              <a:gd name="connsiteX113" fmla="*/ 1238250 w 1569720"/>
              <a:gd name="connsiteY113" fmla="*/ 895350 h 1722120"/>
              <a:gd name="connsiteX114" fmla="*/ 1371600 w 1569720"/>
              <a:gd name="connsiteY114" fmla="*/ 754380 h 1722120"/>
              <a:gd name="connsiteX115" fmla="*/ 1402080 w 1569720"/>
              <a:gd name="connsiteY115" fmla="*/ 537210 h 1722120"/>
              <a:gd name="connsiteX116" fmla="*/ 1417320 w 1569720"/>
              <a:gd name="connsiteY116" fmla="*/ 708660 h 1722120"/>
              <a:gd name="connsiteX117" fmla="*/ 1524000 w 1569720"/>
              <a:gd name="connsiteY117" fmla="*/ 643890 h 1722120"/>
              <a:gd name="connsiteX118" fmla="*/ 1386840 w 1569720"/>
              <a:gd name="connsiteY118" fmla="*/ 830580 h 1722120"/>
              <a:gd name="connsiteX119" fmla="*/ 1478280 w 1569720"/>
              <a:gd name="connsiteY119" fmla="*/ 849630 h 1722120"/>
              <a:gd name="connsiteX120" fmla="*/ 1314450 w 1569720"/>
              <a:gd name="connsiteY120" fmla="*/ 914400 h 1722120"/>
              <a:gd name="connsiteX121" fmla="*/ 1215390 w 1569720"/>
              <a:gd name="connsiteY121" fmla="*/ 1021080 h 1722120"/>
              <a:gd name="connsiteX122" fmla="*/ 1341120 w 1569720"/>
              <a:gd name="connsiteY122" fmla="*/ 1021080 h 1722120"/>
              <a:gd name="connsiteX123" fmla="*/ 1196340 w 1569720"/>
              <a:gd name="connsiteY123" fmla="*/ 1062990 h 1722120"/>
              <a:gd name="connsiteX124" fmla="*/ 1082040 w 1569720"/>
              <a:gd name="connsiteY124" fmla="*/ 1158240 h 1722120"/>
              <a:gd name="connsiteX125" fmla="*/ 880110 w 1569720"/>
              <a:gd name="connsiteY125" fmla="*/ 1234440 h 1722120"/>
              <a:gd name="connsiteX126" fmla="*/ 887730 w 1569720"/>
              <a:gd name="connsiteY126" fmla="*/ 1352550 h 1722120"/>
              <a:gd name="connsiteX127" fmla="*/ 1162050 w 1569720"/>
              <a:gd name="connsiteY127" fmla="*/ 1295400 h 1722120"/>
              <a:gd name="connsiteX128" fmla="*/ 1348740 w 1569720"/>
              <a:gd name="connsiteY128" fmla="*/ 1158240 h 1722120"/>
              <a:gd name="connsiteX129" fmla="*/ 1424940 w 1569720"/>
              <a:gd name="connsiteY129" fmla="*/ 994410 h 1722120"/>
              <a:gd name="connsiteX130" fmla="*/ 1432560 w 1569720"/>
              <a:gd name="connsiteY130" fmla="*/ 1089660 h 1722120"/>
              <a:gd name="connsiteX131" fmla="*/ 1550670 w 1569720"/>
              <a:gd name="connsiteY131" fmla="*/ 906780 h 1722120"/>
              <a:gd name="connsiteX132" fmla="*/ 1501140 w 1569720"/>
              <a:gd name="connsiteY132" fmla="*/ 1066800 h 1722120"/>
              <a:gd name="connsiteX133" fmla="*/ 1569720 w 1569720"/>
              <a:gd name="connsiteY133" fmla="*/ 1055370 h 1722120"/>
              <a:gd name="connsiteX134" fmla="*/ 1459230 w 1569720"/>
              <a:gd name="connsiteY134" fmla="*/ 1139190 h 1722120"/>
              <a:gd name="connsiteX135" fmla="*/ 1554480 w 1569720"/>
              <a:gd name="connsiteY135" fmla="*/ 1181100 h 1722120"/>
              <a:gd name="connsiteX136" fmla="*/ 1394460 w 1569720"/>
              <a:gd name="connsiteY136" fmla="*/ 1203960 h 1722120"/>
              <a:gd name="connsiteX137" fmla="*/ 1322070 w 1569720"/>
              <a:gd name="connsiteY137" fmla="*/ 1299210 h 1722120"/>
              <a:gd name="connsiteX138" fmla="*/ 1478280 w 1569720"/>
              <a:gd name="connsiteY138" fmla="*/ 1344930 h 1722120"/>
              <a:gd name="connsiteX139" fmla="*/ 1264920 w 1569720"/>
              <a:gd name="connsiteY139" fmla="*/ 1348740 h 1722120"/>
              <a:gd name="connsiteX140" fmla="*/ 1280160 w 1569720"/>
              <a:gd name="connsiteY140" fmla="*/ 1466850 h 1722120"/>
              <a:gd name="connsiteX141" fmla="*/ 1219200 w 1569720"/>
              <a:gd name="connsiteY141" fmla="*/ 1379220 h 1722120"/>
              <a:gd name="connsiteX142" fmla="*/ 1032510 w 1569720"/>
              <a:gd name="connsiteY142" fmla="*/ 1463040 h 1722120"/>
              <a:gd name="connsiteX143" fmla="*/ 956310 w 1569720"/>
              <a:gd name="connsiteY143" fmla="*/ 1463040 h 1722120"/>
              <a:gd name="connsiteX144" fmla="*/ 1097280 w 1569720"/>
              <a:gd name="connsiteY144" fmla="*/ 1554480 h 1722120"/>
              <a:gd name="connsiteX145" fmla="*/ 883920 w 1569720"/>
              <a:gd name="connsiteY145" fmla="*/ 1482090 h 1722120"/>
              <a:gd name="connsiteX146" fmla="*/ 933450 w 1569720"/>
              <a:gd name="connsiteY146" fmla="*/ 1718310 h 1722120"/>
              <a:gd name="connsiteX147" fmla="*/ 586740 w 1569720"/>
              <a:gd name="connsiteY147" fmla="*/ 1722120 h 1722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1569720" h="1722120">
                <a:moveTo>
                  <a:pt x="586740" y="1722120"/>
                </a:moveTo>
                <a:lnTo>
                  <a:pt x="590550" y="1295400"/>
                </a:lnTo>
                <a:lnTo>
                  <a:pt x="411480" y="1276350"/>
                </a:lnTo>
                <a:lnTo>
                  <a:pt x="312420" y="1192530"/>
                </a:lnTo>
                <a:lnTo>
                  <a:pt x="274320" y="1264920"/>
                </a:lnTo>
                <a:lnTo>
                  <a:pt x="270510" y="1207770"/>
                </a:lnTo>
                <a:lnTo>
                  <a:pt x="114300" y="1203960"/>
                </a:lnTo>
                <a:lnTo>
                  <a:pt x="179070" y="1158240"/>
                </a:lnTo>
                <a:lnTo>
                  <a:pt x="76200" y="1131570"/>
                </a:lnTo>
                <a:lnTo>
                  <a:pt x="144780" y="1116330"/>
                </a:lnTo>
                <a:lnTo>
                  <a:pt x="38100" y="1024890"/>
                </a:lnTo>
                <a:lnTo>
                  <a:pt x="114300" y="1062990"/>
                </a:lnTo>
                <a:lnTo>
                  <a:pt x="0" y="861060"/>
                </a:lnTo>
                <a:lnTo>
                  <a:pt x="121920" y="1021080"/>
                </a:lnTo>
                <a:lnTo>
                  <a:pt x="167640" y="899160"/>
                </a:lnTo>
                <a:lnTo>
                  <a:pt x="156210" y="1055370"/>
                </a:lnTo>
                <a:lnTo>
                  <a:pt x="224790" y="990600"/>
                </a:lnTo>
                <a:lnTo>
                  <a:pt x="201930" y="1123950"/>
                </a:lnTo>
                <a:lnTo>
                  <a:pt x="293370" y="1036320"/>
                </a:lnTo>
                <a:lnTo>
                  <a:pt x="274320" y="1116330"/>
                </a:lnTo>
                <a:lnTo>
                  <a:pt x="361950" y="1116330"/>
                </a:lnTo>
                <a:lnTo>
                  <a:pt x="350520" y="1154430"/>
                </a:lnTo>
                <a:lnTo>
                  <a:pt x="434340" y="1215390"/>
                </a:lnTo>
                <a:lnTo>
                  <a:pt x="579120" y="1203960"/>
                </a:lnTo>
                <a:lnTo>
                  <a:pt x="457200" y="1040130"/>
                </a:lnTo>
                <a:lnTo>
                  <a:pt x="632460" y="1150620"/>
                </a:lnTo>
                <a:lnTo>
                  <a:pt x="655320" y="979170"/>
                </a:lnTo>
                <a:lnTo>
                  <a:pt x="506730" y="891540"/>
                </a:lnTo>
                <a:lnTo>
                  <a:pt x="392430" y="689610"/>
                </a:lnTo>
                <a:lnTo>
                  <a:pt x="198120" y="666750"/>
                </a:lnTo>
                <a:lnTo>
                  <a:pt x="320040" y="640080"/>
                </a:lnTo>
                <a:lnTo>
                  <a:pt x="205740" y="518160"/>
                </a:lnTo>
                <a:lnTo>
                  <a:pt x="312420" y="575310"/>
                </a:lnTo>
                <a:lnTo>
                  <a:pt x="251460" y="392430"/>
                </a:lnTo>
                <a:lnTo>
                  <a:pt x="339090" y="510540"/>
                </a:lnTo>
                <a:lnTo>
                  <a:pt x="388620" y="441960"/>
                </a:lnTo>
                <a:lnTo>
                  <a:pt x="377190" y="529590"/>
                </a:lnTo>
                <a:lnTo>
                  <a:pt x="445770" y="491490"/>
                </a:lnTo>
                <a:lnTo>
                  <a:pt x="411480" y="609600"/>
                </a:lnTo>
                <a:lnTo>
                  <a:pt x="480060" y="598170"/>
                </a:lnTo>
                <a:lnTo>
                  <a:pt x="464820" y="659130"/>
                </a:lnTo>
                <a:lnTo>
                  <a:pt x="510540" y="758190"/>
                </a:lnTo>
                <a:lnTo>
                  <a:pt x="563880" y="674370"/>
                </a:lnTo>
                <a:lnTo>
                  <a:pt x="541020" y="811530"/>
                </a:lnTo>
                <a:lnTo>
                  <a:pt x="605790" y="834390"/>
                </a:lnTo>
                <a:lnTo>
                  <a:pt x="636270" y="762000"/>
                </a:lnTo>
                <a:lnTo>
                  <a:pt x="666750" y="838200"/>
                </a:lnTo>
                <a:lnTo>
                  <a:pt x="674370" y="708660"/>
                </a:lnTo>
                <a:lnTo>
                  <a:pt x="544830" y="552450"/>
                </a:lnTo>
                <a:lnTo>
                  <a:pt x="491490" y="407670"/>
                </a:lnTo>
                <a:lnTo>
                  <a:pt x="377190" y="381000"/>
                </a:lnTo>
                <a:lnTo>
                  <a:pt x="449580" y="377190"/>
                </a:lnTo>
                <a:lnTo>
                  <a:pt x="373380" y="323850"/>
                </a:lnTo>
                <a:lnTo>
                  <a:pt x="419100" y="327660"/>
                </a:lnTo>
                <a:lnTo>
                  <a:pt x="400050" y="220980"/>
                </a:lnTo>
                <a:lnTo>
                  <a:pt x="468630" y="308610"/>
                </a:lnTo>
                <a:lnTo>
                  <a:pt x="518160" y="220980"/>
                </a:lnTo>
                <a:lnTo>
                  <a:pt x="510540" y="335280"/>
                </a:lnTo>
                <a:lnTo>
                  <a:pt x="563880" y="422910"/>
                </a:lnTo>
                <a:lnTo>
                  <a:pt x="579120" y="320040"/>
                </a:lnTo>
                <a:lnTo>
                  <a:pt x="601980" y="472440"/>
                </a:lnTo>
                <a:lnTo>
                  <a:pt x="655320" y="552450"/>
                </a:lnTo>
                <a:lnTo>
                  <a:pt x="651510" y="411480"/>
                </a:lnTo>
                <a:lnTo>
                  <a:pt x="701040" y="544830"/>
                </a:lnTo>
                <a:lnTo>
                  <a:pt x="739140" y="388620"/>
                </a:lnTo>
                <a:lnTo>
                  <a:pt x="685800" y="346710"/>
                </a:lnTo>
                <a:lnTo>
                  <a:pt x="651510" y="129540"/>
                </a:lnTo>
                <a:lnTo>
                  <a:pt x="708660" y="243840"/>
                </a:lnTo>
                <a:lnTo>
                  <a:pt x="704850" y="114300"/>
                </a:lnTo>
                <a:lnTo>
                  <a:pt x="750570" y="228600"/>
                </a:lnTo>
                <a:lnTo>
                  <a:pt x="788670" y="0"/>
                </a:lnTo>
                <a:lnTo>
                  <a:pt x="815340" y="167640"/>
                </a:lnTo>
                <a:lnTo>
                  <a:pt x="960120" y="80010"/>
                </a:lnTo>
                <a:lnTo>
                  <a:pt x="853440" y="220980"/>
                </a:lnTo>
                <a:lnTo>
                  <a:pt x="842010" y="297180"/>
                </a:lnTo>
                <a:lnTo>
                  <a:pt x="830580" y="426720"/>
                </a:lnTo>
                <a:lnTo>
                  <a:pt x="1024890" y="308610"/>
                </a:lnTo>
                <a:lnTo>
                  <a:pt x="1108710" y="213360"/>
                </a:lnTo>
                <a:lnTo>
                  <a:pt x="1139190" y="125730"/>
                </a:lnTo>
                <a:lnTo>
                  <a:pt x="1158240" y="209550"/>
                </a:lnTo>
                <a:lnTo>
                  <a:pt x="1291590" y="80010"/>
                </a:lnTo>
                <a:lnTo>
                  <a:pt x="1184910" y="270510"/>
                </a:lnTo>
                <a:lnTo>
                  <a:pt x="1337310" y="300990"/>
                </a:lnTo>
                <a:lnTo>
                  <a:pt x="1139190" y="308610"/>
                </a:lnTo>
                <a:lnTo>
                  <a:pt x="1043940" y="384810"/>
                </a:lnTo>
                <a:lnTo>
                  <a:pt x="849630" y="483870"/>
                </a:lnTo>
                <a:lnTo>
                  <a:pt x="826770" y="613410"/>
                </a:lnTo>
                <a:lnTo>
                  <a:pt x="1059180" y="514350"/>
                </a:lnTo>
                <a:lnTo>
                  <a:pt x="1127760" y="407670"/>
                </a:lnTo>
                <a:lnTo>
                  <a:pt x="1127760" y="491490"/>
                </a:lnTo>
                <a:lnTo>
                  <a:pt x="1283970" y="400050"/>
                </a:lnTo>
                <a:lnTo>
                  <a:pt x="1173480" y="525780"/>
                </a:lnTo>
                <a:lnTo>
                  <a:pt x="1245870" y="571500"/>
                </a:lnTo>
                <a:lnTo>
                  <a:pt x="1082040" y="556260"/>
                </a:lnTo>
                <a:lnTo>
                  <a:pt x="998220" y="613410"/>
                </a:lnTo>
                <a:lnTo>
                  <a:pt x="838200" y="689610"/>
                </a:lnTo>
                <a:lnTo>
                  <a:pt x="830580" y="883920"/>
                </a:lnTo>
                <a:lnTo>
                  <a:pt x="994410" y="834390"/>
                </a:lnTo>
                <a:lnTo>
                  <a:pt x="1013460" y="708660"/>
                </a:lnTo>
                <a:lnTo>
                  <a:pt x="1047750" y="800100"/>
                </a:lnTo>
                <a:lnTo>
                  <a:pt x="1120140" y="716280"/>
                </a:lnTo>
                <a:lnTo>
                  <a:pt x="1127760" y="628650"/>
                </a:lnTo>
                <a:lnTo>
                  <a:pt x="1169670" y="693420"/>
                </a:lnTo>
                <a:lnTo>
                  <a:pt x="1261110" y="643890"/>
                </a:lnTo>
                <a:lnTo>
                  <a:pt x="1173480" y="762000"/>
                </a:lnTo>
                <a:lnTo>
                  <a:pt x="1253490" y="792480"/>
                </a:lnTo>
                <a:lnTo>
                  <a:pt x="1123950" y="819150"/>
                </a:lnTo>
                <a:lnTo>
                  <a:pt x="1009650" y="906780"/>
                </a:lnTo>
                <a:lnTo>
                  <a:pt x="857250" y="982980"/>
                </a:lnTo>
                <a:lnTo>
                  <a:pt x="849630" y="1139190"/>
                </a:lnTo>
                <a:lnTo>
                  <a:pt x="1047750" y="1059180"/>
                </a:lnTo>
                <a:lnTo>
                  <a:pt x="1093470" y="925830"/>
                </a:lnTo>
                <a:lnTo>
                  <a:pt x="1120140" y="1021080"/>
                </a:lnTo>
                <a:lnTo>
                  <a:pt x="1238250" y="895350"/>
                </a:lnTo>
                <a:lnTo>
                  <a:pt x="1371600" y="754380"/>
                </a:lnTo>
                <a:lnTo>
                  <a:pt x="1402080" y="537210"/>
                </a:lnTo>
                <a:lnTo>
                  <a:pt x="1417320" y="708660"/>
                </a:lnTo>
                <a:lnTo>
                  <a:pt x="1524000" y="643890"/>
                </a:lnTo>
                <a:lnTo>
                  <a:pt x="1386840" y="830580"/>
                </a:lnTo>
                <a:lnTo>
                  <a:pt x="1478280" y="849630"/>
                </a:lnTo>
                <a:lnTo>
                  <a:pt x="1314450" y="914400"/>
                </a:lnTo>
                <a:lnTo>
                  <a:pt x="1215390" y="1021080"/>
                </a:lnTo>
                <a:lnTo>
                  <a:pt x="1341120" y="1021080"/>
                </a:lnTo>
                <a:lnTo>
                  <a:pt x="1196340" y="1062990"/>
                </a:lnTo>
                <a:lnTo>
                  <a:pt x="1082040" y="1158240"/>
                </a:lnTo>
                <a:lnTo>
                  <a:pt x="880110" y="1234440"/>
                </a:lnTo>
                <a:lnTo>
                  <a:pt x="887730" y="1352550"/>
                </a:lnTo>
                <a:lnTo>
                  <a:pt x="1162050" y="1295400"/>
                </a:lnTo>
                <a:lnTo>
                  <a:pt x="1348740" y="1158240"/>
                </a:lnTo>
                <a:lnTo>
                  <a:pt x="1424940" y="994410"/>
                </a:lnTo>
                <a:lnTo>
                  <a:pt x="1432560" y="1089660"/>
                </a:lnTo>
                <a:lnTo>
                  <a:pt x="1550670" y="906780"/>
                </a:lnTo>
                <a:lnTo>
                  <a:pt x="1501140" y="1066800"/>
                </a:lnTo>
                <a:lnTo>
                  <a:pt x="1569720" y="1055370"/>
                </a:lnTo>
                <a:lnTo>
                  <a:pt x="1459230" y="1139190"/>
                </a:lnTo>
                <a:lnTo>
                  <a:pt x="1554480" y="1181100"/>
                </a:lnTo>
                <a:lnTo>
                  <a:pt x="1394460" y="1203960"/>
                </a:lnTo>
                <a:lnTo>
                  <a:pt x="1322070" y="1299210"/>
                </a:lnTo>
                <a:lnTo>
                  <a:pt x="1478280" y="1344930"/>
                </a:lnTo>
                <a:lnTo>
                  <a:pt x="1264920" y="1348740"/>
                </a:lnTo>
                <a:lnTo>
                  <a:pt x="1280160" y="1466850"/>
                </a:lnTo>
                <a:lnTo>
                  <a:pt x="1219200" y="1379220"/>
                </a:lnTo>
                <a:lnTo>
                  <a:pt x="1032510" y="1463040"/>
                </a:lnTo>
                <a:lnTo>
                  <a:pt x="956310" y="1463040"/>
                </a:lnTo>
                <a:lnTo>
                  <a:pt x="1097280" y="1554480"/>
                </a:lnTo>
                <a:lnTo>
                  <a:pt x="883920" y="1482090"/>
                </a:lnTo>
                <a:lnTo>
                  <a:pt x="933450" y="1718310"/>
                </a:lnTo>
                <a:lnTo>
                  <a:pt x="586740" y="1722120"/>
                </a:lnTo>
                <a:close/>
              </a:path>
            </a:pathLst>
          </a:custGeom>
          <a:solidFill>
            <a:srgbClr val="996633"/>
          </a:solidFill>
          <a:ln w="19050">
            <a:solidFill>
              <a:srgbClr val="663300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フリーフォーム 31"/>
          <p:cNvSpPr/>
          <p:nvPr/>
        </p:nvSpPr>
        <p:spPr bwMode="auto">
          <a:xfrm>
            <a:off x="6096211" y="859386"/>
            <a:ext cx="1413300" cy="1554630"/>
          </a:xfrm>
          <a:custGeom>
            <a:avLst/>
            <a:gdLst>
              <a:gd name="connsiteX0" fmla="*/ 508000 w 1270000"/>
              <a:gd name="connsiteY0" fmla="*/ 1397000 h 1397000"/>
              <a:gd name="connsiteX1" fmla="*/ 726440 w 1270000"/>
              <a:gd name="connsiteY1" fmla="*/ 1397000 h 1397000"/>
              <a:gd name="connsiteX2" fmla="*/ 726440 w 1270000"/>
              <a:gd name="connsiteY2" fmla="*/ 1117600 h 1397000"/>
              <a:gd name="connsiteX3" fmla="*/ 970280 w 1270000"/>
              <a:gd name="connsiteY3" fmla="*/ 1137920 h 1397000"/>
              <a:gd name="connsiteX4" fmla="*/ 1107440 w 1270000"/>
              <a:gd name="connsiteY4" fmla="*/ 965200 h 1397000"/>
              <a:gd name="connsiteX5" fmla="*/ 1270000 w 1270000"/>
              <a:gd name="connsiteY5" fmla="*/ 965200 h 1397000"/>
              <a:gd name="connsiteX6" fmla="*/ 1087120 w 1270000"/>
              <a:gd name="connsiteY6" fmla="*/ 919480 h 1397000"/>
              <a:gd name="connsiteX7" fmla="*/ 990600 w 1270000"/>
              <a:gd name="connsiteY7" fmla="*/ 1026160 h 1397000"/>
              <a:gd name="connsiteX8" fmla="*/ 960120 w 1270000"/>
              <a:gd name="connsiteY8" fmla="*/ 970280 h 1397000"/>
              <a:gd name="connsiteX9" fmla="*/ 949960 w 1270000"/>
              <a:gd name="connsiteY9" fmla="*/ 1056640 h 1397000"/>
              <a:gd name="connsiteX10" fmla="*/ 736600 w 1270000"/>
              <a:gd name="connsiteY10" fmla="*/ 1031240 h 1397000"/>
              <a:gd name="connsiteX11" fmla="*/ 731520 w 1270000"/>
              <a:gd name="connsiteY11" fmla="*/ 838200 h 1397000"/>
              <a:gd name="connsiteX12" fmla="*/ 924560 w 1270000"/>
              <a:gd name="connsiteY12" fmla="*/ 868680 h 1397000"/>
              <a:gd name="connsiteX13" fmla="*/ 1143000 w 1270000"/>
              <a:gd name="connsiteY13" fmla="*/ 751840 h 1397000"/>
              <a:gd name="connsiteX14" fmla="*/ 914400 w 1270000"/>
              <a:gd name="connsiteY14" fmla="*/ 817880 h 1397000"/>
              <a:gd name="connsiteX15" fmla="*/ 731520 w 1270000"/>
              <a:gd name="connsiteY15" fmla="*/ 782320 h 1397000"/>
              <a:gd name="connsiteX16" fmla="*/ 716280 w 1270000"/>
              <a:gd name="connsiteY16" fmla="*/ 645160 h 1397000"/>
              <a:gd name="connsiteX17" fmla="*/ 863600 w 1270000"/>
              <a:gd name="connsiteY17" fmla="*/ 670560 h 1397000"/>
              <a:gd name="connsiteX18" fmla="*/ 955040 w 1270000"/>
              <a:gd name="connsiteY18" fmla="*/ 640080 h 1397000"/>
              <a:gd name="connsiteX19" fmla="*/ 1026160 w 1270000"/>
              <a:gd name="connsiteY19" fmla="*/ 665480 h 1397000"/>
              <a:gd name="connsiteX20" fmla="*/ 975360 w 1270000"/>
              <a:gd name="connsiteY20" fmla="*/ 614680 h 1397000"/>
              <a:gd name="connsiteX21" fmla="*/ 980440 w 1270000"/>
              <a:gd name="connsiteY21" fmla="*/ 528320 h 1397000"/>
              <a:gd name="connsiteX22" fmla="*/ 934720 w 1270000"/>
              <a:gd name="connsiteY22" fmla="*/ 604520 h 1397000"/>
              <a:gd name="connsiteX23" fmla="*/ 858520 w 1270000"/>
              <a:gd name="connsiteY23" fmla="*/ 619760 h 1397000"/>
              <a:gd name="connsiteX24" fmla="*/ 695960 w 1270000"/>
              <a:gd name="connsiteY24" fmla="*/ 574040 h 1397000"/>
              <a:gd name="connsiteX25" fmla="*/ 660400 w 1270000"/>
              <a:gd name="connsiteY25" fmla="*/ 365760 h 1397000"/>
              <a:gd name="connsiteX26" fmla="*/ 853440 w 1270000"/>
              <a:gd name="connsiteY26" fmla="*/ 259080 h 1397000"/>
              <a:gd name="connsiteX27" fmla="*/ 904240 w 1270000"/>
              <a:gd name="connsiteY27" fmla="*/ 157480 h 1397000"/>
              <a:gd name="connsiteX28" fmla="*/ 817880 w 1270000"/>
              <a:gd name="connsiteY28" fmla="*/ 248920 h 1397000"/>
              <a:gd name="connsiteX29" fmla="*/ 665480 w 1270000"/>
              <a:gd name="connsiteY29" fmla="*/ 314960 h 1397000"/>
              <a:gd name="connsiteX30" fmla="*/ 640080 w 1270000"/>
              <a:gd name="connsiteY30" fmla="*/ 198120 h 1397000"/>
              <a:gd name="connsiteX31" fmla="*/ 680720 w 1270000"/>
              <a:gd name="connsiteY31" fmla="*/ 66040 h 1397000"/>
              <a:gd name="connsiteX32" fmla="*/ 609600 w 1270000"/>
              <a:gd name="connsiteY32" fmla="*/ 182880 h 1397000"/>
              <a:gd name="connsiteX33" fmla="*/ 609600 w 1270000"/>
              <a:gd name="connsiteY33" fmla="*/ 304800 h 1397000"/>
              <a:gd name="connsiteX34" fmla="*/ 436880 w 1270000"/>
              <a:gd name="connsiteY34" fmla="*/ 162560 h 1397000"/>
              <a:gd name="connsiteX35" fmla="*/ 375920 w 1270000"/>
              <a:gd name="connsiteY35" fmla="*/ 0 h 1397000"/>
              <a:gd name="connsiteX36" fmla="*/ 401320 w 1270000"/>
              <a:gd name="connsiteY36" fmla="*/ 208280 h 1397000"/>
              <a:gd name="connsiteX37" fmla="*/ 584200 w 1270000"/>
              <a:gd name="connsiteY37" fmla="*/ 340360 h 1397000"/>
              <a:gd name="connsiteX38" fmla="*/ 599440 w 1270000"/>
              <a:gd name="connsiteY38" fmla="*/ 467360 h 1397000"/>
              <a:gd name="connsiteX39" fmla="*/ 355600 w 1270000"/>
              <a:gd name="connsiteY39" fmla="*/ 457200 h 1397000"/>
              <a:gd name="connsiteX40" fmla="*/ 233680 w 1270000"/>
              <a:gd name="connsiteY40" fmla="*/ 355600 h 1397000"/>
              <a:gd name="connsiteX41" fmla="*/ 355600 w 1270000"/>
              <a:gd name="connsiteY41" fmla="*/ 502920 h 1397000"/>
              <a:gd name="connsiteX42" fmla="*/ 599440 w 1270000"/>
              <a:gd name="connsiteY42" fmla="*/ 523240 h 1397000"/>
              <a:gd name="connsiteX43" fmla="*/ 635000 w 1270000"/>
              <a:gd name="connsiteY43" fmla="*/ 675640 h 1397000"/>
              <a:gd name="connsiteX44" fmla="*/ 502920 w 1270000"/>
              <a:gd name="connsiteY44" fmla="*/ 736600 h 1397000"/>
              <a:gd name="connsiteX45" fmla="*/ 208280 w 1270000"/>
              <a:gd name="connsiteY45" fmla="*/ 624840 h 1397000"/>
              <a:gd name="connsiteX46" fmla="*/ 157480 w 1270000"/>
              <a:gd name="connsiteY46" fmla="*/ 502920 h 1397000"/>
              <a:gd name="connsiteX47" fmla="*/ 208280 w 1270000"/>
              <a:gd name="connsiteY47" fmla="*/ 665480 h 1397000"/>
              <a:gd name="connsiteX48" fmla="*/ 335280 w 1270000"/>
              <a:gd name="connsiteY48" fmla="*/ 695960 h 1397000"/>
              <a:gd name="connsiteX49" fmla="*/ 274320 w 1270000"/>
              <a:gd name="connsiteY49" fmla="*/ 782320 h 1397000"/>
              <a:gd name="connsiteX50" fmla="*/ 370840 w 1270000"/>
              <a:gd name="connsiteY50" fmla="*/ 726440 h 1397000"/>
              <a:gd name="connsiteX51" fmla="*/ 513080 w 1270000"/>
              <a:gd name="connsiteY51" fmla="*/ 787400 h 1397000"/>
              <a:gd name="connsiteX52" fmla="*/ 619760 w 1270000"/>
              <a:gd name="connsiteY52" fmla="*/ 746760 h 1397000"/>
              <a:gd name="connsiteX53" fmla="*/ 599440 w 1270000"/>
              <a:gd name="connsiteY53" fmla="*/ 1000760 h 1397000"/>
              <a:gd name="connsiteX54" fmla="*/ 350520 w 1270000"/>
              <a:gd name="connsiteY54" fmla="*/ 995680 h 1397000"/>
              <a:gd name="connsiteX55" fmla="*/ 198120 w 1270000"/>
              <a:gd name="connsiteY55" fmla="*/ 868680 h 1397000"/>
              <a:gd name="connsiteX56" fmla="*/ 0 w 1270000"/>
              <a:gd name="connsiteY56" fmla="*/ 904240 h 1397000"/>
              <a:gd name="connsiteX57" fmla="*/ 187960 w 1270000"/>
              <a:gd name="connsiteY57" fmla="*/ 909320 h 1397000"/>
              <a:gd name="connsiteX58" fmla="*/ 325120 w 1270000"/>
              <a:gd name="connsiteY58" fmla="*/ 1036320 h 1397000"/>
              <a:gd name="connsiteX59" fmla="*/ 589280 w 1270000"/>
              <a:gd name="connsiteY59" fmla="*/ 1076960 h 1397000"/>
              <a:gd name="connsiteX60" fmla="*/ 508000 w 1270000"/>
              <a:gd name="connsiteY60" fmla="*/ 1397000 h 1397000"/>
              <a:gd name="connsiteX0" fmla="*/ 508000 w 1270000"/>
              <a:gd name="connsiteY0" fmla="*/ 1397000 h 1397000"/>
              <a:gd name="connsiteX1" fmla="*/ 726440 w 1270000"/>
              <a:gd name="connsiteY1" fmla="*/ 1397000 h 1397000"/>
              <a:gd name="connsiteX2" fmla="*/ 726440 w 1270000"/>
              <a:gd name="connsiteY2" fmla="*/ 1117600 h 1397000"/>
              <a:gd name="connsiteX3" fmla="*/ 970280 w 1270000"/>
              <a:gd name="connsiteY3" fmla="*/ 1137920 h 1397000"/>
              <a:gd name="connsiteX4" fmla="*/ 1107440 w 1270000"/>
              <a:gd name="connsiteY4" fmla="*/ 965200 h 1397000"/>
              <a:gd name="connsiteX5" fmla="*/ 1270000 w 1270000"/>
              <a:gd name="connsiteY5" fmla="*/ 965200 h 1397000"/>
              <a:gd name="connsiteX6" fmla="*/ 1087120 w 1270000"/>
              <a:gd name="connsiteY6" fmla="*/ 919480 h 1397000"/>
              <a:gd name="connsiteX7" fmla="*/ 990600 w 1270000"/>
              <a:gd name="connsiteY7" fmla="*/ 1026160 h 1397000"/>
              <a:gd name="connsiteX8" fmla="*/ 960120 w 1270000"/>
              <a:gd name="connsiteY8" fmla="*/ 970280 h 1397000"/>
              <a:gd name="connsiteX9" fmla="*/ 949960 w 1270000"/>
              <a:gd name="connsiteY9" fmla="*/ 1056640 h 1397000"/>
              <a:gd name="connsiteX10" fmla="*/ 736600 w 1270000"/>
              <a:gd name="connsiteY10" fmla="*/ 1031240 h 1397000"/>
              <a:gd name="connsiteX11" fmla="*/ 731520 w 1270000"/>
              <a:gd name="connsiteY11" fmla="*/ 838200 h 1397000"/>
              <a:gd name="connsiteX12" fmla="*/ 924560 w 1270000"/>
              <a:gd name="connsiteY12" fmla="*/ 868680 h 1397000"/>
              <a:gd name="connsiteX13" fmla="*/ 1143000 w 1270000"/>
              <a:gd name="connsiteY13" fmla="*/ 751840 h 1397000"/>
              <a:gd name="connsiteX14" fmla="*/ 914400 w 1270000"/>
              <a:gd name="connsiteY14" fmla="*/ 817880 h 1397000"/>
              <a:gd name="connsiteX15" fmla="*/ 731520 w 1270000"/>
              <a:gd name="connsiteY15" fmla="*/ 782320 h 1397000"/>
              <a:gd name="connsiteX16" fmla="*/ 716280 w 1270000"/>
              <a:gd name="connsiteY16" fmla="*/ 645160 h 1397000"/>
              <a:gd name="connsiteX17" fmla="*/ 863600 w 1270000"/>
              <a:gd name="connsiteY17" fmla="*/ 670560 h 1397000"/>
              <a:gd name="connsiteX18" fmla="*/ 955040 w 1270000"/>
              <a:gd name="connsiteY18" fmla="*/ 640080 h 1397000"/>
              <a:gd name="connsiteX19" fmla="*/ 1026160 w 1270000"/>
              <a:gd name="connsiteY19" fmla="*/ 665480 h 1397000"/>
              <a:gd name="connsiteX20" fmla="*/ 975360 w 1270000"/>
              <a:gd name="connsiteY20" fmla="*/ 614680 h 1397000"/>
              <a:gd name="connsiteX21" fmla="*/ 980440 w 1270000"/>
              <a:gd name="connsiteY21" fmla="*/ 528320 h 1397000"/>
              <a:gd name="connsiteX22" fmla="*/ 934720 w 1270000"/>
              <a:gd name="connsiteY22" fmla="*/ 604520 h 1397000"/>
              <a:gd name="connsiteX23" fmla="*/ 858520 w 1270000"/>
              <a:gd name="connsiteY23" fmla="*/ 619760 h 1397000"/>
              <a:gd name="connsiteX24" fmla="*/ 695960 w 1270000"/>
              <a:gd name="connsiteY24" fmla="*/ 574040 h 1397000"/>
              <a:gd name="connsiteX25" fmla="*/ 660400 w 1270000"/>
              <a:gd name="connsiteY25" fmla="*/ 365760 h 1397000"/>
              <a:gd name="connsiteX26" fmla="*/ 853440 w 1270000"/>
              <a:gd name="connsiteY26" fmla="*/ 259080 h 1397000"/>
              <a:gd name="connsiteX27" fmla="*/ 904240 w 1270000"/>
              <a:gd name="connsiteY27" fmla="*/ 157480 h 1397000"/>
              <a:gd name="connsiteX28" fmla="*/ 817880 w 1270000"/>
              <a:gd name="connsiteY28" fmla="*/ 248920 h 1397000"/>
              <a:gd name="connsiteX29" fmla="*/ 665480 w 1270000"/>
              <a:gd name="connsiteY29" fmla="*/ 314960 h 1397000"/>
              <a:gd name="connsiteX30" fmla="*/ 640080 w 1270000"/>
              <a:gd name="connsiteY30" fmla="*/ 198120 h 1397000"/>
              <a:gd name="connsiteX31" fmla="*/ 680720 w 1270000"/>
              <a:gd name="connsiteY31" fmla="*/ 66040 h 1397000"/>
              <a:gd name="connsiteX32" fmla="*/ 609600 w 1270000"/>
              <a:gd name="connsiteY32" fmla="*/ 182880 h 1397000"/>
              <a:gd name="connsiteX33" fmla="*/ 609600 w 1270000"/>
              <a:gd name="connsiteY33" fmla="*/ 304800 h 1397000"/>
              <a:gd name="connsiteX34" fmla="*/ 436880 w 1270000"/>
              <a:gd name="connsiteY34" fmla="*/ 162560 h 1397000"/>
              <a:gd name="connsiteX35" fmla="*/ 375920 w 1270000"/>
              <a:gd name="connsiteY35" fmla="*/ 0 h 1397000"/>
              <a:gd name="connsiteX36" fmla="*/ 401320 w 1270000"/>
              <a:gd name="connsiteY36" fmla="*/ 208280 h 1397000"/>
              <a:gd name="connsiteX37" fmla="*/ 584200 w 1270000"/>
              <a:gd name="connsiteY37" fmla="*/ 340360 h 1397000"/>
              <a:gd name="connsiteX38" fmla="*/ 599440 w 1270000"/>
              <a:gd name="connsiteY38" fmla="*/ 467360 h 1397000"/>
              <a:gd name="connsiteX39" fmla="*/ 355600 w 1270000"/>
              <a:gd name="connsiteY39" fmla="*/ 457200 h 1397000"/>
              <a:gd name="connsiteX40" fmla="*/ 233680 w 1270000"/>
              <a:gd name="connsiteY40" fmla="*/ 355600 h 1397000"/>
              <a:gd name="connsiteX41" fmla="*/ 355600 w 1270000"/>
              <a:gd name="connsiteY41" fmla="*/ 502920 h 1397000"/>
              <a:gd name="connsiteX42" fmla="*/ 599440 w 1270000"/>
              <a:gd name="connsiteY42" fmla="*/ 523240 h 1397000"/>
              <a:gd name="connsiteX43" fmla="*/ 635000 w 1270000"/>
              <a:gd name="connsiteY43" fmla="*/ 675640 h 1397000"/>
              <a:gd name="connsiteX44" fmla="*/ 502920 w 1270000"/>
              <a:gd name="connsiteY44" fmla="*/ 736600 h 1397000"/>
              <a:gd name="connsiteX45" fmla="*/ 228600 w 1270000"/>
              <a:gd name="connsiteY45" fmla="*/ 640080 h 1397000"/>
              <a:gd name="connsiteX46" fmla="*/ 157480 w 1270000"/>
              <a:gd name="connsiteY46" fmla="*/ 502920 h 1397000"/>
              <a:gd name="connsiteX47" fmla="*/ 208280 w 1270000"/>
              <a:gd name="connsiteY47" fmla="*/ 665480 h 1397000"/>
              <a:gd name="connsiteX48" fmla="*/ 335280 w 1270000"/>
              <a:gd name="connsiteY48" fmla="*/ 695960 h 1397000"/>
              <a:gd name="connsiteX49" fmla="*/ 274320 w 1270000"/>
              <a:gd name="connsiteY49" fmla="*/ 782320 h 1397000"/>
              <a:gd name="connsiteX50" fmla="*/ 370840 w 1270000"/>
              <a:gd name="connsiteY50" fmla="*/ 726440 h 1397000"/>
              <a:gd name="connsiteX51" fmla="*/ 513080 w 1270000"/>
              <a:gd name="connsiteY51" fmla="*/ 787400 h 1397000"/>
              <a:gd name="connsiteX52" fmla="*/ 619760 w 1270000"/>
              <a:gd name="connsiteY52" fmla="*/ 746760 h 1397000"/>
              <a:gd name="connsiteX53" fmla="*/ 599440 w 1270000"/>
              <a:gd name="connsiteY53" fmla="*/ 1000760 h 1397000"/>
              <a:gd name="connsiteX54" fmla="*/ 350520 w 1270000"/>
              <a:gd name="connsiteY54" fmla="*/ 995680 h 1397000"/>
              <a:gd name="connsiteX55" fmla="*/ 198120 w 1270000"/>
              <a:gd name="connsiteY55" fmla="*/ 868680 h 1397000"/>
              <a:gd name="connsiteX56" fmla="*/ 0 w 1270000"/>
              <a:gd name="connsiteY56" fmla="*/ 904240 h 1397000"/>
              <a:gd name="connsiteX57" fmla="*/ 187960 w 1270000"/>
              <a:gd name="connsiteY57" fmla="*/ 909320 h 1397000"/>
              <a:gd name="connsiteX58" fmla="*/ 325120 w 1270000"/>
              <a:gd name="connsiteY58" fmla="*/ 1036320 h 1397000"/>
              <a:gd name="connsiteX59" fmla="*/ 589280 w 1270000"/>
              <a:gd name="connsiteY59" fmla="*/ 1076960 h 1397000"/>
              <a:gd name="connsiteX60" fmla="*/ 508000 w 1270000"/>
              <a:gd name="connsiteY60" fmla="*/ 1397000 h 139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1270000" h="1397000">
                <a:moveTo>
                  <a:pt x="508000" y="1397000"/>
                </a:moveTo>
                <a:lnTo>
                  <a:pt x="726440" y="1397000"/>
                </a:lnTo>
                <a:lnTo>
                  <a:pt x="726440" y="1117600"/>
                </a:lnTo>
                <a:lnTo>
                  <a:pt x="970280" y="1137920"/>
                </a:lnTo>
                <a:lnTo>
                  <a:pt x="1107440" y="965200"/>
                </a:lnTo>
                <a:lnTo>
                  <a:pt x="1270000" y="965200"/>
                </a:lnTo>
                <a:lnTo>
                  <a:pt x="1087120" y="919480"/>
                </a:lnTo>
                <a:lnTo>
                  <a:pt x="990600" y="1026160"/>
                </a:lnTo>
                <a:lnTo>
                  <a:pt x="960120" y="970280"/>
                </a:lnTo>
                <a:lnTo>
                  <a:pt x="949960" y="1056640"/>
                </a:lnTo>
                <a:lnTo>
                  <a:pt x="736600" y="1031240"/>
                </a:lnTo>
                <a:lnTo>
                  <a:pt x="731520" y="838200"/>
                </a:lnTo>
                <a:lnTo>
                  <a:pt x="924560" y="868680"/>
                </a:lnTo>
                <a:lnTo>
                  <a:pt x="1143000" y="751840"/>
                </a:lnTo>
                <a:lnTo>
                  <a:pt x="914400" y="817880"/>
                </a:lnTo>
                <a:lnTo>
                  <a:pt x="731520" y="782320"/>
                </a:lnTo>
                <a:lnTo>
                  <a:pt x="716280" y="645160"/>
                </a:lnTo>
                <a:lnTo>
                  <a:pt x="863600" y="670560"/>
                </a:lnTo>
                <a:lnTo>
                  <a:pt x="955040" y="640080"/>
                </a:lnTo>
                <a:lnTo>
                  <a:pt x="1026160" y="665480"/>
                </a:lnTo>
                <a:lnTo>
                  <a:pt x="975360" y="614680"/>
                </a:lnTo>
                <a:lnTo>
                  <a:pt x="980440" y="528320"/>
                </a:lnTo>
                <a:lnTo>
                  <a:pt x="934720" y="604520"/>
                </a:lnTo>
                <a:lnTo>
                  <a:pt x="858520" y="619760"/>
                </a:lnTo>
                <a:lnTo>
                  <a:pt x="695960" y="574040"/>
                </a:lnTo>
                <a:lnTo>
                  <a:pt x="660400" y="365760"/>
                </a:lnTo>
                <a:lnTo>
                  <a:pt x="853440" y="259080"/>
                </a:lnTo>
                <a:lnTo>
                  <a:pt x="904240" y="157480"/>
                </a:lnTo>
                <a:lnTo>
                  <a:pt x="817880" y="248920"/>
                </a:lnTo>
                <a:lnTo>
                  <a:pt x="665480" y="314960"/>
                </a:lnTo>
                <a:lnTo>
                  <a:pt x="640080" y="198120"/>
                </a:lnTo>
                <a:lnTo>
                  <a:pt x="680720" y="66040"/>
                </a:lnTo>
                <a:lnTo>
                  <a:pt x="609600" y="182880"/>
                </a:lnTo>
                <a:lnTo>
                  <a:pt x="609600" y="304800"/>
                </a:lnTo>
                <a:lnTo>
                  <a:pt x="436880" y="162560"/>
                </a:lnTo>
                <a:lnTo>
                  <a:pt x="375920" y="0"/>
                </a:lnTo>
                <a:lnTo>
                  <a:pt x="401320" y="208280"/>
                </a:lnTo>
                <a:lnTo>
                  <a:pt x="584200" y="340360"/>
                </a:lnTo>
                <a:lnTo>
                  <a:pt x="599440" y="467360"/>
                </a:lnTo>
                <a:lnTo>
                  <a:pt x="355600" y="457200"/>
                </a:lnTo>
                <a:lnTo>
                  <a:pt x="233680" y="355600"/>
                </a:lnTo>
                <a:lnTo>
                  <a:pt x="355600" y="502920"/>
                </a:lnTo>
                <a:lnTo>
                  <a:pt x="599440" y="523240"/>
                </a:lnTo>
                <a:lnTo>
                  <a:pt x="635000" y="675640"/>
                </a:lnTo>
                <a:lnTo>
                  <a:pt x="502920" y="736600"/>
                </a:lnTo>
                <a:lnTo>
                  <a:pt x="228600" y="640080"/>
                </a:lnTo>
                <a:lnTo>
                  <a:pt x="157480" y="502920"/>
                </a:lnTo>
                <a:lnTo>
                  <a:pt x="208280" y="665480"/>
                </a:lnTo>
                <a:lnTo>
                  <a:pt x="335280" y="695960"/>
                </a:lnTo>
                <a:lnTo>
                  <a:pt x="274320" y="782320"/>
                </a:lnTo>
                <a:lnTo>
                  <a:pt x="370840" y="726440"/>
                </a:lnTo>
                <a:lnTo>
                  <a:pt x="513080" y="787400"/>
                </a:lnTo>
                <a:lnTo>
                  <a:pt x="619760" y="746760"/>
                </a:lnTo>
                <a:lnTo>
                  <a:pt x="599440" y="1000760"/>
                </a:lnTo>
                <a:lnTo>
                  <a:pt x="350520" y="995680"/>
                </a:lnTo>
                <a:lnTo>
                  <a:pt x="198120" y="868680"/>
                </a:lnTo>
                <a:lnTo>
                  <a:pt x="0" y="904240"/>
                </a:lnTo>
                <a:lnTo>
                  <a:pt x="187960" y="909320"/>
                </a:lnTo>
                <a:lnTo>
                  <a:pt x="325120" y="1036320"/>
                </a:lnTo>
                <a:lnTo>
                  <a:pt x="589280" y="1076960"/>
                </a:lnTo>
                <a:lnTo>
                  <a:pt x="508000" y="1397000"/>
                </a:lnTo>
                <a:close/>
              </a:path>
            </a:pathLst>
          </a:custGeom>
          <a:solidFill>
            <a:srgbClr val="996633"/>
          </a:solidFill>
          <a:ln w="19050">
            <a:solidFill>
              <a:srgbClr val="663300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3" name="フリーフォーム 32"/>
          <p:cNvSpPr/>
          <p:nvPr/>
        </p:nvSpPr>
        <p:spPr bwMode="auto">
          <a:xfrm>
            <a:off x="902550" y="1262596"/>
            <a:ext cx="830580" cy="1173480"/>
          </a:xfrm>
          <a:custGeom>
            <a:avLst/>
            <a:gdLst>
              <a:gd name="connsiteX0" fmla="*/ 106680 w 830580"/>
              <a:gd name="connsiteY0" fmla="*/ 1165860 h 1173480"/>
              <a:gd name="connsiteX1" fmla="*/ 99060 w 830580"/>
              <a:gd name="connsiteY1" fmla="*/ 441960 h 1173480"/>
              <a:gd name="connsiteX2" fmla="*/ 22860 w 830580"/>
              <a:gd name="connsiteY2" fmla="*/ 304800 h 1173480"/>
              <a:gd name="connsiteX3" fmla="*/ 0 w 830580"/>
              <a:gd name="connsiteY3" fmla="*/ 60960 h 1173480"/>
              <a:gd name="connsiteX4" fmla="*/ 68580 w 830580"/>
              <a:gd name="connsiteY4" fmla="*/ 289560 h 1173480"/>
              <a:gd name="connsiteX5" fmla="*/ 160020 w 830580"/>
              <a:gd name="connsiteY5" fmla="*/ 403860 h 1173480"/>
              <a:gd name="connsiteX6" fmla="*/ 182880 w 830580"/>
              <a:gd name="connsiteY6" fmla="*/ 601980 h 1173480"/>
              <a:gd name="connsiteX7" fmla="*/ 403860 w 830580"/>
              <a:gd name="connsiteY7" fmla="*/ 495300 h 1173480"/>
              <a:gd name="connsiteX8" fmla="*/ 480060 w 830580"/>
              <a:gd name="connsiteY8" fmla="*/ 259080 h 1173480"/>
              <a:gd name="connsiteX9" fmla="*/ 579120 w 830580"/>
              <a:gd name="connsiteY9" fmla="*/ 274320 h 1173480"/>
              <a:gd name="connsiteX10" fmla="*/ 830580 w 830580"/>
              <a:gd name="connsiteY10" fmla="*/ 0 h 1173480"/>
              <a:gd name="connsiteX11" fmla="*/ 601980 w 830580"/>
              <a:gd name="connsiteY11" fmla="*/ 342900 h 1173480"/>
              <a:gd name="connsiteX12" fmla="*/ 533400 w 830580"/>
              <a:gd name="connsiteY12" fmla="*/ 342900 h 1173480"/>
              <a:gd name="connsiteX13" fmla="*/ 502920 w 830580"/>
              <a:gd name="connsiteY13" fmla="*/ 579120 h 1173480"/>
              <a:gd name="connsiteX14" fmla="*/ 289560 w 830580"/>
              <a:gd name="connsiteY14" fmla="*/ 769620 h 1173480"/>
              <a:gd name="connsiteX15" fmla="*/ 396240 w 830580"/>
              <a:gd name="connsiteY15" fmla="*/ 1173480 h 1173480"/>
              <a:gd name="connsiteX16" fmla="*/ 106680 w 830580"/>
              <a:gd name="connsiteY16" fmla="*/ 1165860 h 1173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30580" h="1173480">
                <a:moveTo>
                  <a:pt x="106680" y="1165860"/>
                </a:moveTo>
                <a:lnTo>
                  <a:pt x="99060" y="441960"/>
                </a:lnTo>
                <a:lnTo>
                  <a:pt x="22860" y="304800"/>
                </a:lnTo>
                <a:lnTo>
                  <a:pt x="0" y="60960"/>
                </a:lnTo>
                <a:lnTo>
                  <a:pt x="68580" y="289560"/>
                </a:lnTo>
                <a:lnTo>
                  <a:pt x="160020" y="403860"/>
                </a:lnTo>
                <a:lnTo>
                  <a:pt x="182880" y="601980"/>
                </a:lnTo>
                <a:lnTo>
                  <a:pt x="403860" y="495300"/>
                </a:lnTo>
                <a:lnTo>
                  <a:pt x="480060" y="259080"/>
                </a:lnTo>
                <a:lnTo>
                  <a:pt x="579120" y="274320"/>
                </a:lnTo>
                <a:lnTo>
                  <a:pt x="830580" y="0"/>
                </a:lnTo>
                <a:lnTo>
                  <a:pt x="601980" y="342900"/>
                </a:lnTo>
                <a:lnTo>
                  <a:pt x="533400" y="342900"/>
                </a:lnTo>
                <a:lnTo>
                  <a:pt x="502920" y="579120"/>
                </a:lnTo>
                <a:lnTo>
                  <a:pt x="289560" y="769620"/>
                </a:lnTo>
                <a:lnTo>
                  <a:pt x="396240" y="1173480"/>
                </a:lnTo>
                <a:lnTo>
                  <a:pt x="106680" y="1165860"/>
                </a:lnTo>
                <a:close/>
              </a:path>
            </a:pathLst>
          </a:custGeom>
          <a:solidFill>
            <a:srgbClr val="996633"/>
          </a:solidFill>
          <a:ln w="19050">
            <a:solidFill>
              <a:srgbClr val="663300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5" name="フリーフォーム 34"/>
          <p:cNvSpPr/>
          <p:nvPr/>
        </p:nvSpPr>
        <p:spPr bwMode="auto">
          <a:xfrm>
            <a:off x="4297680" y="2783840"/>
            <a:ext cx="1397000" cy="1590040"/>
          </a:xfrm>
          <a:custGeom>
            <a:avLst/>
            <a:gdLst>
              <a:gd name="connsiteX0" fmla="*/ 441960 w 1397000"/>
              <a:gd name="connsiteY0" fmla="*/ 1590040 h 1590040"/>
              <a:gd name="connsiteX1" fmla="*/ 688340 w 1397000"/>
              <a:gd name="connsiteY1" fmla="*/ 1590040 h 1590040"/>
              <a:gd name="connsiteX2" fmla="*/ 693420 w 1397000"/>
              <a:gd name="connsiteY2" fmla="*/ 1310640 h 1590040"/>
              <a:gd name="connsiteX3" fmla="*/ 825500 w 1397000"/>
              <a:gd name="connsiteY3" fmla="*/ 1206500 h 1590040"/>
              <a:gd name="connsiteX4" fmla="*/ 833120 w 1397000"/>
              <a:gd name="connsiteY4" fmla="*/ 1003300 h 1590040"/>
              <a:gd name="connsiteX5" fmla="*/ 1000760 w 1397000"/>
              <a:gd name="connsiteY5" fmla="*/ 967740 h 1590040"/>
              <a:gd name="connsiteX6" fmla="*/ 1244600 w 1397000"/>
              <a:gd name="connsiteY6" fmla="*/ 822960 h 1590040"/>
              <a:gd name="connsiteX7" fmla="*/ 1290320 w 1397000"/>
              <a:gd name="connsiteY7" fmla="*/ 657860 h 1590040"/>
              <a:gd name="connsiteX8" fmla="*/ 1209040 w 1397000"/>
              <a:gd name="connsiteY8" fmla="*/ 792480 h 1590040"/>
              <a:gd name="connsiteX9" fmla="*/ 1115060 w 1397000"/>
              <a:gd name="connsiteY9" fmla="*/ 840740 h 1590040"/>
              <a:gd name="connsiteX10" fmla="*/ 1099820 w 1397000"/>
              <a:gd name="connsiteY10" fmla="*/ 708660 h 1590040"/>
              <a:gd name="connsiteX11" fmla="*/ 1071880 w 1397000"/>
              <a:gd name="connsiteY11" fmla="*/ 858520 h 1590040"/>
              <a:gd name="connsiteX12" fmla="*/ 993140 w 1397000"/>
              <a:gd name="connsiteY12" fmla="*/ 906780 h 1590040"/>
              <a:gd name="connsiteX13" fmla="*/ 840740 w 1397000"/>
              <a:gd name="connsiteY13" fmla="*/ 929640 h 1590040"/>
              <a:gd name="connsiteX14" fmla="*/ 876300 w 1397000"/>
              <a:gd name="connsiteY14" fmla="*/ 736600 h 1590040"/>
              <a:gd name="connsiteX15" fmla="*/ 1092200 w 1397000"/>
              <a:gd name="connsiteY15" fmla="*/ 637540 h 1590040"/>
              <a:gd name="connsiteX16" fmla="*/ 1214120 w 1397000"/>
              <a:gd name="connsiteY16" fmla="*/ 467360 h 1590040"/>
              <a:gd name="connsiteX17" fmla="*/ 1397000 w 1397000"/>
              <a:gd name="connsiteY17" fmla="*/ 370840 h 1590040"/>
              <a:gd name="connsiteX18" fmla="*/ 1191260 w 1397000"/>
              <a:gd name="connsiteY18" fmla="*/ 431800 h 1590040"/>
              <a:gd name="connsiteX19" fmla="*/ 1153160 w 1397000"/>
              <a:gd name="connsiteY19" fmla="*/ 482600 h 1590040"/>
              <a:gd name="connsiteX20" fmla="*/ 1089660 w 1397000"/>
              <a:gd name="connsiteY20" fmla="*/ 396240 h 1590040"/>
              <a:gd name="connsiteX21" fmla="*/ 1122680 w 1397000"/>
              <a:gd name="connsiteY21" fmla="*/ 505460 h 1590040"/>
              <a:gd name="connsiteX22" fmla="*/ 1056640 w 1397000"/>
              <a:gd name="connsiteY22" fmla="*/ 586740 h 1590040"/>
              <a:gd name="connsiteX23" fmla="*/ 891540 w 1397000"/>
              <a:gd name="connsiteY23" fmla="*/ 642620 h 1590040"/>
              <a:gd name="connsiteX24" fmla="*/ 1003300 w 1397000"/>
              <a:gd name="connsiteY24" fmla="*/ 360680 h 1590040"/>
              <a:gd name="connsiteX25" fmla="*/ 1229360 w 1397000"/>
              <a:gd name="connsiteY25" fmla="*/ 251460 h 1590040"/>
              <a:gd name="connsiteX26" fmla="*/ 1338580 w 1397000"/>
              <a:gd name="connsiteY26" fmla="*/ 68580 h 1590040"/>
              <a:gd name="connsiteX27" fmla="*/ 1264920 w 1397000"/>
              <a:gd name="connsiteY27" fmla="*/ 132080 h 1590040"/>
              <a:gd name="connsiteX28" fmla="*/ 1206500 w 1397000"/>
              <a:gd name="connsiteY28" fmla="*/ 66040 h 1590040"/>
              <a:gd name="connsiteX29" fmla="*/ 1242060 w 1397000"/>
              <a:gd name="connsiteY29" fmla="*/ 152400 h 1590040"/>
              <a:gd name="connsiteX30" fmla="*/ 1206500 w 1397000"/>
              <a:gd name="connsiteY30" fmla="*/ 208280 h 1590040"/>
              <a:gd name="connsiteX31" fmla="*/ 1117600 w 1397000"/>
              <a:gd name="connsiteY31" fmla="*/ 243840 h 1590040"/>
              <a:gd name="connsiteX32" fmla="*/ 1122680 w 1397000"/>
              <a:gd name="connsiteY32" fmla="*/ 139700 h 1590040"/>
              <a:gd name="connsiteX33" fmla="*/ 1079500 w 1397000"/>
              <a:gd name="connsiteY33" fmla="*/ 238760 h 1590040"/>
              <a:gd name="connsiteX34" fmla="*/ 1021080 w 1397000"/>
              <a:gd name="connsiteY34" fmla="*/ 248920 h 1590040"/>
              <a:gd name="connsiteX35" fmla="*/ 939800 w 1397000"/>
              <a:gd name="connsiteY35" fmla="*/ 76200 h 1590040"/>
              <a:gd name="connsiteX36" fmla="*/ 949960 w 1397000"/>
              <a:gd name="connsiteY36" fmla="*/ 0 h 1590040"/>
              <a:gd name="connsiteX37" fmla="*/ 896620 w 1397000"/>
              <a:gd name="connsiteY37" fmla="*/ 76200 h 1590040"/>
              <a:gd name="connsiteX38" fmla="*/ 929640 w 1397000"/>
              <a:gd name="connsiteY38" fmla="*/ 170180 h 1590040"/>
              <a:gd name="connsiteX39" fmla="*/ 838200 w 1397000"/>
              <a:gd name="connsiteY39" fmla="*/ 157480 h 1590040"/>
              <a:gd name="connsiteX40" fmla="*/ 721360 w 1397000"/>
              <a:gd name="connsiteY40" fmla="*/ 55880 h 1590040"/>
              <a:gd name="connsiteX41" fmla="*/ 810260 w 1397000"/>
              <a:gd name="connsiteY41" fmla="*/ 187960 h 1590040"/>
              <a:gd name="connsiteX42" fmla="*/ 922020 w 1397000"/>
              <a:gd name="connsiteY42" fmla="*/ 213360 h 1590040"/>
              <a:gd name="connsiteX43" fmla="*/ 949960 w 1397000"/>
              <a:gd name="connsiteY43" fmla="*/ 307340 h 1590040"/>
              <a:gd name="connsiteX44" fmla="*/ 891540 w 1397000"/>
              <a:gd name="connsiteY44" fmla="*/ 434340 h 1590040"/>
              <a:gd name="connsiteX45" fmla="*/ 718820 w 1397000"/>
              <a:gd name="connsiteY45" fmla="*/ 378460 h 1590040"/>
              <a:gd name="connsiteX46" fmla="*/ 609600 w 1397000"/>
              <a:gd name="connsiteY46" fmla="*/ 243840 h 1590040"/>
              <a:gd name="connsiteX47" fmla="*/ 599440 w 1397000"/>
              <a:gd name="connsiteY47" fmla="*/ 139700 h 1590040"/>
              <a:gd name="connsiteX48" fmla="*/ 576580 w 1397000"/>
              <a:gd name="connsiteY48" fmla="*/ 228600 h 1590040"/>
              <a:gd name="connsiteX49" fmla="*/ 508000 w 1397000"/>
              <a:gd name="connsiteY49" fmla="*/ 121920 h 1590040"/>
              <a:gd name="connsiteX50" fmla="*/ 538480 w 1397000"/>
              <a:gd name="connsiteY50" fmla="*/ 238760 h 1590040"/>
              <a:gd name="connsiteX51" fmla="*/ 429260 w 1397000"/>
              <a:gd name="connsiteY51" fmla="*/ 215900 h 1590040"/>
              <a:gd name="connsiteX52" fmla="*/ 576580 w 1397000"/>
              <a:gd name="connsiteY52" fmla="*/ 287020 h 1590040"/>
              <a:gd name="connsiteX53" fmla="*/ 650240 w 1397000"/>
              <a:gd name="connsiteY53" fmla="*/ 391160 h 1590040"/>
              <a:gd name="connsiteX54" fmla="*/ 533400 w 1397000"/>
              <a:gd name="connsiteY54" fmla="*/ 421640 h 1590040"/>
              <a:gd name="connsiteX55" fmla="*/ 693420 w 1397000"/>
              <a:gd name="connsiteY55" fmla="*/ 434340 h 1590040"/>
              <a:gd name="connsiteX56" fmla="*/ 835660 w 1397000"/>
              <a:gd name="connsiteY56" fmla="*/ 485140 h 1590040"/>
              <a:gd name="connsiteX57" fmla="*/ 756920 w 1397000"/>
              <a:gd name="connsiteY57" fmla="*/ 665480 h 1590040"/>
              <a:gd name="connsiteX58" fmla="*/ 553720 w 1397000"/>
              <a:gd name="connsiteY58" fmla="*/ 655320 h 1590040"/>
              <a:gd name="connsiteX59" fmla="*/ 375920 w 1397000"/>
              <a:gd name="connsiteY59" fmla="*/ 505460 h 1590040"/>
              <a:gd name="connsiteX60" fmla="*/ 327660 w 1397000"/>
              <a:gd name="connsiteY60" fmla="*/ 327660 h 1590040"/>
              <a:gd name="connsiteX61" fmla="*/ 317500 w 1397000"/>
              <a:gd name="connsiteY61" fmla="*/ 426720 h 1590040"/>
              <a:gd name="connsiteX62" fmla="*/ 220980 w 1397000"/>
              <a:gd name="connsiteY62" fmla="*/ 332740 h 1590040"/>
              <a:gd name="connsiteX63" fmla="*/ 185420 w 1397000"/>
              <a:gd name="connsiteY63" fmla="*/ 228600 h 1590040"/>
              <a:gd name="connsiteX64" fmla="*/ 187960 w 1397000"/>
              <a:gd name="connsiteY64" fmla="*/ 327660 h 1590040"/>
              <a:gd name="connsiteX65" fmla="*/ 127000 w 1397000"/>
              <a:gd name="connsiteY65" fmla="*/ 302260 h 1590040"/>
              <a:gd name="connsiteX66" fmla="*/ 0 w 1397000"/>
              <a:gd name="connsiteY66" fmla="*/ 332740 h 1590040"/>
              <a:gd name="connsiteX67" fmla="*/ 121920 w 1397000"/>
              <a:gd name="connsiteY67" fmla="*/ 340360 h 1590040"/>
              <a:gd name="connsiteX68" fmla="*/ 203200 w 1397000"/>
              <a:gd name="connsiteY68" fmla="*/ 383540 h 1590040"/>
              <a:gd name="connsiteX69" fmla="*/ 88900 w 1397000"/>
              <a:gd name="connsiteY69" fmla="*/ 403860 h 1590040"/>
              <a:gd name="connsiteX70" fmla="*/ 226060 w 1397000"/>
              <a:gd name="connsiteY70" fmla="*/ 419100 h 1590040"/>
              <a:gd name="connsiteX71" fmla="*/ 322580 w 1397000"/>
              <a:gd name="connsiteY71" fmla="*/ 538480 h 1590040"/>
              <a:gd name="connsiteX72" fmla="*/ 459740 w 1397000"/>
              <a:gd name="connsiteY72" fmla="*/ 668020 h 1590040"/>
              <a:gd name="connsiteX73" fmla="*/ 274320 w 1397000"/>
              <a:gd name="connsiteY73" fmla="*/ 680720 h 1590040"/>
              <a:gd name="connsiteX74" fmla="*/ 462280 w 1397000"/>
              <a:gd name="connsiteY74" fmla="*/ 721360 h 1590040"/>
              <a:gd name="connsiteX75" fmla="*/ 703580 w 1397000"/>
              <a:gd name="connsiteY75" fmla="*/ 746760 h 1590040"/>
              <a:gd name="connsiteX76" fmla="*/ 637540 w 1397000"/>
              <a:gd name="connsiteY76" fmla="*/ 937260 h 1590040"/>
              <a:gd name="connsiteX77" fmla="*/ 502920 w 1397000"/>
              <a:gd name="connsiteY77" fmla="*/ 962660 h 1590040"/>
              <a:gd name="connsiteX78" fmla="*/ 322580 w 1397000"/>
              <a:gd name="connsiteY78" fmla="*/ 840740 h 1590040"/>
              <a:gd name="connsiteX79" fmla="*/ 137160 w 1397000"/>
              <a:gd name="connsiteY79" fmla="*/ 894080 h 1590040"/>
              <a:gd name="connsiteX80" fmla="*/ 309880 w 1397000"/>
              <a:gd name="connsiteY80" fmla="*/ 889000 h 1590040"/>
              <a:gd name="connsiteX81" fmla="*/ 454660 w 1397000"/>
              <a:gd name="connsiteY81" fmla="*/ 1016000 h 1590040"/>
              <a:gd name="connsiteX82" fmla="*/ 629920 w 1397000"/>
              <a:gd name="connsiteY82" fmla="*/ 1008380 h 1590040"/>
              <a:gd name="connsiteX83" fmla="*/ 571500 w 1397000"/>
              <a:gd name="connsiteY83" fmla="*/ 1115060 h 1590040"/>
              <a:gd name="connsiteX84" fmla="*/ 469900 w 1397000"/>
              <a:gd name="connsiteY84" fmla="*/ 1186180 h 1590040"/>
              <a:gd name="connsiteX85" fmla="*/ 441960 w 1397000"/>
              <a:gd name="connsiteY85" fmla="*/ 1590040 h 1590040"/>
              <a:gd name="connsiteX0" fmla="*/ 365760 w 1397000"/>
              <a:gd name="connsiteY0" fmla="*/ 1587500 h 1590040"/>
              <a:gd name="connsiteX1" fmla="*/ 688340 w 1397000"/>
              <a:gd name="connsiteY1" fmla="*/ 1590040 h 1590040"/>
              <a:gd name="connsiteX2" fmla="*/ 693420 w 1397000"/>
              <a:gd name="connsiteY2" fmla="*/ 1310640 h 1590040"/>
              <a:gd name="connsiteX3" fmla="*/ 825500 w 1397000"/>
              <a:gd name="connsiteY3" fmla="*/ 1206500 h 1590040"/>
              <a:gd name="connsiteX4" fmla="*/ 833120 w 1397000"/>
              <a:gd name="connsiteY4" fmla="*/ 1003300 h 1590040"/>
              <a:gd name="connsiteX5" fmla="*/ 1000760 w 1397000"/>
              <a:gd name="connsiteY5" fmla="*/ 967740 h 1590040"/>
              <a:gd name="connsiteX6" fmla="*/ 1244600 w 1397000"/>
              <a:gd name="connsiteY6" fmla="*/ 822960 h 1590040"/>
              <a:gd name="connsiteX7" fmla="*/ 1290320 w 1397000"/>
              <a:gd name="connsiteY7" fmla="*/ 657860 h 1590040"/>
              <a:gd name="connsiteX8" fmla="*/ 1209040 w 1397000"/>
              <a:gd name="connsiteY8" fmla="*/ 792480 h 1590040"/>
              <a:gd name="connsiteX9" fmla="*/ 1115060 w 1397000"/>
              <a:gd name="connsiteY9" fmla="*/ 840740 h 1590040"/>
              <a:gd name="connsiteX10" fmla="*/ 1099820 w 1397000"/>
              <a:gd name="connsiteY10" fmla="*/ 708660 h 1590040"/>
              <a:gd name="connsiteX11" fmla="*/ 1071880 w 1397000"/>
              <a:gd name="connsiteY11" fmla="*/ 858520 h 1590040"/>
              <a:gd name="connsiteX12" fmla="*/ 993140 w 1397000"/>
              <a:gd name="connsiteY12" fmla="*/ 906780 h 1590040"/>
              <a:gd name="connsiteX13" fmla="*/ 840740 w 1397000"/>
              <a:gd name="connsiteY13" fmla="*/ 929640 h 1590040"/>
              <a:gd name="connsiteX14" fmla="*/ 876300 w 1397000"/>
              <a:gd name="connsiteY14" fmla="*/ 736600 h 1590040"/>
              <a:gd name="connsiteX15" fmla="*/ 1092200 w 1397000"/>
              <a:gd name="connsiteY15" fmla="*/ 637540 h 1590040"/>
              <a:gd name="connsiteX16" fmla="*/ 1214120 w 1397000"/>
              <a:gd name="connsiteY16" fmla="*/ 467360 h 1590040"/>
              <a:gd name="connsiteX17" fmla="*/ 1397000 w 1397000"/>
              <a:gd name="connsiteY17" fmla="*/ 370840 h 1590040"/>
              <a:gd name="connsiteX18" fmla="*/ 1191260 w 1397000"/>
              <a:gd name="connsiteY18" fmla="*/ 431800 h 1590040"/>
              <a:gd name="connsiteX19" fmla="*/ 1153160 w 1397000"/>
              <a:gd name="connsiteY19" fmla="*/ 482600 h 1590040"/>
              <a:gd name="connsiteX20" fmla="*/ 1089660 w 1397000"/>
              <a:gd name="connsiteY20" fmla="*/ 396240 h 1590040"/>
              <a:gd name="connsiteX21" fmla="*/ 1122680 w 1397000"/>
              <a:gd name="connsiteY21" fmla="*/ 505460 h 1590040"/>
              <a:gd name="connsiteX22" fmla="*/ 1056640 w 1397000"/>
              <a:gd name="connsiteY22" fmla="*/ 586740 h 1590040"/>
              <a:gd name="connsiteX23" fmla="*/ 891540 w 1397000"/>
              <a:gd name="connsiteY23" fmla="*/ 642620 h 1590040"/>
              <a:gd name="connsiteX24" fmla="*/ 1003300 w 1397000"/>
              <a:gd name="connsiteY24" fmla="*/ 360680 h 1590040"/>
              <a:gd name="connsiteX25" fmla="*/ 1229360 w 1397000"/>
              <a:gd name="connsiteY25" fmla="*/ 251460 h 1590040"/>
              <a:gd name="connsiteX26" fmla="*/ 1338580 w 1397000"/>
              <a:gd name="connsiteY26" fmla="*/ 68580 h 1590040"/>
              <a:gd name="connsiteX27" fmla="*/ 1264920 w 1397000"/>
              <a:gd name="connsiteY27" fmla="*/ 132080 h 1590040"/>
              <a:gd name="connsiteX28" fmla="*/ 1206500 w 1397000"/>
              <a:gd name="connsiteY28" fmla="*/ 66040 h 1590040"/>
              <a:gd name="connsiteX29" fmla="*/ 1242060 w 1397000"/>
              <a:gd name="connsiteY29" fmla="*/ 152400 h 1590040"/>
              <a:gd name="connsiteX30" fmla="*/ 1206500 w 1397000"/>
              <a:gd name="connsiteY30" fmla="*/ 208280 h 1590040"/>
              <a:gd name="connsiteX31" fmla="*/ 1117600 w 1397000"/>
              <a:gd name="connsiteY31" fmla="*/ 243840 h 1590040"/>
              <a:gd name="connsiteX32" fmla="*/ 1122680 w 1397000"/>
              <a:gd name="connsiteY32" fmla="*/ 139700 h 1590040"/>
              <a:gd name="connsiteX33" fmla="*/ 1079500 w 1397000"/>
              <a:gd name="connsiteY33" fmla="*/ 238760 h 1590040"/>
              <a:gd name="connsiteX34" fmla="*/ 1021080 w 1397000"/>
              <a:gd name="connsiteY34" fmla="*/ 248920 h 1590040"/>
              <a:gd name="connsiteX35" fmla="*/ 939800 w 1397000"/>
              <a:gd name="connsiteY35" fmla="*/ 76200 h 1590040"/>
              <a:gd name="connsiteX36" fmla="*/ 949960 w 1397000"/>
              <a:gd name="connsiteY36" fmla="*/ 0 h 1590040"/>
              <a:gd name="connsiteX37" fmla="*/ 896620 w 1397000"/>
              <a:gd name="connsiteY37" fmla="*/ 76200 h 1590040"/>
              <a:gd name="connsiteX38" fmla="*/ 929640 w 1397000"/>
              <a:gd name="connsiteY38" fmla="*/ 170180 h 1590040"/>
              <a:gd name="connsiteX39" fmla="*/ 838200 w 1397000"/>
              <a:gd name="connsiteY39" fmla="*/ 157480 h 1590040"/>
              <a:gd name="connsiteX40" fmla="*/ 721360 w 1397000"/>
              <a:gd name="connsiteY40" fmla="*/ 55880 h 1590040"/>
              <a:gd name="connsiteX41" fmla="*/ 810260 w 1397000"/>
              <a:gd name="connsiteY41" fmla="*/ 187960 h 1590040"/>
              <a:gd name="connsiteX42" fmla="*/ 922020 w 1397000"/>
              <a:gd name="connsiteY42" fmla="*/ 213360 h 1590040"/>
              <a:gd name="connsiteX43" fmla="*/ 949960 w 1397000"/>
              <a:gd name="connsiteY43" fmla="*/ 307340 h 1590040"/>
              <a:gd name="connsiteX44" fmla="*/ 891540 w 1397000"/>
              <a:gd name="connsiteY44" fmla="*/ 434340 h 1590040"/>
              <a:gd name="connsiteX45" fmla="*/ 718820 w 1397000"/>
              <a:gd name="connsiteY45" fmla="*/ 378460 h 1590040"/>
              <a:gd name="connsiteX46" fmla="*/ 609600 w 1397000"/>
              <a:gd name="connsiteY46" fmla="*/ 243840 h 1590040"/>
              <a:gd name="connsiteX47" fmla="*/ 599440 w 1397000"/>
              <a:gd name="connsiteY47" fmla="*/ 139700 h 1590040"/>
              <a:gd name="connsiteX48" fmla="*/ 576580 w 1397000"/>
              <a:gd name="connsiteY48" fmla="*/ 228600 h 1590040"/>
              <a:gd name="connsiteX49" fmla="*/ 508000 w 1397000"/>
              <a:gd name="connsiteY49" fmla="*/ 121920 h 1590040"/>
              <a:gd name="connsiteX50" fmla="*/ 538480 w 1397000"/>
              <a:gd name="connsiteY50" fmla="*/ 238760 h 1590040"/>
              <a:gd name="connsiteX51" fmla="*/ 429260 w 1397000"/>
              <a:gd name="connsiteY51" fmla="*/ 215900 h 1590040"/>
              <a:gd name="connsiteX52" fmla="*/ 576580 w 1397000"/>
              <a:gd name="connsiteY52" fmla="*/ 287020 h 1590040"/>
              <a:gd name="connsiteX53" fmla="*/ 650240 w 1397000"/>
              <a:gd name="connsiteY53" fmla="*/ 391160 h 1590040"/>
              <a:gd name="connsiteX54" fmla="*/ 533400 w 1397000"/>
              <a:gd name="connsiteY54" fmla="*/ 421640 h 1590040"/>
              <a:gd name="connsiteX55" fmla="*/ 693420 w 1397000"/>
              <a:gd name="connsiteY55" fmla="*/ 434340 h 1590040"/>
              <a:gd name="connsiteX56" fmla="*/ 835660 w 1397000"/>
              <a:gd name="connsiteY56" fmla="*/ 485140 h 1590040"/>
              <a:gd name="connsiteX57" fmla="*/ 756920 w 1397000"/>
              <a:gd name="connsiteY57" fmla="*/ 665480 h 1590040"/>
              <a:gd name="connsiteX58" fmla="*/ 553720 w 1397000"/>
              <a:gd name="connsiteY58" fmla="*/ 655320 h 1590040"/>
              <a:gd name="connsiteX59" fmla="*/ 375920 w 1397000"/>
              <a:gd name="connsiteY59" fmla="*/ 505460 h 1590040"/>
              <a:gd name="connsiteX60" fmla="*/ 327660 w 1397000"/>
              <a:gd name="connsiteY60" fmla="*/ 327660 h 1590040"/>
              <a:gd name="connsiteX61" fmla="*/ 317500 w 1397000"/>
              <a:gd name="connsiteY61" fmla="*/ 426720 h 1590040"/>
              <a:gd name="connsiteX62" fmla="*/ 220980 w 1397000"/>
              <a:gd name="connsiteY62" fmla="*/ 332740 h 1590040"/>
              <a:gd name="connsiteX63" fmla="*/ 185420 w 1397000"/>
              <a:gd name="connsiteY63" fmla="*/ 228600 h 1590040"/>
              <a:gd name="connsiteX64" fmla="*/ 187960 w 1397000"/>
              <a:gd name="connsiteY64" fmla="*/ 327660 h 1590040"/>
              <a:gd name="connsiteX65" fmla="*/ 127000 w 1397000"/>
              <a:gd name="connsiteY65" fmla="*/ 302260 h 1590040"/>
              <a:gd name="connsiteX66" fmla="*/ 0 w 1397000"/>
              <a:gd name="connsiteY66" fmla="*/ 332740 h 1590040"/>
              <a:gd name="connsiteX67" fmla="*/ 121920 w 1397000"/>
              <a:gd name="connsiteY67" fmla="*/ 340360 h 1590040"/>
              <a:gd name="connsiteX68" fmla="*/ 203200 w 1397000"/>
              <a:gd name="connsiteY68" fmla="*/ 383540 h 1590040"/>
              <a:gd name="connsiteX69" fmla="*/ 88900 w 1397000"/>
              <a:gd name="connsiteY69" fmla="*/ 403860 h 1590040"/>
              <a:gd name="connsiteX70" fmla="*/ 226060 w 1397000"/>
              <a:gd name="connsiteY70" fmla="*/ 419100 h 1590040"/>
              <a:gd name="connsiteX71" fmla="*/ 322580 w 1397000"/>
              <a:gd name="connsiteY71" fmla="*/ 538480 h 1590040"/>
              <a:gd name="connsiteX72" fmla="*/ 459740 w 1397000"/>
              <a:gd name="connsiteY72" fmla="*/ 668020 h 1590040"/>
              <a:gd name="connsiteX73" fmla="*/ 274320 w 1397000"/>
              <a:gd name="connsiteY73" fmla="*/ 680720 h 1590040"/>
              <a:gd name="connsiteX74" fmla="*/ 462280 w 1397000"/>
              <a:gd name="connsiteY74" fmla="*/ 721360 h 1590040"/>
              <a:gd name="connsiteX75" fmla="*/ 703580 w 1397000"/>
              <a:gd name="connsiteY75" fmla="*/ 746760 h 1590040"/>
              <a:gd name="connsiteX76" fmla="*/ 637540 w 1397000"/>
              <a:gd name="connsiteY76" fmla="*/ 937260 h 1590040"/>
              <a:gd name="connsiteX77" fmla="*/ 502920 w 1397000"/>
              <a:gd name="connsiteY77" fmla="*/ 962660 h 1590040"/>
              <a:gd name="connsiteX78" fmla="*/ 322580 w 1397000"/>
              <a:gd name="connsiteY78" fmla="*/ 840740 h 1590040"/>
              <a:gd name="connsiteX79" fmla="*/ 137160 w 1397000"/>
              <a:gd name="connsiteY79" fmla="*/ 894080 h 1590040"/>
              <a:gd name="connsiteX80" fmla="*/ 309880 w 1397000"/>
              <a:gd name="connsiteY80" fmla="*/ 889000 h 1590040"/>
              <a:gd name="connsiteX81" fmla="*/ 454660 w 1397000"/>
              <a:gd name="connsiteY81" fmla="*/ 1016000 h 1590040"/>
              <a:gd name="connsiteX82" fmla="*/ 629920 w 1397000"/>
              <a:gd name="connsiteY82" fmla="*/ 1008380 h 1590040"/>
              <a:gd name="connsiteX83" fmla="*/ 571500 w 1397000"/>
              <a:gd name="connsiteY83" fmla="*/ 1115060 h 1590040"/>
              <a:gd name="connsiteX84" fmla="*/ 469900 w 1397000"/>
              <a:gd name="connsiteY84" fmla="*/ 1186180 h 1590040"/>
              <a:gd name="connsiteX85" fmla="*/ 365760 w 1397000"/>
              <a:gd name="connsiteY85" fmla="*/ 1587500 h 159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1397000" h="1590040">
                <a:moveTo>
                  <a:pt x="365760" y="1587500"/>
                </a:moveTo>
                <a:lnTo>
                  <a:pt x="688340" y="1590040"/>
                </a:lnTo>
                <a:cubicBezTo>
                  <a:pt x="690033" y="1496907"/>
                  <a:pt x="691727" y="1403773"/>
                  <a:pt x="693420" y="1310640"/>
                </a:cubicBezTo>
                <a:lnTo>
                  <a:pt x="825500" y="1206500"/>
                </a:lnTo>
                <a:lnTo>
                  <a:pt x="833120" y="1003300"/>
                </a:lnTo>
                <a:lnTo>
                  <a:pt x="1000760" y="967740"/>
                </a:lnTo>
                <a:lnTo>
                  <a:pt x="1244600" y="822960"/>
                </a:lnTo>
                <a:lnTo>
                  <a:pt x="1290320" y="657860"/>
                </a:lnTo>
                <a:lnTo>
                  <a:pt x="1209040" y="792480"/>
                </a:lnTo>
                <a:lnTo>
                  <a:pt x="1115060" y="840740"/>
                </a:lnTo>
                <a:lnTo>
                  <a:pt x="1099820" y="708660"/>
                </a:lnTo>
                <a:lnTo>
                  <a:pt x="1071880" y="858520"/>
                </a:lnTo>
                <a:lnTo>
                  <a:pt x="993140" y="906780"/>
                </a:lnTo>
                <a:lnTo>
                  <a:pt x="840740" y="929640"/>
                </a:lnTo>
                <a:lnTo>
                  <a:pt x="876300" y="736600"/>
                </a:lnTo>
                <a:lnTo>
                  <a:pt x="1092200" y="637540"/>
                </a:lnTo>
                <a:lnTo>
                  <a:pt x="1214120" y="467360"/>
                </a:lnTo>
                <a:lnTo>
                  <a:pt x="1397000" y="370840"/>
                </a:lnTo>
                <a:lnTo>
                  <a:pt x="1191260" y="431800"/>
                </a:lnTo>
                <a:lnTo>
                  <a:pt x="1153160" y="482600"/>
                </a:lnTo>
                <a:lnTo>
                  <a:pt x="1089660" y="396240"/>
                </a:lnTo>
                <a:lnTo>
                  <a:pt x="1122680" y="505460"/>
                </a:lnTo>
                <a:lnTo>
                  <a:pt x="1056640" y="586740"/>
                </a:lnTo>
                <a:lnTo>
                  <a:pt x="891540" y="642620"/>
                </a:lnTo>
                <a:lnTo>
                  <a:pt x="1003300" y="360680"/>
                </a:lnTo>
                <a:lnTo>
                  <a:pt x="1229360" y="251460"/>
                </a:lnTo>
                <a:lnTo>
                  <a:pt x="1338580" y="68580"/>
                </a:lnTo>
                <a:lnTo>
                  <a:pt x="1264920" y="132080"/>
                </a:lnTo>
                <a:lnTo>
                  <a:pt x="1206500" y="66040"/>
                </a:lnTo>
                <a:lnTo>
                  <a:pt x="1242060" y="152400"/>
                </a:lnTo>
                <a:lnTo>
                  <a:pt x="1206500" y="208280"/>
                </a:lnTo>
                <a:lnTo>
                  <a:pt x="1117600" y="243840"/>
                </a:lnTo>
                <a:lnTo>
                  <a:pt x="1122680" y="139700"/>
                </a:lnTo>
                <a:lnTo>
                  <a:pt x="1079500" y="238760"/>
                </a:lnTo>
                <a:lnTo>
                  <a:pt x="1021080" y="248920"/>
                </a:lnTo>
                <a:lnTo>
                  <a:pt x="939800" y="76200"/>
                </a:lnTo>
                <a:lnTo>
                  <a:pt x="949960" y="0"/>
                </a:lnTo>
                <a:lnTo>
                  <a:pt x="896620" y="76200"/>
                </a:lnTo>
                <a:lnTo>
                  <a:pt x="929640" y="170180"/>
                </a:lnTo>
                <a:lnTo>
                  <a:pt x="838200" y="157480"/>
                </a:lnTo>
                <a:lnTo>
                  <a:pt x="721360" y="55880"/>
                </a:lnTo>
                <a:lnTo>
                  <a:pt x="810260" y="187960"/>
                </a:lnTo>
                <a:lnTo>
                  <a:pt x="922020" y="213360"/>
                </a:lnTo>
                <a:lnTo>
                  <a:pt x="949960" y="307340"/>
                </a:lnTo>
                <a:lnTo>
                  <a:pt x="891540" y="434340"/>
                </a:lnTo>
                <a:lnTo>
                  <a:pt x="718820" y="378460"/>
                </a:lnTo>
                <a:lnTo>
                  <a:pt x="609600" y="243840"/>
                </a:lnTo>
                <a:lnTo>
                  <a:pt x="599440" y="139700"/>
                </a:lnTo>
                <a:lnTo>
                  <a:pt x="576580" y="228600"/>
                </a:lnTo>
                <a:lnTo>
                  <a:pt x="508000" y="121920"/>
                </a:lnTo>
                <a:lnTo>
                  <a:pt x="538480" y="238760"/>
                </a:lnTo>
                <a:lnTo>
                  <a:pt x="429260" y="215900"/>
                </a:lnTo>
                <a:lnTo>
                  <a:pt x="576580" y="287020"/>
                </a:lnTo>
                <a:lnTo>
                  <a:pt x="650240" y="391160"/>
                </a:lnTo>
                <a:lnTo>
                  <a:pt x="533400" y="421640"/>
                </a:lnTo>
                <a:lnTo>
                  <a:pt x="693420" y="434340"/>
                </a:lnTo>
                <a:lnTo>
                  <a:pt x="835660" y="485140"/>
                </a:lnTo>
                <a:lnTo>
                  <a:pt x="756920" y="665480"/>
                </a:lnTo>
                <a:lnTo>
                  <a:pt x="553720" y="655320"/>
                </a:lnTo>
                <a:lnTo>
                  <a:pt x="375920" y="505460"/>
                </a:lnTo>
                <a:lnTo>
                  <a:pt x="327660" y="327660"/>
                </a:lnTo>
                <a:lnTo>
                  <a:pt x="317500" y="426720"/>
                </a:lnTo>
                <a:lnTo>
                  <a:pt x="220980" y="332740"/>
                </a:lnTo>
                <a:lnTo>
                  <a:pt x="185420" y="228600"/>
                </a:lnTo>
                <a:cubicBezTo>
                  <a:pt x="186267" y="261620"/>
                  <a:pt x="187113" y="294640"/>
                  <a:pt x="187960" y="327660"/>
                </a:cubicBezTo>
                <a:lnTo>
                  <a:pt x="127000" y="302260"/>
                </a:lnTo>
                <a:lnTo>
                  <a:pt x="0" y="332740"/>
                </a:lnTo>
                <a:lnTo>
                  <a:pt x="121920" y="340360"/>
                </a:lnTo>
                <a:lnTo>
                  <a:pt x="203200" y="383540"/>
                </a:lnTo>
                <a:lnTo>
                  <a:pt x="88900" y="403860"/>
                </a:lnTo>
                <a:lnTo>
                  <a:pt x="226060" y="419100"/>
                </a:lnTo>
                <a:lnTo>
                  <a:pt x="322580" y="538480"/>
                </a:lnTo>
                <a:lnTo>
                  <a:pt x="459740" y="668020"/>
                </a:lnTo>
                <a:lnTo>
                  <a:pt x="274320" y="680720"/>
                </a:lnTo>
                <a:lnTo>
                  <a:pt x="462280" y="721360"/>
                </a:lnTo>
                <a:lnTo>
                  <a:pt x="703580" y="746760"/>
                </a:lnTo>
                <a:lnTo>
                  <a:pt x="637540" y="937260"/>
                </a:lnTo>
                <a:lnTo>
                  <a:pt x="502920" y="962660"/>
                </a:lnTo>
                <a:lnTo>
                  <a:pt x="322580" y="840740"/>
                </a:lnTo>
                <a:lnTo>
                  <a:pt x="137160" y="894080"/>
                </a:lnTo>
                <a:lnTo>
                  <a:pt x="309880" y="889000"/>
                </a:lnTo>
                <a:lnTo>
                  <a:pt x="454660" y="1016000"/>
                </a:lnTo>
                <a:lnTo>
                  <a:pt x="629920" y="1008380"/>
                </a:lnTo>
                <a:lnTo>
                  <a:pt x="571500" y="1115060"/>
                </a:lnTo>
                <a:lnTo>
                  <a:pt x="469900" y="1186180"/>
                </a:lnTo>
                <a:lnTo>
                  <a:pt x="365760" y="1587500"/>
                </a:lnTo>
                <a:close/>
              </a:path>
            </a:pathLst>
          </a:custGeom>
          <a:solidFill>
            <a:srgbClr val="996633"/>
          </a:solidFill>
          <a:ln w="19050">
            <a:solidFill>
              <a:srgbClr val="663300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フリーフォーム 3"/>
          <p:cNvSpPr/>
          <p:nvPr/>
        </p:nvSpPr>
        <p:spPr bwMode="auto">
          <a:xfrm>
            <a:off x="6076476" y="5737860"/>
            <a:ext cx="1455420" cy="571500"/>
          </a:xfrm>
          <a:custGeom>
            <a:avLst/>
            <a:gdLst>
              <a:gd name="connsiteX0" fmla="*/ 0 w 1455420"/>
              <a:gd name="connsiteY0" fmla="*/ 571500 h 571500"/>
              <a:gd name="connsiteX1" fmla="*/ 0 w 1455420"/>
              <a:gd name="connsiteY1" fmla="*/ 205740 h 571500"/>
              <a:gd name="connsiteX2" fmla="*/ 198120 w 1455420"/>
              <a:gd name="connsiteY2" fmla="*/ 137160 h 571500"/>
              <a:gd name="connsiteX3" fmla="*/ 266700 w 1455420"/>
              <a:gd name="connsiteY3" fmla="*/ 320040 h 571500"/>
              <a:gd name="connsiteX4" fmla="*/ 434340 w 1455420"/>
              <a:gd name="connsiteY4" fmla="*/ 182880 h 571500"/>
              <a:gd name="connsiteX5" fmla="*/ 548640 w 1455420"/>
              <a:gd name="connsiteY5" fmla="*/ 236220 h 571500"/>
              <a:gd name="connsiteX6" fmla="*/ 693420 w 1455420"/>
              <a:gd name="connsiteY6" fmla="*/ 0 h 571500"/>
              <a:gd name="connsiteX7" fmla="*/ 868680 w 1455420"/>
              <a:gd name="connsiteY7" fmla="*/ 53340 h 571500"/>
              <a:gd name="connsiteX8" fmla="*/ 922020 w 1455420"/>
              <a:gd name="connsiteY8" fmla="*/ 297180 h 571500"/>
              <a:gd name="connsiteX9" fmla="*/ 1051560 w 1455420"/>
              <a:gd name="connsiteY9" fmla="*/ 289560 h 571500"/>
              <a:gd name="connsiteX10" fmla="*/ 1150620 w 1455420"/>
              <a:gd name="connsiteY10" fmla="*/ 144780 h 571500"/>
              <a:gd name="connsiteX11" fmla="*/ 1310640 w 1455420"/>
              <a:gd name="connsiteY11" fmla="*/ 335280 h 571500"/>
              <a:gd name="connsiteX12" fmla="*/ 1455420 w 1455420"/>
              <a:gd name="connsiteY12" fmla="*/ 251460 h 571500"/>
              <a:gd name="connsiteX13" fmla="*/ 1455420 w 1455420"/>
              <a:gd name="connsiteY13" fmla="*/ 571500 h 571500"/>
              <a:gd name="connsiteX14" fmla="*/ 0 w 1455420"/>
              <a:gd name="connsiteY14" fmla="*/ 571500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55420" h="571500">
                <a:moveTo>
                  <a:pt x="0" y="571500"/>
                </a:moveTo>
                <a:lnTo>
                  <a:pt x="0" y="205740"/>
                </a:lnTo>
                <a:lnTo>
                  <a:pt x="198120" y="137160"/>
                </a:lnTo>
                <a:lnTo>
                  <a:pt x="266700" y="320040"/>
                </a:lnTo>
                <a:lnTo>
                  <a:pt x="434340" y="182880"/>
                </a:lnTo>
                <a:lnTo>
                  <a:pt x="548640" y="236220"/>
                </a:lnTo>
                <a:lnTo>
                  <a:pt x="693420" y="0"/>
                </a:lnTo>
                <a:lnTo>
                  <a:pt x="868680" y="53340"/>
                </a:lnTo>
                <a:lnTo>
                  <a:pt x="922020" y="297180"/>
                </a:lnTo>
                <a:lnTo>
                  <a:pt x="1051560" y="289560"/>
                </a:lnTo>
                <a:lnTo>
                  <a:pt x="1150620" y="144780"/>
                </a:lnTo>
                <a:lnTo>
                  <a:pt x="1310640" y="335280"/>
                </a:lnTo>
                <a:lnTo>
                  <a:pt x="1455420" y="251460"/>
                </a:lnTo>
                <a:lnTo>
                  <a:pt x="1455420" y="571500"/>
                </a:lnTo>
                <a:lnTo>
                  <a:pt x="0" y="5715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フリーフォーム 4"/>
          <p:cNvSpPr/>
          <p:nvPr/>
        </p:nvSpPr>
        <p:spPr bwMode="auto">
          <a:xfrm>
            <a:off x="7880220" y="5139190"/>
            <a:ext cx="1577340" cy="1154930"/>
          </a:xfrm>
          <a:custGeom>
            <a:avLst/>
            <a:gdLst>
              <a:gd name="connsiteX0" fmla="*/ 0 w 1577340"/>
              <a:gd name="connsiteY0" fmla="*/ 541020 h 541020"/>
              <a:gd name="connsiteX1" fmla="*/ 0 w 1577340"/>
              <a:gd name="connsiteY1" fmla="*/ 60960 h 541020"/>
              <a:gd name="connsiteX2" fmla="*/ 312420 w 1577340"/>
              <a:gd name="connsiteY2" fmla="*/ 60960 h 541020"/>
              <a:gd name="connsiteX3" fmla="*/ 312420 w 1577340"/>
              <a:gd name="connsiteY3" fmla="*/ 198120 h 541020"/>
              <a:gd name="connsiteX4" fmla="*/ 533400 w 1577340"/>
              <a:gd name="connsiteY4" fmla="*/ 121920 h 541020"/>
              <a:gd name="connsiteX5" fmla="*/ 655320 w 1577340"/>
              <a:gd name="connsiteY5" fmla="*/ 213360 h 541020"/>
              <a:gd name="connsiteX6" fmla="*/ 815340 w 1577340"/>
              <a:gd name="connsiteY6" fmla="*/ 0 h 541020"/>
              <a:gd name="connsiteX7" fmla="*/ 967740 w 1577340"/>
              <a:gd name="connsiteY7" fmla="*/ 76200 h 541020"/>
              <a:gd name="connsiteX8" fmla="*/ 990600 w 1577340"/>
              <a:gd name="connsiteY8" fmla="*/ 236220 h 541020"/>
              <a:gd name="connsiteX9" fmla="*/ 1181100 w 1577340"/>
              <a:gd name="connsiteY9" fmla="*/ 76200 h 541020"/>
              <a:gd name="connsiteX10" fmla="*/ 1295400 w 1577340"/>
              <a:gd name="connsiteY10" fmla="*/ 198120 h 541020"/>
              <a:gd name="connsiteX11" fmla="*/ 1394460 w 1577340"/>
              <a:gd name="connsiteY11" fmla="*/ 45720 h 541020"/>
              <a:gd name="connsiteX12" fmla="*/ 1577340 w 1577340"/>
              <a:gd name="connsiteY12" fmla="*/ 137160 h 541020"/>
              <a:gd name="connsiteX13" fmla="*/ 1577340 w 1577340"/>
              <a:gd name="connsiteY13" fmla="*/ 541020 h 541020"/>
              <a:gd name="connsiteX14" fmla="*/ 0 w 1577340"/>
              <a:gd name="connsiteY14" fmla="*/ 541020 h 54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77340" h="541020">
                <a:moveTo>
                  <a:pt x="0" y="541020"/>
                </a:moveTo>
                <a:lnTo>
                  <a:pt x="0" y="60960"/>
                </a:lnTo>
                <a:lnTo>
                  <a:pt x="312420" y="60960"/>
                </a:lnTo>
                <a:lnTo>
                  <a:pt x="312420" y="198120"/>
                </a:lnTo>
                <a:lnTo>
                  <a:pt x="533400" y="121920"/>
                </a:lnTo>
                <a:lnTo>
                  <a:pt x="655320" y="213360"/>
                </a:lnTo>
                <a:lnTo>
                  <a:pt x="815340" y="0"/>
                </a:lnTo>
                <a:lnTo>
                  <a:pt x="967740" y="76200"/>
                </a:lnTo>
                <a:lnTo>
                  <a:pt x="990600" y="236220"/>
                </a:lnTo>
                <a:lnTo>
                  <a:pt x="1181100" y="76200"/>
                </a:lnTo>
                <a:lnTo>
                  <a:pt x="1295400" y="198120"/>
                </a:lnTo>
                <a:lnTo>
                  <a:pt x="1394460" y="45720"/>
                </a:lnTo>
                <a:lnTo>
                  <a:pt x="1577340" y="137160"/>
                </a:lnTo>
                <a:lnTo>
                  <a:pt x="1577340" y="541020"/>
                </a:lnTo>
                <a:lnTo>
                  <a:pt x="0" y="541020"/>
                </a:lnTo>
                <a:close/>
              </a:path>
            </a:pathLst>
          </a:custGeom>
          <a:pattFill prst="horzBrick">
            <a:fgClr>
              <a:srgbClr val="993300"/>
            </a:fgClr>
            <a:bgClr>
              <a:srgbClr val="CC6600"/>
            </a:bgClr>
          </a:pattFill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フリーフォーム 8"/>
          <p:cNvSpPr/>
          <p:nvPr/>
        </p:nvSpPr>
        <p:spPr bwMode="auto">
          <a:xfrm>
            <a:off x="407496" y="5669280"/>
            <a:ext cx="1767840" cy="621030"/>
          </a:xfrm>
          <a:custGeom>
            <a:avLst/>
            <a:gdLst>
              <a:gd name="connsiteX0" fmla="*/ 1405890 w 1767840"/>
              <a:gd name="connsiteY0" fmla="*/ 621030 h 621030"/>
              <a:gd name="connsiteX1" fmla="*/ 0 w 1767840"/>
              <a:gd name="connsiteY1" fmla="*/ 621030 h 621030"/>
              <a:gd name="connsiteX2" fmla="*/ 537210 w 1767840"/>
              <a:gd name="connsiteY2" fmla="*/ 91440 h 621030"/>
              <a:gd name="connsiteX3" fmla="*/ 327660 w 1767840"/>
              <a:gd name="connsiteY3" fmla="*/ 499110 h 621030"/>
              <a:gd name="connsiteX4" fmla="*/ 845820 w 1767840"/>
              <a:gd name="connsiteY4" fmla="*/ 0 h 621030"/>
              <a:gd name="connsiteX5" fmla="*/ 590550 w 1767840"/>
              <a:gd name="connsiteY5" fmla="*/ 392430 h 621030"/>
              <a:gd name="connsiteX6" fmla="*/ 986790 w 1767840"/>
              <a:gd name="connsiteY6" fmla="*/ 49530 h 621030"/>
              <a:gd name="connsiteX7" fmla="*/ 693420 w 1767840"/>
              <a:gd name="connsiteY7" fmla="*/ 491490 h 621030"/>
              <a:gd name="connsiteX8" fmla="*/ 1234440 w 1767840"/>
              <a:gd name="connsiteY8" fmla="*/ 11430 h 621030"/>
              <a:gd name="connsiteX9" fmla="*/ 933450 w 1767840"/>
              <a:gd name="connsiteY9" fmla="*/ 453390 h 621030"/>
              <a:gd name="connsiteX10" fmla="*/ 1363980 w 1767840"/>
              <a:gd name="connsiteY10" fmla="*/ 64770 h 621030"/>
              <a:gd name="connsiteX11" fmla="*/ 1089660 w 1767840"/>
              <a:gd name="connsiteY11" fmla="*/ 487680 h 621030"/>
              <a:gd name="connsiteX12" fmla="*/ 1634490 w 1767840"/>
              <a:gd name="connsiteY12" fmla="*/ 7620 h 621030"/>
              <a:gd name="connsiteX13" fmla="*/ 1333500 w 1767840"/>
              <a:gd name="connsiteY13" fmla="*/ 445770 h 621030"/>
              <a:gd name="connsiteX14" fmla="*/ 1767840 w 1767840"/>
              <a:gd name="connsiteY14" fmla="*/ 45720 h 621030"/>
              <a:gd name="connsiteX15" fmla="*/ 1405890 w 1767840"/>
              <a:gd name="connsiteY15" fmla="*/ 621030 h 621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767840" h="621030">
                <a:moveTo>
                  <a:pt x="1405890" y="621030"/>
                </a:moveTo>
                <a:lnTo>
                  <a:pt x="0" y="621030"/>
                </a:lnTo>
                <a:lnTo>
                  <a:pt x="537210" y="91440"/>
                </a:lnTo>
                <a:lnTo>
                  <a:pt x="327660" y="499110"/>
                </a:lnTo>
                <a:lnTo>
                  <a:pt x="845820" y="0"/>
                </a:lnTo>
                <a:lnTo>
                  <a:pt x="590550" y="392430"/>
                </a:lnTo>
                <a:lnTo>
                  <a:pt x="986790" y="49530"/>
                </a:lnTo>
                <a:lnTo>
                  <a:pt x="693420" y="491490"/>
                </a:lnTo>
                <a:lnTo>
                  <a:pt x="1234440" y="11430"/>
                </a:lnTo>
                <a:lnTo>
                  <a:pt x="933450" y="453390"/>
                </a:lnTo>
                <a:lnTo>
                  <a:pt x="1363980" y="64770"/>
                </a:lnTo>
                <a:lnTo>
                  <a:pt x="1089660" y="487680"/>
                </a:lnTo>
                <a:lnTo>
                  <a:pt x="1634490" y="7620"/>
                </a:lnTo>
                <a:lnTo>
                  <a:pt x="1333500" y="445770"/>
                </a:lnTo>
                <a:lnTo>
                  <a:pt x="1767840" y="45720"/>
                </a:lnTo>
                <a:lnTo>
                  <a:pt x="1405890" y="621030"/>
                </a:lnTo>
                <a:close/>
              </a:path>
            </a:pathLst>
          </a:custGeom>
          <a:solidFill>
            <a:srgbClr val="339933"/>
          </a:solidFill>
          <a:ln w="19050">
            <a:solidFill>
              <a:srgbClr val="0033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/>
          <p:cNvGrpSpPr/>
          <p:nvPr/>
        </p:nvGrpSpPr>
        <p:grpSpPr>
          <a:xfrm>
            <a:off x="2272872" y="5274205"/>
            <a:ext cx="1735023" cy="1016105"/>
            <a:chOff x="2053416" y="5409220"/>
            <a:chExt cx="2164080" cy="881090"/>
          </a:xfrm>
        </p:grpSpPr>
        <p:sp>
          <p:nvSpPr>
            <p:cNvPr id="24" name="フリーフォーム 23"/>
            <p:cNvSpPr/>
            <p:nvPr/>
          </p:nvSpPr>
          <p:spPr bwMode="auto">
            <a:xfrm>
              <a:off x="2272872" y="5409220"/>
              <a:ext cx="1767840" cy="881090"/>
            </a:xfrm>
            <a:custGeom>
              <a:avLst/>
              <a:gdLst>
                <a:gd name="connsiteX0" fmla="*/ 1405890 w 1767840"/>
                <a:gd name="connsiteY0" fmla="*/ 621030 h 621030"/>
                <a:gd name="connsiteX1" fmla="*/ 0 w 1767840"/>
                <a:gd name="connsiteY1" fmla="*/ 621030 h 621030"/>
                <a:gd name="connsiteX2" fmla="*/ 537210 w 1767840"/>
                <a:gd name="connsiteY2" fmla="*/ 91440 h 621030"/>
                <a:gd name="connsiteX3" fmla="*/ 327660 w 1767840"/>
                <a:gd name="connsiteY3" fmla="*/ 499110 h 621030"/>
                <a:gd name="connsiteX4" fmla="*/ 845820 w 1767840"/>
                <a:gd name="connsiteY4" fmla="*/ 0 h 621030"/>
                <a:gd name="connsiteX5" fmla="*/ 590550 w 1767840"/>
                <a:gd name="connsiteY5" fmla="*/ 392430 h 621030"/>
                <a:gd name="connsiteX6" fmla="*/ 986790 w 1767840"/>
                <a:gd name="connsiteY6" fmla="*/ 49530 h 621030"/>
                <a:gd name="connsiteX7" fmla="*/ 693420 w 1767840"/>
                <a:gd name="connsiteY7" fmla="*/ 491490 h 621030"/>
                <a:gd name="connsiteX8" fmla="*/ 1234440 w 1767840"/>
                <a:gd name="connsiteY8" fmla="*/ 11430 h 621030"/>
                <a:gd name="connsiteX9" fmla="*/ 933450 w 1767840"/>
                <a:gd name="connsiteY9" fmla="*/ 453390 h 621030"/>
                <a:gd name="connsiteX10" fmla="*/ 1363980 w 1767840"/>
                <a:gd name="connsiteY10" fmla="*/ 64770 h 621030"/>
                <a:gd name="connsiteX11" fmla="*/ 1089660 w 1767840"/>
                <a:gd name="connsiteY11" fmla="*/ 487680 h 621030"/>
                <a:gd name="connsiteX12" fmla="*/ 1634490 w 1767840"/>
                <a:gd name="connsiteY12" fmla="*/ 7620 h 621030"/>
                <a:gd name="connsiteX13" fmla="*/ 1333500 w 1767840"/>
                <a:gd name="connsiteY13" fmla="*/ 445770 h 621030"/>
                <a:gd name="connsiteX14" fmla="*/ 1767840 w 1767840"/>
                <a:gd name="connsiteY14" fmla="*/ 45720 h 621030"/>
                <a:gd name="connsiteX15" fmla="*/ 1405890 w 1767840"/>
                <a:gd name="connsiteY15" fmla="*/ 621030 h 621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67840" h="621030">
                  <a:moveTo>
                    <a:pt x="1405890" y="621030"/>
                  </a:moveTo>
                  <a:lnTo>
                    <a:pt x="0" y="621030"/>
                  </a:lnTo>
                  <a:lnTo>
                    <a:pt x="537210" y="91440"/>
                  </a:lnTo>
                  <a:lnTo>
                    <a:pt x="327660" y="499110"/>
                  </a:lnTo>
                  <a:lnTo>
                    <a:pt x="845820" y="0"/>
                  </a:lnTo>
                  <a:lnTo>
                    <a:pt x="590550" y="392430"/>
                  </a:lnTo>
                  <a:lnTo>
                    <a:pt x="986790" y="49530"/>
                  </a:lnTo>
                  <a:lnTo>
                    <a:pt x="693420" y="491490"/>
                  </a:lnTo>
                  <a:lnTo>
                    <a:pt x="1234440" y="11430"/>
                  </a:lnTo>
                  <a:lnTo>
                    <a:pt x="933450" y="453390"/>
                  </a:lnTo>
                  <a:lnTo>
                    <a:pt x="1363980" y="64770"/>
                  </a:lnTo>
                  <a:lnTo>
                    <a:pt x="1089660" y="487680"/>
                  </a:lnTo>
                  <a:lnTo>
                    <a:pt x="1634490" y="7620"/>
                  </a:lnTo>
                  <a:lnTo>
                    <a:pt x="1333500" y="445770"/>
                  </a:lnTo>
                  <a:lnTo>
                    <a:pt x="1767840" y="45720"/>
                  </a:lnTo>
                  <a:lnTo>
                    <a:pt x="1405890" y="62103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 24"/>
            <p:cNvSpPr/>
            <p:nvPr/>
          </p:nvSpPr>
          <p:spPr bwMode="auto">
            <a:xfrm>
              <a:off x="2449656" y="5716654"/>
              <a:ext cx="1767840" cy="573655"/>
            </a:xfrm>
            <a:custGeom>
              <a:avLst/>
              <a:gdLst>
                <a:gd name="connsiteX0" fmla="*/ 1405890 w 1767840"/>
                <a:gd name="connsiteY0" fmla="*/ 621030 h 621030"/>
                <a:gd name="connsiteX1" fmla="*/ 0 w 1767840"/>
                <a:gd name="connsiteY1" fmla="*/ 621030 h 621030"/>
                <a:gd name="connsiteX2" fmla="*/ 537210 w 1767840"/>
                <a:gd name="connsiteY2" fmla="*/ 91440 h 621030"/>
                <a:gd name="connsiteX3" fmla="*/ 327660 w 1767840"/>
                <a:gd name="connsiteY3" fmla="*/ 499110 h 621030"/>
                <a:gd name="connsiteX4" fmla="*/ 845820 w 1767840"/>
                <a:gd name="connsiteY4" fmla="*/ 0 h 621030"/>
                <a:gd name="connsiteX5" fmla="*/ 590550 w 1767840"/>
                <a:gd name="connsiteY5" fmla="*/ 392430 h 621030"/>
                <a:gd name="connsiteX6" fmla="*/ 986790 w 1767840"/>
                <a:gd name="connsiteY6" fmla="*/ 49530 h 621030"/>
                <a:gd name="connsiteX7" fmla="*/ 693420 w 1767840"/>
                <a:gd name="connsiteY7" fmla="*/ 491490 h 621030"/>
                <a:gd name="connsiteX8" fmla="*/ 1234440 w 1767840"/>
                <a:gd name="connsiteY8" fmla="*/ 11430 h 621030"/>
                <a:gd name="connsiteX9" fmla="*/ 933450 w 1767840"/>
                <a:gd name="connsiteY9" fmla="*/ 453390 h 621030"/>
                <a:gd name="connsiteX10" fmla="*/ 1363980 w 1767840"/>
                <a:gd name="connsiteY10" fmla="*/ 64770 h 621030"/>
                <a:gd name="connsiteX11" fmla="*/ 1089660 w 1767840"/>
                <a:gd name="connsiteY11" fmla="*/ 487680 h 621030"/>
                <a:gd name="connsiteX12" fmla="*/ 1634490 w 1767840"/>
                <a:gd name="connsiteY12" fmla="*/ 7620 h 621030"/>
                <a:gd name="connsiteX13" fmla="*/ 1333500 w 1767840"/>
                <a:gd name="connsiteY13" fmla="*/ 445770 h 621030"/>
                <a:gd name="connsiteX14" fmla="*/ 1767840 w 1767840"/>
                <a:gd name="connsiteY14" fmla="*/ 45720 h 621030"/>
                <a:gd name="connsiteX15" fmla="*/ 1405890 w 1767840"/>
                <a:gd name="connsiteY15" fmla="*/ 621030 h 621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67840" h="621030">
                  <a:moveTo>
                    <a:pt x="1405890" y="621030"/>
                  </a:moveTo>
                  <a:lnTo>
                    <a:pt x="0" y="621030"/>
                  </a:lnTo>
                  <a:lnTo>
                    <a:pt x="537210" y="91440"/>
                  </a:lnTo>
                  <a:lnTo>
                    <a:pt x="327660" y="499110"/>
                  </a:lnTo>
                  <a:lnTo>
                    <a:pt x="845820" y="0"/>
                  </a:lnTo>
                  <a:lnTo>
                    <a:pt x="590550" y="392430"/>
                  </a:lnTo>
                  <a:lnTo>
                    <a:pt x="986790" y="49530"/>
                  </a:lnTo>
                  <a:lnTo>
                    <a:pt x="693420" y="491490"/>
                  </a:lnTo>
                  <a:lnTo>
                    <a:pt x="1234440" y="11430"/>
                  </a:lnTo>
                  <a:lnTo>
                    <a:pt x="933450" y="453390"/>
                  </a:lnTo>
                  <a:lnTo>
                    <a:pt x="1363980" y="64770"/>
                  </a:lnTo>
                  <a:lnTo>
                    <a:pt x="1089660" y="487680"/>
                  </a:lnTo>
                  <a:lnTo>
                    <a:pt x="1634490" y="7620"/>
                  </a:lnTo>
                  <a:lnTo>
                    <a:pt x="1333500" y="445770"/>
                  </a:lnTo>
                  <a:lnTo>
                    <a:pt x="1767840" y="45720"/>
                  </a:lnTo>
                  <a:lnTo>
                    <a:pt x="1405890" y="621030"/>
                  </a:ln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rgbClr val="00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 26"/>
            <p:cNvSpPr/>
            <p:nvPr/>
          </p:nvSpPr>
          <p:spPr bwMode="auto">
            <a:xfrm>
              <a:off x="2053416" y="5634246"/>
              <a:ext cx="1767840" cy="656064"/>
            </a:xfrm>
            <a:custGeom>
              <a:avLst/>
              <a:gdLst>
                <a:gd name="connsiteX0" fmla="*/ 1405890 w 1767840"/>
                <a:gd name="connsiteY0" fmla="*/ 621030 h 621030"/>
                <a:gd name="connsiteX1" fmla="*/ 0 w 1767840"/>
                <a:gd name="connsiteY1" fmla="*/ 621030 h 621030"/>
                <a:gd name="connsiteX2" fmla="*/ 537210 w 1767840"/>
                <a:gd name="connsiteY2" fmla="*/ 91440 h 621030"/>
                <a:gd name="connsiteX3" fmla="*/ 327660 w 1767840"/>
                <a:gd name="connsiteY3" fmla="*/ 499110 h 621030"/>
                <a:gd name="connsiteX4" fmla="*/ 845820 w 1767840"/>
                <a:gd name="connsiteY4" fmla="*/ 0 h 621030"/>
                <a:gd name="connsiteX5" fmla="*/ 590550 w 1767840"/>
                <a:gd name="connsiteY5" fmla="*/ 392430 h 621030"/>
                <a:gd name="connsiteX6" fmla="*/ 986790 w 1767840"/>
                <a:gd name="connsiteY6" fmla="*/ 49530 h 621030"/>
                <a:gd name="connsiteX7" fmla="*/ 693420 w 1767840"/>
                <a:gd name="connsiteY7" fmla="*/ 491490 h 621030"/>
                <a:gd name="connsiteX8" fmla="*/ 1234440 w 1767840"/>
                <a:gd name="connsiteY8" fmla="*/ 11430 h 621030"/>
                <a:gd name="connsiteX9" fmla="*/ 933450 w 1767840"/>
                <a:gd name="connsiteY9" fmla="*/ 453390 h 621030"/>
                <a:gd name="connsiteX10" fmla="*/ 1363980 w 1767840"/>
                <a:gd name="connsiteY10" fmla="*/ 64770 h 621030"/>
                <a:gd name="connsiteX11" fmla="*/ 1089660 w 1767840"/>
                <a:gd name="connsiteY11" fmla="*/ 487680 h 621030"/>
                <a:gd name="connsiteX12" fmla="*/ 1634490 w 1767840"/>
                <a:gd name="connsiteY12" fmla="*/ 7620 h 621030"/>
                <a:gd name="connsiteX13" fmla="*/ 1333500 w 1767840"/>
                <a:gd name="connsiteY13" fmla="*/ 445770 h 621030"/>
                <a:gd name="connsiteX14" fmla="*/ 1767840 w 1767840"/>
                <a:gd name="connsiteY14" fmla="*/ 45720 h 621030"/>
                <a:gd name="connsiteX15" fmla="*/ 1405890 w 1767840"/>
                <a:gd name="connsiteY15" fmla="*/ 621030 h 621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67840" h="621030">
                  <a:moveTo>
                    <a:pt x="1405890" y="621030"/>
                  </a:moveTo>
                  <a:lnTo>
                    <a:pt x="0" y="621030"/>
                  </a:lnTo>
                  <a:lnTo>
                    <a:pt x="537210" y="91440"/>
                  </a:lnTo>
                  <a:lnTo>
                    <a:pt x="327660" y="499110"/>
                  </a:lnTo>
                  <a:lnTo>
                    <a:pt x="845820" y="0"/>
                  </a:lnTo>
                  <a:lnTo>
                    <a:pt x="590550" y="392430"/>
                  </a:lnTo>
                  <a:lnTo>
                    <a:pt x="986790" y="49530"/>
                  </a:lnTo>
                  <a:lnTo>
                    <a:pt x="693420" y="491490"/>
                  </a:lnTo>
                  <a:lnTo>
                    <a:pt x="1234440" y="11430"/>
                  </a:lnTo>
                  <a:lnTo>
                    <a:pt x="933450" y="453390"/>
                  </a:lnTo>
                  <a:lnTo>
                    <a:pt x="1363980" y="64770"/>
                  </a:lnTo>
                  <a:lnTo>
                    <a:pt x="1089660" y="487680"/>
                  </a:lnTo>
                  <a:lnTo>
                    <a:pt x="1634490" y="7620"/>
                  </a:lnTo>
                  <a:lnTo>
                    <a:pt x="1333500" y="445770"/>
                  </a:lnTo>
                  <a:lnTo>
                    <a:pt x="1767840" y="45720"/>
                  </a:lnTo>
                  <a:lnTo>
                    <a:pt x="1405890" y="621030"/>
                  </a:lnTo>
                  <a:close/>
                </a:path>
              </a:pathLst>
            </a:custGeom>
            <a:solidFill>
              <a:srgbClr val="339933"/>
            </a:solidFill>
            <a:ln w="19050">
              <a:solidFill>
                <a:srgbClr val="00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4240530" y="5589240"/>
            <a:ext cx="1565910" cy="701069"/>
            <a:chOff x="4152900" y="5448300"/>
            <a:chExt cx="1565910" cy="842010"/>
          </a:xfrm>
          <a:solidFill>
            <a:schemeClr val="tx1"/>
          </a:solidFill>
        </p:grpSpPr>
        <p:sp>
          <p:nvSpPr>
            <p:cNvPr id="44" name="フリーフォーム 43"/>
            <p:cNvSpPr/>
            <p:nvPr/>
          </p:nvSpPr>
          <p:spPr bwMode="auto">
            <a:xfrm>
              <a:off x="415290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フリーフォーム 44"/>
            <p:cNvSpPr/>
            <p:nvPr/>
          </p:nvSpPr>
          <p:spPr bwMode="auto">
            <a:xfrm>
              <a:off x="430530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フリーフォーム 45"/>
            <p:cNvSpPr/>
            <p:nvPr/>
          </p:nvSpPr>
          <p:spPr bwMode="auto">
            <a:xfrm>
              <a:off x="445008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" name="フリーフォーム 46"/>
            <p:cNvSpPr/>
            <p:nvPr/>
          </p:nvSpPr>
          <p:spPr bwMode="auto">
            <a:xfrm>
              <a:off x="460248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" name="フリーフォーム 47"/>
            <p:cNvSpPr/>
            <p:nvPr/>
          </p:nvSpPr>
          <p:spPr bwMode="auto">
            <a:xfrm>
              <a:off x="476250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フリーフォーム 48"/>
            <p:cNvSpPr/>
            <p:nvPr/>
          </p:nvSpPr>
          <p:spPr bwMode="auto">
            <a:xfrm>
              <a:off x="491490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フリーフォーム 49"/>
            <p:cNvSpPr/>
            <p:nvPr/>
          </p:nvSpPr>
          <p:spPr bwMode="auto">
            <a:xfrm>
              <a:off x="505968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フリーフォーム 50"/>
            <p:cNvSpPr/>
            <p:nvPr/>
          </p:nvSpPr>
          <p:spPr bwMode="auto">
            <a:xfrm>
              <a:off x="521208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2" name="グループ化 51"/>
          <p:cNvGrpSpPr/>
          <p:nvPr/>
        </p:nvGrpSpPr>
        <p:grpSpPr>
          <a:xfrm>
            <a:off x="4152900" y="5589240"/>
            <a:ext cx="1565910" cy="701070"/>
            <a:chOff x="4152900" y="5448300"/>
            <a:chExt cx="1565910" cy="842010"/>
          </a:xfrm>
        </p:grpSpPr>
        <p:sp>
          <p:nvSpPr>
            <p:cNvPr id="53" name="フリーフォーム 52"/>
            <p:cNvSpPr/>
            <p:nvPr/>
          </p:nvSpPr>
          <p:spPr bwMode="auto">
            <a:xfrm>
              <a:off x="415290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rgbClr val="00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" name="フリーフォーム 53"/>
            <p:cNvSpPr/>
            <p:nvPr/>
          </p:nvSpPr>
          <p:spPr bwMode="auto">
            <a:xfrm>
              <a:off x="430530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rgbClr val="00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" name="フリーフォーム 54"/>
            <p:cNvSpPr/>
            <p:nvPr/>
          </p:nvSpPr>
          <p:spPr bwMode="auto">
            <a:xfrm>
              <a:off x="445008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rgbClr val="00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" name="フリーフォーム 55"/>
            <p:cNvSpPr/>
            <p:nvPr/>
          </p:nvSpPr>
          <p:spPr bwMode="auto">
            <a:xfrm>
              <a:off x="460248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rgbClr val="00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フリーフォーム 56"/>
            <p:cNvSpPr/>
            <p:nvPr/>
          </p:nvSpPr>
          <p:spPr bwMode="auto">
            <a:xfrm>
              <a:off x="476250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rgbClr val="00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" name="フリーフォーム 57"/>
            <p:cNvSpPr/>
            <p:nvPr/>
          </p:nvSpPr>
          <p:spPr bwMode="auto">
            <a:xfrm>
              <a:off x="491490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rgbClr val="00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フリーフォーム 58"/>
            <p:cNvSpPr/>
            <p:nvPr/>
          </p:nvSpPr>
          <p:spPr bwMode="auto">
            <a:xfrm>
              <a:off x="505968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rgbClr val="00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" name="フリーフォーム 59"/>
            <p:cNvSpPr/>
            <p:nvPr/>
          </p:nvSpPr>
          <p:spPr bwMode="auto">
            <a:xfrm>
              <a:off x="521208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rgbClr val="0033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1" name="グループ化 60"/>
          <p:cNvGrpSpPr/>
          <p:nvPr/>
        </p:nvGrpSpPr>
        <p:grpSpPr>
          <a:xfrm>
            <a:off x="4080510" y="5644217"/>
            <a:ext cx="1443111" cy="646092"/>
            <a:chOff x="4152900" y="5448300"/>
            <a:chExt cx="1565910" cy="842010"/>
          </a:xfrm>
          <a:solidFill>
            <a:srgbClr val="339933"/>
          </a:solidFill>
        </p:grpSpPr>
        <p:sp>
          <p:nvSpPr>
            <p:cNvPr id="62" name="フリーフォーム 61"/>
            <p:cNvSpPr/>
            <p:nvPr/>
          </p:nvSpPr>
          <p:spPr bwMode="auto">
            <a:xfrm>
              <a:off x="415290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" name="フリーフォーム 62"/>
            <p:cNvSpPr/>
            <p:nvPr/>
          </p:nvSpPr>
          <p:spPr bwMode="auto">
            <a:xfrm>
              <a:off x="430530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" name="フリーフォーム 63"/>
            <p:cNvSpPr/>
            <p:nvPr/>
          </p:nvSpPr>
          <p:spPr bwMode="auto">
            <a:xfrm>
              <a:off x="445008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フリーフォーム 64"/>
            <p:cNvSpPr/>
            <p:nvPr/>
          </p:nvSpPr>
          <p:spPr bwMode="auto">
            <a:xfrm>
              <a:off x="460248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フリーフォーム 65"/>
            <p:cNvSpPr/>
            <p:nvPr/>
          </p:nvSpPr>
          <p:spPr bwMode="auto">
            <a:xfrm>
              <a:off x="476250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フリーフォーム 66"/>
            <p:cNvSpPr/>
            <p:nvPr/>
          </p:nvSpPr>
          <p:spPr bwMode="auto">
            <a:xfrm>
              <a:off x="491490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" name="フリーフォーム 67"/>
            <p:cNvSpPr/>
            <p:nvPr/>
          </p:nvSpPr>
          <p:spPr bwMode="auto">
            <a:xfrm>
              <a:off x="505968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" name="フリーフォーム 68"/>
            <p:cNvSpPr/>
            <p:nvPr/>
          </p:nvSpPr>
          <p:spPr bwMode="auto">
            <a:xfrm>
              <a:off x="521208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790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 1"/>
          <p:cNvSpPr/>
          <p:nvPr/>
        </p:nvSpPr>
        <p:spPr>
          <a:xfrm>
            <a:off x="4566041" y="788230"/>
            <a:ext cx="957580" cy="1635760"/>
          </a:xfrm>
          <a:custGeom>
            <a:avLst/>
            <a:gdLst>
              <a:gd name="connsiteX0" fmla="*/ 299720 w 957580"/>
              <a:gd name="connsiteY0" fmla="*/ 1635760 h 1635760"/>
              <a:gd name="connsiteX1" fmla="*/ 447040 w 957580"/>
              <a:gd name="connsiteY1" fmla="*/ 1635760 h 1635760"/>
              <a:gd name="connsiteX2" fmla="*/ 492760 w 957580"/>
              <a:gd name="connsiteY2" fmla="*/ 1379220 h 1635760"/>
              <a:gd name="connsiteX3" fmla="*/ 706120 w 957580"/>
              <a:gd name="connsiteY3" fmla="*/ 1297940 h 1635760"/>
              <a:gd name="connsiteX4" fmla="*/ 957580 w 957580"/>
              <a:gd name="connsiteY4" fmla="*/ 967740 h 1635760"/>
              <a:gd name="connsiteX5" fmla="*/ 678180 w 957580"/>
              <a:gd name="connsiteY5" fmla="*/ 1236980 h 1635760"/>
              <a:gd name="connsiteX6" fmla="*/ 492760 w 957580"/>
              <a:gd name="connsiteY6" fmla="*/ 1272540 h 1635760"/>
              <a:gd name="connsiteX7" fmla="*/ 548640 w 957580"/>
              <a:gd name="connsiteY7" fmla="*/ 1016000 h 1635760"/>
              <a:gd name="connsiteX8" fmla="*/ 477520 w 957580"/>
              <a:gd name="connsiteY8" fmla="*/ 688340 h 1635760"/>
              <a:gd name="connsiteX9" fmla="*/ 645160 w 957580"/>
              <a:gd name="connsiteY9" fmla="*/ 589280 h 1635760"/>
              <a:gd name="connsiteX10" fmla="*/ 817880 w 957580"/>
              <a:gd name="connsiteY10" fmla="*/ 279400 h 1635760"/>
              <a:gd name="connsiteX11" fmla="*/ 609600 w 957580"/>
              <a:gd name="connsiteY11" fmla="*/ 551180 h 1635760"/>
              <a:gd name="connsiteX12" fmla="*/ 459740 w 957580"/>
              <a:gd name="connsiteY12" fmla="*/ 624840 h 1635760"/>
              <a:gd name="connsiteX13" fmla="*/ 459740 w 957580"/>
              <a:gd name="connsiteY13" fmla="*/ 482600 h 1635760"/>
              <a:gd name="connsiteX14" fmla="*/ 320040 w 957580"/>
              <a:gd name="connsiteY14" fmla="*/ 241300 h 1635760"/>
              <a:gd name="connsiteX15" fmla="*/ 365760 w 957580"/>
              <a:gd name="connsiteY15" fmla="*/ 66040 h 1635760"/>
              <a:gd name="connsiteX16" fmla="*/ 287020 w 957580"/>
              <a:gd name="connsiteY16" fmla="*/ 190500 h 1635760"/>
              <a:gd name="connsiteX17" fmla="*/ 170180 w 957580"/>
              <a:gd name="connsiteY17" fmla="*/ 0 h 1635760"/>
              <a:gd name="connsiteX18" fmla="*/ 330200 w 957580"/>
              <a:gd name="connsiteY18" fmla="*/ 373380 h 1635760"/>
              <a:gd name="connsiteX19" fmla="*/ 132080 w 957580"/>
              <a:gd name="connsiteY19" fmla="*/ 309880 h 1635760"/>
              <a:gd name="connsiteX20" fmla="*/ 7620 w 957580"/>
              <a:gd name="connsiteY20" fmla="*/ 203200 h 1635760"/>
              <a:gd name="connsiteX21" fmla="*/ 119380 w 957580"/>
              <a:gd name="connsiteY21" fmla="*/ 368300 h 1635760"/>
              <a:gd name="connsiteX22" fmla="*/ 378460 w 957580"/>
              <a:gd name="connsiteY22" fmla="*/ 459740 h 1635760"/>
              <a:gd name="connsiteX23" fmla="*/ 398780 w 957580"/>
              <a:gd name="connsiteY23" fmla="*/ 520700 h 1635760"/>
              <a:gd name="connsiteX24" fmla="*/ 454660 w 957580"/>
              <a:gd name="connsiteY24" fmla="*/ 1031240 h 1635760"/>
              <a:gd name="connsiteX25" fmla="*/ 436880 w 957580"/>
              <a:gd name="connsiteY25" fmla="*/ 1135380 h 1635760"/>
              <a:gd name="connsiteX26" fmla="*/ 213360 w 957580"/>
              <a:gd name="connsiteY26" fmla="*/ 1005840 h 1635760"/>
              <a:gd name="connsiteX27" fmla="*/ 0 w 957580"/>
              <a:gd name="connsiteY27" fmla="*/ 739140 h 1635760"/>
              <a:gd name="connsiteX28" fmla="*/ 177800 w 957580"/>
              <a:gd name="connsiteY28" fmla="*/ 1069340 h 1635760"/>
              <a:gd name="connsiteX29" fmla="*/ 414020 w 957580"/>
              <a:gd name="connsiteY29" fmla="*/ 1219200 h 1635760"/>
              <a:gd name="connsiteX30" fmla="*/ 299720 w 957580"/>
              <a:gd name="connsiteY30" fmla="*/ 1635760 h 163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957580" h="1635760">
                <a:moveTo>
                  <a:pt x="299720" y="1635760"/>
                </a:moveTo>
                <a:lnTo>
                  <a:pt x="447040" y="1635760"/>
                </a:lnTo>
                <a:lnTo>
                  <a:pt x="492760" y="1379220"/>
                </a:lnTo>
                <a:lnTo>
                  <a:pt x="706120" y="1297940"/>
                </a:lnTo>
                <a:lnTo>
                  <a:pt x="957580" y="967740"/>
                </a:lnTo>
                <a:lnTo>
                  <a:pt x="678180" y="1236980"/>
                </a:lnTo>
                <a:lnTo>
                  <a:pt x="492760" y="1272540"/>
                </a:lnTo>
                <a:lnTo>
                  <a:pt x="548640" y="1016000"/>
                </a:lnTo>
                <a:lnTo>
                  <a:pt x="477520" y="688340"/>
                </a:lnTo>
                <a:lnTo>
                  <a:pt x="645160" y="589280"/>
                </a:lnTo>
                <a:lnTo>
                  <a:pt x="817880" y="279400"/>
                </a:lnTo>
                <a:lnTo>
                  <a:pt x="609600" y="551180"/>
                </a:lnTo>
                <a:lnTo>
                  <a:pt x="459740" y="624840"/>
                </a:lnTo>
                <a:lnTo>
                  <a:pt x="459740" y="482600"/>
                </a:lnTo>
                <a:lnTo>
                  <a:pt x="320040" y="241300"/>
                </a:lnTo>
                <a:lnTo>
                  <a:pt x="365760" y="66040"/>
                </a:lnTo>
                <a:lnTo>
                  <a:pt x="287020" y="190500"/>
                </a:lnTo>
                <a:lnTo>
                  <a:pt x="170180" y="0"/>
                </a:lnTo>
                <a:lnTo>
                  <a:pt x="330200" y="373380"/>
                </a:lnTo>
                <a:lnTo>
                  <a:pt x="132080" y="309880"/>
                </a:lnTo>
                <a:lnTo>
                  <a:pt x="7620" y="203200"/>
                </a:lnTo>
                <a:lnTo>
                  <a:pt x="119380" y="368300"/>
                </a:lnTo>
                <a:lnTo>
                  <a:pt x="378460" y="459740"/>
                </a:lnTo>
                <a:lnTo>
                  <a:pt x="398780" y="520700"/>
                </a:lnTo>
                <a:lnTo>
                  <a:pt x="454660" y="1031240"/>
                </a:lnTo>
                <a:lnTo>
                  <a:pt x="436880" y="1135380"/>
                </a:lnTo>
                <a:lnTo>
                  <a:pt x="213360" y="1005840"/>
                </a:lnTo>
                <a:lnTo>
                  <a:pt x="0" y="739140"/>
                </a:lnTo>
                <a:lnTo>
                  <a:pt x="177800" y="1069340"/>
                </a:lnTo>
                <a:lnTo>
                  <a:pt x="414020" y="1219200"/>
                </a:lnTo>
                <a:lnTo>
                  <a:pt x="299720" y="163576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 2"/>
          <p:cNvSpPr/>
          <p:nvPr/>
        </p:nvSpPr>
        <p:spPr>
          <a:xfrm>
            <a:off x="2585820" y="808537"/>
            <a:ext cx="1028405" cy="1615453"/>
          </a:xfrm>
          <a:custGeom>
            <a:avLst/>
            <a:gdLst>
              <a:gd name="connsiteX0" fmla="*/ 499110 w 914400"/>
              <a:gd name="connsiteY0" fmla="*/ 1436370 h 1436370"/>
              <a:gd name="connsiteX1" fmla="*/ 373380 w 914400"/>
              <a:gd name="connsiteY1" fmla="*/ 1436370 h 1436370"/>
              <a:gd name="connsiteX2" fmla="*/ 339090 w 914400"/>
              <a:gd name="connsiteY2" fmla="*/ 910590 h 1436370"/>
              <a:gd name="connsiteX3" fmla="*/ 137160 w 914400"/>
              <a:gd name="connsiteY3" fmla="*/ 857250 h 1436370"/>
              <a:gd name="connsiteX4" fmla="*/ 0 w 914400"/>
              <a:gd name="connsiteY4" fmla="*/ 624840 h 1436370"/>
              <a:gd name="connsiteX5" fmla="*/ 171450 w 914400"/>
              <a:gd name="connsiteY5" fmla="*/ 807720 h 1436370"/>
              <a:gd name="connsiteX6" fmla="*/ 323850 w 914400"/>
              <a:gd name="connsiteY6" fmla="*/ 842010 h 1436370"/>
              <a:gd name="connsiteX7" fmla="*/ 392430 w 914400"/>
              <a:gd name="connsiteY7" fmla="*/ 419100 h 1436370"/>
              <a:gd name="connsiteX8" fmla="*/ 293370 w 914400"/>
              <a:gd name="connsiteY8" fmla="*/ 198120 h 1436370"/>
              <a:gd name="connsiteX9" fmla="*/ 400050 w 914400"/>
              <a:gd name="connsiteY9" fmla="*/ 350520 h 1436370"/>
              <a:gd name="connsiteX10" fmla="*/ 495300 w 914400"/>
              <a:gd name="connsiteY10" fmla="*/ 0 h 1436370"/>
              <a:gd name="connsiteX11" fmla="*/ 426720 w 914400"/>
              <a:gd name="connsiteY11" fmla="*/ 548640 h 1436370"/>
              <a:gd name="connsiteX12" fmla="*/ 529590 w 914400"/>
              <a:gd name="connsiteY12" fmla="*/ 483870 h 1436370"/>
              <a:gd name="connsiteX13" fmla="*/ 632460 w 914400"/>
              <a:gd name="connsiteY13" fmla="*/ 335280 h 1436370"/>
              <a:gd name="connsiteX14" fmla="*/ 525780 w 914400"/>
              <a:gd name="connsiteY14" fmla="*/ 537210 h 1436370"/>
              <a:gd name="connsiteX15" fmla="*/ 426720 w 914400"/>
              <a:gd name="connsiteY15" fmla="*/ 640080 h 1436370"/>
              <a:gd name="connsiteX16" fmla="*/ 430530 w 914400"/>
              <a:gd name="connsiteY16" fmla="*/ 1066800 h 1436370"/>
              <a:gd name="connsiteX17" fmla="*/ 651510 w 914400"/>
              <a:gd name="connsiteY17" fmla="*/ 1043940 h 1436370"/>
              <a:gd name="connsiteX18" fmla="*/ 914400 w 914400"/>
              <a:gd name="connsiteY18" fmla="*/ 872490 h 1436370"/>
              <a:gd name="connsiteX19" fmla="*/ 689610 w 914400"/>
              <a:gd name="connsiteY19" fmla="*/ 1108710 h 1436370"/>
              <a:gd name="connsiteX20" fmla="*/ 449580 w 914400"/>
              <a:gd name="connsiteY20" fmla="*/ 1158240 h 1436370"/>
              <a:gd name="connsiteX21" fmla="*/ 499110 w 914400"/>
              <a:gd name="connsiteY21" fmla="*/ 1436370 h 1436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914400" h="1436370">
                <a:moveTo>
                  <a:pt x="499110" y="1436370"/>
                </a:moveTo>
                <a:lnTo>
                  <a:pt x="373380" y="1436370"/>
                </a:lnTo>
                <a:lnTo>
                  <a:pt x="339090" y="910590"/>
                </a:lnTo>
                <a:lnTo>
                  <a:pt x="137160" y="857250"/>
                </a:lnTo>
                <a:lnTo>
                  <a:pt x="0" y="624840"/>
                </a:lnTo>
                <a:lnTo>
                  <a:pt x="171450" y="807720"/>
                </a:lnTo>
                <a:lnTo>
                  <a:pt x="323850" y="842010"/>
                </a:lnTo>
                <a:lnTo>
                  <a:pt x="392430" y="419100"/>
                </a:lnTo>
                <a:lnTo>
                  <a:pt x="293370" y="198120"/>
                </a:lnTo>
                <a:lnTo>
                  <a:pt x="400050" y="350520"/>
                </a:lnTo>
                <a:lnTo>
                  <a:pt x="495300" y="0"/>
                </a:lnTo>
                <a:lnTo>
                  <a:pt x="426720" y="548640"/>
                </a:lnTo>
                <a:lnTo>
                  <a:pt x="529590" y="483870"/>
                </a:lnTo>
                <a:lnTo>
                  <a:pt x="632460" y="335280"/>
                </a:lnTo>
                <a:lnTo>
                  <a:pt x="525780" y="537210"/>
                </a:lnTo>
                <a:lnTo>
                  <a:pt x="426720" y="640080"/>
                </a:lnTo>
                <a:lnTo>
                  <a:pt x="430530" y="1066800"/>
                </a:lnTo>
                <a:lnTo>
                  <a:pt x="651510" y="1043940"/>
                </a:lnTo>
                <a:lnTo>
                  <a:pt x="914400" y="872490"/>
                </a:lnTo>
                <a:lnTo>
                  <a:pt x="689610" y="1108710"/>
                </a:lnTo>
                <a:lnTo>
                  <a:pt x="449580" y="1158240"/>
                </a:lnTo>
                <a:lnTo>
                  <a:pt x="499110" y="143637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6" name="フリーフォーム 25"/>
          <p:cNvSpPr/>
          <p:nvPr/>
        </p:nvSpPr>
        <p:spPr bwMode="auto">
          <a:xfrm>
            <a:off x="8054961" y="2902195"/>
            <a:ext cx="1385410" cy="1467875"/>
          </a:xfrm>
          <a:custGeom>
            <a:avLst/>
            <a:gdLst>
              <a:gd name="connsiteX0" fmla="*/ 325120 w 1280160"/>
              <a:gd name="connsiteY0" fmla="*/ 1351280 h 1351280"/>
              <a:gd name="connsiteX1" fmla="*/ 614680 w 1280160"/>
              <a:gd name="connsiteY1" fmla="*/ 1351280 h 1351280"/>
              <a:gd name="connsiteX2" fmla="*/ 609600 w 1280160"/>
              <a:gd name="connsiteY2" fmla="*/ 843280 h 1351280"/>
              <a:gd name="connsiteX3" fmla="*/ 828040 w 1280160"/>
              <a:gd name="connsiteY3" fmla="*/ 670560 h 1351280"/>
              <a:gd name="connsiteX4" fmla="*/ 980440 w 1280160"/>
              <a:gd name="connsiteY4" fmla="*/ 370840 h 1351280"/>
              <a:gd name="connsiteX5" fmla="*/ 1239520 w 1280160"/>
              <a:gd name="connsiteY5" fmla="*/ 370840 h 1351280"/>
              <a:gd name="connsiteX6" fmla="*/ 1000760 w 1280160"/>
              <a:gd name="connsiteY6" fmla="*/ 314960 h 1351280"/>
              <a:gd name="connsiteX7" fmla="*/ 1168400 w 1280160"/>
              <a:gd name="connsiteY7" fmla="*/ 208280 h 1351280"/>
              <a:gd name="connsiteX8" fmla="*/ 1280160 w 1280160"/>
              <a:gd name="connsiteY8" fmla="*/ 0 h 1351280"/>
              <a:gd name="connsiteX9" fmla="*/ 1137920 w 1280160"/>
              <a:gd name="connsiteY9" fmla="*/ 157480 h 1351280"/>
              <a:gd name="connsiteX10" fmla="*/ 965200 w 1280160"/>
              <a:gd name="connsiteY10" fmla="*/ 264160 h 1351280"/>
              <a:gd name="connsiteX11" fmla="*/ 792480 w 1280160"/>
              <a:gd name="connsiteY11" fmla="*/ 533400 h 1351280"/>
              <a:gd name="connsiteX12" fmla="*/ 624840 w 1280160"/>
              <a:gd name="connsiteY12" fmla="*/ 335280 h 1351280"/>
              <a:gd name="connsiteX13" fmla="*/ 660400 w 1280160"/>
              <a:gd name="connsiteY13" fmla="*/ 223520 h 1351280"/>
              <a:gd name="connsiteX14" fmla="*/ 584200 w 1280160"/>
              <a:gd name="connsiteY14" fmla="*/ 360680 h 1351280"/>
              <a:gd name="connsiteX15" fmla="*/ 721360 w 1280160"/>
              <a:gd name="connsiteY15" fmla="*/ 568960 h 1351280"/>
              <a:gd name="connsiteX16" fmla="*/ 579120 w 1280160"/>
              <a:gd name="connsiteY16" fmla="*/ 726440 h 1351280"/>
              <a:gd name="connsiteX17" fmla="*/ 513080 w 1280160"/>
              <a:gd name="connsiteY17" fmla="*/ 614680 h 1351280"/>
              <a:gd name="connsiteX18" fmla="*/ 436880 w 1280160"/>
              <a:gd name="connsiteY18" fmla="*/ 690880 h 1351280"/>
              <a:gd name="connsiteX19" fmla="*/ 386080 w 1280160"/>
              <a:gd name="connsiteY19" fmla="*/ 533400 h 1351280"/>
              <a:gd name="connsiteX20" fmla="*/ 345440 w 1280160"/>
              <a:gd name="connsiteY20" fmla="*/ 594360 h 1351280"/>
              <a:gd name="connsiteX21" fmla="*/ 254000 w 1280160"/>
              <a:gd name="connsiteY21" fmla="*/ 548640 h 1351280"/>
              <a:gd name="connsiteX22" fmla="*/ 294640 w 1280160"/>
              <a:gd name="connsiteY22" fmla="*/ 858520 h 1351280"/>
              <a:gd name="connsiteX23" fmla="*/ 264160 w 1280160"/>
              <a:gd name="connsiteY23" fmla="*/ 1107440 h 1351280"/>
              <a:gd name="connsiteX24" fmla="*/ 111760 w 1280160"/>
              <a:gd name="connsiteY24" fmla="*/ 1046480 h 1351280"/>
              <a:gd name="connsiteX25" fmla="*/ 0 w 1280160"/>
              <a:gd name="connsiteY25" fmla="*/ 970280 h 1351280"/>
              <a:gd name="connsiteX26" fmla="*/ 106680 w 1280160"/>
              <a:gd name="connsiteY26" fmla="*/ 1102360 h 1351280"/>
              <a:gd name="connsiteX27" fmla="*/ 264160 w 1280160"/>
              <a:gd name="connsiteY27" fmla="*/ 1183640 h 1351280"/>
              <a:gd name="connsiteX28" fmla="*/ 254000 w 1280160"/>
              <a:gd name="connsiteY28" fmla="*/ 1346200 h 1351280"/>
              <a:gd name="connsiteX29" fmla="*/ 325120 w 1280160"/>
              <a:gd name="connsiteY29" fmla="*/ 1351280 h 1351280"/>
              <a:gd name="connsiteX0" fmla="*/ 254000 w 1280160"/>
              <a:gd name="connsiteY0" fmla="*/ 1346200 h 1351280"/>
              <a:gd name="connsiteX1" fmla="*/ 614680 w 1280160"/>
              <a:gd name="connsiteY1" fmla="*/ 1351280 h 1351280"/>
              <a:gd name="connsiteX2" fmla="*/ 609600 w 1280160"/>
              <a:gd name="connsiteY2" fmla="*/ 843280 h 1351280"/>
              <a:gd name="connsiteX3" fmla="*/ 828040 w 1280160"/>
              <a:gd name="connsiteY3" fmla="*/ 670560 h 1351280"/>
              <a:gd name="connsiteX4" fmla="*/ 980440 w 1280160"/>
              <a:gd name="connsiteY4" fmla="*/ 370840 h 1351280"/>
              <a:gd name="connsiteX5" fmla="*/ 1239520 w 1280160"/>
              <a:gd name="connsiteY5" fmla="*/ 370840 h 1351280"/>
              <a:gd name="connsiteX6" fmla="*/ 1000760 w 1280160"/>
              <a:gd name="connsiteY6" fmla="*/ 314960 h 1351280"/>
              <a:gd name="connsiteX7" fmla="*/ 1168400 w 1280160"/>
              <a:gd name="connsiteY7" fmla="*/ 208280 h 1351280"/>
              <a:gd name="connsiteX8" fmla="*/ 1280160 w 1280160"/>
              <a:gd name="connsiteY8" fmla="*/ 0 h 1351280"/>
              <a:gd name="connsiteX9" fmla="*/ 1137920 w 1280160"/>
              <a:gd name="connsiteY9" fmla="*/ 157480 h 1351280"/>
              <a:gd name="connsiteX10" fmla="*/ 965200 w 1280160"/>
              <a:gd name="connsiteY10" fmla="*/ 264160 h 1351280"/>
              <a:gd name="connsiteX11" fmla="*/ 792480 w 1280160"/>
              <a:gd name="connsiteY11" fmla="*/ 533400 h 1351280"/>
              <a:gd name="connsiteX12" fmla="*/ 624840 w 1280160"/>
              <a:gd name="connsiteY12" fmla="*/ 335280 h 1351280"/>
              <a:gd name="connsiteX13" fmla="*/ 660400 w 1280160"/>
              <a:gd name="connsiteY13" fmla="*/ 223520 h 1351280"/>
              <a:gd name="connsiteX14" fmla="*/ 584200 w 1280160"/>
              <a:gd name="connsiteY14" fmla="*/ 360680 h 1351280"/>
              <a:gd name="connsiteX15" fmla="*/ 721360 w 1280160"/>
              <a:gd name="connsiteY15" fmla="*/ 568960 h 1351280"/>
              <a:gd name="connsiteX16" fmla="*/ 579120 w 1280160"/>
              <a:gd name="connsiteY16" fmla="*/ 726440 h 1351280"/>
              <a:gd name="connsiteX17" fmla="*/ 513080 w 1280160"/>
              <a:gd name="connsiteY17" fmla="*/ 614680 h 1351280"/>
              <a:gd name="connsiteX18" fmla="*/ 436880 w 1280160"/>
              <a:gd name="connsiteY18" fmla="*/ 690880 h 1351280"/>
              <a:gd name="connsiteX19" fmla="*/ 386080 w 1280160"/>
              <a:gd name="connsiteY19" fmla="*/ 533400 h 1351280"/>
              <a:gd name="connsiteX20" fmla="*/ 345440 w 1280160"/>
              <a:gd name="connsiteY20" fmla="*/ 594360 h 1351280"/>
              <a:gd name="connsiteX21" fmla="*/ 254000 w 1280160"/>
              <a:gd name="connsiteY21" fmla="*/ 548640 h 1351280"/>
              <a:gd name="connsiteX22" fmla="*/ 294640 w 1280160"/>
              <a:gd name="connsiteY22" fmla="*/ 858520 h 1351280"/>
              <a:gd name="connsiteX23" fmla="*/ 264160 w 1280160"/>
              <a:gd name="connsiteY23" fmla="*/ 1107440 h 1351280"/>
              <a:gd name="connsiteX24" fmla="*/ 111760 w 1280160"/>
              <a:gd name="connsiteY24" fmla="*/ 1046480 h 1351280"/>
              <a:gd name="connsiteX25" fmla="*/ 0 w 1280160"/>
              <a:gd name="connsiteY25" fmla="*/ 970280 h 1351280"/>
              <a:gd name="connsiteX26" fmla="*/ 106680 w 1280160"/>
              <a:gd name="connsiteY26" fmla="*/ 1102360 h 1351280"/>
              <a:gd name="connsiteX27" fmla="*/ 264160 w 1280160"/>
              <a:gd name="connsiteY27" fmla="*/ 1183640 h 1351280"/>
              <a:gd name="connsiteX28" fmla="*/ 254000 w 1280160"/>
              <a:gd name="connsiteY28" fmla="*/ 1346200 h 1351280"/>
              <a:gd name="connsiteX0" fmla="*/ 233680 w 1280160"/>
              <a:gd name="connsiteY0" fmla="*/ 1356360 h 1356360"/>
              <a:gd name="connsiteX1" fmla="*/ 614680 w 1280160"/>
              <a:gd name="connsiteY1" fmla="*/ 1351280 h 1356360"/>
              <a:gd name="connsiteX2" fmla="*/ 609600 w 1280160"/>
              <a:gd name="connsiteY2" fmla="*/ 843280 h 1356360"/>
              <a:gd name="connsiteX3" fmla="*/ 828040 w 1280160"/>
              <a:gd name="connsiteY3" fmla="*/ 670560 h 1356360"/>
              <a:gd name="connsiteX4" fmla="*/ 980440 w 1280160"/>
              <a:gd name="connsiteY4" fmla="*/ 370840 h 1356360"/>
              <a:gd name="connsiteX5" fmla="*/ 1239520 w 1280160"/>
              <a:gd name="connsiteY5" fmla="*/ 370840 h 1356360"/>
              <a:gd name="connsiteX6" fmla="*/ 1000760 w 1280160"/>
              <a:gd name="connsiteY6" fmla="*/ 314960 h 1356360"/>
              <a:gd name="connsiteX7" fmla="*/ 1168400 w 1280160"/>
              <a:gd name="connsiteY7" fmla="*/ 208280 h 1356360"/>
              <a:gd name="connsiteX8" fmla="*/ 1280160 w 1280160"/>
              <a:gd name="connsiteY8" fmla="*/ 0 h 1356360"/>
              <a:gd name="connsiteX9" fmla="*/ 1137920 w 1280160"/>
              <a:gd name="connsiteY9" fmla="*/ 157480 h 1356360"/>
              <a:gd name="connsiteX10" fmla="*/ 965200 w 1280160"/>
              <a:gd name="connsiteY10" fmla="*/ 264160 h 1356360"/>
              <a:gd name="connsiteX11" fmla="*/ 792480 w 1280160"/>
              <a:gd name="connsiteY11" fmla="*/ 533400 h 1356360"/>
              <a:gd name="connsiteX12" fmla="*/ 624840 w 1280160"/>
              <a:gd name="connsiteY12" fmla="*/ 335280 h 1356360"/>
              <a:gd name="connsiteX13" fmla="*/ 660400 w 1280160"/>
              <a:gd name="connsiteY13" fmla="*/ 223520 h 1356360"/>
              <a:gd name="connsiteX14" fmla="*/ 584200 w 1280160"/>
              <a:gd name="connsiteY14" fmla="*/ 360680 h 1356360"/>
              <a:gd name="connsiteX15" fmla="*/ 721360 w 1280160"/>
              <a:gd name="connsiteY15" fmla="*/ 568960 h 1356360"/>
              <a:gd name="connsiteX16" fmla="*/ 579120 w 1280160"/>
              <a:gd name="connsiteY16" fmla="*/ 726440 h 1356360"/>
              <a:gd name="connsiteX17" fmla="*/ 513080 w 1280160"/>
              <a:gd name="connsiteY17" fmla="*/ 614680 h 1356360"/>
              <a:gd name="connsiteX18" fmla="*/ 436880 w 1280160"/>
              <a:gd name="connsiteY18" fmla="*/ 690880 h 1356360"/>
              <a:gd name="connsiteX19" fmla="*/ 386080 w 1280160"/>
              <a:gd name="connsiteY19" fmla="*/ 533400 h 1356360"/>
              <a:gd name="connsiteX20" fmla="*/ 345440 w 1280160"/>
              <a:gd name="connsiteY20" fmla="*/ 594360 h 1356360"/>
              <a:gd name="connsiteX21" fmla="*/ 254000 w 1280160"/>
              <a:gd name="connsiteY21" fmla="*/ 548640 h 1356360"/>
              <a:gd name="connsiteX22" fmla="*/ 294640 w 1280160"/>
              <a:gd name="connsiteY22" fmla="*/ 858520 h 1356360"/>
              <a:gd name="connsiteX23" fmla="*/ 264160 w 1280160"/>
              <a:gd name="connsiteY23" fmla="*/ 1107440 h 1356360"/>
              <a:gd name="connsiteX24" fmla="*/ 111760 w 1280160"/>
              <a:gd name="connsiteY24" fmla="*/ 1046480 h 1356360"/>
              <a:gd name="connsiteX25" fmla="*/ 0 w 1280160"/>
              <a:gd name="connsiteY25" fmla="*/ 970280 h 1356360"/>
              <a:gd name="connsiteX26" fmla="*/ 106680 w 1280160"/>
              <a:gd name="connsiteY26" fmla="*/ 1102360 h 1356360"/>
              <a:gd name="connsiteX27" fmla="*/ 264160 w 1280160"/>
              <a:gd name="connsiteY27" fmla="*/ 1183640 h 1356360"/>
              <a:gd name="connsiteX28" fmla="*/ 233680 w 1280160"/>
              <a:gd name="connsiteY28" fmla="*/ 1356360 h 135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80160" h="1356360">
                <a:moveTo>
                  <a:pt x="233680" y="1356360"/>
                </a:moveTo>
                <a:lnTo>
                  <a:pt x="614680" y="1351280"/>
                </a:lnTo>
                <a:cubicBezTo>
                  <a:pt x="612987" y="1181947"/>
                  <a:pt x="611293" y="1012613"/>
                  <a:pt x="609600" y="843280"/>
                </a:cubicBezTo>
                <a:lnTo>
                  <a:pt x="828040" y="670560"/>
                </a:lnTo>
                <a:lnTo>
                  <a:pt x="980440" y="370840"/>
                </a:lnTo>
                <a:lnTo>
                  <a:pt x="1239520" y="370840"/>
                </a:lnTo>
                <a:lnTo>
                  <a:pt x="1000760" y="314960"/>
                </a:lnTo>
                <a:lnTo>
                  <a:pt x="1168400" y="208280"/>
                </a:lnTo>
                <a:lnTo>
                  <a:pt x="1280160" y="0"/>
                </a:lnTo>
                <a:lnTo>
                  <a:pt x="1137920" y="157480"/>
                </a:lnTo>
                <a:lnTo>
                  <a:pt x="965200" y="264160"/>
                </a:lnTo>
                <a:lnTo>
                  <a:pt x="792480" y="533400"/>
                </a:lnTo>
                <a:lnTo>
                  <a:pt x="624840" y="335280"/>
                </a:lnTo>
                <a:lnTo>
                  <a:pt x="660400" y="223520"/>
                </a:lnTo>
                <a:lnTo>
                  <a:pt x="584200" y="360680"/>
                </a:lnTo>
                <a:lnTo>
                  <a:pt x="721360" y="568960"/>
                </a:lnTo>
                <a:lnTo>
                  <a:pt x="579120" y="726440"/>
                </a:lnTo>
                <a:lnTo>
                  <a:pt x="513080" y="614680"/>
                </a:lnTo>
                <a:lnTo>
                  <a:pt x="436880" y="690880"/>
                </a:lnTo>
                <a:lnTo>
                  <a:pt x="386080" y="533400"/>
                </a:lnTo>
                <a:lnTo>
                  <a:pt x="345440" y="594360"/>
                </a:lnTo>
                <a:lnTo>
                  <a:pt x="254000" y="548640"/>
                </a:lnTo>
                <a:lnTo>
                  <a:pt x="294640" y="858520"/>
                </a:lnTo>
                <a:lnTo>
                  <a:pt x="264160" y="1107440"/>
                </a:lnTo>
                <a:lnTo>
                  <a:pt x="111760" y="1046480"/>
                </a:lnTo>
                <a:lnTo>
                  <a:pt x="0" y="970280"/>
                </a:lnTo>
                <a:lnTo>
                  <a:pt x="106680" y="1102360"/>
                </a:lnTo>
                <a:lnTo>
                  <a:pt x="264160" y="1183640"/>
                </a:lnTo>
                <a:lnTo>
                  <a:pt x="233680" y="135636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8" name="フリーフォーム 27"/>
          <p:cNvSpPr/>
          <p:nvPr/>
        </p:nvSpPr>
        <p:spPr bwMode="auto">
          <a:xfrm>
            <a:off x="407496" y="2753926"/>
            <a:ext cx="1620180" cy="1638090"/>
          </a:xfrm>
          <a:custGeom>
            <a:avLst/>
            <a:gdLst>
              <a:gd name="connsiteX0" fmla="*/ 2270760 w 4145280"/>
              <a:gd name="connsiteY0" fmla="*/ 3469640 h 3469640"/>
              <a:gd name="connsiteX1" fmla="*/ 1691640 w 4145280"/>
              <a:gd name="connsiteY1" fmla="*/ 3469640 h 3469640"/>
              <a:gd name="connsiteX2" fmla="*/ 1793240 w 4145280"/>
              <a:gd name="connsiteY2" fmla="*/ 2534920 h 3469640"/>
              <a:gd name="connsiteX3" fmla="*/ 1092200 w 4145280"/>
              <a:gd name="connsiteY3" fmla="*/ 2341880 h 3469640"/>
              <a:gd name="connsiteX4" fmla="*/ 975360 w 4145280"/>
              <a:gd name="connsiteY4" fmla="*/ 2260600 h 3469640"/>
              <a:gd name="connsiteX5" fmla="*/ 513080 w 4145280"/>
              <a:gd name="connsiteY5" fmla="*/ 2372360 h 3469640"/>
              <a:gd name="connsiteX6" fmla="*/ 137160 w 4145280"/>
              <a:gd name="connsiteY6" fmla="*/ 2260600 h 3469640"/>
              <a:gd name="connsiteX7" fmla="*/ 543560 w 4145280"/>
              <a:gd name="connsiteY7" fmla="*/ 2286000 h 3469640"/>
              <a:gd name="connsiteX8" fmla="*/ 833120 w 4145280"/>
              <a:gd name="connsiteY8" fmla="*/ 2199640 h 3469640"/>
              <a:gd name="connsiteX9" fmla="*/ 457200 w 4145280"/>
              <a:gd name="connsiteY9" fmla="*/ 1976120 h 3469640"/>
              <a:gd name="connsiteX10" fmla="*/ 330200 w 4145280"/>
              <a:gd name="connsiteY10" fmla="*/ 1767840 h 3469640"/>
              <a:gd name="connsiteX11" fmla="*/ 0 w 4145280"/>
              <a:gd name="connsiteY11" fmla="*/ 1661160 h 3469640"/>
              <a:gd name="connsiteX12" fmla="*/ 248920 w 4145280"/>
              <a:gd name="connsiteY12" fmla="*/ 1666240 h 3469640"/>
              <a:gd name="connsiteX13" fmla="*/ 96520 w 4145280"/>
              <a:gd name="connsiteY13" fmla="*/ 1366520 h 3469640"/>
              <a:gd name="connsiteX14" fmla="*/ 452120 w 4145280"/>
              <a:gd name="connsiteY14" fmla="*/ 1798320 h 3469640"/>
              <a:gd name="connsiteX15" fmla="*/ 629920 w 4145280"/>
              <a:gd name="connsiteY15" fmla="*/ 1889760 h 3469640"/>
              <a:gd name="connsiteX16" fmla="*/ 579120 w 4145280"/>
              <a:gd name="connsiteY16" fmla="*/ 1381760 h 3469640"/>
              <a:gd name="connsiteX17" fmla="*/ 787400 w 4145280"/>
              <a:gd name="connsiteY17" fmla="*/ 1976120 h 3469640"/>
              <a:gd name="connsiteX18" fmla="*/ 1229360 w 4145280"/>
              <a:gd name="connsiteY18" fmla="*/ 2194560 h 3469640"/>
              <a:gd name="connsiteX19" fmla="*/ 1432560 w 4145280"/>
              <a:gd name="connsiteY19" fmla="*/ 2209800 h 3469640"/>
              <a:gd name="connsiteX20" fmla="*/ 1224280 w 4145280"/>
              <a:gd name="connsiteY20" fmla="*/ 1798320 h 3469640"/>
              <a:gd name="connsiteX21" fmla="*/ 1651000 w 4145280"/>
              <a:gd name="connsiteY21" fmla="*/ 2306320 h 3469640"/>
              <a:gd name="connsiteX22" fmla="*/ 1838960 w 4145280"/>
              <a:gd name="connsiteY22" fmla="*/ 2296160 h 3469640"/>
              <a:gd name="connsiteX23" fmla="*/ 1879600 w 4145280"/>
              <a:gd name="connsiteY23" fmla="*/ 1879600 h 3469640"/>
              <a:gd name="connsiteX24" fmla="*/ 1539240 w 4145280"/>
              <a:gd name="connsiteY24" fmla="*/ 1696720 h 3469640"/>
              <a:gd name="connsiteX25" fmla="*/ 1254760 w 4145280"/>
              <a:gd name="connsiteY25" fmla="*/ 1244600 h 3469640"/>
              <a:gd name="connsiteX26" fmla="*/ 1005840 w 4145280"/>
              <a:gd name="connsiteY26" fmla="*/ 1178560 h 3469640"/>
              <a:gd name="connsiteX27" fmla="*/ 1224280 w 4145280"/>
              <a:gd name="connsiteY27" fmla="*/ 1158240 h 3469640"/>
              <a:gd name="connsiteX28" fmla="*/ 1209040 w 4145280"/>
              <a:gd name="connsiteY28" fmla="*/ 904240 h 3469640"/>
              <a:gd name="connsiteX29" fmla="*/ 1336040 w 4145280"/>
              <a:gd name="connsiteY29" fmla="*/ 1214120 h 3469640"/>
              <a:gd name="connsiteX30" fmla="*/ 1478280 w 4145280"/>
              <a:gd name="connsiteY30" fmla="*/ 1371600 h 3469640"/>
              <a:gd name="connsiteX31" fmla="*/ 1544320 w 4145280"/>
              <a:gd name="connsiteY31" fmla="*/ 1137920 h 3469640"/>
              <a:gd name="connsiteX32" fmla="*/ 1564640 w 4145280"/>
              <a:gd name="connsiteY32" fmla="*/ 1498600 h 3469640"/>
              <a:gd name="connsiteX33" fmla="*/ 1701800 w 4145280"/>
              <a:gd name="connsiteY33" fmla="*/ 1635760 h 3469640"/>
              <a:gd name="connsiteX34" fmla="*/ 1899920 w 4145280"/>
              <a:gd name="connsiteY34" fmla="*/ 1691640 h 3469640"/>
              <a:gd name="connsiteX35" fmla="*/ 1950720 w 4145280"/>
              <a:gd name="connsiteY35" fmla="*/ 1371600 h 3469640"/>
              <a:gd name="connsiteX36" fmla="*/ 1620520 w 4145280"/>
              <a:gd name="connsiteY36" fmla="*/ 1041400 h 3469640"/>
              <a:gd name="connsiteX37" fmla="*/ 1427480 w 4145280"/>
              <a:gd name="connsiteY37" fmla="*/ 934720 h 3469640"/>
              <a:gd name="connsiteX38" fmla="*/ 1295400 w 4145280"/>
              <a:gd name="connsiteY38" fmla="*/ 482600 h 3469640"/>
              <a:gd name="connsiteX39" fmla="*/ 1137920 w 4145280"/>
              <a:gd name="connsiteY39" fmla="*/ 248920 h 3469640"/>
              <a:gd name="connsiteX40" fmla="*/ 1300480 w 4145280"/>
              <a:gd name="connsiteY40" fmla="*/ 370840 h 3469640"/>
              <a:gd name="connsiteX41" fmla="*/ 1457960 w 4145280"/>
              <a:gd name="connsiteY41" fmla="*/ 223520 h 3469640"/>
              <a:gd name="connsiteX42" fmla="*/ 1336040 w 4145280"/>
              <a:gd name="connsiteY42" fmla="*/ 462280 h 3469640"/>
              <a:gd name="connsiteX43" fmla="*/ 1524000 w 4145280"/>
              <a:gd name="connsiteY43" fmla="*/ 853440 h 3469640"/>
              <a:gd name="connsiteX44" fmla="*/ 1691640 w 4145280"/>
              <a:gd name="connsiteY44" fmla="*/ 985520 h 3469640"/>
              <a:gd name="connsiteX45" fmla="*/ 1691640 w 4145280"/>
              <a:gd name="connsiteY45" fmla="*/ 772160 h 3469640"/>
              <a:gd name="connsiteX46" fmla="*/ 1620520 w 4145280"/>
              <a:gd name="connsiteY46" fmla="*/ 492760 h 3469640"/>
              <a:gd name="connsiteX47" fmla="*/ 1783080 w 4145280"/>
              <a:gd name="connsiteY47" fmla="*/ 777240 h 3469640"/>
              <a:gd name="connsiteX48" fmla="*/ 1793240 w 4145280"/>
              <a:gd name="connsiteY48" fmla="*/ 1061720 h 3469640"/>
              <a:gd name="connsiteX49" fmla="*/ 1981200 w 4145280"/>
              <a:gd name="connsiteY49" fmla="*/ 1183640 h 3469640"/>
              <a:gd name="connsiteX50" fmla="*/ 2148840 w 4145280"/>
              <a:gd name="connsiteY50" fmla="*/ 645160 h 3469640"/>
              <a:gd name="connsiteX51" fmla="*/ 1838960 w 4145280"/>
              <a:gd name="connsiteY51" fmla="*/ 462280 h 3469640"/>
              <a:gd name="connsiteX52" fmla="*/ 1752600 w 4145280"/>
              <a:gd name="connsiteY52" fmla="*/ 137160 h 3469640"/>
              <a:gd name="connsiteX53" fmla="*/ 1899920 w 4145280"/>
              <a:gd name="connsiteY53" fmla="*/ 426720 h 3469640"/>
              <a:gd name="connsiteX54" fmla="*/ 1981200 w 4145280"/>
              <a:gd name="connsiteY54" fmla="*/ 462280 h 3469640"/>
              <a:gd name="connsiteX55" fmla="*/ 1955800 w 4145280"/>
              <a:gd name="connsiteY55" fmla="*/ 213360 h 3469640"/>
              <a:gd name="connsiteX56" fmla="*/ 2072640 w 4145280"/>
              <a:gd name="connsiteY56" fmla="*/ 487680 h 3469640"/>
              <a:gd name="connsiteX57" fmla="*/ 2194560 w 4145280"/>
              <a:gd name="connsiteY57" fmla="*/ 548640 h 3469640"/>
              <a:gd name="connsiteX58" fmla="*/ 2275840 w 4145280"/>
              <a:gd name="connsiteY58" fmla="*/ 370840 h 3469640"/>
              <a:gd name="connsiteX59" fmla="*/ 2179320 w 4145280"/>
              <a:gd name="connsiteY59" fmla="*/ 213360 h 3469640"/>
              <a:gd name="connsiteX60" fmla="*/ 2164080 w 4145280"/>
              <a:gd name="connsiteY60" fmla="*/ 0 h 3469640"/>
              <a:gd name="connsiteX61" fmla="*/ 2230120 w 4145280"/>
              <a:gd name="connsiteY61" fmla="*/ 203200 h 3469640"/>
              <a:gd name="connsiteX62" fmla="*/ 2306320 w 4145280"/>
              <a:gd name="connsiteY62" fmla="*/ 259080 h 3469640"/>
              <a:gd name="connsiteX63" fmla="*/ 2448560 w 4145280"/>
              <a:gd name="connsiteY63" fmla="*/ 40640 h 3469640"/>
              <a:gd name="connsiteX64" fmla="*/ 2367280 w 4145280"/>
              <a:gd name="connsiteY64" fmla="*/ 375920 h 3469640"/>
              <a:gd name="connsiteX65" fmla="*/ 2580640 w 4145280"/>
              <a:gd name="connsiteY65" fmla="*/ 309880 h 3469640"/>
              <a:gd name="connsiteX66" fmla="*/ 2641600 w 4145280"/>
              <a:gd name="connsiteY66" fmla="*/ 223520 h 3469640"/>
              <a:gd name="connsiteX67" fmla="*/ 2890520 w 4145280"/>
              <a:gd name="connsiteY67" fmla="*/ 132080 h 3469640"/>
              <a:gd name="connsiteX68" fmla="*/ 2692400 w 4145280"/>
              <a:gd name="connsiteY68" fmla="*/ 299720 h 3469640"/>
              <a:gd name="connsiteX69" fmla="*/ 2656840 w 4145280"/>
              <a:gd name="connsiteY69" fmla="*/ 386080 h 3469640"/>
              <a:gd name="connsiteX70" fmla="*/ 2321560 w 4145280"/>
              <a:gd name="connsiteY70" fmla="*/ 538480 h 3469640"/>
              <a:gd name="connsiteX71" fmla="*/ 2219960 w 4145280"/>
              <a:gd name="connsiteY71" fmla="*/ 1031240 h 3469640"/>
              <a:gd name="connsiteX72" fmla="*/ 2550160 w 4145280"/>
              <a:gd name="connsiteY72" fmla="*/ 985520 h 3469640"/>
              <a:gd name="connsiteX73" fmla="*/ 2941320 w 4145280"/>
              <a:gd name="connsiteY73" fmla="*/ 650240 h 3469640"/>
              <a:gd name="connsiteX74" fmla="*/ 2788920 w 4145280"/>
              <a:gd name="connsiteY74" fmla="*/ 858520 h 3469640"/>
              <a:gd name="connsiteX75" fmla="*/ 2992120 w 4145280"/>
              <a:gd name="connsiteY75" fmla="*/ 873760 h 3469640"/>
              <a:gd name="connsiteX76" fmla="*/ 2748280 w 4145280"/>
              <a:gd name="connsiteY76" fmla="*/ 934720 h 3469640"/>
              <a:gd name="connsiteX77" fmla="*/ 2595880 w 4145280"/>
              <a:gd name="connsiteY77" fmla="*/ 1061720 h 3469640"/>
              <a:gd name="connsiteX78" fmla="*/ 2214880 w 4145280"/>
              <a:gd name="connsiteY78" fmla="*/ 1158240 h 3469640"/>
              <a:gd name="connsiteX79" fmla="*/ 2194560 w 4145280"/>
              <a:gd name="connsiteY79" fmla="*/ 1711960 h 3469640"/>
              <a:gd name="connsiteX80" fmla="*/ 2585720 w 4145280"/>
              <a:gd name="connsiteY80" fmla="*/ 1651000 h 3469640"/>
              <a:gd name="connsiteX81" fmla="*/ 2875280 w 4145280"/>
              <a:gd name="connsiteY81" fmla="*/ 1407160 h 3469640"/>
              <a:gd name="connsiteX82" fmla="*/ 2966720 w 4145280"/>
              <a:gd name="connsiteY82" fmla="*/ 1031240 h 3469640"/>
              <a:gd name="connsiteX83" fmla="*/ 2966720 w 4145280"/>
              <a:gd name="connsiteY83" fmla="*/ 1275080 h 3469640"/>
              <a:gd name="connsiteX84" fmla="*/ 3164840 w 4145280"/>
              <a:gd name="connsiteY84" fmla="*/ 1188720 h 3469640"/>
              <a:gd name="connsiteX85" fmla="*/ 2976880 w 4145280"/>
              <a:gd name="connsiteY85" fmla="*/ 1351280 h 3469640"/>
              <a:gd name="connsiteX86" fmla="*/ 2946400 w 4145280"/>
              <a:gd name="connsiteY86" fmla="*/ 1503680 h 3469640"/>
              <a:gd name="connsiteX87" fmla="*/ 2672080 w 4145280"/>
              <a:gd name="connsiteY87" fmla="*/ 1752600 h 3469640"/>
              <a:gd name="connsiteX88" fmla="*/ 2184400 w 4145280"/>
              <a:gd name="connsiteY88" fmla="*/ 1910080 h 3469640"/>
              <a:gd name="connsiteX89" fmla="*/ 2204720 w 4145280"/>
              <a:gd name="connsiteY89" fmla="*/ 2148840 h 3469640"/>
              <a:gd name="connsiteX90" fmla="*/ 2753360 w 4145280"/>
              <a:gd name="connsiteY90" fmla="*/ 2032000 h 3469640"/>
              <a:gd name="connsiteX91" fmla="*/ 3124200 w 4145280"/>
              <a:gd name="connsiteY91" fmla="*/ 1727200 h 3469640"/>
              <a:gd name="connsiteX92" fmla="*/ 3388360 w 4145280"/>
              <a:gd name="connsiteY92" fmla="*/ 1310640 h 3469640"/>
              <a:gd name="connsiteX93" fmla="*/ 3464560 w 4145280"/>
              <a:gd name="connsiteY93" fmla="*/ 1016000 h 3469640"/>
              <a:gd name="connsiteX94" fmla="*/ 3449320 w 4145280"/>
              <a:gd name="connsiteY94" fmla="*/ 1290320 h 3469640"/>
              <a:gd name="connsiteX95" fmla="*/ 3413760 w 4145280"/>
              <a:gd name="connsiteY95" fmla="*/ 1422400 h 3469640"/>
              <a:gd name="connsiteX96" fmla="*/ 3698240 w 4145280"/>
              <a:gd name="connsiteY96" fmla="*/ 1361440 h 3469640"/>
              <a:gd name="connsiteX97" fmla="*/ 3388360 w 4145280"/>
              <a:gd name="connsiteY97" fmla="*/ 1524000 h 3469640"/>
              <a:gd name="connsiteX98" fmla="*/ 3256280 w 4145280"/>
              <a:gd name="connsiteY98" fmla="*/ 1747520 h 3469640"/>
              <a:gd name="connsiteX99" fmla="*/ 2890520 w 4145280"/>
              <a:gd name="connsiteY99" fmla="*/ 2098040 h 3469640"/>
              <a:gd name="connsiteX100" fmla="*/ 3205480 w 4145280"/>
              <a:gd name="connsiteY100" fmla="*/ 2230120 h 3469640"/>
              <a:gd name="connsiteX101" fmla="*/ 2834640 w 4145280"/>
              <a:gd name="connsiteY101" fmla="*/ 2179320 h 3469640"/>
              <a:gd name="connsiteX102" fmla="*/ 2540000 w 4145280"/>
              <a:gd name="connsiteY102" fmla="*/ 2286000 h 3469640"/>
              <a:gd name="connsiteX103" fmla="*/ 2169160 w 4145280"/>
              <a:gd name="connsiteY103" fmla="*/ 2357120 h 3469640"/>
              <a:gd name="connsiteX104" fmla="*/ 2219960 w 4145280"/>
              <a:gd name="connsiteY104" fmla="*/ 2616200 h 3469640"/>
              <a:gd name="connsiteX105" fmla="*/ 2870200 w 4145280"/>
              <a:gd name="connsiteY105" fmla="*/ 2611120 h 3469640"/>
              <a:gd name="connsiteX106" fmla="*/ 3622040 w 4145280"/>
              <a:gd name="connsiteY106" fmla="*/ 2245360 h 3469640"/>
              <a:gd name="connsiteX107" fmla="*/ 3789680 w 4145280"/>
              <a:gd name="connsiteY107" fmla="*/ 1803400 h 3469640"/>
              <a:gd name="connsiteX108" fmla="*/ 3764280 w 4145280"/>
              <a:gd name="connsiteY108" fmla="*/ 2113280 h 3469640"/>
              <a:gd name="connsiteX109" fmla="*/ 3997960 w 4145280"/>
              <a:gd name="connsiteY109" fmla="*/ 1859280 h 3469640"/>
              <a:gd name="connsiteX110" fmla="*/ 4145280 w 4145280"/>
              <a:gd name="connsiteY110" fmla="*/ 1666240 h 3469640"/>
              <a:gd name="connsiteX111" fmla="*/ 3992880 w 4145280"/>
              <a:gd name="connsiteY111" fmla="*/ 1960880 h 3469640"/>
              <a:gd name="connsiteX112" fmla="*/ 3881120 w 4145280"/>
              <a:gd name="connsiteY112" fmla="*/ 2174240 h 3469640"/>
              <a:gd name="connsiteX113" fmla="*/ 3403600 w 4145280"/>
              <a:gd name="connsiteY113" fmla="*/ 2463800 h 3469640"/>
              <a:gd name="connsiteX114" fmla="*/ 3616960 w 4145280"/>
              <a:gd name="connsiteY114" fmla="*/ 2560320 h 3469640"/>
              <a:gd name="connsiteX115" fmla="*/ 4084320 w 4145280"/>
              <a:gd name="connsiteY115" fmla="*/ 2580640 h 3469640"/>
              <a:gd name="connsiteX116" fmla="*/ 3662680 w 4145280"/>
              <a:gd name="connsiteY116" fmla="*/ 2656840 h 3469640"/>
              <a:gd name="connsiteX117" fmla="*/ 3286760 w 4145280"/>
              <a:gd name="connsiteY117" fmla="*/ 2570480 h 3469640"/>
              <a:gd name="connsiteX118" fmla="*/ 3022600 w 4145280"/>
              <a:gd name="connsiteY118" fmla="*/ 2733040 h 3469640"/>
              <a:gd name="connsiteX119" fmla="*/ 2753360 w 4145280"/>
              <a:gd name="connsiteY119" fmla="*/ 2768600 h 3469640"/>
              <a:gd name="connsiteX120" fmla="*/ 2839720 w 4145280"/>
              <a:gd name="connsiteY120" fmla="*/ 2870200 h 3469640"/>
              <a:gd name="connsiteX121" fmla="*/ 2651760 w 4145280"/>
              <a:gd name="connsiteY121" fmla="*/ 2799080 h 3469640"/>
              <a:gd name="connsiteX122" fmla="*/ 2219960 w 4145280"/>
              <a:gd name="connsiteY122" fmla="*/ 2829560 h 3469640"/>
              <a:gd name="connsiteX123" fmla="*/ 2270760 w 4145280"/>
              <a:gd name="connsiteY123" fmla="*/ 3469640 h 346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4145280" h="3469640">
                <a:moveTo>
                  <a:pt x="2270760" y="3469640"/>
                </a:moveTo>
                <a:lnTo>
                  <a:pt x="1691640" y="3469640"/>
                </a:lnTo>
                <a:lnTo>
                  <a:pt x="1793240" y="2534920"/>
                </a:lnTo>
                <a:lnTo>
                  <a:pt x="1092200" y="2341880"/>
                </a:lnTo>
                <a:lnTo>
                  <a:pt x="975360" y="2260600"/>
                </a:lnTo>
                <a:lnTo>
                  <a:pt x="513080" y="2372360"/>
                </a:lnTo>
                <a:lnTo>
                  <a:pt x="137160" y="2260600"/>
                </a:lnTo>
                <a:lnTo>
                  <a:pt x="543560" y="2286000"/>
                </a:lnTo>
                <a:lnTo>
                  <a:pt x="833120" y="2199640"/>
                </a:lnTo>
                <a:lnTo>
                  <a:pt x="457200" y="1976120"/>
                </a:lnTo>
                <a:lnTo>
                  <a:pt x="330200" y="1767840"/>
                </a:lnTo>
                <a:lnTo>
                  <a:pt x="0" y="1661160"/>
                </a:lnTo>
                <a:lnTo>
                  <a:pt x="248920" y="1666240"/>
                </a:lnTo>
                <a:lnTo>
                  <a:pt x="96520" y="1366520"/>
                </a:lnTo>
                <a:lnTo>
                  <a:pt x="452120" y="1798320"/>
                </a:lnTo>
                <a:lnTo>
                  <a:pt x="629920" y="1889760"/>
                </a:lnTo>
                <a:lnTo>
                  <a:pt x="579120" y="1381760"/>
                </a:lnTo>
                <a:lnTo>
                  <a:pt x="787400" y="1976120"/>
                </a:lnTo>
                <a:lnTo>
                  <a:pt x="1229360" y="2194560"/>
                </a:lnTo>
                <a:lnTo>
                  <a:pt x="1432560" y="2209800"/>
                </a:lnTo>
                <a:lnTo>
                  <a:pt x="1224280" y="1798320"/>
                </a:lnTo>
                <a:lnTo>
                  <a:pt x="1651000" y="2306320"/>
                </a:lnTo>
                <a:lnTo>
                  <a:pt x="1838960" y="2296160"/>
                </a:lnTo>
                <a:lnTo>
                  <a:pt x="1879600" y="1879600"/>
                </a:lnTo>
                <a:lnTo>
                  <a:pt x="1539240" y="1696720"/>
                </a:lnTo>
                <a:lnTo>
                  <a:pt x="1254760" y="1244600"/>
                </a:lnTo>
                <a:lnTo>
                  <a:pt x="1005840" y="1178560"/>
                </a:lnTo>
                <a:lnTo>
                  <a:pt x="1224280" y="1158240"/>
                </a:lnTo>
                <a:lnTo>
                  <a:pt x="1209040" y="904240"/>
                </a:lnTo>
                <a:lnTo>
                  <a:pt x="1336040" y="1214120"/>
                </a:lnTo>
                <a:lnTo>
                  <a:pt x="1478280" y="1371600"/>
                </a:lnTo>
                <a:lnTo>
                  <a:pt x="1544320" y="1137920"/>
                </a:lnTo>
                <a:lnTo>
                  <a:pt x="1564640" y="1498600"/>
                </a:lnTo>
                <a:lnTo>
                  <a:pt x="1701800" y="1635760"/>
                </a:lnTo>
                <a:lnTo>
                  <a:pt x="1899920" y="1691640"/>
                </a:lnTo>
                <a:lnTo>
                  <a:pt x="1950720" y="1371600"/>
                </a:lnTo>
                <a:lnTo>
                  <a:pt x="1620520" y="1041400"/>
                </a:lnTo>
                <a:lnTo>
                  <a:pt x="1427480" y="934720"/>
                </a:lnTo>
                <a:lnTo>
                  <a:pt x="1295400" y="482600"/>
                </a:lnTo>
                <a:lnTo>
                  <a:pt x="1137920" y="248920"/>
                </a:lnTo>
                <a:lnTo>
                  <a:pt x="1300480" y="370840"/>
                </a:lnTo>
                <a:lnTo>
                  <a:pt x="1457960" y="223520"/>
                </a:lnTo>
                <a:lnTo>
                  <a:pt x="1336040" y="462280"/>
                </a:lnTo>
                <a:lnTo>
                  <a:pt x="1524000" y="853440"/>
                </a:lnTo>
                <a:lnTo>
                  <a:pt x="1691640" y="985520"/>
                </a:lnTo>
                <a:lnTo>
                  <a:pt x="1691640" y="772160"/>
                </a:lnTo>
                <a:lnTo>
                  <a:pt x="1620520" y="492760"/>
                </a:lnTo>
                <a:lnTo>
                  <a:pt x="1783080" y="777240"/>
                </a:lnTo>
                <a:lnTo>
                  <a:pt x="1793240" y="1061720"/>
                </a:lnTo>
                <a:lnTo>
                  <a:pt x="1981200" y="1183640"/>
                </a:lnTo>
                <a:lnTo>
                  <a:pt x="2148840" y="645160"/>
                </a:lnTo>
                <a:lnTo>
                  <a:pt x="1838960" y="462280"/>
                </a:lnTo>
                <a:lnTo>
                  <a:pt x="1752600" y="137160"/>
                </a:lnTo>
                <a:lnTo>
                  <a:pt x="1899920" y="426720"/>
                </a:lnTo>
                <a:lnTo>
                  <a:pt x="1981200" y="462280"/>
                </a:lnTo>
                <a:lnTo>
                  <a:pt x="1955800" y="213360"/>
                </a:lnTo>
                <a:lnTo>
                  <a:pt x="2072640" y="487680"/>
                </a:lnTo>
                <a:lnTo>
                  <a:pt x="2194560" y="548640"/>
                </a:lnTo>
                <a:lnTo>
                  <a:pt x="2275840" y="370840"/>
                </a:lnTo>
                <a:lnTo>
                  <a:pt x="2179320" y="213360"/>
                </a:lnTo>
                <a:lnTo>
                  <a:pt x="2164080" y="0"/>
                </a:lnTo>
                <a:lnTo>
                  <a:pt x="2230120" y="203200"/>
                </a:lnTo>
                <a:lnTo>
                  <a:pt x="2306320" y="259080"/>
                </a:lnTo>
                <a:lnTo>
                  <a:pt x="2448560" y="40640"/>
                </a:lnTo>
                <a:lnTo>
                  <a:pt x="2367280" y="375920"/>
                </a:lnTo>
                <a:lnTo>
                  <a:pt x="2580640" y="309880"/>
                </a:lnTo>
                <a:lnTo>
                  <a:pt x="2641600" y="223520"/>
                </a:lnTo>
                <a:lnTo>
                  <a:pt x="2890520" y="132080"/>
                </a:lnTo>
                <a:lnTo>
                  <a:pt x="2692400" y="299720"/>
                </a:lnTo>
                <a:lnTo>
                  <a:pt x="2656840" y="386080"/>
                </a:lnTo>
                <a:lnTo>
                  <a:pt x="2321560" y="538480"/>
                </a:lnTo>
                <a:lnTo>
                  <a:pt x="2219960" y="1031240"/>
                </a:lnTo>
                <a:lnTo>
                  <a:pt x="2550160" y="985520"/>
                </a:lnTo>
                <a:lnTo>
                  <a:pt x="2941320" y="650240"/>
                </a:lnTo>
                <a:lnTo>
                  <a:pt x="2788920" y="858520"/>
                </a:lnTo>
                <a:lnTo>
                  <a:pt x="2992120" y="873760"/>
                </a:lnTo>
                <a:lnTo>
                  <a:pt x="2748280" y="934720"/>
                </a:lnTo>
                <a:lnTo>
                  <a:pt x="2595880" y="1061720"/>
                </a:lnTo>
                <a:lnTo>
                  <a:pt x="2214880" y="1158240"/>
                </a:lnTo>
                <a:lnTo>
                  <a:pt x="2194560" y="1711960"/>
                </a:lnTo>
                <a:lnTo>
                  <a:pt x="2585720" y="1651000"/>
                </a:lnTo>
                <a:lnTo>
                  <a:pt x="2875280" y="1407160"/>
                </a:lnTo>
                <a:lnTo>
                  <a:pt x="2966720" y="1031240"/>
                </a:lnTo>
                <a:lnTo>
                  <a:pt x="2966720" y="1275080"/>
                </a:lnTo>
                <a:lnTo>
                  <a:pt x="3164840" y="1188720"/>
                </a:lnTo>
                <a:lnTo>
                  <a:pt x="2976880" y="1351280"/>
                </a:lnTo>
                <a:lnTo>
                  <a:pt x="2946400" y="1503680"/>
                </a:lnTo>
                <a:lnTo>
                  <a:pt x="2672080" y="1752600"/>
                </a:lnTo>
                <a:lnTo>
                  <a:pt x="2184400" y="1910080"/>
                </a:lnTo>
                <a:lnTo>
                  <a:pt x="2204720" y="2148840"/>
                </a:lnTo>
                <a:lnTo>
                  <a:pt x="2753360" y="2032000"/>
                </a:lnTo>
                <a:lnTo>
                  <a:pt x="3124200" y="1727200"/>
                </a:lnTo>
                <a:lnTo>
                  <a:pt x="3388360" y="1310640"/>
                </a:lnTo>
                <a:lnTo>
                  <a:pt x="3464560" y="1016000"/>
                </a:lnTo>
                <a:lnTo>
                  <a:pt x="3449320" y="1290320"/>
                </a:lnTo>
                <a:lnTo>
                  <a:pt x="3413760" y="1422400"/>
                </a:lnTo>
                <a:lnTo>
                  <a:pt x="3698240" y="1361440"/>
                </a:lnTo>
                <a:lnTo>
                  <a:pt x="3388360" y="1524000"/>
                </a:lnTo>
                <a:lnTo>
                  <a:pt x="3256280" y="1747520"/>
                </a:lnTo>
                <a:lnTo>
                  <a:pt x="2890520" y="2098040"/>
                </a:lnTo>
                <a:lnTo>
                  <a:pt x="3205480" y="2230120"/>
                </a:lnTo>
                <a:lnTo>
                  <a:pt x="2834640" y="2179320"/>
                </a:lnTo>
                <a:lnTo>
                  <a:pt x="2540000" y="2286000"/>
                </a:lnTo>
                <a:lnTo>
                  <a:pt x="2169160" y="2357120"/>
                </a:lnTo>
                <a:lnTo>
                  <a:pt x="2219960" y="2616200"/>
                </a:lnTo>
                <a:lnTo>
                  <a:pt x="2870200" y="2611120"/>
                </a:lnTo>
                <a:lnTo>
                  <a:pt x="3622040" y="2245360"/>
                </a:lnTo>
                <a:lnTo>
                  <a:pt x="3789680" y="1803400"/>
                </a:lnTo>
                <a:lnTo>
                  <a:pt x="3764280" y="2113280"/>
                </a:lnTo>
                <a:lnTo>
                  <a:pt x="3997960" y="1859280"/>
                </a:lnTo>
                <a:lnTo>
                  <a:pt x="4145280" y="1666240"/>
                </a:lnTo>
                <a:lnTo>
                  <a:pt x="3992880" y="1960880"/>
                </a:lnTo>
                <a:lnTo>
                  <a:pt x="3881120" y="2174240"/>
                </a:lnTo>
                <a:lnTo>
                  <a:pt x="3403600" y="2463800"/>
                </a:lnTo>
                <a:lnTo>
                  <a:pt x="3616960" y="2560320"/>
                </a:lnTo>
                <a:lnTo>
                  <a:pt x="4084320" y="2580640"/>
                </a:lnTo>
                <a:lnTo>
                  <a:pt x="3662680" y="2656840"/>
                </a:lnTo>
                <a:lnTo>
                  <a:pt x="3286760" y="2570480"/>
                </a:lnTo>
                <a:lnTo>
                  <a:pt x="3022600" y="2733040"/>
                </a:lnTo>
                <a:lnTo>
                  <a:pt x="2753360" y="2768600"/>
                </a:lnTo>
                <a:lnTo>
                  <a:pt x="2839720" y="2870200"/>
                </a:lnTo>
                <a:lnTo>
                  <a:pt x="2651760" y="2799080"/>
                </a:lnTo>
                <a:lnTo>
                  <a:pt x="2219960" y="2829560"/>
                </a:lnTo>
                <a:lnTo>
                  <a:pt x="2270760" y="346964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9" name="フリーフォーム 28"/>
          <p:cNvSpPr/>
          <p:nvPr/>
        </p:nvSpPr>
        <p:spPr bwMode="auto">
          <a:xfrm>
            <a:off x="6168135" y="2851373"/>
            <a:ext cx="1481815" cy="1517904"/>
          </a:xfrm>
          <a:custGeom>
            <a:avLst/>
            <a:gdLst>
              <a:gd name="connsiteX0" fmla="*/ 871728 w 1664208"/>
              <a:gd name="connsiteY0" fmla="*/ 1517904 h 1517904"/>
              <a:gd name="connsiteX1" fmla="*/ 420624 w 1664208"/>
              <a:gd name="connsiteY1" fmla="*/ 1517904 h 1517904"/>
              <a:gd name="connsiteX2" fmla="*/ 524256 w 1664208"/>
              <a:gd name="connsiteY2" fmla="*/ 1194816 h 1517904"/>
              <a:gd name="connsiteX3" fmla="*/ 377952 w 1664208"/>
              <a:gd name="connsiteY3" fmla="*/ 926592 h 1517904"/>
              <a:gd name="connsiteX4" fmla="*/ 469392 w 1664208"/>
              <a:gd name="connsiteY4" fmla="*/ 737616 h 1517904"/>
              <a:gd name="connsiteX5" fmla="*/ 152400 w 1664208"/>
              <a:gd name="connsiteY5" fmla="*/ 481584 h 1517904"/>
              <a:gd name="connsiteX6" fmla="*/ 213360 w 1664208"/>
              <a:gd name="connsiteY6" fmla="*/ 280416 h 1517904"/>
              <a:gd name="connsiteX7" fmla="*/ 0 w 1664208"/>
              <a:gd name="connsiteY7" fmla="*/ 60960 h 1517904"/>
              <a:gd name="connsiteX8" fmla="*/ 310896 w 1664208"/>
              <a:gd name="connsiteY8" fmla="*/ 207264 h 1517904"/>
              <a:gd name="connsiteX9" fmla="*/ 274320 w 1664208"/>
              <a:gd name="connsiteY9" fmla="*/ 414528 h 1517904"/>
              <a:gd name="connsiteX10" fmla="*/ 536448 w 1664208"/>
              <a:gd name="connsiteY10" fmla="*/ 591312 h 1517904"/>
              <a:gd name="connsiteX11" fmla="*/ 548640 w 1664208"/>
              <a:gd name="connsiteY11" fmla="*/ 292608 h 1517904"/>
              <a:gd name="connsiteX12" fmla="*/ 603504 w 1664208"/>
              <a:gd name="connsiteY12" fmla="*/ 396240 h 1517904"/>
              <a:gd name="connsiteX13" fmla="*/ 609600 w 1664208"/>
              <a:gd name="connsiteY13" fmla="*/ 79248 h 1517904"/>
              <a:gd name="connsiteX14" fmla="*/ 694944 w 1664208"/>
              <a:gd name="connsiteY14" fmla="*/ 274320 h 1517904"/>
              <a:gd name="connsiteX15" fmla="*/ 841248 w 1664208"/>
              <a:gd name="connsiteY15" fmla="*/ 24384 h 1517904"/>
              <a:gd name="connsiteX16" fmla="*/ 853440 w 1664208"/>
              <a:gd name="connsiteY16" fmla="*/ 298704 h 1517904"/>
              <a:gd name="connsiteX17" fmla="*/ 1024128 w 1664208"/>
              <a:gd name="connsiteY17" fmla="*/ 188976 h 1517904"/>
              <a:gd name="connsiteX18" fmla="*/ 932688 w 1664208"/>
              <a:gd name="connsiteY18" fmla="*/ 475488 h 1517904"/>
              <a:gd name="connsiteX19" fmla="*/ 1286256 w 1664208"/>
              <a:gd name="connsiteY19" fmla="*/ 457200 h 1517904"/>
              <a:gd name="connsiteX20" fmla="*/ 1310640 w 1664208"/>
              <a:gd name="connsiteY20" fmla="*/ 195072 h 1517904"/>
              <a:gd name="connsiteX21" fmla="*/ 1664208 w 1664208"/>
              <a:gd name="connsiteY21" fmla="*/ 0 h 1517904"/>
              <a:gd name="connsiteX22" fmla="*/ 1408176 w 1664208"/>
              <a:gd name="connsiteY22" fmla="*/ 280416 h 1517904"/>
              <a:gd name="connsiteX23" fmla="*/ 1395984 w 1664208"/>
              <a:gd name="connsiteY23" fmla="*/ 603504 h 1517904"/>
              <a:gd name="connsiteX24" fmla="*/ 1042416 w 1664208"/>
              <a:gd name="connsiteY24" fmla="*/ 646176 h 1517904"/>
              <a:gd name="connsiteX25" fmla="*/ 902208 w 1664208"/>
              <a:gd name="connsiteY25" fmla="*/ 908304 h 1517904"/>
              <a:gd name="connsiteX26" fmla="*/ 1042416 w 1664208"/>
              <a:gd name="connsiteY26" fmla="*/ 1255776 h 1517904"/>
              <a:gd name="connsiteX27" fmla="*/ 1018032 w 1664208"/>
              <a:gd name="connsiteY27" fmla="*/ 1371600 h 1517904"/>
              <a:gd name="connsiteX28" fmla="*/ 1060704 w 1664208"/>
              <a:gd name="connsiteY28" fmla="*/ 1517904 h 1517904"/>
              <a:gd name="connsiteX29" fmla="*/ 871728 w 1664208"/>
              <a:gd name="connsiteY29" fmla="*/ 1517904 h 1517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664208" h="1517904">
                <a:moveTo>
                  <a:pt x="871728" y="1517904"/>
                </a:moveTo>
                <a:lnTo>
                  <a:pt x="420624" y="1517904"/>
                </a:lnTo>
                <a:lnTo>
                  <a:pt x="524256" y="1194816"/>
                </a:lnTo>
                <a:lnTo>
                  <a:pt x="377952" y="926592"/>
                </a:lnTo>
                <a:lnTo>
                  <a:pt x="469392" y="737616"/>
                </a:lnTo>
                <a:lnTo>
                  <a:pt x="152400" y="481584"/>
                </a:lnTo>
                <a:lnTo>
                  <a:pt x="213360" y="280416"/>
                </a:lnTo>
                <a:lnTo>
                  <a:pt x="0" y="60960"/>
                </a:lnTo>
                <a:lnTo>
                  <a:pt x="310896" y="207264"/>
                </a:lnTo>
                <a:lnTo>
                  <a:pt x="274320" y="414528"/>
                </a:lnTo>
                <a:lnTo>
                  <a:pt x="536448" y="591312"/>
                </a:lnTo>
                <a:lnTo>
                  <a:pt x="548640" y="292608"/>
                </a:lnTo>
                <a:lnTo>
                  <a:pt x="603504" y="396240"/>
                </a:lnTo>
                <a:lnTo>
                  <a:pt x="609600" y="79248"/>
                </a:lnTo>
                <a:lnTo>
                  <a:pt x="694944" y="274320"/>
                </a:lnTo>
                <a:lnTo>
                  <a:pt x="841248" y="24384"/>
                </a:lnTo>
                <a:lnTo>
                  <a:pt x="853440" y="298704"/>
                </a:lnTo>
                <a:lnTo>
                  <a:pt x="1024128" y="188976"/>
                </a:lnTo>
                <a:lnTo>
                  <a:pt x="932688" y="475488"/>
                </a:lnTo>
                <a:lnTo>
                  <a:pt x="1286256" y="457200"/>
                </a:lnTo>
                <a:lnTo>
                  <a:pt x="1310640" y="195072"/>
                </a:lnTo>
                <a:lnTo>
                  <a:pt x="1664208" y="0"/>
                </a:lnTo>
                <a:lnTo>
                  <a:pt x="1408176" y="280416"/>
                </a:lnTo>
                <a:lnTo>
                  <a:pt x="1395984" y="603504"/>
                </a:lnTo>
                <a:lnTo>
                  <a:pt x="1042416" y="646176"/>
                </a:lnTo>
                <a:lnTo>
                  <a:pt x="902208" y="908304"/>
                </a:lnTo>
                <a:lnTo>
                  <a:pt x="1042416" y="1255776"/>
                </a:lnTo>
                <a:lnTo>
                  <a:pt x="1018032" y="1371600"/>
                </a:lnTo>
                <a:lnTo>
                  <a:pt x="1060704" y="1517904"/>
                </a:lnTo>
                <a:lnTo>
                  <a:pt x="871728" y="1517904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lt1"/>
                </a:solidFill>
                <a:latin typeface="+mn-lt"/>
                <a:ea typeface="+mn-ea"/>
              </a:rPr>
              <a:t>　</a:t>
            </a:r>
            <a:endParaRPr lang="ja-JP" alt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0" name="フリーフォーム 29"/>
          <p:cNvSpPr/>
          <p:nvPr/>
        </p:nvSpPr>
        <p:spPr bwMode="auto">
          <a:xfrm>
            <a:off x="8052816" y="883920"/>
            <a:ext cx="1121664" cy="1536192"/>
          </a:xfrm>
          <a:custGeom>
            <a:avLst/>
            <a:gdLst>
              <a:gd name="connsiteX0" fmla="*/ 499872 w 1121664"/>
              <a:gd name="connsiteY0" fmla="*/ 1536192 h 1536192"/>
              <a:gd name="connsiteX1" fmla="*/ 853440 w 1121664"/>
              <a:gd name="connsiteY1" fmla="*/ 1536192 h 1536192"/>
              <a:gd name="connsiteX2" fmla="*/ 743712 w 1121664"/>
              <a:gd name="connsiteY2" fmla="*/ 1036320 h 1536192"/>
              <a:gd name="connsiteX3" fmla="*/ 908304 w 1121664"/>
              <a:gd name="connsiteY3" fmla="*/ 841248 h 1536192"/>
              <a:gd name="connsiteX4" fmla="*/ 859536 w 1121664"/>
              <a:gd name="connsiteY4" fmla="*/ 579120 h 1536192"/>
              <a:gd name="connsiteX5" fmla="*/ 963168 w 1121664"/>
              <a:gd name="connsiteY5" fmla="*/ 475488 h 1536192"/>
              <a:gd name="connsiteX6" fmla="*/ 950976 w 1121664"/>
              <a:gd name="connsiteY6" fmla="*/ 146304 h 1536192"/>
              <a:gd name="connsiteX7" fmla="*/ 1121664 w 1121664"/>
              <a:gd name="connsiteY7" fmla="*/ 6096 h 1536192"/>
              <a:gd name="connsiteX8" fmla="*/ 877824 w 1121664"/>
              <a:gd name="connsiteY8" fmla="*/ 128016 h 1536192"/>
              <a:gd name="connsiteX9" fmla="*/ 902208 w 1121664"/>
              <a:gd name="connsiteY9" fmla="*/ 256032 h 1536192"/>
              <a:gd name="connsiteX10" fmla="*/ 737616 w 1121664"/>
              <a:gd name="connsiteY10" fmla="*/ 219456 h 1536192"/>
              <a:gd name="connsiteX11" fmla="*/ 865632 w 1121664"/>
              <a:gd name="connsiteY11" fmla="*/ 316992 h 1536192"/>
              <a:gd name="connsiteX12" fmla="*/ 780288 w 1121664"/>
              <a:gd name="connsiteY12" fmla="*/ 499872 h 1536192"/>
              <a:gd name="connsiteX13" fmla="*/ 792480 w 1121664"/>
              <a:gd name="connsiteY13" fmla="*/ 737616 h 1536192"/>
              <a:gd name="connsiteX14" fmla="*/ 707136 w 1121664"/>
              <a:gd name="connsiteY14" fmla="*/ 810768 h 1536192"/>
              <a:gd name="connsiteX15" fmla="*/ 621792 w 1121664"/>
              <a:gd name="connsiteY15" fmla="*/ 445008 h 1536192"/>
              <a:gd name="connsiteX16" fmla="*/ 743712 w 1121664"/>
              <a:gd name="connsiteY16" fmla="*/ 18288 h 1536192"/>
              <a:gd name="connsiteX17" fmla="*/ 591312 w 1121664"/>
              <a:gd name="connsiteY17" fmla="*/ 164592 h 1536192"/>
              <a:gd name="connsiteX18" fmla="*/ 268224 w 1121664"/>
              <a:gd name="connsiteY18" fmla="*/ 0 h 1536192"/>
              <a:gd name="connsiteX19" fmla="*/ 359664 w 1121664"/>
              <a:gd name="connsiteY19" fmla="*/ 182880 h 1536192"/>
              <a:gd name="connsiteX20" fmla="*/ 103632 w 1121664"/>
              <a:gd name="connsiteY20" fmla="*/ 152400 h 1536192"/>
              <a:gd name="connsiteX21" fmla="*/ 262128 w 1121664"/>
              <a:gd name="connsiteY21" fmla="*/ 310896 h 1536192"/>
              <a:gd name="connsiteX22" fmla="*/ 0 w 1121664"/>
              <a:gd name="connsiteY22" fmla="*/ 316992 h 1536192"/>
              <a:gd name="connsiteX23" fmla="*/ 201168 w 1121664"/>
              <a:gd name="connsiteY23" fmla="*/ 445008 h 1536192"/>
              <a:gd name="connsiteX24" fmla="*/ 188976 w 1121664"/>
              <a:gd name="connsiteY24" fmla="*/ 780288 h 1536192"/>
              <a:gd name="connsiteX25" fmla="*/ 316992 w 1121664"/>
              <a:gd name="connsiteY25" fmla="*/ 1060704 h 1536192"/>
              <a:gd name="connsiteX26" fmla="*/ 6096 w 1121664"/>
              <a:gd name="connsiteY26" fmla="*/ 999744 h 1536192"/>
              <a:gd name="connsiteX27" fmla="*/ 91440 w 1121664"/>
              <a:gd name="connsiteY27" fmla="*/ 1146048 h 1536192"/>
              <a:gd name="connsiteX28" fmla="*/ 0 w 1121664"/>
              <a:gd name="connsiteY28" fmla="*/ 1158240 h 1536192"/>
              <a:gd name="connsiteX29" fmla="*/ 115824 w 1121664"/>
              <a:gd name="connsiteY29" fmla="*/ 1249680 h 1536192"/>
              <a:gd name="connsiteX30" fmla="*/ 274320 w 1121664"/>
              <a:gd name="connsiteY30" fmla="*/ 1267968 h 1536192"/>
              <a:gd name="connsiteX31" fmla="*/ 243840 w 1121664"/>
              <a:gd name="connsiteY31" fmla="*/ 1536192 h 1536192"/>
              <a:gd name="connsiteX32" fmla="*/ 499872 w 1121664"/>
              <a:gd name="connsiteY32" fmla="*/ 1536192 h 153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121664" h="1536192">
                <a:moveTo>
                  <a:pt x="499872" y="1536192"/>
                </a:moveTo>
                <a:lnTo>
                  <a:pt x="853440" y="1536192"/>
                </a:lnTo>
                <a:lnTo>
                  <a:pt x="743712" y="1036320"/>
                </a:lnTo>
                <a:lnTo>
                  <a:pt x="908304" y="841248"/>
                </a:lnTo>
                <a:lnTo>
                  <a:pt x="859536" y="579120"/>
                </a:lnTo>
                <a:lnTo>
                  <a:pt x="963168" y="475488"/>
                </a:lnTo>
                <a:lnTo>
                  <a:pt x="950976" y="146304"/>
                </a:lnTo>
                <a:lnTo>
                  <a:pt x="1121664" y="6096"/>
                </a:lnTo>
                <a:lnTo>
                  <a:pt x="877824" y="128016"/>
                </a:lnTo>
                <a:lnTo>
                  <a:pt x="902208" y="256032"/>
                </a:lnTo>
                <a:lnTo>
                  <a:pt x="737616" y="219456"/>
                </a:lnTo>
                <a:lnTo>
                  <a:pt x="865632" y="316992"/>
                </a:lnTo>
                <a:lnTo>
                  <a:pt x="780288" y="499872"/>
                </a:lnTo>
                <a:lnTo>
                  <a:pt x="792480" y="737616"/>
                </a:lnTo>
                <a:lnTo>
                  <a:pt x="707136" y="810768"/>
                </a:lnTo>
                <a:lnTo>
                  <a:pt x="621792" y="445008"/>
                </a:lnTo>
                <a:lnTo>
                  <a:pt x="743712" y="18288"/>
                </a:lnTo>
                <a:lnTo>
                  <a:pt x="591312" y="164592"/>
                </a:lnTo>
                <a:lnTo>
                  <a:pt x="268224" y="0"/>
                </a:lnTo>
                <a:lnTo>
                  <a:pt x="359664" y="182880"/>
                </a:lnTo>
                <a:lnTo>
                  <a:pt x="103632" y="152400"/>
                </a:lnTo>
                <a:lnTo>
                  <a:pt x="262128" y="310896"/>
                </a:lnTo>
                <a:lnTo>
                  <a:pt x="0" y="316992"/>
                </a:lnTo>
                <a:lnTo>
                  <a:pt x="201168" y="445008"/>
                </a:lnTo>
                <a:lnTo>
                  <a:pt x="188976" y="780288"/>
                </a:lnTo>
                <a:lnTo>
                  <a:pt x="316992" y="1060704"/>
                </a:lnTo>
                <a:lnTo>
                  <a:pt x="6096" y="999744"/>
                </a:lnTo>
                <a:lnTo>
                  <a:pt x="91440" y="1146048"/>
                </a:lnTo>
                <a:lnTo>
                  <a:pt x="0" y="1158240"/>
                </a:lnTo>
                <a:lnTo>
                  <a:pt x="115824" y="1249680"/>
                </a:lnTo>
                <a:lnTo>
                  <a:pt x="274320" y="1267968"/>
                </a:lnTo>
                <a:lnTo>
                  <a:pt x="243840" y="1536192"/>
                </a:lnTo>
                <a:lnTo>
                  <a:pt x="499872" y="1536192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フリーフォーム 30"/>
          <p:cNvSpPr/>
          <p:nvPr/>
        </p:nvSpPr>
        <p:spPr bwMode="auto">
          <a:xfrm>
            <a:off x="2351675" y="2647950"/>
            <a:ext cx="1569720" cy="1722120"/>
          </a:xfrm>
          <a:custGeom>
            <a:avLst/>
            <a:gdLst>
              <a:gd name="connsiteX0" fmla="*/ 594360 w 1569720"/>
              <a:gd name="connsiteY0" fmla="*/ 1733550 h 1733550"/>
              <a:gd name="connsiteX1" fmla="*/ 590550 w 1569720"/>
              <a:gd name="connsiteY1" fmla="*/ 1295400 h 1733550"/>
              <a:gd name="connsiteX2" fmla="*/ 411480 w 1569720"/>
              <a:gd name="connsiteY2" fmla="*/ 1276350 h 1733550"/>
              <a:gd name="connsiteX3" fmla="*/ 312420 w 1569720"/>
              <a:gd name="connsiteY3" fmla="*/ 1192530 h 1733550"/>
              <a:gd name="connsiteX4" fmla="*/ 274320 w 1569720"/>
              <a:gd name="connsiteY4" fmla="*/ 1264920 h 1733550"/>
              <a:gd name="connsiteX5" fmla="*/ 270510 w 1569720"/>
              <a:gd name="connsiteY5" fmla="*/ 1207770 h 1733550"/>
              <a:gd name="connsiteX6" fmla="*/ 114300 w 1569720"/>
              <a:gd name="connsiteY6" fmla="*/ 1203960 h 1733550"/>
              <a:gd name="connsiteX7" fmla="*/ 179070 w 1569720"/>
              <a:gd name="connsiteY7" fmla="*/ 1158240 h 1733550"/>
              <a:gd name="connsiteX8" fmla="*/ 76200 w 1569720"/>
              <a:gd name="connsiteY8" fmla="*/ 1131570 h 1733550"/>
              <a:gd name="connsiteX9" fmla="*/ 144780 w 1569720"/>
              <a:gd name="connsiteY9" fmla="*/ 1116330 h 1733550"/>
              <a:gd name="connsiteX10" fmla="*/ 38100 w 1569720"/>
              <a:gd name="connsiteY10" fmla="*/ 1024890 h 1733550"/>
              <a:gd name="connsiteX11" fmla="*/ 114300 w 1569720"/>
              <a:gd name="connsiteY11" fmla="*/ 1062990 h 1733550"/>
              <a:gd name="connsiteX12" fmla="*/ 0 w 1569720"/>
              <a:gd name="connsiteY12" fmla="*/ 861060 h 1733550"/>
              <a:gd name="connsiteX13" fmla="*/ 121920 w 1569720"/>
              <a:gd name="connsiteY13" fmla="*/ 1021080 h 1733550"/>
              <a:gd name="connsiteX14" fmla="*/ 167640 w 1569720"/>
              <a:gd name="connsiteY14" fmla="*/ 899160 h 1733550"/>
              <a:gd name="connsiteX15" fmla="*/ 156210 w 1569720"/>
              <a:gd name="connsiteY15" fmla="*/ 1055370 h 1733550"/>
              <a:gd name="connsiteX16" fmla="*/ 224790 w 1569720"/>
              <a:gd name="connsiteY16" fmla="*/ 990600 h 1733550"/>
              <a:gd name="connsiteX17" fmla="*/ 201930 w 1569720"/>
              <a:gd name="connsiteY17" fmla="*/ 1123950 h 1733550"/>
              <a:gd name="connsiteX18" fmla="*/ 293370 w 1569720"/>
              <a:gd name="connsiteY18" fmla="*/ 1036320 h 1733550"/>
              <a:gd name="connsiteX19" fmla="*/ 274320 w 1569720"/>
              <a:gd name="connsiteY19" fmla="*/ 1116330 h 1733550"/>
              <a:gd name="connsiteX20" fmla="*/ 361950 w 1569720"/>
              <a:gd name="connsiteY20" fmla="*/ 1116330 h 1733550"/>
              <a:gd name="connsiteX21" fmla="*/ 350520 w 1569720"/>
              <a:gd name="connsiteY21" fmla="*/ 1154430 h 1733550"/>
              <a:gd name="connsiteX22" fmla="*/ 434340 w 1569720"/>
              <a:gd name="connsiteY22" fmla="*/ 1215390 h 1733550"/>
              <a:gd name="connsiteX23" fmla="*/ 579120 w 1569720"/>
              <a:gd name="connsiteY23" fmla="*/ 1203960 h 1733550"/>
              <a:gd name="connsiteX24" fmla="*/ 457200 w 1569720"/>
              <a:gd name="connsiteY24" fmla="*/ 1040130 h 1733550"/>
              <a:gd name="connsiteX25" fmla="*/ 632460 w 1569720"/>
              <a:gd name="connsiteY25" fmla="*/ 1150620 h 1733550"/>
              <a:gd name="connsiteX26" fmla="*/ 655320 w 1569720"/>
              <a:gd name="connsiteY26" fmla="*/ 979170 h 1733550"/>
              <a:gd name="connsiteX27" fmla="*/ 506730 w 1569720"/>
              <a:gd name="connsiteY27" fmla="*/ 891540 h 1733550"/>
              <a:gd name="connsiteX28" fmla="*/ 392430 w 1569720"/>
              <a:gd name="connsiteY28" fmla="*/ 689610 h 1733550"/>
              <a:gd name="connsiteX29" fmla="*/ 198120 w 1569720"/>
              <a:gd name="connsiteY29" fmla="*/ 666750 h 1733550"/>
              <a:gd name="connsiteX30" fmla="*/ 320040 w 1569720"/>
              <a:gd name="connsiteY30" fmla="*/ 640080 h 1733550"/>
              <a:gd name="connsiteX31" fmla="*/ 205740 w 1569720"/>
              <a:gd name="connsiteY31" fmla="*/ 518160 h 1733550"/>
              <a:gd name="connsiteX32" fmla="*/ 312420 w 1569720"/>
              <a:gd name="connsiteY32" fmla="*/ 575310 h 1733550"/>
              <a:gd name="connsiteX33" fmla="*/ 251460 w 1569720"/>
              <a:gd name="connsiteY33" fmla="*/ 392430 h 1733550"/>
              <a:gd name="connsiteX34" fmla="*/ 339090 w 1569720"/>
              <a:gd name="connsiteY34" fmla="*/ 510540 h 1733550"/>
              <a:gd name="connsiteX35" fmla="*/ 388620 w 1569720"/>
              <a:gd name="connsiteY35" fmla="*/ 441960 h 1733550"/>
              <a:gd name="connsiteX36" fmla="*/ 377190 w 1569720"/>
              <a:gd name="connsiteY36" fmla="*/ 529590 h 1733550"/>
              <a:gd name="connsiteX37" fmla="*/ 445770 w 1569720"/>
              <a:gd name="connsiteY37" fmla="*/ 491490 h 1733550"/>
              <a:gd name="connsiteX38" fmla="*/ 411480 w 1569720"/>
              <a:gd name="connsiteY38" fmla="*/ 609600 h 1733550"/>
              <a:gd name="connsiteX39" fmla="*/ 480060 w 1569720"/>
              <a:gd name="connsiteY39" fmla="*/ 598170 h 1733550"/>
              <a:gd name="connsiteX40" fmla="*/ 464820 w 1569720"/>
              <a:gd name="connsiteY40" fmla="*/ 659130 h 1733550"/>
              <a:gd name="connsiteX41" fmla="*/ 510540 w 1569720"/>
              <a:gd name="connsiteY41" fmla="*/ 758190 h 1733550"/>
              <a:gd name="connsiteX42" fmla="*/ 563880 w 1569720"/>
              <a:gd name="connsiteY42" fmla="*/ 674370 h 1733550"/>
              <a:gd name="connsiteX43" fmla="*/ 541020 w 1569720"/>
              <a:gd name="connsiteY43" fmla="*/ 811530 h 1733550"/>
              <a:gd name="connsiteX44" fmla="*/ 605790 w 1569720"/>
              <a:gd name="connsiteY44" fmla="*/ 834390 h 1733550"/>
              <a:gd name="connsiteX45" fmla="*/ 636270 w 1569720"/>
              <a:gd name="connsiteY45" fmla="*/ 762000 h 1733550"/>
              <a:gd name="connsiteX46" fmla="*/ 666750 w 1569720"/>
              <a:gd name="connsiteY46" fmla="*/ 838200 h 1733550"/>
              <a:gd name="connsiteX47" fmla="*/ 674370 w 1569720"/>
              <a:gd name="connsiteY47" fmla="*/ 708660 h 1733550"/>
              <a:gd name="connsiteX48" fmla="*/ 544830 w 1569720"/>
              <a:gd name="connsiteY48" fmla="*/ 552450 h 1733550"/>
              <a:gd name="connsiteX49" fmla="*/ 491490 w 1569720"/>
              <a:gd name="connsiteY49" fmla="*/ 407670 h 1733550"/>
              <a:gd name="connsiteX50" fmla="*/ 377190 w 1569720"/>
              <a:gd name="connsiteY50" fmla="*/ 381000 h 1733550"/>
              <a:gd name="connsiteX51" fmla="*/ 449580 w 1569720"/>
              <a:gd name="connsiteY51" fmla="*/ 377190 h 1733550"/>
              <a:gd name="connsiteX52" fmla="*/ 373380 w 1569720"/>
              <a:gd name="connsiteY52" fmla="*/ 323850 h 1733550"/>
              <a:gd name="connsiteX53" fmla="*/ 419100 w 1569720"/>
              <a:gd name="connsiteY53" fmla="*/ 327660 h 1733550"/>
              <a:gd name="connsiteX54" fmla="*/ 400050 w 1569720"/>
              <a:gd name="connsiteY54" fmla="*/ 220980 h 1733550"/>
              <a:gd name="connsiteX55" fmla="*/ 468630 w 1569720"/>
              <a:gd name="connsiteY55" fmla="*/ 308610 h 1733550"/>
              <a:gd name="connsiteX56" fmla="*/ 518160 w 1569720"/>
              <a:gd name="connsiteY56" fmla="*/ 220980 h 1733550"/>
              <a:gd name="connsiteX57" fmla="*/ 510540 w 1569720"/>
              <a:gd name="connsiteY57" fmla="*/ 335280 h 1733550"/>
              <a:gd name="connsiteX58" fmla="*/ 563880 w 1569720"/>
              <a:gd name="connsiteY58" fmla="*/ 422910 h 1733550"/>
              <a:gd name="connsiteX59" fmla="*/ 579120 w 1569720"/>
              <a:gd name="connsiteY59" fmla="*/ 320040 h 1733550"/>
              <a:gd name="connsiteX60" fmla="*/ 601980 w 1569720"/>
              <a:gd name="connsiteY60" fmla="*/ 472440 h 1733550"/>
              <a:gd name="connsiteX61" fmla="*/ 655320 w 1569720"/>
              <a:gd name="connsiteY61" fmla="*/ 552450 h 1733550"/>
              <a:gd name="connsiteX62" fmla="*/ 651510 w 1569720"/>
              <a:gd name="connsiteY62" fmla="*/ 411480 h 1733550"/>
              <a:gd name="connsiteX63" fmla="*/ 701040 w 1569720"/>
              <a:gd name="connsiteY63" fmla="*/ 544830 h 1733550"/>
              <a:gd name="connsiteX64" fmla="*/ 739140 w 1569720"/>
              <a:gd name="connsiteY64" fmla="*/ 388620 h 1733550"/>
              <a:gd name="connsiteX65" fmla="*/ 685800 w 1569720"/>
              <a:gd name="connsiteY65" fmla="*/ 346710 h 1733550"/>
              <a:gd name="connsiteX66" fmla="*/ 651510 w 1569720"/>
              <a:gd name="connsiteY66" fmla="*/ 129540 h 1733550"/>
              <a:gd name="connsiteX67" fmla="*/ 708660 w 1569720"/>
              <a:gd name="connsiteY67" fmla="*/ 243840 h 1733550"/>
              <a:gd name="connsiteX68" fmla="*/ 704850 w 1569720"/>
              <a:gd name="connsiteY68" fmla="*/ 114300 h 1733550"/>
              <a:gd name="connsiteX69" fmla="*/ 750570 w 1569720"/>
              <a:gd name="connsiteY69" fmla="*/ 228600 h 1733550"/>
              <a:gd name="connsiteX70" fmla="*/ 788670 w 1569720"/>
              <a:gd name="connsiteY70" fmla="*/ 0 h 1733550"/>
              <a:gd name="connsiteX71" fmla="*/ 815340 w 1569720"/>
              <a:gd name="connsiteY71" fmla="*/ 167640 h 1733550"/>
              <a:gd name="connsiteX72" fmla="*/ 960120 w 1569720"/>
              <a:gd name="connsiteY72" fmla="*/ 80010 h 1733550"/>
              <a:gd name="connsiteX73" fmla="*/ 853440 w 1569720"/>
              <a:gd name="connsiteY73" fmla="*/ 220980 h 1733550"/>
              <a:gd name="connsiteX74" fmla="*/ 842010 w 1569720"/>
              <a:gd name="connsiteY74" fmla="*/ 297180 h 1733550"/>
              <a:gd name="connsiteX75" fmla="*/ 830580 w 1569720"/>
              <a:gd name="connsiteY75" fmla="*/ 426720 h 1733550"/>
              <a:gd name="connsiteX76" fmla="*/ 1024890 w 1569720"/>
              <a:gd name="connsiteY76" fmla="*/ 308610 h 1733550"/>
              <a:gd name="connsiteX77" fmla="*/ 1108710 w 1569720"/>
              <a:gd name="connsiteY77" fmla="*/ 213360 h 1733550"/>
              <a:gd name="connsiteX78" fmla="*/ 1139190 w 1569720"/>
              <a:gd name="connsiteY78" fmla="*/ 125730 h 1733550"/>
              <a:gd name="connsiteX79" fmla="*/ 1158240 w 1569720"/>
              <a:gd name="connsiteY79" fmla="*/ 209550 h 1733550"/>
              <a:gd name="connsiteX80" fmla="*/ 1291590 w 1569720"/>
              <a:gd name="connsiteY80" fmla="*/ 80010 h 1733550"/>
              <a:gd name="connsiteX81" fmla="*/ 1184910 w 1569720"/>
              <a:gd name="connsiteY81" fmla="*/ 270510 h 1733550"/>
              <a:gd name="connsiteX82" fmla="*/ 1337310 w 1569720"/>
              <a:gd name="connsiteY82" fmla="*/ 300990 h 1733550"/>
              <a:gd name="connsiteX83" fmla="*/ 1139190 w 1569720"/>
              <a:gd name="connsiteY83" fmla="*/ 308610 h 1733550"/>
              <a:gd name="connsiteX84" fmla="*/ 1043940 w 1569720"/>
              <a:gd name="connsiteY84" fmla="*/ 384810 h 1733550"/>
              <a:gd name="connsiteX85" fmla="*/ 849630 w 1569720"/>
              <a:gd name="connsiteY85" fmla="*/ 483870 h 1733550"/>
              <a:gd name="connsiteX86" fmla="*/ 826770 w 1569720"/>
              <a:gd name="connsiteY86" fmla="*/ 613410 h 1733550"/>
              <a:gd name="connsiteX87" fmla="*/ 1059180 w 1569720"/>
              <a:gd name="connsiteY87" fmla="*/ 514350 h 1733550"/>
              <a:gd name="connsiteX88" fmla="*/ 1127760 w 1569720"/>
              <a:gd name="connsiteY88" fmla="*/ 407670 h 1733550"/>
              <a:gd name="connsiteX89" fmla="*/ 1127760 w 1569720"/>
              <a:gd name="connsiteY89" fmla="*/ 491490 h 1733550"/>
              <a:gd name="connsiteX90" fmla="*/ 1283970 w 1569720"/>
              <a:gd name="connsiteY90" fmla="*/ 400050 h 1733550"/>
              <a:gd name="connsiteX91" fmla="*/ 1173480 w 1569720"/>
              <a:gd name="connsiteY91" fmla="*/ 525780 h 1733550"/>
              <a:gd name="connsiteX92" fmla="*/ 1245870 w 1569720"/>
              <a:gd name="connsiteY92" fmla="*/ 571500 h 1733550"/>
              <a:gd name="connsiteX93" fmla="*/ 1082040 w 1569720"/>
              <a:gd name="connsiteY93" fmla="*/ 556260 h 1733550"/>
              <a:gd name="connsiteX94" fmla="*/ 998220 w 1569720"/>
              <a:gd name="connsiteY94" fmla="*/ 613410 h 1733550"/>
              <a:gd name="connsiteX95" fmla="*/ 838200 w 1569720"/>
              <a:gd name="connsiteY95" fmla="*/ 689610 h 1733550"/>
              <a:gd name="connsiteX96" fmla="*/ 830580 w 1569720"/>
              <a:gd name="connsiteY96" fmla="*/ 883920 h 1733550"/>
              <a:gd name="connsiteX97" fmla="*/ 994410 w 1569720"/>
              <a:gd name="connsiteY97" fmla="*/ 834390 h 1733550"/>
              <a:gd name="connsiteX98" fmla="*/ 1013460 w 1569720"/>
              <a:gd name="connsiteY98" fmla="*/ 708660 h 1733550"/>
              <a:gd name="connsiteX99" fmla="*/ 1047750 w 1569720"/>
              <a:gd name="connsiteY99" fmla="*/ 800100 h 1733550"/>
              <a:gd name="connsiteX100" fmla="*/ 1120140 w 1569720"/>
              <a:gd name="connsiteY100" fmla="*/ 716280 h 1733550"/>
              <a:gd name="connsiteX101" fmla="*/ 1127760 w 1569720"/>
              <a:gd name="connsiteY101" fmla="*/ 628650 h 1733550"/>
              <a:gd name="connsiteX102" fmla="*/ 1169670 w 1569720"/>
              <a:gd name="connsiteY102" fmla="*/ 693420 h 1733550"/>
              <a:gd name="connsiteX103" fmla="*/ 1261110 w 1569720"/>
              <a:gd name="connsiteY103" fmla="*/ 643890 h 1733550"/>
              <a:gd name="connsiteX104" fmla="*/ 1173480 w 1569720"/>
              <a:gd name="connsiteY104" fmla="*/ 762000 h 1733550"/>
              <a:gd name="connsiteX105" fmla="*/ 1253490 w 1569720"/>
              <a:gd name="connsiteY105" fmla="*/ 792480 h 1733550"/>
              <a:gd name="connsiteX106" fmla="*/ 1123950 w 1569720"/>
              <a:gd name="connsiteY106" fmla="*/ 819150 h 1733550"/>
              <a:gd name="connsiteX107" fmla="*/ 1009650 w 1569720"/>
              <a:gd name="connsiteY107" fmla="*/ 906780 h 1733550"/>
              <a:gd name="connsiteX108" fmla="*/ 857250 w 1569720"/>
              <a:gd name="connsiteY108" fmla="*/ 982980 h 1733550"/>
              <a:gd name="connsiteX109" fmla="*/ 849630 w 1569720"/>
              <a:gd name="connsiteY109" fmla="*/ 1139190 h 1733550"/>
              <a:gd name="connsiteX110" fmla="*/ 1047750 w 1569720"/>
              <a:gd name="connsiteY110" fmla="*/ 1059180 h 1733550"/>
              <a:gd name="connsiteX111" fmla="*/ 1093470 w 1569720"/>
              <a:gd name="connsiteY111" fmla="*/ 925830 h 1733550"/>
              <a:gd name="connsiteX112" fmla="*/ 1120140 w 1569720"/>
              <a:gd name="connsiteY112" fmla="*/ 1021080 h 1733550"/>
              <a:gd name="connsiteX113" fmla="*/ 1238250 w 1569720"/>
              <a:gd name="connsiteY113" fmla="*/ 895350 h 1733550"/>
              <a:gd name="connsiteX114" fmla="*/ 1371600 w 1569720"/>
              <a:gd name="connsiteY114" fmla="*/ 754380 h 1733550"/>
              <a:gd name="connsiteX115" fmla="*/ 1402080 w 1569720"/>
              <a:gd name="connsiteY115" fmla="*/ 537210 h 1733550"/>
              <a:gd name="connsiteX116" fmla="*/ 1417320 w 1569720"/>
              <a:gd name="connsiteY116" fmla="*/ 708660 h 1733550"/>
              <a:gd name="connsiteX117" fmla="*/ 1524000 w 1569720"/>
              <a:gd name="connsiteY117" fmla="*/ 643890 h 1733550"/>
              <a:gd name="connsiteX118" fmla="*/ 1386840 w 1569720"/>
              <a:gd name="connsiteY118" fmla="*/ 830580 h 1733550"/>
              <a:gd name="connsiteX119" fmla="*/ 1478280 w 1569720"/>
              <a:gd name="connsiteY119" fmla="*/ 849630 h 1733550"/>
              <a:gd name="connsiteX120" fmla="*/ 1314450 w 1569720"/>
              <a:gd name="connsiteY120" fmla="*/ 914400 h 1733550"/>
              <a:gd name="connsiteX121" fmla="*/ 1215390 w 1569720"/>
              <a:gd name="connsiteY121" fmla="*/ 1021080 h 1733550"/>
              <a:gd name="connsiteX122" fmla="*/ 1341120 w 1569720"/>
              <a:gd name="connsiteY122" fmla="*/ 1021080 h 1733550"/>
              <a:gd name="connsiteX123" fmla="*/ 1196340 w 1569720"/>
              <a:gd name="connsiteY123" fmla="*/ 1062990 h 1733550"/>
              <a:gd name="connsiteX124" fmla="*/ 1082040 w 1569720"/>
              <a:gd name="connsiteY124" fmla="*/ 1158240 h 1733550"/>
              <a:gd name="connsiteX125" fmla="*/ 880110 w 1569720"/>
              <a:gd name="connsiteY125" fmla="*/ 1234440 h 1733550"/>
              <a:gd name="connsiteX126" fmla="*/ 887730 w 1569720"/>
              <a:gd name="connsiteY126" fmla="*/ 1352550 h 1733550"/>
              <a:gd name="connsiteX127" fmla="*/ 1162050 w 1569720"/>
              <a:gd name="connsiteY127" fmla="*/ 1295400 h 1733550"/>
              <a:gd name="connsiteX128" fmla="*/ 1348740 w 1569720"/>
              <a:gd name="connsiteY128" fmla="*/ 1158240 h 1733550"/>
              <a:gd name="connsiteX129" fmla="*/ 1424940 w 1569720"/>
              <a:gd name="connsiteY129" fmla="*/ 994410 h 1733550"/>
              <a:gd name="connsiteX130" fmla="*/ 1432560 w 1569720"/>
              <a:gd name="connsiteY130" fmla="*/ 1089660 h 1733550"/>
              <a:gd name="connsiteX131" fmla="*/ 1550670 w 1569720"/>
              <a:gd name="connsiteY131" fmla="*/ 906780 h 1733550"/>
              <a:gd name="connsiteX132" fmla="*/ 1501140 w 1569720"/>
              <a:gd name="connsiteY132" fmla="*/ 1066800 h 1733550"/>
              <a:gd name="connsiteX133" fmla="*/ 1569720 w 1569720"/>
              <a:gd name="connsiteY133" fmla="*/ 1055370 h 1733550"/>
              <a:gd name="connsiteX134" fmla="*/ 1459230 w 1569720"/>
              <a:gd name="connsiteY134" fmla="*/ 1139190 h 1733550"/>
              <a:gd name="connsiteX135" fmla="*/ 1554480 w 1569720"/>
              <a:gd name="connsiteY135" fmla="*/ 1181100 h 1733550"/>
              <a:gd name="connsiteX136" fmla="*/ 1394460 w 1569720"/>
              <a:gd name="connsiteY136" fmla="*/ 1203960 h 1733550"/>
              <a:gd name="connsiteX137" fmla="*/ 1322070 w 1569720"/>
              <a:gd name="connsiteY137" fmla="*/ 1299210 h 1733550"/>
              <a:gd name="connsiteX138" fmla="*/ 1478280 w 1569720"/>
              <a:gd name="connsiteY138" fmla="*/ 1344930 h 1733550"/>
              <a:gd name="connsiteX139" fmla="*/ 1264920 w 1569720"/>
              <a:gd name="connsiteY139" fmla="*/ 1348740 h 1733550"/>
              <a:gd name="connsiteX140" fmla="*/ 1280160 w 1569720"/>
              <a:gd name="connsiteY140" fmla="*/ 1466850 h 1733550"/>
              <a:gd name="connsiteX141" fmla="*/ 1219200 w 1569720"/>
              <a:gd name="connsiteY141" fmla="*/ 1379220 h 1733550"/>
              <a:gd name="connsiteX142" fmla="*/ 1032510 w 1569720"/>
              <a:gd name="connsiteY142" fmla="*/ 1463040 h 1733550"/>
              <a:gd name="connsiteX143" fmla="*/ 956310 w 1569720"/>
              <a:gd name="connsiteY143" fmla="*/ 1463040 h 1733550"/>
              <a:gd name="connsiteX144" fmla="*/ 1097280 w 1569720"/>
              <a:gd name="connsiteY144" fmla="*/ 1554480 h 1733550"/>
              <a:gd name="connsiteX145" fmla="*/ 883920 w 1569720"/>
              <a:gd name="connsiteY145" fmla="*/ 1482090 h 1733550"/>
              <a:gd name="connsiteX146" fmla="*/ 933450 w 1569720"/>
              <a:gd name="connsiteY146" fmla="*/ 1718310 h 1733550"/>
              <a:gd name="connsiteX147" fmla="*/ 594360 w 1569720"/>
              <a:gd name="connsiteY147" fmla="*/ 1733550 h 1733550"/>
              <a:gd name="connsiteX0" fmla="*/ 586740 w 1569720"/>
              <a:gd name="connsiteY0" fmla="*/ 1722120 h 1722120"/>
              <a:gd name="connsiteX1" fmla="*/ 590550 w 1569720"/>
              <a:gd name="connsiteY1" fmla="*/ 1295400 h 1722120"/>
              <a:gd name="connsiteX2" fmla="*/ 411480 w 1569720"/>
              <a:gd name="connsiteY2" fmla="*/ 1276350 h 1722120"/>
              <a:gd name="connsiteX3" fmla="*/ 312420 w 1569720"/>
              <a:gd name="connsiteY3" fmla="*/ 1192530 h 1722120"/>
              <a:gd name="connsiteX4" fmla="*/ 274320 w 1569720"/>
              <a:gd name="connsiteY4" fmla="*/ 1264920 h 1722120"/>
              <a:gd name="connsiteX5" fmla="*/ 270510 w 1569720"/>
              <a:gd name="connsiteY5" fmla="*/ 1207770 h 1722120"/>
              <a:gd name="connsiteX6" fmla="*/ 114300 w 1569720"/>
              <a:gd name="connsiteY6" fmla="*/ 1203960 h 1722120"/>
              <a:gd name="connsiteX7" fmla="*/ 179070 w 1569720"/>
              <a:gd name="connsiteY7" fmla="*/ 1158240 h 1722120"/>
              <a:gd name="connsiteX8" fmla="*/ 76200 w 1569720"/>
              <a:gd name="connsiteY8" fmla="*/ 1131570 h 1722120"/>
              <a:gd name="connsiteX9" fmla="*/ 144780 w 1569720"/>
              <a:gd name="connsiteY9" fmla="*/ 1116330 h 1722120"/>
              <a:gd name="connsiteX10" fmla="*/ 38100 w 1569720"/>
              <a:gd name="connsiteY10" fmla="*/ 1024890 h 1722120"/>
              <a:gd name="connsiteX11" fmla="*/ 114300 w 1569720"/>
              <a:gd name="connsiteY11" fmla="*/ 1062990 h 1722120"/>
              <a:gd name="connsiteX12" fmla="*/ 0 w 1569720"/>
              <a:gd name="connsiteY12" fmla="*/ 861060 h 1722120"/>
              <a:gd name="connsiteX13" fmla="*/ 121920 w 1569720"/>
              <a:gd name="connsiteY13" fmla="*/ 1021080 h 1722120"/>
              <a:gd name="connsiteX14" fmla="*/ 167640 w 1569720"/>
              <a:gd name="connsiteY14" fmla="*/ 899160 h 1722120"/>
              <a:gd name="connsiteX15" fmla="*/ 156210 w 1569720"/>
              <a:gd name="connsiteY15" fmla="*/ 1055370 h 1722120"/>
              <a:gd name="connsiteX16" fmla="*/ 224790 w 1569720"/>
              <a:gd name="connsiteY16" fmla="*/ 990600 h 1722120"/>
              <a:gd name="connsiteX17" fmla="*/ 201930 w 1569720"/>
              <a:gd name="connsiteY17" fmla="*/ 1123950 h 1722120"/>
              <a:gd name="connsiteX18" fmla="*/ 293370 w 1569720"/>
              <a:gd name="connsiteY18" fmla="*/ 1036320 h 1722120"/>
              <a:gd name="connsiteX19" fmla="*/ 274320 w 1569720"/>
              <a:gd name="connsiteY19" fmla="*/ 1116330 h 1722120"/>
              <a:gd name="connsiteX20" fmla="*/ 361950 w 1569720"/>
              <a:gd name="connsiteY20" fmla="*/ 1116330 h 1722120"/>
              <a:gd name="connsiteX21" fmla="*/ 350520 w 1569720"/>
              <a:gd name="connsiteY21" fmla="*/ 1154430 h 1722120"/>
              <a:gd name="connsiteX22" fmla="*/ 434340 w 1569720"/>
              <a:gd name="connsiteY22" fmla="*/ 1215390 h 1722120"/>
              <a:gd name="connsiteX23" fmla="*/ 579120 w 1569720"/>
              <a:gd name="connsiteY23" fmla="*/ 1203960 h 1722120"/>
              <a:gd name="connsiteX24" fmla="*/ 457200 w 1569720"/>
              <a:gd name="connsiteY24" fmla="*/ 1040130 h 1722120"/>
              <a:gd name="connsiteX25" fmla="*/ 632460 w 1569720"/>
              <a:gd name="connsiteY25" fmla="*/ 1150620 h 1722120"/>
              <a:gd name="connsiteX26" fmla="*/ 655320 w 1569720"/>
              <a:gd name="connsiteY26" fmla="*/ 979170 h 1722120"/>
              <a:gd name="connsiteX27" fmla="*/ 506730 w 1569720"/>
              <a:gd name="connsiteY27" fmla="*/ 891540 h 1722120"/>
              <a:gd name="connsiteX28" fmla="*/ 392430 w 1569720"/>
              <a:gd name="connsiteY28" fmla="*/ 689610 h 1722120"/>
              <a:gd name="connsiteX29" fmla="*/ 198120 w 1569720"/>
              <a:gd name="connsiteY29" fmla="*/ 666750 h 1722120"/>
              <a:gd name="connsiteX30" fmla="*/ 320040 w 1569720"/>
              <a:gd name="connsiteY30" fmla="*/ 640080 h 1722120"/>
              <a:gd name="connsiteX31" fmla="*/ 205740 w 1569720"/>
              <a:gd name="connsiteY31" fmla="*/ 518160 h 1722120"/>
              <a:gd name="connsiteX32" fmla="*/ 312420 w 1569720"/>
              <a:gd name="connsiteY32" fmla="*/ 575310 h 1722120"/>
              <a:gd name="connsiteX33" fmla="*/ 251460 w 1569720"/>
              <a:gd name="connsiteY33" fmla="*/ 392430 h 1722120"/>
              <a:gd name="connsiteX34" fmla="*/ 339090 w 1569720"/>
              <a:gd name="connsiteY34" fmla="*/ 510540 h 1722120"/>
              <a:gd name="connsiteX35" fmla="*/ 388620 w 1569720"/>
              <a:gd name="connsiteY35" fmla="*/ 441960 h 1722120"/>
              <a:gd name="connsiteX36" fmla="*/ 377190 w 1569720"/>
              <a:gd name="connsiteY36" fmla="*/ 529590 h 1722120"/>
              <a:gd name="connsiteX37" fmla="*/ 445770 w 1569720"/>
              <a:gd name="connsiteY37" fmla="*/ 491490 h 1722120"/>
              <a:gd name="connsiteX38" fmla="*/ 411480 w 1569720"/>
              <a:gd name="connsiteY38" fmla="*/ 609600 h 1722120"/>
              <a:gd name="connsiteX39" fmla="*/ 480060 w 1569720"/>
              <a:gd name="connsiteY39" fmla="*/ 598170 h 1722120"/>
              <a:gd name="connsiteX40" fmla="*/ 464820 w 1569720"/>
              <a:gd name="connsiteY40" fmla="*/ 659130 h 1722120"/>
              <a:gd name="connsiteX41" fmla="*/ 510540 w 1569720"/>
              <a:gd name="connsiteY41" fmla="*/ 758190 h 1722120"/>
              <a:gd name="connsiteX42" fmla="*/ 563880 w 1569720"/>
              <a:gd name="connsiteY42" fmla="*/ 674370 h 1722120"/>
              <a:gd name="connsiteX43" fmla="*/ 541020 w 1569720"/>
              <a:gd name="connsiteY43" fmla="*/ 811530 h 1722120"/>
              <a:gd name="connsiteX44" fmla="*/ 605790 w 1569720"/>
              <a:gd name="connsiteY44" fmla="*/ 834390 h 1722120"/>
              <a:gd name="connsiteX45" fmla="*/ 636270 w 1569720"/>
              <a:gd name="connsiteY45" fmla="*/ 762000 h 1722120"/>
              <a:gd name="connsiteX46" fmla="*/ 666750 w 1569720"/>
              <a:gd name="connsiteY46" fmla="*/ 838200 h 1722120"/>
              <a:gd name="connsiteX47" fmla="*/ 674370 w 1569720"/>
              <a:gd name="connsiteY47" fmla="*/ 708660 h 1722120"/>
              <a:gd name="connsiteX48" fmla="*/ 544830 w 1569720"/>
              <a:gd name="connsiteY48" fmla="*/ 552450 h 1722120"/>
              <a:gd name="connsiteX49" fmla="*/ 491490 w 1569720"/>
              <a:gd name="connsiteY49" fmla="*/ 407670 h 1722120"/>
              <a:gd name="connsiteX50" fmla="*/ 377190 w 1569720"/>
              <a:gd name="connsiteY50" fmla="*/ 381000 h 1722120"/>
              <a:gd name="connsiteX51" fmla="*/ 449580 w 1569720"/>
              <a:gd name="connsiteY51" fmla="*/ 377190 h 1722120"/>
              <a:gd name="connsiteX52" fmla="*/ 373380 w 1569720"/>
              <a:gd name="connsiteY52" fmla="*/ 323850 h 1722120"/>
              <a:gd name="connsiteX53" fmla="*/ 419100 w 1569720"/>
              <a:gd name="connsiteY53" fmla="*/ 327660 h 1722120"/>
              <a:gd name="connsiteX54" fmla="*/ 400050 w 1569720"/>
              <a:gd name="connsiteY54" fmla="*/ 220980 h 1722120"/>
              <a:gd name="connsiteX55" fmla="*/ 468630 w 1569720"/>
              <a:gd name="connsiteY55" fmla="*/ 308610 h 1722120"/>
              <a:gd name="connsiteX56" fmla="*/ 518160 w 1569720"/>
              <a:gd name="connsiteY56" fmla="*/ 220980 h 1722120"/>
              <a:gd name="connsiteX57" fmla="*/ 510540 w 1569720"/>
              <a:gd name="connsiteY57" fmla="*/ 335280 h 1722120"/>
              <a:gd name="connsiteX58" fmla="*/ 563880 w 1569720"/>
              <a:gd name="connsiteY58" fmla="*/ 422910 h 1722120"/>
              <a:gd name="connsiteX59" fmla="*/ 579120 w 1569720"/>
              <a:gd name="connsiteY59" fmla="*/ 320040 h 1722120"/>
              <a:gd name="connsiteX60" fmla="*/ 601980 w 1569720"/>
              <a:gd name="connsiteY60" fmla="*/ 472440 h 1722120"/>
              <a:gd name="connsiteX61" fmla="*/ 655320 w 1569720"/>
              <a:gd name="connsiteY61" fmla="*/ 552450 h 1722120"/>
              <a:gd name="connsiteX62" fmla="*/ 651510 w 1569720"/>
              <a:gd name="connsiteY62" fmla="*/ 411480 h 1722120"/>
              <a:gd name="connsiteX63" fmla="*/ 701040 w 1569720"/>
              <a:gd name="connsiteY63" fmla="*/ 544830 h 1722120"/>
              <a:gd name="connsiteX64" fmla="*/ 739140 w 1569720"/>
              <a:gd name="connsiteY64" fmla="*/ 388620 h 1722120"/>
              <a:gd name="connsiteX65" fmla="*/ 685800 w 1569720"/>
              <a:gd name="connsiteY65" fmla="*/ 346710 h 1722120"/>
              <a:gd name="connsiteX66" fmla="*/ 651510 w 1569720"/>
              <a:gd name="connsiteY66" fmla="*/ 129540 h 1722120"/>
              <a:gd name="connsiteX67" fmla="*/ 708660 w 1569720"/>
              <a:gd name="connsiteY67" fmla="*/ 243840 h 1722120"/>
              <a:gd name="connsiteX68" fmla="*/ 704850 w 1569720"/>
              <a:gd name="connsiteY68" fmla="*/ 114300 h 1722120"/>
              <a:gd name="connsiteX69" fmla="*/ 750570 w 1569720"/>
              <a:gd name="connsiteY69" fmla="*/ 228600 h 1722120"/>
              <a:gd name="connsiteX70" fmla="*/ 788670 w 1569720"/>
              <a:gd name="connsiteY70" fmla="*/ 0 h 1722120"/>
              <a:gd name="connsiteX71" fmla="*/ 815340 w 1569720"/>
              <a:gd name="connsiteY71" fmla="*/ 167640 h 1722120"/>
              <a:gd name="connsiteX72" fmla="*/ 960120 w 1569720"/>
              <a:gd name="connsiteY72" fmla="*/ 80010 h 1722120"/>
              <a:gd name="connsiteX73" fmla="*/ 853440 w 1569720"/>
              <a:gd name="connsiteY73" fmla="*/ 220980 h 1722120"/>
              <a:gd name="connsiteX74" fmla="*/ 842010 w 1569720"/>
              <a:gd name="connsiteY74" fmla="*/ 297180 h 1722120"/>
              <a:gd name="connsiteX75" fmla="*/ 830580 w 1569720"/>
              <a:gd name="connsiteY75" fmla="*/ 426720 h 1722120"/>
              <a:gd name="connsiteX76" fmla="*/ 1024890 w 1569720"/>
              <a:gd name="connsiteY76" fmla="*/ 308610 h 1722120"/>
              <a:gd name="connsiteX77" fmla="*/ 1108710 w 1569720"/>
              <a:gd name="connsiteY77" fmla="*/ 213360 h 1722120"/>
              <a:gd name="connsiteX78" fmla="*/ 1139190 w 1569720"/>
              <a:gd name="connsiteY78" fmla="*/ 125730 h 1722120"/>
              <a:gd name="connsiteX79" fmla="*/ 1158240 w 1569720"/>
              <a:gd name="connsiteY79" fmla="*/ 209550 h 1722120"/>
              <a:gd name="connsiteX80" fmla="*/ 1291590 w 1569720"/>
              <a:gd name="connsiteY80" fmla="*/ 80010 h 1722120"/>
              <a:gd name="connsiteX81" fmla="*/ 1184910 w 1569720"/>
              <a:gd name="connsiteY81" fmla="*/ 270510 h 1722120"/>
              <a:gd name="connsiteX82" fmla="*/ 1337310 w 1569720"/>
              <a:gd name="connsiteY82" fmla="*/ 300990 h 1722120"/>
              <a:gd name="connsiteX83" fmla="*/ 1139190 w 1569720"/>
              <a:gd name="connsiteY83" fmla="*/ 308610 h 1722120"/>
              <a:gd name="connsiteX84" fmla="*/ 1043940 w 1569720"/>
              <a:gd name="connsiteY84" fmla="*/ 384810 h 1722120"/>
              <a:gd name="connsiteX85" fmla="*/ 849630 w 1569720"/>
              <a:gd name="connsiteY85" fmla="*/ 483870 h 1722120"/>
              <a:gd name="connsiteX86" fmla="*/ 826770 w 1569720"/>
              <a:gd name="connsiteY86" fmla="*/ 613410 h 1722120"/>
              <a:gd name="connsiteX87" fmla="*/ 1059180 w 1569720"/>
              <a:gd name="connsiteY87" fmla="*/ 514350 h 1722120"/>
              <a:gd name="connsiteX88" fmla="*/ 1127760 w 1569720"/>
              <a:gd name="connsiteY88" fmla="*/ 407670 h 1722120"/>
              <a:gd name="connsiteX89" fmla="*/ 1127760 w 1569720"/>
              <a:gd name="connsiteY89" fmla="*/ 491490 h 1722120"/>
              <a:gd name="connsiteX90" fmla="*/ 1283970 w 1569720"/>
              <a:gd name="connsiteY90" fmla="*/ 400050 h 1722120"/>
              <a:gd name="connsiteX91" fmla="*/ 1173480 w 1569720"/>
              <a:gd name="connsiteY91" fmla="*/ 525780 h 1722120"/>
              <a:gd name="connsiteX92" fmla="*/ 1245870 w 1569720"/>
              <a:gd name="connsiteY92" fmla="*/ 571500 h 1722120"/>
              <a:gd name="connsiteX93" fmla="*/ 1082040 w 1569720"/>
              <a:gd name="connsiteY93" fmla="*/ 556260 h 1722120"/>
              <a:gd name="connsiteX94" fmla="*/ 998220 w 1569720"/>
              <a:gd name="connsiteY94" fmla="*/ 613410 h 1722120"/>
              <a:gd name="connsiteX95" fmla="*/ 838200 w 1569720"/>
              <a:gd name="connsiteY95" fmla="*/ 689610 h 1722120"/>
              <a:gd name="connsiteX96" fmla="*/ 830580 w 1569720"/>
              <a:gd name="connsiteY96" fmla="*/ 883920 h 1722120"/>
              <a:gd name="connsiteX97" fmla="*/ 994410 w 1569720"/>
              <a:gd name="connsiteY97" fmla="*/ 834390 h 1722120"/>
              <a:gd name="connsiteX98" fmla="*/ 1013460 w 1569720"/>
              <a:gd name="connsiteY98" fmla="*/ 708660 h 1722120"/>
              <a:gd name="connsiteX99" fmla="*/ 1047750 w 1569720"/>
              <a:gd name="connsiteY99" fmla="*/ 800100 h 1722120"/>
              <a:gd name="connsiteX100" fmla="*/ 1120140 w 1569720"/>
              <a:gd name="connsiteY100" fmla="*/ 716280 h 1722120"/>
              <a:gd name="connsiteX101" fmla="*/ 1127760 w 1569720"/>
              <a:gd name="connsiteY101" fmla="*/ 628650 h 1722120"/>
              <a:gd name="connsiteX102" fmla="*/ 1169670 w 1569720"/>
              <a:gd name="connsiteY102" fmla="*/ 693420 h 1722120"/>
              <a:gd name="connsiteX103" fmla="*/ 1261110 w 1569720"/>
              <a:gd name="connsiteY103" fmla="*/ 643890 h 1722120"/>
              <a:gd name="connsiteX104" fmla="*/ 1173480 w 1569720"/>
              <a:gd name="connsiteY104" fmla="*/ 762000 h 1722120"/>
              <a:gd name="connsiteX105" fmla="*/ 1253490 w 1569720"/>
              <a:gd name="connsiteY105" fmla="*/ 792480 h 1722120"/>
              <a:gd name="connsiteX106" fmla="*/ 1123950 w 1569720"/>
              <a:gd name="connsiteY106" fmla="*/ 819150 h 1722120"/>
              <a:gd name="connsiteX107" fmla="*/ 1009650 w 1569720"/>
              <a:gd name="connsiteY107" fmla="*/ 906780 h 1722120"/>
              <a:gd name="connsiteX108" fmla="*/ 857250 w 1569720"/>
              <a:gd name="connsiteY108" fmla="*/ 982980 h 1722120"/>
              <a:gd name="connsiteX109" fmla="*/ 849630 w 1569720"/>
              <a:gd name="connsiteY109" fmla="*/ 1139190 h 1722120"/>
              <a:gd name="connsiteX110" fmla="*/ 1047750 w 1569720"/>
              <a:gd name="connsiteY110" fmla="*/ 1059180 h 1722120"/>
              <a:gd name="connsiteX111" fmla="*/ 1093470 w 1569720"/>
              <a:gd name="connsiteY111" fmla="*/ 925830 h 1722120"/>
              <a:gd name="connsiteX112" fmla="*/ 1120140 w 1569720"/>
              <a:gd name="connsiteY112" fmla="*/ 1021080 h 1722120"/>
              <a:gd name="connsiteX113" fmla="*/ 1238250 w 1569720"/>
              <a:gd name="connsiteY113" fmla="*/ 895350 h 1722120"/>
              <a:gd name="connsiteX114" fmla="*/ 1371600 w 1569720"/>
              <a:gd name="connsiteY114" fmla="*/ 754380 h 1722120"/>
              <a:gd name="connsiteX115" fmla="*/ 1402080 w 1569720"/>
              <a:gd name="connsiteY115" fmla="*/ 537210 h 1722120"/>
              <a:gd name="connsiteX116" fmla="*/ 1417320 w 1569720"/>
              <a:gd name="connsiteY116" fmla="*/ 708660 h 1722120"/>
              <a:gd name="connsiteX117" fmla="*/ 1524000 w 1569720"/>
              <a:gd name="connsiteY117" fmla="*/ 643890 h 1722120"/>
              <a:gd name="connsiteX118" fmla="*/ 1386840 w 1569720"/>
              <a:gd name="connsiteY118" fmla="*/ 830580 h 1722120"/>
              <a:gd name="connsiteX119" fmla="*/ 1478280 w 1569720"/>
              <a:gd name="connsiteY119" fmla="*/ 849630 h 1722120"/>
              <a:gd name="connsiteX120" fmla="*/ 1314450 w 1569720"/>
              <a:gd name="connsiteY120" fmla="*/ 914400 h 1722120"/>
              <a:gd name="connsiteX121" fmla="*/ 1215390 w 1569720"/>
              <a:gd name="connsiteY121" fmla="*/ 1021080 h 1722120"/>
              <a:gd name="connsiteX122" fmla="*/ 1341120 w 1569720"/>
              <a:gd name="connsiteY122" fmla="*/ 1021080 h 1722120"/>
              <a:gd name="connsiteX123" fmla="*/ 1196340 w 1569720"/>
              <a:gd name="connsiteY123" fmla="*/ 1062990 h 1722120"/>
              <a:gd name="connsiteX124" fmla="*/ 1082040 w 1569720"/>
              <a:gd name="connsiteY124" fmla="*/ 1158240 h 1722120"/>
              <a:gd name="connsiteX125" fmla="*/ 880110 w 1569720"/>
              <a:gd name="connsiteY125" fmla="*/ 1234440 h 1722120"/>
              <a:gd name="connsiteX126" fmla="*/ 887730 w 1569720"/>
              <a:gd name="connsiteY126" fmla="*/ 1352550 h 1722120"/>
              <a:gd name="connsiteX127" fmla="*/ 1162050 w 1569720"/>
              <a:gd name="connsiteY127" fmla="*/ 1295400 h 1722120"/>
              <a:gd name="connsiteX128" fmla="*/ 1348740 w 1569720"/>
              <a:gd name="connsiteY128" fmla="*/ 1158240 h 1722120"/>
              <a:gd name="connsiteX129" fmla="*/ 1424940 w 1569720"/>
              <a:gd name="connsiteY129" fmla="*/ 994410 h 1722120"/>
              <a:gd name="connsiteX130" fmla="*/ 1432560 w 1569720"/>
              <a:gd name="connsiteY130" fmla="*/ 1089660 h 1722120"/>
              <a:gd name="connsiteX131" fmla="*/ 1550670 w 1569720"/>
              <a:gd name="connsiteY131" fmla="*/ 906780 h 1722120"/>
              <a:gd name="connsiteX132" fmla="*/ 1501140 w 1569720"/>
              <a:gd name="connsiteY132" fmla="*/ 1066800 h 1722120"/>
              <a:gd name="connsiteX133" fmla="*/ 1569720 w 1569720"/>
              <a:gd name="connsiteY133" fmla="*/ 1055370 h 1722120"/>
              <a:gd name="connsiteX134" fmla="*/ 1459230 w 1569720"/>
              <a:gd name="connsiteY134" fmla="*/ 1139190 h 1722120"/>
              <a:gd name="connsiteX135" fmla="*/ 1554480 w 1569720"/>
              <a:gd name="connsiteY135" fmla="*/ 1181100 h 1722120"/>
              <a:gd name="connsiteX136" fmla="*/ 1394460 w 1569720"/>
              <a:gd name="connsiteY136" fmla="*/ 1203960 h 1722120"/>
              <a:gd name="connsiteX137" fmla="*/ 1322070 w 1569720"/>
              <a:gd name="connsiteY137" fmla="*/ 1299210 h 1722120"/>
              <a:gd name="connsiteX138" fmla="*/ 1478280 w 1569720"/>
              <a:gd name="connsiteY138" fmla="*/ 1344930 h 1722120"/>
              <a:gd name="connsiteX139" fmla="*/ 1264920 w 1569720"/>
              <a:gd name="connsiteY139" fmla="*/ 1348740 h 1722120"/>
              <a:gd name="connsiteX140" fmla="*/ 1280160 w 1569720"/>
              <a:gd name="connsiteY140" fmla="*/ 1466850 h 1722120"/>
              <a:gd name="connsiteX141" fmla="*/ 1219200 w 1569720"/>
              <a:gd name="connsiteY141" fmla="*/ 1379220 h 1722120"/>
              <a:gd name="connsiteX142" fmla="*/ 1032510 w 1569720"/>
              <a:gd name="connsiteY142" fmla="*/ 1463040 h 1722120"/>
              <a:gd name="connsiteX143" fmla="*/ 956310 w 1569720"/>
              <a:gd name="connsiteY143" fmla="*/ 1463040 h 1722120"/>
              <a:gd name="connsiteX144" fmla="*/ 1097280 w 1569720"/>
              <a:gd name="connsiteY144" fmla="*/ 1554480 h 1722120"/>
              <a:gd name="connsiteX145" fmla="*/ 883920 w 1569720"/>
              <a:gd name="connsiteY145" fmla="*/ 1482090 h 1722120"/>
              <a:gd name="connsiteX146" fmla="*/ 933450 w 1569720"/>
              <a:gd name="connsiteY146" fmla="*/ 1718310 h 1722120"/>
              <a:gd name="connsiteX147" fmla="*/ 586740 w 1569720"/>
              <a:gd name="connsiteY147" fmla="*/ 1722120 h 1722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1569720" h="1722120">
                <a:moveTo>
                  <a:pt x="586740" y="1722120"/>
                </a:moveTo>
                <a:lnTo>
                  <a:pt x="590550" y="1295400"/>
                </a:lnTo>
                <a:lnTo>
                  <a:pt x="411480" y="1276350"/>
                </a:lnTo>
                <a:lnTo>
                  <a:pt x="312420" y="1192530"/>
                </a:lnTo>
                <a:lnTo>
                  <a:pt x="274320" y="1264920"/>
                </a:lnTo>
                <a:lnTo>
                  <a:pt x="270510" y="1207770"/>
                </a:lnTo>
                <a:lnTo>
                  <a:pt x="114300" y="1203960"/>
                </a:lnTo>
                <a:lnTo>
                  <a:pt x="179070" y="1158240"/>
                </a:lnTo>
                <a:lnTo>
                  <a:pt x="76200" y="1131570"/>
                </a:lnTo>
                <a:lnTo>
                  <a:pt x="144780" y="1116330"/>
                </a:lnTo>
                <a:lnTo>
                  <a:pt x="38100" y="1024890"/>
                </a:lnTo>
                <a:lnTo>
                  <a:pt x="114300" y="1062990"/>
                </a:lnTo>
                <a:lnTo>
                  <a:pt x="0" y="861060"/>
                </a:lnTo>
                <a:lnTo>
                  <a:pt x="121920" y="1021080"/>
                </a:lnTo>
                <a:lnTo>
                  <a:pt x="167640" y="899160"/>
                </a:lnTo>
                <a:lnTo>
                  <a:pt x="156210" y="1055370"/>
                </a:lnTo>
                <a:lnTo>
                  <a:pt x="224790" y="990600"/>
                </a:lnTo>
                <a:lnTo>
                  <a:pt x="201930" y="1123950"/>
                </a:lnTo>
                <a:lnTo>
                  <a:pt x="293370" y="1036320"/>
                </a:lnTo>
                <a:lnTo>
                  <a:pt x="274320" y="1116330"/>
                </a:lnTo>
                <a:lnTo>
                  <a:pt x="361950" y="1116330"/>
                </a:lnTo>
                <a:lnTo>
                  <a:pt x="350520" y="1154430"/>
                </a:lnTo>
                <a:lnTo>
                  <a:pt x="434340" y="1215390"/>
                </a:lnTo>
                <a:lnTo>
                  <a:pt x="579120" y="1203960"/>
                </a:lnTo>
                <a:lnTo>
                  <a:pt x="457200" y="1040130"/>
                </a:lnTo>
                <a:lnTo>
                  <a:pt x="632460" y="1150620"/>
                </a:lnTo>
                <a:lnTo>
                  <a:pt x="655320" y="979170"/>
                </a:lnTo>
                <a:lnTo>
                  <a:pt x="506730" y="891540"/>
                </a:lnTo>
                <a:lnTo>
                  <a:pt x="392430" y="689610"/>
                </a:lnTo>
                <a:lnTo>
                  <a:pt x="198120" y="666750"/>
                </a:lnTo>
                <a:lnTo>
                  <a:pt x="320040" y="640080"/>
                </a:lnTo>
                <a:lnTo>
                  <a:pt x="205740" y="518160"/>
                </a:lnTo>
                <a:lnTo>
                  <a:pt x="312420" y="575310"/>
                </a:lnTo>
                <a:lnTo>
                  <a:pt x="251460" y="392430"/>
                </a:lnTo>
                <a:lnTo>
                  <a:pt x="339090" y="510540"/>
                </a:lnTo>
                <a:lnTo>
                  <a:pt x="388620" y="441960"/>
                </a:lnTo>
                <a:lnTo>
                  <a:pt x="377190" y="529590"/>
                </a:lnTo>
                <a:lnTo>
                  <a:pt x="445770" y="491490"/>
                </a:lnTo>
                <a:lnTo>
                  <a:pt x="411480" y="609600"/>
                </a:lnTo>
                <a:lnTo>
                  <a:pt x="480060" y="598170"/>
                </a:lnTo>
                <a:lnTo>
                  <a:pt x="464820" y="659130"/>
                </a:lnTo>
                <a:lnTo>
                  <a:pt x="510540" y="758190"/>
                </a:lnTo>
                <a:lnTo>
                  <a:pt x="563880" y="674370"/>
                </a:lnTo>
                <a:lnTo>
                  <a:pt x="541020" y="811530"/>
                </a:lnTo>
                <a:lnTo>
                  <a:pt x="605790" y="834390"/>
                </a:lnTo>
                <a:lnTo>
                  <a:pt x="636270" y="762000"/>
                </a:lnTo>
                <a:lnTo>
                  <a:pt x="666750" y="838200"/>
                </a:lnTo>
                <a:lnTo>
                  <a:pt x="674370" y="708660"/>
                </a:lnTo>
                <a:lnTo>
                  <a:pt x="544830" y="552450"/>
                </a:lnTo>
                <a:lnTo>
                  <a:pt x="491490" y="407670"/>
                </a:lnTo>
                <a:lnTo>
                  <a:pt x="377190" y="381000"/>
                </a:lnTo>
                <a:lnTo>
                  <a:pt x="449580" y="377190"/>
                </a:lnTo>
                <a:lnTo>
                  <a:pt x="373380" y="323850"/>
                </a:lnTo>
                <a:lnTo>
                  <a:pt x="419100" y="327660"/>
                </a:lnTo>
                <a:lnTo>
                  <a:pt x="400050" y="220980"/>
                </a:lnTo>
                <a:lnTo>
                  <a:pt x="468630" y="308610"/>
                </a:lnTo>
                <a:lnTo>
                  <a:pt x="518160" y="220980"/>
                </a:lnTo>
                <a:lnTo>
                  <a:pt x="510540" y="335280"/>
                </a:lnTo>
                <a:lnTo>
                  <a:pt x="563880" y="422910"/>
                </a:lnTo>
                <a:lnTo>
                  <a:pt x="579120" y="320040"/>
                </a:lnTo>
                <a:lnTo>
                  <a:pt x="601980" y="472440"/>
                </a:lnTo>
                <a:lnTo>
                  <a:pt x="655320" y="552450"/>
                </a:lnTo>
                <a:lnTo>
                  <a:pt x="651510" y="411480"/>
                </a:lnTo>
                <a:lnTo>
                  <a:pt x="701040" y="544830"/>
                </a:lnTo>
                <a:lnTo>
                  <a:pt x="739140" y="388620"/>
                </a:lnTo>
                <a:lnTo>
                  <a:pt x="685800" y="346710"/>
                </a:lnTo>
                <a:lnTo>
                  <a:pt x="651510" y="129540"/>
                </a:lnTo>
                <a:lnTo>
                  <a:pt x="708660" y="243840"/>
                </a:lnTo>
                <a:lnTo>
                  <a:pt x="704850" y="114300"/>
                </a:lnTo>
                <a:lnTo>
                  <a:pt x="750570" y="228600"/>
                </a:lnTo>
                <a:lnTo>
                  <a:pt x="788670" y="0"/>
                </a:lnTo>
                <a:lnTo>
                  <a:pt x="815340" y="167640"/>
                </a:lnTo>
                <a:lnTo>
                  <a:pt x="960120" y="80010"/>
                </a:lnTo>
                <a:lnTo>
                  <a:pt x="853440" y="220980"/>
                </a:lnTo>
                <a:lnTo>
                  <a:pt x="842010" y="297180"/>
                </a:lnTo>
                <a:lnTo>
                  <a:pt x="830580" y="426720"/>
                </a:lnTo>
                <a:lnTo>
                  <a:pt x="1024890" y="308610"/>
                </a:lnTo>
                <a:lnTo>
                  <a:pt x="1108710" y="213360"/>
                </a:lnTo>
                <a:lnTo>
                  <a:pt x="1139190" y="125730"/>
                </a:lnTo>
                <a:lnTo>
                  <a:pt x="1158240" y="209550"/>
                </a:lnTo>
                <a:lnTo>
                  <a:pt x="1291590" y="80010"/>
                </a:lnTo>
                <a:lnTo>
                  <a:pt x="1184910" y="270510"/>
                </a:lnTo>
                <a:lnTo>
                  <a:pt x="1337310" y="300990"/>
                </a:lnTo>
                <a:lnTo>
                  <a:pt x="1139190" y="308610"/>
                </a:lnTo>
                <a:lnTo>
                  <a:pt x="1043940" y="384810"/>
                </a:lnTo>
                <a:lnTo>
                  <a:pt x="849630" y="483870"/>
                </a:lnTo>
                <a:lnTo>
                  <a:pt x="826770" y="613410"/>
                </a:lnTo>
                <a:lnTo>
                  <a:pt x="1059180" y="514350"/>
                </a:lnTo>
                <a:lnTo>
                  <a:pt x="1127760" y="407670"/>
                </a:lnTo>
                <a:lnTo>
                  <a:pt x="1127760" y="491490"/>
                </a:lnTo>
                <a:lnTo>
                  <a:pt x="1283970" y="400050"/>
                </a:lnTo>
                <a:lnTo>
                  <a:pt x="1173480" y="525780"/>
                </a:lnTo>
                <a:lnTo>
                  <a:pt x="1245870" y="571500"/>
                </a:lnTo>
                <a:lnTo>
                  <a:pt x="1082040" y="556260"/>
                </a:lnTo>
                <a:lnTo>
                  <a:pt x="998220" y="613410"/>
                </a:lnTo>
                <a:lnTo>
                  <a:pt x="838200" y="689610"/>
                </a:lnTo>
                <a:lnTo>
                  <a:pt x="830580" y="883920"/>
                </a:lnTo>
                <a:lnTo>
                  <a:pt x="994410" y="834390"/>
                </a:lnTo>
                <a:lnTo>
                  <a:pt x="1013460" y="708660"/>
                </a:lnTo>
                <a:lnTo>
                  <a:pt x="1047750" y="800100"/>
                </a:lnTo>
                <a:lnTo>
                  <a:pt x="1120140" y="716280"/>
                </a:lnTo>
                <a:lnTo>
                  <a:pt x="1127760" y="628650"/>
                </a:lnTo>
                <a:lnTo>
                  <a:pt x="1169670" y="693420"/>
                </a:lnTo>
                <a:lnTo>
                  <a:pt x="1261110" y="643890"/>
                </a:lnTo>
                <a:lnTo>
                  <a:pt x="1173480" y="762000"/>
                </a:lnTo>
                <a:lnTo>
                  <a:pt x="1253490" y="792480"/>
                </a:lnTo>
                <a:lnTo>
                  <a:pt x="1123950" y="819150"/>
                </a:lnTo>
                <a:lnTo>
                  <a:pt x="1009650" y="906780"/>
                </a:lnTo>
                <a:lnTo>
                  <a:pt x="857250" y="982980"/>
                </a:lnTo>
                <a:lnTo>
                  <a:pt x="849630" y="1139190"/>
                </a:lnTo>
                <a:lnTo>
                  <a:pt x="1047750" y="1059180"/>
                </a:lnTo>
                <a:lnTo>
                  <a:pt x="1093470" y="925830"/>
                </a:lnTo>
                <a:lnTo>
                  <a:pt x="1120140" y="1021080"/>
                </a:lnTo>
                <a:lnTo>
                  <a:pt x="1238250" y="895350"/>
                </a:lnTo>
                <a:lnTo>
                  <a:pt x="1371600" y="754380"/>
                </a:lnTo>
                <a:lnTo>
                  <a:pt x="1402080" y="537210"/>
                </a:lnTo>
                <a:lnTo>
                  <a:pt x="1417320" y="708660"/>
                </a:lnTo>
                <a:lnTo>
                  <a:pt x="1524000" y="643890"/>
                </a:lnTo>
                <a:lnTo>
                  <a:pt x="1386840" y="830580"/>
                </a:lnTo>
                <a:lnTo>
                  <a:pt x="1478280" y="849630"/>
                </a:lnTo>
                <a:lnTo>
                  <a:pt x="1314450" y="914400"/>
                </a:lnTo>
                <a:lnTo>
                  <a:pt x="1215390" y="1021080"/>
                </a:lnTo>
                <a:lnTo>
                  <a:pt x="1341120" y="1021080"/>
                </a:lnTo>
                <a:lnTo>
                  <a:pt x="1196340" y="1062990"/>
                </a:lnTo>
                <a:lnTo>
                  <a:pt x="1082040" y="1158240"/>
                </a:lnTo>
                <a:lnTo>
                  <a:pt x="880110" y="1234440"/>
                </a:lnTo>
                <a:lnTo>
                  <a:pt x="887730" y="1352550"/>
                </a:lnTo>
                <a:lnTo>
                  <a:pt x="1162050" y="1295400"/>
                </a:lnTo>
                <a:lnTo>
                  <a:pt x="1348740" y="1158240"/>
                </a:lnTo>
                <a:lnTo>
                  <a:pt x="1424940" y="994410"/>
                </a:lnTo>
                <a:lnTo>
                  <a:pt x="1432560" y="1089660"/>
                </a:lnTo>
                <a:lnTo>
                  <a:pt x="1550670" y="906780"/>
                </a:lnTo>
                <a:lnTo>
                  <a:pt x="1501140" y="1066800"/>
                </a:lnTo>
                <a:lnTo>
                  <a:pt x="1569720" y="1055370"/>
                </a:lnTo>
                <a:lnTo>
                  <a:pt x="1459230" y="1139190"/>
                </a:lnTo>
                <a:lnTo>
                  <a:pt x="1554480" y="1181100"/>
                </a:lnTo>
                <a:lnTo>
                  <a:pt x="1394460" y="1203960"/>
                </a:lnTo>
                <a:lnTo>
                  <a:pt x="1322070" y="1299210"/>
                </a:lnTo>
                <a:lnTo>
                  <a:pt x="1478280" y="1344930"/>
                </a:lnTo>
                <a:lnTo>
                  <a:pt x="1264920" y="1348740"/>
                </a:lnTo>
                <a:lnTo>
                  <a:pt x="1280160" y="1466850"/>
                </a:lnTo>
                <a:lnTo>
                  <a:pt x="1219200" y="1379220"/>
                </a:lnTo>
                <a:lnTo>
                  <a:pt x="1032510" y="1463040"/>
                </a:lnTo>
                <a:lnTo>
                  <a:pt x="956310" y="1463040"/>
                </a:lnTo>
                <a:lnTo>
                  <a:pt x="1097280" y="1554480"/>
                </a:lnTo>
                <a:lnTo>
                  <a:pt x="883920" y="1482090"/>
                </a:lnTo>
                <a:lnTo>
                  <a:pt x="933450" y="1718310"/>
                </a:lnTo>
                <a:lnTo>
                  <a:pt x="586740" y="172212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フリーフォーム 31"/>
          <p:cNvSpPr/>
          <p:nvPr/>
        </p:nvSpPr>
        <p:spPr bwMode="auto">
          <a:xfrm>
            <a:off x="6096211" y="859386"/>
            <a:ext cx="1413300" cy="1554630"/>
          </a:xfrm>
          <a:custGeom>
            <a:avLst/>
            <a:gdLst>
              <a:gd name="connsiteX0" fmla="*/ 508000 w 1270000"/>
              <a:gd name="connsiteY0" fmla="*/ 1397000 h 1397000"/>
              <a:gd name="connsiteX1" fmla="*/ 726440 w 1270000"/>
              <a:gd name="connsiteY1" fmla="*/ 1397000 h 1397000"/>
              <a:gd name="connsiteX2" fmla="*/ 726440 w 1270000"/>
              <a:gd name="connsiteY2" fmla="*/ 1117600 h 1397000"/>
              <a:gd name="connsiteX3" fmla="*/ 970280 w 1270000"/>
              <a:gd name="connsiteY3" fmla="*/ 1137920 h 1397000"/>
              <a:gd name="connsiteX4" fmla="*/ 1107440 w 1270000"/>
              <a:gd name="connsiteY4" fmla="*/ 965200 h 1397000"/>
              <a:gd name="connsiteX5" fmla="*/ 1270000 w 1270000"/>
              <a:gd name="connsiteY5" fmla="*/ 965200 h 1397000"/>
              <a:gd name="connsiteX6" fmla="*/ 1087120 w 1270000"/>
              <a:gd name="connsiteY6" fmla="*/ 919480 h 1397000"/>
              <a:gd name="connsiteX7" fmla="*/ 990600 w 1270000"/>
              <a:gd name="connsiteY7" fmla="*/ 1026160 h 1397000"/>
              <a:gd name="connsiteX8" fmla="*/ 960120 w 1270000"/>
              <a:gd name="connsiteY8" fmla="*/ 970280 h 1397000"/>
              <a:gd name="connsiteX9" fmla="*/ 949960 w 1270000"/>
              <a:gd name="connsiteY9" fmla="*/ 1056640 h 1397000"/>
              <a:gd name="connsiteX10" fmla="*/ 736600 w 1270000"/>
              <a:gd name="connsiteY10" fmla="*/ 1031240 h 1397000"/>
              <a:gd name="connsiteX11" fmla="*/ 731520 w 1270000"/>
              <a:gd name="connsiteY11" fmla="*/ 838200 h 1397000"/>
              <a:gd name="connsiteX12" fmla="*/ 924560 w 1270000"/>
              <a:gd name="connsiteY12" fmla="*/ 868680 h 1397000"/>
              <a:gd name="connsiteX13" fmla="*/ 1143000 w 1270000"/>
              <a:gd name="connsiteY13" fmla="*/ 751840 h 1397000"/>
              <a:gd name="connsiteX14" fmla="*/ 914400 w 1270000"/>
              <a:gd name="connsiteY14" fmla="*/ 817880 h 1397000"/>
              <a:gd name="connsiteX15" fmla="*/ 731520 w 1270000"/>
              <a:gd name="connsiteY15" fmla="*/ 782320 h 1397000"/>
              <a:gd name="connsiteX16" fmla="*/ 716280 w 1270000"/>
              <a:gd name="connsiteY16" fmla="*/ 645160 h 1397000"/>
              <a:gd name="connsiteX17" fmla="*/ 863600 w 1270000"/>
              <a:gd name="connsiteY17" fmla="*/ 670560 h 1397000"/>
              <a:gd name="connsiteX18" fmla="*/ 955040 w 1270000"/>
              <a:gd name="connsiteY18" fmla="*/ 640080 h 1397000"/>
              <a:gd name="connsiteX19" fmla="*/ 1026160 w 1270000"/>
              <a:gd name="connsiteY19" fmla="*/ 665480 h 1397000"/>
              <a:gd name="connsiteX20" fmla="*/ 975360 w 1270000"/>
              <a:gd name="connsiteY20" fmla="*/ 614680 h 1397000"/>
              <a:gd name="connsiteX21" fmla="*/ 980440 w 1270000"/>
              <a:gd name="connsiteY21" fmla="*/ 528320 h 1397000"/>
              <a:gd name="connsiteX22" fmla="*/ 934720 w 1270000"/>
              <a:gd name="connsiteY22" fmla="*/ 604520 h 1397000"/>
              <a:gd name="connsiteX23" fmla="*/ 858520 w 1270000"/>
              <a:gd name="connsiteY23" fmla="*/ 619760 h 1397000"/>
              <a:gd name="connsiteX24" fmla="*/ 695960 w 1270000"/>
              <a:gd name="connsiteY24" fmla="*/ 574040 h 1397000"/>
              <a:gd name="connsiteX25" fmla="*/ 660400 w 1270000"/>
              <a:gd name="connsiteY25" fmla="*/ 365760 h 1397000"/>
              <a:gd name="connsiteX26" fmla="*/ 853440 w 1270000"/>
              <a:gd name="connsiteY26" fmla="*/ 259080 h 1397000"/>
              <a:gd name="connsiteX27" fmla="*/ 904240 w 1270000"/>
              <a:gd name="connsiteY27" fmla="*/ 157480 h 1397000"/>
              <a:gd name="connsiteX28" fmla="*/ 817880 w 1270000"/>
              <a:gd name="connsiteY28" fmla="*/ 248920 h 1397000"/>
              <a:gd name="connsiteX29" fmla="*/ 665480 w 1270000"/>
              <a:gd name="connsiteY29" fmla="*/ 314960 h 1397000"/>
              <a:gd name="connsiteX30" fmla="*/ 640080 w 1270000"/>
              <a:gd name="connsiteY30" fmla="*/ 198120 h 1397000"/>
              <a:gd name="connsiteX31" fmla="*/ 680720 w 1270000"/>
              <a:gd name="connsiteY31" fmla="*/ 66040 h 1397000"/>
              <a:gd name="connsiteX32" fmla="*/ 609600 w 1270000"/>
              <a:gd name="connsiteY32" fmla="*/ 182880 h 1397000"/>
              <a:gd name="connsiteX33" fmla="*/ 609600 w 1270000"/>
              <a:gd name="connsiteY33" fmla="*/ 304800 h 1397000"/>
              <a:gd name="connsiteX34" fmla="*/ 436880 w 1270000"/>
              <a:gd name="connsiteY34" fmla="*/ 162560 h 1397000"/>
              <a:gd name="connsiteX35" fmla="*/ 375920 w 1270000"/>
              <a:gd name="connsiteY35" fmla="*/ 0 h 1397000"/>
              <a:gd name="connsiteX36" fmla="*/ 401320 w 1270000"/>
              <a:gd name="connsiteY36" fmla="*/ 208280 h 1397000"/>
              <a:gd name="connsiteX37" fmla="*/ 584200 w 1270000"/>
              <a:gd name="connsiteY37" fmla="*/ 340360 h 1397000"/>
              <a:gd name="connsiteX38" fmla="*/ 599440 w 1270000"/>
              <a:gd name="connsiteY38" fmla="*/ 467360 h 1397000"/>
              <a:gd name="connsiteX39" fmla="*/ 355600 w 1270000"/>
              <a:gd name="connsiteY39" fmla="*/ 457200 h 1397000"/>
              <a:gd name="connsiteX40" fmla="*/ 233680 w 1270000"/>
              <a:gd name="connsiteY40" fmla="*/ 355600 h 1397000"/>
              <a:gd name="connsiteX41" fmla="*/ 355600 w 1270000"/>
              <a:gd name="connsiteY41" fmla="*/ 502920 h 1397000"/>
              <a:gd name="connsiteX42" fmla="*/ 599440 w 1270000"/>
              <a:gd name="connsiteY42" fmla="*/ 523240 h 1397000"/>
              <a:gd name="connsiteX43" fmla="*/ 635000 w 1270000"/>
              <a:gd name="connsiteY43" fmla="*/ 675640 h 1397000"/>
              <a:gd name="connsiteX44" fmla="*/ 502920 w 1270000"/>
              <a:gd name="connsiteY44" fmla="*/ 736600 h 1397000"/>
              <a:gd name="connsiteX45" fmla="*/ 208280 w 1270000"/>
              <a:gd name="connsiteY45" fmla="*/ 624840 h 1397000"/>
              <a:gd name="connsiteX46" fmla="*/ 157480 w 1270000"/>
              <a:gd name="connsiteY46" fmla="*/ 502920 h 1397000"/>
              <a:gd name="connsiteX47" fmla="*/ 208280 w 1270000"/>
              <a:gd name="connsiteY47" fmla="*/ 665480 h 1397000"/>
              <a:gd name="connsiteX48" fmla="*/ 335280 w 1270000"/>
              <a:gd name="connsiteY48" fmla="*/ 695960 h 1397000"/>
              <a:gd name="connsiteX49" fmla="*/ 274320 w 1270000"/>
              <a:gd name="connsiteY49" fmla="*/ 782320 h 1397000"/>
              <a:gd name="connsiteX50" fmla="*/ 370840 w 1270000"/>
              <a:gd name="connsiteY50" fmla="*/ 726440 h 1397000"/>
              <a:gd name="connsiteX51" fmla="*/ 513080 w 1270000"/>
              <a:gd name="connsiteY51" fmla="*/ 787400 h 1397000"/>
              <a:gd name="connsiteX52" fmla="*/ 619760 w 1270000"/>
              <a:gd name="connsiteY52" fmla="*/ 746760 h 1397000"/>
              <a:gd name="connsiteX53" fmla="*/ 599440 w 1270000"/>
              <a:gd name="connsiteY53" fmla="*/ 1000760 h 1397000"/>
              <a:gd name="connsiteX54" fmla="*/ 350520 w 1270000"/>
              <a:gd name="connsiteY54" fmla="*/ 995680 h 1397000"/>
              <a:gd name="connsiteX55" fmla="*/ 198120 w 1270000"/>
              <a:gd name="connsiteY55" fmla="*/ 868680 h 1397000"/>
              <a:gd name="connsiteX56" fmla="*/ 0 w 1270000"/>
              <a:gd name="connsiteY56" fmla="*/ 904240 h 1397000"/>
              <a:gd name="connsiteX57" fmla="*/ 187960 w 1270000"/>
              <a:gd name="connsiteY57" fmla="*/ 909320 h 1397000"/>
              <a:gd name="connsiteX58" fmla="*/ 325120 w 1270000"/>
              <a:gd name="connsiteY58" fmla="*/ 1036320 h 1397000"/>
              <a:gd name="connsiteX59" fmla="*/ 589280 w 1270000"/>
              <a:gd name="connsiteY59" fmla="*/ 1076960 h 1397000"/>
              <a:gd name="connsiteX60" fmla="*/ 508000 w 1270000"/>
              <a:gd name="connsiteY60" fmla="*/ 1397000 h 1397000"/>
              <a:gd name="connsiteX0" fmla="*/ 508000 w 1270000"/>
              <a:gd name="connsiteY0" fmla="*/ 1397000 h 1397000"/>
              <a:gd name="connsiteX1" fmla="*/ 726440 w 1270000"/>
              <a:gd name="connsiteY1" fmla="*/ 1397000 h 1397000"/>
              <a:gd name="connsiteX2" fmla="*/ 726440 w 1270000"/>
              <a:gd name="connsiteY2" fmla="*/ 1117600 h 1397000"/>
              <a:gd name="connsiteX3" fmla="*/ 970280 w 1270000"/>
              <a:gd name="connsiteY3" fmla="*/ 1137920 h 1397000"/>
              <a:gd name="connsiteX4" fmla="*/ 1107440 w 1270000"/>
              <a:gd name="connsiteY4" fmla="*/ 965200 h 1397000"/>
              <a:gd name="connsiteX5" fmla="*/ 1270000 w 1270000"/>
              <a:gd name="connsiteY5" fmla="*/ 965200 h 1397000"/>
              <a:gd name="connsiteX6" fmla="*/ 1087120 w 1270000"/>
              <a:gd name="connsiteY6" fmla="*/ 919480 h 1397000"/>
              <a:gd name="connsiteX7" fmla="*/ 990600 w 1270000"/>
              <a:gd name="connsiteY7" fmla="*/ 1026160 h 1397000"/>
              <a:gd name="connsiteX8" fmla="*/ 960120 w 1270000"/>
              <a:gd name="connsiteY8" fmla="*/ 970280 h 1397000"/>
              <a:gd name="connsiteX9" fmla="*/ 949960 w 1270000"/>
              <a:gd name="connsiteY9" fmla="*/ 1056640 h 1397000"/>
              <a:gd name="connsiteX10" fmla="*/ 736600 w 1270000"/>
              <a:gd name="connsiteY10" fmla="*/ 1031240 h 1397000"/>
              <a:gd name="connsiteX11" fmla="*/ 731520 w 1270000"/>
              <a:gd name="connsiteY11" fmla="*/ 838200 h 1397000"/>
              <a:gd name="connsiteX12" fmla="*/ 924560 w 1270000"/>
              <a:gd name="connsiteY12" fmla="*/ 868680 h 1397000"/>
              <a:gd name="connsiteX13" fmla="*/ 1143000 w 1270000"/>
              <a:gd name="connsiteY13" fmla="*/ 751840 h 1397000"/>
              <a:gd name="connsiteX14" fmla="*/ 914400 w 1270000"/>
              <a:gd name="connsiteY14" fmla="*/ 817880 h 1397000"/>
              <a:gd name="connsiteX15" fmla="*/ 731520 w 1270000"/>
              <a:gd name="connsiteY15" fmla="*/ 782320 h 1397000"/>
              <a:gd name="connsiteX16" fmla="*/ 716280 w 1270000"/>
              <a:gd name="connsiteY16" fmla="*/ 645160 h 1397000"/>
              <a:gd name="connsiteX17" fmla="*/ 863600 w 1270000"/>
              <a:gd name="connsiteY17" fmla="*/ 670560 h 1397000"/>
              <a:gd name="connsiteX18" fmla="*/ 955040 w 1270000"/>
              <a:gd name="connsiteY18" fmla="*/ 640080 h 1397000"/>
              <a:gd name="connsiteX19" fmla="*/ 1026160 w 1270000"/>
              <a:gd name="connsiteY19" fmla="*/ 665480 h 1397000"/>
              <a:gd name="connsiteX20" fmla="*/ 975360 w 1270000"/>
              <a:gd name="connsiteY20" fmla="*/ 614680 h 1397000"/>
              <a:gd name="connsiteX21" fmla="*/ 980440 w 1270000"/>
              <a:gd name="connsiteY21" fmla="*/ 528320 h 1397000"/>
              <a:gd name="connsiteX22" fmla="*/ 934720 w 1270000"/>
              <a:gd name="connsiteY22" fmla="*/ 604520 h 1397000"/>
              <a:gd name="connsiteX23" fmla="*/ 858520 w 1270000"/>
              <a:gd name="connsiteY23" fmla="*/ 619760 h 1397000"/>
              <a:gd name="connsiteX24" fmla="*/ 695960 w 1270000"/>
              <a:gd name="connsiteY24" fmla="*/ 574040 h 1397000"/>
              <a:gd name="connsiteX25" fmla="*/ 660400 w 1270000"/>
              <a:gd name="connsiteY25" fmla="*/ 365760 h 1397000"/>
              <a:gd name="connsiteX26" fmla="*/ 853440 w 1270000"/>
              <a:gd name="connsiteY26" fmla="*/ 259080 h 1397000"/>
              <a:gd name="connsiteX27" fmla="*/ 904240 w 1270000"/>
              <a:gd name="connsiteY27" fmla="*/ 157480 h 1397000"/>
              <a:gd name="connsiteX28" fmla="*/ 817880 w 1270000"/>
              <a:gd name="connsiteY28" fmla="*/ 248920 h 1397000"/>
              <a:gd name="connsiteX29" fmla="*/ 665480 w 1270000"/>
              <a:gd name="connsiteY29" fmla="*/ 314960 h 1397000"/>
              <a:gd name="connsiteX30" fmla="*/ 640080 w 1270000"/>
              <a:gd name="connsiteY30" fmla="*/ 198120 h 1397000"/>
              <a:gd name="connsiteX31" fmla="*/ 680720 w 1270000"/>
              <a:gd name="connsiteY31" fmla="*/ 66040 h 1397000"/>
              <a:gd name="connsiteX32" fmla="*/ 609600 w 1270000"/>
              <a:gd name="connsiteY32" fmla="*/ 182880 h 1397000"/>
              <a:gd name="connsiteX33" fmla="*/ 609600 w 1270000"/>
              <a:gd name="connsiteY33" fmla="*/ 304800 h 1397000"/>
              <a:gd name="connsiteX34" fmla="*/ 436880 w 1270000"/>
              <a:gd name="connsiteY34" fmla="*/ 162560 h 1397000"/>
              <a:gd name="connsiteX35" fmla="*/ 375920 w 1270000"/>
              <a:gd name="connsiteY35" fmla="*/ 0 h 1397000"/>
              <a:gd name="connsiteX36" fmla="*/ 401320 w 1270000"/>
              <a:gd name="connsiteY36" fmla="*/ 208280 h 1397000"/>
              <a:gd name="connsiteX37" fmla="*/ 584200 w 1270000"/>
              <a:gd name="connsiteY37" fmla="*/ 340360 h 1397000"/>
              <a:gd name="connsiteX38" fmla="*/ 599440 w 1270000"/>
              <a:gd name="connsiteY38" fmla="*/ 467360 h 1397000"/>
              <a:gd name="connsiteX39" fmla="*/ 355600 w 1270000"/>
              <a:gd name="connsiteY39" fmla="*/ 457200 h 1397000"/>
              <a:gd name="connsiteX40" fmla="*/ 233680 w 1270000"/>
              <a:gd name="connsiteY40" fmla="*/ 355600 h 1397000"/>
              <a:gd name="connsiteX41" fmla="*/ 355600 w 1270000"/>
              <a:gd name="connsiteY41" fmla="*/ 502920 h 1397000"/>
              <a:gd name="connsiteX42" fmla="*/ 599440 w 1270000"/>
              <a:gd name="connsiteY42" fmla="*/ 523240 h 1397000"/>
              <a:gd name="connsiteX43" fmla="*/ 635000 w 1270000"/>
              <a:gd name="connsiteY43" fmla="*/ 675640 h 1397000"/>
              <a:gd name="connsiteX44" fmla="*/ 502920 w 1270000"/>
              <a:gd name="connsiteY44" fmla="*/ 736600 h 1397000"/>
              <a:gd name="connsiteX45" fmla="*/ 228600 w 1270000"/>
              <a:gd name="connsiteY45" fmla="*/ 640080 h 1397000"/>
              <a:gd name="connsiteX46" fmla="*/ 157480 w 1270000"/>
              <a:gd name="connsiteY46" fmla="*/ 502920 h 1397000"/>
              <a:gd name="connsiteX47" fmla="*/ 208280 w 1270000"/>
              <a:gd name="connsiteY47" fmla="*/ 665480 h 1397000"/>
              <a:gd name="connsiteX48" fmla="*/ 335280 w 1270000"/>
              <a:gd name="connsiteY48" fmla="*/ 695960 h 1397000"/>
              <a:gd name="connsiteX49" fmla="*/ 274320 w 1270000"/>
              <a:gd name="connsiteY49" fmla="*/ 782320 h 1397000"/>
              <a:gd name="connsiteX50" fmla="*/ 370840 w 1270000"/>
              <a:gd name="connsiteY50" fmla="*/ 726440 h 1397000"/>
              <a:gd name="connsiteX51" fmla="*/ 513080 w 1270000"/>
              <a:gd name="connsiteY51" fmla="*/ 787400 h 1397000"/>
              <a:gd name="connsiteX52" fmla="*/ 619760 w 1270000"/>
              <a:gd name="connsiteY52" fmla="*/ 746760 h 1397000"/>
              <a:gd name="connsiteX53" fmla="*/ 599440 w 1270000"/>
              <a:gd name="connsiteY53" fmla="*/ 1000760 h 1397000"/>
              <a:gd name="connsiteX54" fmla="*/ 350520 w 1270000"/>
              <a:gd name="connsiteY54" fmla="*/ 995680 h 1397000"/>
              <a:gd name="connsiteX55" fmla="*/ 198120 w 1270000"/>
              <a:gd name="connsiteY55" fmla="*/ 868680 h 1397000"/>
              <a:gd name="connsiteX56" fmla="*/ 0 w 1270000"/>
              <a:gd name="connsiteY56" fmla="*/ 904240 h 1397000"/>
              <a:gd name="connsiteX57" fmla="*/ 187960 w 1270000"/>
              <a:gd name="connsiteY57" fmla="*/ 909320 h 1397000"/>
              <a:gd name="connsiteX58" fmla="*/ 325120 w 1270000"/>
              <a:gd name="connsiteY58" fmla="*/ 1036320 h 1397000"/>
              <a:gd name="connsiteX59" fmla="*/ 589280 w 1270000"/>
              <a:gd name="connsiteY59" fmla="*/ 1076960 h 1397000"/>
              <a:gd name="connsiteX60" fmla="*/ 508000 w 1270000"/>
              <a:gd name="connsiteY60" fmla="*/ 1397000 h 139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1270000" h="1397000">
                <a:moveTo>
                  <a:pt x="508000" y="1397000"/>
                </a:moveTo>
                <a:lnTo>
                  <a:pt x="726440" y="1397000"/>
                </a:lnTo>
                <a:lnTo>
                  <a:pt x="726440" y="1117600"/>
                </a:lnTo>
                <a:lnTo>
                  <a:pt x="970280" y="1137920"/>
                </a:lnTo>
                <a:lnTo>
                  <a:pt x="1107440" y="965200"/>
                </a:lnTo>
                <a:lnTo>
                  <a:pt x="1270000" y="965200"/>
                </a:lnTo>
                <a:lnTo>
                  <a:pt x="1087120" y="919480"/>
                </a:lnTo>
                <a:lnTo>
                  <a:pt x="990600" y="1026160"/>
                </a:lnTo>
                <a:lnTo>
                  <a:pt x="960120" y="970280"/>
                </a:lnTo>
                <a:lnTo>
                  <a:pt x="949960" y="1056640"/>
                </a:lnTo>
                <a:lnTo>
                  <a:pt x="736600" y="1031240"/>
                </a:lnTo>
                <a:lnTo>
                  <a:pt x="731520" y="838200"/>
                </a:lnTo>
                <a:lnTo>
                  <a:pt x="924560" y="868680"/>
                </a:lnTo>
                <a:lnTo>
                  <a:pt x="1143000" y="751840"/>
                </a:lnTo>
                <a:lnTo>
                  <a:pt x="914400" y="817880"/>
                </a:lnTo>
                <a:lnTo>
                  <a:pt x="731520" y="782320"/>
                </a:lnTo>
                <a:lnTo>
                  <a:pt x="716280" y="645160"/>
                </a:lnTo>
                <a:lnTo>
                  <a:pt x="863600" y="670560"/>
                </a:lnTo>
                <a:lnTo>
                  <a:pt x="955040" y="640080"/>
                </a:lnTo>
                <a:lnTo>
                  <a:pt x="1026160" y="665480"/>
                </a:lnTo>
                <a:lnTo>
                  <a:pt x="975360" y="614680"/>
                </a:lnTo>
                <a:lnTo>
                  <a:pt x="980440" y="528320"/>
                </a:lnTo>
                <a:lnTo>
                  <a:pt x="934720" y="604520"/>
                </a:lnTo>
                <a:lnTo>
                  <a:pt x="858520" y="619760"/>
                </a:lnTo>
                <a:lnTo>
                  <a:pt x="695960" y="574040"/>
                </a:lnTo>
                <a:lnTo>
                  <a:pt x="660400" y="365760"/>
                </a:lnTo>
                <a:lnTo>
                  <a:pt x="853440" y="259080"/>
                </a:lnTo>
                <a:lnTo>
                  <a:pt x="904240" y="157480"/>
                </a:lnTo>
                <a:lnTo>
                  <a:pt x="817880" y="248920"/>
                </a:lnTo>
                <a:lnTo>
                  <a:pt x="665480" y="314960"/>
                </a:lnTo>
                <a:lnTo>
                  <a:pt x="640080" y="198120"/>
                </a:lnTo>
                <a:lnTo>
                  <a:pt x="680720" y="66040"/>
                </a:lnTo>
                <a:lnTo>
                  <a:pt x="609600" y="182880"/>
                </a:lnTo>
                <a:lnTo>
                  <a:pt x="609600" y="304800"/>
                </a:lnTo>
                <a:lnTo>
                  <a:pt x="436880" y="162560"/>
                </a:lnTo>
                <a:lnTo>
                  <a:pt x="375920" y="0"/>
                </a:lnTo>
                <a:lnTo>
                  <a:pt x="401320" y="208280"/>
                </a:lnTo>
                <a:lnTo>
                  <a:pt x="584200" y="340360"/>
                </a:lnTo>
                <a:lnTo>
                  <a:pt x="599440" y="467360"/>
                </a:lnTo>
                <a:lnTo>
                  <a:pt x="355600" y="457200"/>
                </a:lnTo>
                <a:lnTo>
                  <a:pt x="233680" y="355600"/>
                </a:lnTo>
                <a:lnTo>
                  <a:pt x="355600" y="502920"/>
                </a:lnTo>
                <a:lnTo>
                  <a:pt x="599440" y="523240"/>
                </a:lnTo>
                <a:lnTo>
                  <a:pt x="635000" y="675640"/>
                </a:lnTo>
                <a:lnTo>
                  <a:pt x="502920" y="736600"/>
                </a:lnTo>
                <a:lnTo>
                  <a:pt x="228600" y="640080"/>
                </a:lnTo>
                <a:lnTo>
                  <a:pt x="157480" y="502920"/>
                </a:lnTo>
                <a:lnTo>
                  <a:pt x="208280" y="665480"/>
                </a:lnTo>
                <a:lnTo>
                  <a:pt x="335280" y="695960"/>
                </a:lnTo>
                <a:lnTo>
                  <a:pt x="274320" y="782320"/>
                </a:lnTo>
                <a:lnTo>
                  <a:pt x="370840" y="726440"/>
                </a:lnTo>
                <a:lnTo>
                  <a:pt x="513080" y="787400"/>
                </a:lnTo>
                <a:lnTo>
                  <a:pt x="619760" y="746760"/>
                </a:lnTo>
                <a:lnTo>
                  <a:pt x="599440" y="1000760"/>
                </a:lnTo>
                <a:lnTo>
                  <a:pt x="350520" y="995680"/>
                </a:lnTo>
                <a:lnTo>
                  <a:pt x="198120" y="868680"/>
                </a:lnTo>
                <a:lnTo>
                  <a:pt x="0" y="904240"/>
                </a:lnTo>
                <a:lnTo>
                  <a:pt x="187960" y="909320"/>
                </a:lnTo>
                <a:lnTo>
                  <a:pt x="325120" y="1036320"/>
                </a:lnTo>
                <a:lnTo>
                  <a:pt x="589280" y="1076960"/>
                </a:lnTo>
                <a:lnTo>
                  <a:pt x="508000" y="139700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3" name="フリーフォーム 32"/>
          <p:cNvSpPr/>
          <p:nvPr/>
        </p:nvSpPr>
        <p:spPr bwMode="auto">
          <a:xfrm>
            <a:off x="902550" y="1262596"/>
            <a:ext cx="830580" cy="1173480"/>
          </a:xfrm>
          <a:custGeom>
            <a:avLst/>
            <a:gdLst>
              <a:gd name="connsiteX0" fmla="*/ 106680 w 830580"/>
              <a:gd name="connsiteY0" fmla="*/ 1165860 h 1173480"/>
              <a:gd name="connsiteX1" fmla="*/ 99060 w 830580"/>
              <a:gd name="connsiteY1" fmla="*/ 441960 h 1173480"/>
              <a:gd name="connsiteX2" fmla="*/ 22860 w 830580"/>
              <a:gd name="connsiteY2" fmla="*/ 304800 h 1173480"/>
              <a:gd name="connsiteX3" fmla="*/ 0 w 830580"/>
              <a:gd name="connsiteY3" fmla="*/ 60960 h 1173480"/>
              <a:gd name="connsiteX4" fmla="*/ 68580 w 830580"/>
              <a:gd name="connsiteY4" fmla="*/ 289560 h 1173480"/>
              <a:gd name="connsiteX5" fmla="*/ 160020 w 830580"/>
              <a:gd name="connsiteY5" fmla="*/ 403860 h 1173480"/>
              <a:gd name="connsiteX6" fmla="*/ 182880 w 830580"/>
              <a:gd name="connsiteY6" fmla="*/ 601980 h 1173480"/>
              <a:gd name="connsiteX7" fmla="*/ 403860 w 830580"/>
              <a:gd name="connsiteY7" fmla="*/ 495300 h 1173480"/>
              <a:gd name="connsiteX8" fmla="*/ 480060 w 830580"/>
              <a:gd name="connsiteY8" fmla="*/ 259080 h 1173480"/>
              <a:gd name="connsiteX9" fmla="*/ 579120 w 830580"/>
              <a:gd name="connsiteY9" fmla="*/ 274320 h 1173480"/>
              <a:gd name="connsiteX10" fmla="*/ 830580 w 830580"/>
              <a:gd name="connsiteY10" fmla="*/ 0 h 1173480"/>
              <a:gd name="connsiteX11" fmla="*/ 601980 w 830580"/>
              <a:gd name="connsiteY11" fmla="*/ 342900 h 1173480"/>
              <a:gd name="connsiteX12" fmla="*/ 533400 w 830580"/>
              <a:gd name="connsiteY12" fmla="*/ 342900 h 1173480"/>
              <a:gd name="connsiteX13" fmla="*/ 502920 w 830580"/>
              <a:gd name="connsiteY13" fmla="*/ 579120 h 1173480"/>
              <a:gd name="connsiteX14" fmla="*/ 289560 w 830580"/>
              <a:gd name="connsiteY14" fmla="*/ 769620 h 1173480"/>
              <a:gd name="connsiteX15" fmla="*/ 396240 w 830580"/>
              <a:gd name="connsiteY15" fmla="*/ 1173480 h 1173480"/>
              <a:gd name="connsiteX16" fmla="*/ 106680 w 830580"/>
              <a:gd name="connsiteY16" fmla="*/ 1165860 h 1173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30580" h="1173480">
                <a:moveTo>
                  <a:pt x="106680" y="1165860"/>
                </a:moveTo>
                <a:lnTo>
                  <a:pt x="99060" y="441960"/>
                </a:lnTo>
                <a:lnTo>
                  <a:pt x="22860" y="304800"/>
                </a:lnTo>
                <a:lnTo>
                  <a:pt x="0" y="60960"/>
                </a:lnTo>
                <a:lnTo>
                  <a:pt x="68580" y="289560"/>
                </a:lnTo>
                <a:lnTo>
                  <a:pt x="160020" y="403860"/>
                </a:lnTo>
                <a:lnTo>
                  <a:pt x="182880" y="601980"/>
                </a:lnTo>
                <a:lnTo>
                  <a:pt x="403860" y="495300"/>
                </a:lnTo>
                <a:lnTo>
                  <a:pt x="480060" y="259080"/>
                </a:lnTo>
                <a:lnTo>
                  <a:pt x="579120" y="274320"/>
                </a:lnTo>
                <a:lnTo>
                  <a:pt x="830580" y="0"/>
                </a:lnTo>
                <a:lnTo>
                  <a:pt x="601980" y="342900"/>
                </a:lnTo>
                <a:lnTo>
                  <a:pt x="533400" y="342900"/>
                </a:lnTo>
                <a:lnTo>
                  <a:pt x="502920" y="579120"/>
                </a:lnTo>
                <a:lnTo>
                  <a:pt x="289560" y="769620"/>
                </a:lnTo>
                <a:lnTo>
                  <a:pt x="396240" y="1173480"/>
                </a:lnTo>
                <a:lnTo>
                  <a:pt x="106680" y="116586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5" name="フリーフォーム 34"/>
          <p:cNvSpPr/>
          <p:nvPr/>
        </p:nvSpPr>
        <p:spPr bwMode="auto">
          <a:xfrm>
            <a:off x="4297680" y="2783840"/>
            <a:ext cx="1397000" cy="1590040"/>
          </a:xfrm>
          <a:custGeom>
            <a:avLst/>
            <a:gdLst>
              <a:gd name="connsiteX0" fmla="*/ 441960 w 1397000"/>
              <a:gd name="connsiteY0" fmla="*/ 1590040 h 1590040"/>
              <a:gd name="connsiteX1" fmla="*/ 688340 w 1397000"/>
              <a:gd name="connsiteY1" fmla="*/ 1590040 h 1590040"/>
              <a:gd name="connsiteX2" fmla="*/ 693420 w 1397000"/>
              <a:gd name="connsiteY2" fmla="*/ 1310640 h 1590040"/>
              <a:gd name="connsiteX3" fmla="*/ 825500 w 1397000"/>
              <a:gd name="connsiteY3" fmla="*/ 1206500 h 1590040"/>
              <a:gd name="connsiteX4" fmla="*/ 833120 w 1397000"/>
              <a:gd name="connsiteY4" fmla="*/ 1003300 h 1590040"/>
              <a:gd name="connsiteX5" fmla="*/ 1000760 w 1397000"/>
              <a:gd name="connsiteY5" fmla="*/ 967740 h 1590040"/>
              <a:gd name="connsiteX6" fmla="*/ 1244600 w 1397000"/>
              <a:gd name="connsiteY6" fmla="*/ 822960 h 1590040"/>
              <a:gd name="connsiteX7" fmla="*/ 1290320 w 1397000"/>
              <a:gd name="connsiteY7" fmla="*/ 657860 h 1590040"/>
              <a:gd name="connsiteX8" fmla="*/ 1209040 w 1397000"/>
              <a:gd name="connsiteY8" fmla="*/ 792480 h 1590040"/>
              <a:gd name="connsiteX9" fmla="*/ 1115060 w 1397000"/>
              <a:gd name="connsiteY9" fmla="*/ 840740 h 1590040"/>
              <a:gd name="connsiteX10" fmla="*/ 1099820 w 1397000"/>
              <a:gd name="connsiteY10" fmla="*/ 708660 h 1590040"/>
              <a:gd name="connsiteX11" fmla="*/ 1071880 w 1397000"/>
              <a:gd name="connsiteY11" fmla="*/ 858520 h 1590040"/>
              <a:gd name="connsiteX12" fmla="*/ 993140 w 1397000"/>
              <a:gd name="connsiteY12" fmla="*/ 906780 h 1590040"/>
              <a:gd name="connsiteX13" fmla="*/ 840740 w 1397000"/>
              <a:gd name="connsiteY13" fmla="*/ 929640 h 1590040"/>
              <a:gd name="connsiteX14" fmla="*/ 876300 w 1397000"/>
              <a:gd name="connsiteY14" fmla="*/ 736600 h 1590040"/>
              <a:gd name="connsiteX15" fmla="*/ 1092200 w 1397000"/>
              <a:gd name="connsiteY15" fmla="*/ 637540 h 1590040"/>
              <a:gd name="connsiteX16" fmla="*/ 1214120 w 1397000"/>
              <a:gd name="connsiteY16" fmla="*/ 467360 h 1590040"/>
              <a:gd name="connsiteX17" fmla="*/ 1397000 w 1397000"/>
              <a:gd name="connsiteY17" fmla="*/ 370840 h 1590040"/>
              <a:gd name="connsiteX18" fmla="*/ 1191260 w 1397000"/>
              <a:gd name="connsiteY18" fmla="*/ 431800 h 1590040"/>
              <a:gd name="connsiteX19" fmla="*/ 1153160 w 1397000"/>
              <a:gd name="connsiteY19" fmla="*/ 482600 h 1590040"/>
              <a:gd name="connsiteX20" fmla="*/ 1089660 w 1397000"/>
              <a:gd name="connsiteY20" fmla="*/ 396240 h 1590040"/>
              <a:gd name="connsiteX21" fmla="*/ 1122680 w 1397000"/>
              <a:gd name="connsiteY21" fmla="*/ 505460 h 1590040"/>
              <a:gd name="connsiteX22" fmla="*/ 1056640 w 1397000"/>
              <a:gd name="connsiteY22" fmla="*/ 586740 h 1590040"/>
              <a:gd name="connsiteX23" fmla="*/ 891540 w 1397000"/>
              <a:gd name="connsiteY23" fmla="*/ 642620 h 1590040"/>
              <a:gd name="connsiteX24" fmla="*/ 1003300 w 1397000"/>
              <a:gd name="connsiteY24" fmla="*/ 360680 h 1590040"/>
              <a:gd name="connsiteX25" fmla="*/ 1229360 w 1397000"/>
              <a:gd name="connsiteY25" fmla="*/ 251460 h 1590040"/>
              <a:gd name="connsiteX26" fmla="*/ 1338580 w 1397000"/>
              <a:gd name="connsiteY26" fmla="*/ 68580 h 1590040"/>
              <a:gd name="connsiteX27" fmla="*/ 1264920 w 1397000"/>
              <a:gd name="connsiteY27" fmla="*/ 132080 h 1590040"/>
              <a:gd name="connsiteX28" fmla="*/ 1206500 w 1397000"/>
              <a:gd name="connsiteY28" fmla="*/ 66040 h 1590040"/>
              <a:gd name="connsiteX29" fmla="*/ 1242060 w 1397000"/>
              <a:gd name="connsiteY29" fmla="*/ 152400 h 1590040"/>
              <a:gd name="connsiteX30" fmla="*/ 1206500 w 1397000"/>
              <a:gd name="connsiteY30" fmla="*/ 208280 h 1590040"/>
              <a:gd name="connsiteX31" fmla="*/ 1117600 w 1397000"/>
              <a:gd name="connsiteY31" fmla="*/ 243840 h 1590040"/>
              <a:gd name="connsiteX32" fmla="*/ 1122680 w 1397000"/>
              <a:gd name="connsiteY32" fmla="*/ 139700 h 1590040"/>
              <a:gd name="connsiteX33" fmla="*/ 1079500 w 1397000"/>
              <a:gd name="connsiteY33" fmla="*/ 238760 h 1590040"/>
              <a:gd name="connsiteX34" fmla="*/ 1021080 w 1397000"/>
              <a:gd name="connsiteY34" fmla="*/ 248920 h 1590040"/>
              <a:gd name="connsiteX35" fmla="*/ 939800 w 1397000"/>
              <a:gd name="connsiteY35" fmla="*/ 76200 h 1590040"/>
              <a:gd name="connsiteX36" fmla="*/ 949960 w 1397000"/>
              <a:gd name="connsiteY36" fmla="*/ 0 h 1590040"/>
              <a:gd name="connsiteX37" fmla="*/ 896620 w 1397000"/>
              <a:gd name="connsiteY37" fmla="*/ 76200 h 1590040"/>
              <a:gd name="connsiteX38" fmla="*/ 929640 w 1397000"/>
              <a:gd name="connsiteY38" fmla="*/ 170180 h 1590040"/>
              <a:gd name="connsiteX39" fmla="*/ 838200 w 1397000"/>
              <a:gd name="connsiteY39" fmla="*/ 157480 h 1590040"/>
              <a:gd name="connsiteX40" fmla="*/ 721360 w 1397000"/>
              <a:gd name="connsiteY40" fmla="*/ 55880 h 1590040"/>
              <a:gd name="connsiteX41" fmla="*/ 810260 w 1397000"/>
              <a:gd name="connsiteY41" fmla="*/ 187960 h 1590040"/>
              <a:gd name="connsiteX42" fmla="*/ 922020 w 1397000"/>
              <a:gd name="connsiteY42" fmla="*/ 213360 h 1590040"/>
              <a:gd name="connsiteX43" fmla="*/ 949960 w 1397000"/>
              <a:gd name="connsiteY43" fmla="*/ 307340 h 1590040"/>
              <a:gd name="connsiteX44" fmla="*/ 891540 w 1397000"/>
              <a:gd name="connsiteY44" fmla="*/ 434340 h 1590040"/>
              <a:gd name="connsiteX45" fmla="*/ 718820 w 1397000"/>
              <a:gd name="connsiteY45" fmla="*/ 378460 h 1590040"/>
              <a:gd name="connsiteX46" fmla="*/ 609600 w 1397000"/>
              <a:gd name="connsiteY46" fmla="*/ 243840 h 1590040"/>
              <a:gd name="connsiteX47" fmla="*/ 599440 w 1397000"/>
              <a:gd name="connsiteY47" fmla="*/ 139700 h 1590040"/>
              <a:gd name="connsiteX48" fmla="*/ 576580 w 1397000"/>
              <a:gd name="connsiteY48" fmla="*/ 228600 h 1590040"/>
              <a:gd name="connsiteX49" fmla="*/ 508000 w 1397000"/>
              <a:gd name="connsiteY49" fmla="*/ 121920 h 1590040"/>
              <a:gd name="connsiteX50" fmla="*/ 538480 w 1397000"/>
              <a:gd name="connsiteY50" fmla="*/ 238760 h 1590040"/>
              <a:gd name="connsiteX51" fmla="*/ 429260 w 1397000"/>
              <a:gd name="connsiteY51" fmla="*/ 215900 h 1590040"/>
              <a:gd name="connsiteX52" fmla="*/ 576580 w 1397000"/>
              <a:gd name="connsiteY52" fmla="*/ 287020 h 1590040"/>
              <a:gd name="connsiteX53" fmla="*/ 650240 w 1397000"/>
              <a:gd name="connsiteY53" fmla="*/ 391160 h 1590040"/>
              <a:gd name="connsiteX54" fmla="*/ 533400 w 1397000"/>
              <a:gd name="connsiteY54" fmla="*/ 421640 h 1590040"/>
              <a:gd name="connsiteX55" fmla="*/ 693420 w 1397000"/>
              <a:gd name="connsiteY55" fmla="*/ 434340 h 1590040"/>
              <a:gd name="connsiteX56" fmla="*/ 835660 w 1397000"/>
              <a:gd name="connsiteY56" fmla="*/ 485140 h 1590040"/>
              <a:gd name="connsiteX57" fmla="*/ 756920 w 1397000"/>
              <a:gd name="connsiteY57" fmla="*/ 665480 h 1590040"/>
              <a:gd name="connsiteX58" fmla="*/ 553720 w 1397000"/>
              <a:gd name="connsiteY58" fmla="*/ 655320 h 1590040"/>
              <a:gd name="connsiteX59" fmla="*/ 375920 w 1397000"/>
              <a:gd name="connsiteY59" fmla="*/ 505460 h 1590040"/>
              <a:gd name="connsiteX60" fmla="*/ 327660 w 1397000"/>
              <a:gd name="connsiteY60" fmla="*/ 327660 h 1590040"/>
              <a:gd name="connsiteX61" fmla="*/ 317500 w 1397000"/>
              <a:gd name="connsiteY61" fmla="*/ 426720 h 1590040"/>
              <a:gd name="connsiteX62" fmla="*/ 220980 w 1397000"/>
              <a:gd name="connsiteY62" fmla="*/ 332740 h 1590040"/>
              <a:gd name="connsiteX63" fmla="*/ 185420 w 1397000"/>
              <a:gd name="connsiteY63" fmla="*/ 228600 h 1590040"/>
              <a:gd name="connsiteX64" fmla="*/ 187960 w 1397000"/>
              <a:gd name="connsiteY64" fmla="*/ 327660 h 1590040"/>
              <a:gd name="connsiteX65" fmla="*/ 127000 w 1397000"/>
              <a:gd name="connsiteY65" fmla="*/ 302260 h 1590040"/>
              <a:gd name="connsiteX66" fmla="*/ 0 w 1397000"/>
              <a:gd name="connsiteY66" fmla="*/ 332740 h 1590040"/>
              <a:gd name="connsiteX67" fmla="*/ 121920 w 1397000"/>
              <a:gd name="connsiteY67" fmla="*/ 340360 h 1590040"/>
              <a:gd name="connsiteX68" fmla="*/ 203200 w 1397000"/>
              <a:gd name="connsiteY68" fmla="*/ 383540 h 1590040"/>
              <a:gd name="connsiteX69" fmla="*/ 88900 w 1397000"/>
              <a:gd name="connsiteY69" fmla="*/ 403860 h 1590040"/>
              <a:gd name="connsiteX70" fmla="*/ 226060 w 1397000"/>
              <a:gd name="connsiteY70" fmla="*/ 419100 h 1590040"/>
              <a:gd name="connsiteX71" fmla="*/ 322580 w 1397000"/>
              <a:gd name="connsiteY71" fmla="*/ 538480 h 1590040"/>
              <a:gd name="connsiteX72" fmla="*/ 459740 w 1397000"/>
              <a:gd name="connsiteY72" fmla="*/ 668020 h 1590040"/>
              <a:gd name="connsiteX73" fmla="*/ 274320 w 1397000"/>
              <a:gd name="connsiteY73" fmla="*/ 680720 h 1590040"/>
              <a:gd name="connsiteX74" fmla="*/ 462280 w 1397000"/>
              <a:gd name="connsiteY74" fmla="*/ 721360 h 1590040"/>
              <a:gd name="connsiteX75" fmla="*/ 703580 w 1397000"/>
              <a:gd name="connsiteY75" fmla="*/ 746760 h 1590040"/>
              <a:gd name="connsiteX76" fmla="*/ 637540 w 1397000"/>
              <a:gd name="connsiteY76" fmla="*/ 937260 h 1590040"/>
              <a:gd name="connsiteX77" fmla="*/ 502920 w 1397000"/>
              <a:gd name="connsiteY77" fmla="*/ 962660 h 1590040"/>
              <a:gd name="connsiteX78" fmla="*/ 322580 w 1397000"/>
              <a:gd name="connsiteY78" fmla="*/ 840740 h 1590040"/>
              <a:gd name="connsiteX79" fmla="*/ 137160 w 1397000"/>
              <a:gd name="connsiteY79" fmla="*/ 894080 h 1590040"/>
              <a:gd name="connsiteX80" fmla="*/ 309880 w 1397000"/>
              <a:gd name="connsiteY80" fmla="*/ 889000 h 1590040"/>
              <a:gd name="connsiteX81" fmla="*/ 454660 w 1397000"/>
              <a:gd name="connsiteY81" fmla="*/ 1016000 h 1590040"/>
              <a:gd name="connsiteX82" fmla="*/ 629920 w 1397000"/>
              <a:gd name="connsiteY82" fmla="*/ 1008380 h 1590040"/>
              <a:gd name="connsiteX83" fmla="*/ 571500 w 1397000"/>
              <a:gd name="connsiteY83" fmla="*/ 1115060 h 1590040"/>
              <a:gd name="connsiteX84" fmla="*/ 469900 w 1397000"/>
              <a:gd name="connsiteY84" fmla="*/ 1186180 h 1590040"/>
              <a:gd name="connsiteX85" fmla="*/ 441960 w 1397000"/>
              <a:gd name="connsiteY85" fmla="*/ 1590040 h 1590040"/>
              <a:gd name="connsiteX0" fmla="*/ 365760 w 1397000"/>
              <a:gd name="connsiteY0" fmla="*/ 1587500 h 1590040"/>
              <a:gd name="connsiteX1" fmla="*/ 688340 w 1397000"/>
              <a:gd name="connsiteY1" fmla="*/ 1590040 h 1590040"/>
              <a:gd name="connsiteX2" fmla="*/ 693420 w 1397000"/>
              <a:gd name="connsiteY2" fmla="*/ 1310640 h 1590040"/>
              <a:gd name="connsiteX3" fmla="*/ 825500 w 1397000"/>
              <a:gd name="connsiteY3" fmla="*/ 1206500 h 1590040"/>
              <a:gd name="connsiteX4" fmla="*/ 833120 w 1397000"/>
              <a:gd name="connsiteY4" fmla="*/ 1003300 h 1590040"/>
              <a:gd name="connsiteX5" fmla="*/ 1000760 w 1397000"/>
              <a:gd name="connsiteY5" fmla="*/ 967740 h 1590040"/>
              <a:gd name="connsiteX6" fmla="*/ 1244600 w 1397000"/>
              <a:gd name="connsiteY6" fmla="*/ 822960 h 1590040"/>
              <a:gd name="connsiteX7" fmla="*/ 1290320 w 1397000"/>
              <a:gd name="connsiteY7" fmla="*/ 657860 h 1590040"/>
              <a:gd name="connsiteX8" fmla="*/ 1209040 w 1397000"/>
              <a:gd name="connsiteY8" fmla="*/ 792480 h 1590040"/>
              <a:gd name="connsiteX9" fmla="*/ 1115060 w 1397000"/>
              <a:gd name="connsiteY9" fmla="*/ 840740 h 1590040"/>
              <a:gd name="connsiteX10" fmla="*/ 1099820 w 1397000"/>
              <a:gd name="connsiteY10" fmla="*/ 708660 h 1590040"/>
              <a:gd name="connsiteX11" fmla="*/ 1071880 w 1397000"/>
              <a:gd name="connsiteY11" fmla="*/ 858520 h 1590040"/>
              <a:gd name="connsiteX12" fmla="*/ 993140 w 1397000"/>
              <a:gd name="connsiteY12" fmla="*/ 906780 h 1590040"/>
              <a:gd name="connsiteX13" fmla="*/ 840740 w 1397000"/>
              <a:gd name="connsiteY13" fmla="*/ 929640 h 1590040"/>
              <a:gd name="connsiteX14" fmla="*/ 876300 w 1397000"/>
              <a:gd name="connsiteY14" fmla="*/ 736600 h 1590040"/>
              <a:gd name="connsiteX15" fmla="*/ 1092200 w 1397000"/>
              <a:gd name="connsiteY15" fmla="*/ 637540 h 1590040"/>
              <a:gd name="connsiteX16" fmla="*/ 1214120 w 1397000"/>
              <a:gd name="connsiteY16" fmla="*/ 467360 h 1590040"/>
              <a:gd name="connsiteX17" fmla="*/ 1397000 w 1397000"/>
              <a:gd name="connsiteY17" fmla="*/ 370840 h 1590040"/>
              <a:gd name="connsiteX18" fmla="*/ 1191260 w 1397000"/>
              <a:gd name="connsiteY18" fmla="*/ 431800 h 1590040"/>
              <a:gd name="connsiteX19" fmla="*/ 1153160 w 1397000"/>
              <a:gd name="connsiteY19" fmla="*/ 482600 h 1590040"/>
              <a:gd name="connsiteX20" fmla="*/ 1089660 w 1397000"/>
              <a:gd name="connsiteY20" fmla="*/ 396240 h 1590040"/>
              <a:gd name="connsiteX21" fmla="*/ 1122680 w 1397000"/>
              <a:gd name="connsiteY21" fmla="*/ 505460 h 1590040"/>
              <a:gd name="connsiteX22" fmla="*/ 1056640 w 1397000"/>
              <a:gd name="connsiteY22" fmla="*/ 586740 h 1590040"/>
              <a:gd name="connsiteX23" fmla="*/ 891540 w 1397000"/>
              <a:gd name="connsiteY23" fmla="*/ 642620 h 1590040"/>
              <a:gd name="connsiteX24" fmla="*/ 1003300 w 1397000"/>
              <a:gd name="connsiteY24" fmla="*/ 360680 h 1590040"/>
              <a:gd name="connsiteX25" fmla="*/ 1229360 w 1397000"/>
              <a:gd name="connsiteY25" fmla="*/ 251460 h 1590040"/>
              <a:gd name="connsiteX26" fmla="*/ 1338580 w 1397000"/>
              <a:gd name="connsiteY26" fmla="*/ 68580 h 1590040"/>
              <a:gd name="connsiteX27" fmla="*/ 1264920 w 1397000"/>
              <a:gd name="connsiteY27" fmla="*/ 132080 h 1590040"/>
              <a:gd name="connsiteX28" fmla="*/ 1206500 w 1397000"/>
              <a:gd name="connsiteY28" fmla="*/ 66040 h 1590040"/>
              <a:gd name="connsiteX29" fmla="*/ 1242060 w 1397000"/>
              <a:gd name="connsiteY29" fmla="*/ 152400 h 1590040"/>
              <a:gd name="connsiteX30" fmla="*/ 1206500 w 1397000"/>
              <a:gd name="connsiteY30" fmla="*/ 208280 h 1590040"/>
              <a:gd name="connsiteX31" fmla="*/ 1117600 w 1397000"/>
              <a:gd name="connsiteY31" fmla="*/ 243840 h 1590040"/>
              <a:gd name="connsiteX32" fmla="*/ 1122680 w 1397000"/>
              <a:gd name="connsiteY32" fmla="*/ 139700 h 1590040"/>
              <a:gd name="connsiteX33" fmla="*/ 1079500 w 1397000"/>
              <a:gd name="connsiteY33" fmla="*/ 238760 h 1590040"/>
              <a:gd name="connsiteX34" fmla="*/ 1021080 w 1397000"/>
              <a:gd name="connsiteY34" fmla="*/ 248920 h 1590040"/>
              <a:gd name="connsiteX35" fmla="*/ 939800 w 1397000"/>
              <a:gd name="connsiteY35" fmla="*/ 76200 h 1590040"/>
              <a:gd name="connsiteX36" fmla="*/ 949960 w 1397000"/>
              <a:gd name="connsiteY36" fmla="*/ 0 h 1590040"/>
              <a:gd name="connsiteX37" fmla="*/ 896620 w 1397000"/>
              <a:gd name="connsiteY37" fmla="*/ 76200 h 1590040"/>
              <a:gd name="connsiteX38" fmla="*/ 929640 w 1397000"/>
              <a:gd name="connsiteY38" fmla="*/ 170180 h 1590040"/>
              <a:gd name="connsiteX39" fmla="*/ 838200 w 1397000"/>
              <a:gd name="connsiteY39" fmla="*/ 157480 h 1590040"/>
              <a:gd name="connsiteX40" fmla="*/ 721360 w 1397000"/>
              <a:gd name="connsiteY40" fmla="*/ 55880 h 1590040"/>
              <a:gd name="connsiteX41" fmla="*/ 810260 w 1397000"/>
              <a:gd name="connsiteY41" fmla="*/ 187960 h 1590040"/>
              <a:gd name="connsiteX42" fmla="*/ 922020 w 1397000"/>
              <a:gd name="connsiteY42" fmla="*/ 213360 h 1590040"/>
              <a:gd name="connsiteX43" fmla="*/ 949960 w 1397000"/>
              <a:gd name="connsiteY43" fmla="*/ 307340 h 1590040"/>
              <a:gd name="connsiteX44" fmla="*/ 891540 w 1397000"/>
              <a:gd name="connsiteY44" fmla="*/ 434340 h 1590040"/>
              <a:gd name="connsiteX45" fmla="*/ 718820 w 1397000"/>
              <a:gd name="connsiteY45" fmla="*/ 378460 h 1590040"/>
              <a:gd name="connsiteX46" fmla="*/ 609600 w 1397000"/>
              <a:gd name="connsiteY46" fmla="*/ 243840 h 1590040"/>
              <a:gd name="connsiteX47" fmla="*/ 599440 w 1397000"/>
              <a:gd name="connsiteY47" fmla="*/ 139700 h 1590040"/>
              <a:gd name="connsiteX48" fmla="*/ 576580 w 1397000"/>
              <a:gd name="connsiteY48" fmla="*/ 228600 h 1590040"/>
              <a:gd name="connsiteX49" fmla="*/ 508000 w 1397000"/>
              <a:gd name="connsiteY49" fmla="*/ 121920 h 1590040"/>
              <a:gd name="connsiteX50" fmla="*/ 538480 w 1397000"/>
              <a:gd name="connsiteY50" fmla="*/ 238760 h 1590040"/>
              <a:gd name="connsiteX51" fmla="*/ 429260 w 1397000"/>
              <a:gd name="connsiteY51" fmla="*/ 215900 h 1590040"/>
              <a:gd name="connsiteX52" fmla="*/ 576580 w 1397000"/>
              <a:gd name="connsiteY52" fmla="*/ 287020 h 1590040"/>
              <a:gd name="connsiteX53" fmla="*/ 650240 w 1397000"/>
              <a:gd name="connsiteY53" fmla="*/ 391160 h 1590040"/>
              <a:gd name="connsiteX54" fmla="*/ 533400 w 1397000"/>
              <a:gd name="connsiteY54" fmla="*/ 421640 h 1590040"/>
              <a:gd name="connsiteX55" fmla="*/ 693420 w 1397000"/>
              <a:gd name="connsiteY55" fmla="*/ 434340 h 1590040"/>
              <a:gd name="connsiteX56" fmla="*/ 835660 w 1397000"/>
              <a:gd name="connsiteY56" fmla="*/ 485140 h 1590040"/>
              <a:gd name="connsiteX57" fmla="*/ 756920 w 1397000"/>
              <a:gd name="connsiteY57" fmla="*/ 665480 h 1590040"/>
              <a:gd name="connsiteX58" fmla="*/ 553720 w 1397000"/>
              <a:gd name="connsiteY58" fmla="*/ 655320 h 1590040"/>
              <a:gd name="connsiteX59" fmla="*/ 375920 w 1397000"/>
              <a:gd name="connsiteY59" fmla="*/ 505460 h 1590040"/>
              <a:gd name="connsiteX60" fmla="*/ 327660 w 1397000"/>
              <a:gd name="connsiteY60" fmla="*/ 327660 h 1590040"/>
              <a:gd name="connsiteX61" fmla="*/ 317500 w 1397000"/>
              <a:gd name="connsiteY61" fmla="*/ 426720 h 1590040"/>
              <a:gd name="connsiteX62" fmla="*/ 220980 w 1397000"/>
              <a:gd name="connsiteY62" fmla="*/ 332740 h 1590040"/>
              <a:gd name="connsiteX63" fmla="*/ 185420 w 1397000"/>
              <a:gd name="connsiteY63" fmla="*/ 228600 h 1590040"/>
              <a:gd name="connsiteX64" fmla="*/ 187960 w 1397000"/>
              <a:gd name="connsiteY64" fmla="*/ 327660 h 1590040"/>
              <a:gd name="connsiteX65" fmla="*/ 127000 w 1397000"/>
              <a:gd name="connsiteY65" fmla="*/ 302260 h 1590040"/>
              <a:gd name="connsiteX66" fmla="*/ 0 w 1397000"/>
              <a:gd name="connsiteY66" fmla="*/ 332740 h 1590040"/>
              <a:gd name="connsiteX67" fmla="*/ 121920 w 1397000"/>
              <a:gd name="connsiteY67" fmla="*/ 340360 h 1590040"/>
              <a:gd name="connsiteX68" fmla="*/ 203200 w 1397000"/>
              <a:gd name="connsiteY68" fmla="*/ 383540 h 1590040"/>
              <a:gd name="connsiteX69" fmla="*/ 88900 w 1397000"/>
              <a:gd name="connsiteY69" fmla="*/ 403860 h 1590040"/>
              <a:gd name="connsiteX70" fmla="*/ 226060 w 1397000"/>
              <a:gd name="connsiteY70" fmla="*/ 419100 h 1590040"/>
              <a:gd name="connsiteX71" fmla="*/ 322580 w 1397000"/>
              <a:gd name="connsiteY71" fmla="*/ 538480 h 1590040"/>
              <a:gd name="connsiteX72" fmla="*/ 459740 w 1397000"/>
              <a:gd name="connsiteY72" fmla="*/ 668020 h 1590040"/>
              <a:gd name="connsiteX73" fmla="*/ 274320 w 1397000"/>
              <a:gd name="connsiteY73" fmla="*/ 680720 h 1590040"/>
              <a:gd name="connsiteX74" fmla="*/ 462280 w 1397000"/>
              <a:gd name="connsiteY74" fmla="*/ 721360 h 1590040"/>
              <a:gd name="connsiteX75" fmla="*/ 703580 w 1397000"/>
              <a:gd name="connsiteY75" fmla="*/ 746760 h 1590040"/>
              <a:gd name="connsiteX76" fmla="*/ 637540 w 1397000"/>
              <a:gd name="connsiteY76" fmla="*/ 937260 h 1590040"/>
              <a:gd name="connsiteX77" fmla="*/ 502920 w 1397000"/>
              <a:gd name="connsiteY77" fmla="*/ 962660 h 1590040"/>
              <a:gd name="connsiteX78" fmla="*/ 322580 w 1397000"/>
              <a:gd name="connsiteY78" fmla="*/ 840740 h 1590040"/>
              <a:gd name="connsiteX79" fmla="*/ 137160 w 1397000"/>
              <a:gd name="connsiteY79" fmla="*/ 894080 h 1590040"/>
              <a:gd name="connsiteX80" fmla="*/ 309880 w 1397000"/>
              <a:gd name="connsiteY80" fmla="*/ 889000 h 1590040"/>
              <a:gd name="connsiteX81" fmla="*/ 454660 w 1397000"/>
              <a:gd name="connsiteY81" fmla="*/ 1016000 h 1590040"/>
              <a:gd name="connsiteX82" fmla="*/ 629920 w 1397000"/>
              <a:gd name="connsiteY82" fmla="*/ 1008380 h 1590040"/>
              <a:gd name="connsiteX83" fmla="*/ 571500 w 1397000"/>
              <a:gd name="connsiteY83" fmla="*/ 1115060 h 1590040"/>
              <a:gd name="connsiteX84" fmla="*/ 469900 w 1397000"/>
              <a:gd name="connsiteY84" fmla="*/ 1186180 h 1590040"/>
              <a:gd name="connsiteX85" fmla="*/ 365760 w 1397000"/>
              <a:gd name="connsiteY85" fmla="*/ 1587500 h 159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1397000" h="1590040">
                <a:moveTo>
                  <a:pt x="365760" y="1587500"/>
                </a:moveTo>
                <a:lnTo>
                  <a:pt x="688340" y="1590040"/>
                </a:lnTo>
                <a:cubicBezTo>
                  <a:pt x="690033" y="1496907"/>
                  <a:pt x="691727" y="1403773"/>
                  <a:pt x="693420" y="1310640"/>
                </a:cubicBezTo>
                <a:lnTo>
                  <a:pt x="825500" y="1206500"/>
                </a:lnTo>
                <a:lnTo>
                  <a:pt x="833120" y="1003300"/>
                </a:lnTo>
                <a:lnTo>
                  <a:pt x="1000760" y="967740"/>
                </a:lnTo>
                <a:lnTo>
                  <a:pt x="1244600" y="822960"/>
                </a:lnTo>
                <a:lnTo>
                  <a:pt x="1290320" y="657860"/>
                </a:lnTo>
                <a:lnTo>
                  <a:pt x="1209040" y="792480"/>
                </a:lnTo>
                <a:lnTo>
                  <a:pt x="1115060" y="840740"/>
                </a:lnTo>
                <a:lnTo>
                  <a:pt x="1099820" y="708660"/>
                </a:lnTo>
                <a:lnTo>
                  <a:pt x="1071880" y="858520"/>
                </a:lnTo>
                <a:lnTo>
                  <a:pt x="993140" y="906780"/>
                </a:lnTo>
                <a:lnTo>
                  <a:pt x="840740" y="929640"/>
                </a:lnTo>
                <a:lnTo>
                  <a:pt x="876300" y="736600"/>
                </a:lnTo>
                <a:lnTo>
                  <a:pt x="1092200" y="637540"/>
                </a:lnTo>
                <a:lnTo>
                  <a:pt x="1214120" y="467360"/>
                </a:lnTo>
                <a:lnTo>
                  <a:pt x="1397000" y="370840"/>
                </a:lnTo>
                <a:lnTo>
                  <a:pt x="1191260" y="431800"/>
                </a:lnTo>
                <a:lnTo>
                  <a:pt x="1153160" y="482600"/>
                </a:lnTo>
                <a:lnTo>
                  <a:pt x="1089660" y="396240"/>
                </a:lnTo>
                <a:lnTo>
                  <a:pt x="1122680" y="505460"/>
                </a:lnTo>
                <a:lnTo>
                  <a:pt x="1056640" y="586740"/>
                </a:lnTo>
                <a:lnTo>
                  <a:pt x="891540" y="642620"/>
                </a:lnTo>
                <a:lnTo>
                  <a:pt x="1003300" y="360680"/>
                </a:lnTo>
                <a:lnTo>
                  <a:pt x="1229360" y="251460"/>
                </a:lnTo>
                <a:lnTo>
                  <a:pt x="1338580" y="68580"/>
                </a:lnTo>
                <a:lnTo>
                  <a:pt x="1264920" y="132080"/>
                </a:lnTo>
                <a:lnTo>
                  <a:pt x="1206500" y="66040"/>
                </a:lnTo>
                <a:lnTo>
                  <a:pt x="1242060" y="152400"/>
                </a:lnTo>
                <a:lnTo>
                  <a:pt x="1206500" y="208280"/>
                </a:lnTo>
                <a:lnTo>
                  <a:pt x="1117600" y="243840"/>
                </a:lnTo>
                <a:lnTo>
                  <a:pt x="1122680" y="139700"/>
                </a:lnTo>
                <a:lnTo>
                  <a:pt x="1079500" y="238760"/>
                </a:lnTo>
                <a:lnTo>
                  <a:pt x="1021080" y="248920"/>
                </a:lnTo>
                <a:lnTo>
                  <a:pt x="939800" y="76200"/>
                </a:lnTo>
                <a:lnTo>
                  <a:pt x="949960" y="0"/>
                </a:lnTo>
                <a:lnTo>
                  <a:pt x="896620" y="76200"/>
                </a:lnTo>
                <a:lnTo>
                  <a:pt x="929640" y="170180"/>
                </a:lnTo>
                <a:lnTo>
                  <a:pt x="838200" y="157480"/>
                </a:lnTo>
                <a:lnTo>
                  <a:pt x="721360" y="55880"/>
                </a:lnTo>
                <a:lnTo>
                  <a:pt x="810260" y="187960"/>
                </a:lnTo>
                <a:lnTo>
                  <a:pt x="922020" y="213360"/>
                </a:lnTo>
                <a:lnTo>
                  <a:pt x="949960" y="307340"/>
                </a:lnTo>
                <a:lnTo>
                  <a:pt x="891540" y="434340"/>
                </a:lnTo>
                <a:lnTo>
                  <a:pt x="718820" y="378460"/>
                </a:lnTo>
                <a:lnTo>
                  <a:pt x="609600" y="243840"/>
                </a:lnTo>
                <a:lnTo>
                  <a:pt x="599440" y="139700"/>
                </a:lnTo>
                <a:lnTo>
                  <a:pt x="576580" y="228600"/>
                </a:lnTo>
                <a:lnTo>
                  <a:pt x="508000" y="121920"/>
                </a:lnTo>
                <a:lnTo>
                  <a:pt x="538480" y="238760"/>
                </a:lnTo>
                <a:lnTo>
                  <a:pt x="429260" y="215900"/>
                </a:lnTo>
                <a:lnTo>
                  <a:pt x="576580" y="287020"/>
                </a:lnTo>
                <a:lnTo>
                  <a:pt x="650240" y="391160"/>
                </a:lnTo>
                <a:lnTo>
                  <a:pt x="533400" y="421640"/>
                </a:lnTo>
                <a:lnTo>
                  <a:pt x="693420" y="434340"/>
                </a:lnTo>
                <a:lnTo>
                  <a:pt x="835660" y="485140"/>
                </a:lnTo>
                <a:lnTo>
                  <a:pt x="756920" y="665480"/>
                </a:lnTo>
                <a:lnTo>
                  <a:pt x="553720" y="655320"/>
                </a:lnTo>
                <a:lnTo>
                  <a:pt x="375920" y="505460"/>
                </a:lnTo>
                <a:lnTo>
                  <a:pt x="327660" y="327660"/>
                </a:lnTo>
                <a:lnTo>
                  <a:pt x="317500" y="426720"/>
                </a:lnTo>
                <a:lnTo>
                  <a:pt x="220980" y="332740"/>
                </a:lnTo>
                <a:lnTo>
                  <a:pt x="185420" y="228600"/>
                </a:lnTo>
                <a:cubicBezTo>
                  <a:pt x="186267" y="261620"/>
                  <a:pt x="187113" y="294640"/>
                  <a:pt x="187960" y="327660"/>
                </a:cubicBezTo>
                <a:lnTo>
                  <a:pt x="127000" y="302260"/>
                </a:lnTo>
                <a:lnTo>
                  <a:pt x="0" y="332740"/>
                </a:lnTo>
                <a:lnTo>
                  <a:pt x="121920" y="340360"/>
                </a:lnTo>
                <a:lnTo>
                  <a:pt x="203200" y="383540"/>
                </a:lnTo>
                <a:lnTo>
                  <a:pt x="88900" y="403860"/>
                </a:lnTo>
                <a:lnTo>
                  <a:pt x="226060" y="419100"/>
                </a:lnTo>
                <a:lnTo>
                  <a:pt x="322580" y="538480"/>
                </a:lnTo>
                <a:lnTo>
                  <a:pt x="459740" y="668020"/>
                </a:lnTo>
                <a:lnTo>
                  <a:pt x="274320" y="680720"/>
                </a:lnTo>
                <a:lnTo>
                  <a:pt x="462280" y="721360"/>
                </a:lnTo>
                <a:lnTo>
                  <a:pt x="703580" y="746760"/>
                </a:lnTo>
                <a:lnTo>
                  <a:pt x="637540" y="937260"/>
                </a:lnTo>
                <a:lnTo>
                  <a:pt x="502920" y="962660"/>
                </a:lnTo>
                <a:lnTo>
                  <a:pt x="322580" y="840740"/>
                </a:lnTo>
                <a:lnTo>
                  <a:pt x="137160" y="894080"/>
                </a:lnTo>
                <a:lnTo>
                  <a:pt x="309880" y="889000"/>
                </a:lnTo>
                <a:lnTo>
                  <a:pt x="454660" y="1016000"/>
                </a:lnTo>
                <a:lnTo>
                  <a:pt x="629920" y="1008380"/>
                </a:lnTo>
                <a:lnTo>
                  <a:pt x="571500" y="1115060"/>
                </a:lnTo>
                <a:lnTo>
                  <a:pt x="469900" y="1186180"/>
                </a:lnTo>
                <a:lnTo>
                  <a:pt x="365760" y="158750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フリーフォーム 3"/>
          <p:cNvSpPr/>
          <p:nvPr/>
        </p:nvSpPr>
        <p:spPr bwMode="auto">
          <a:xfrm>
            <a:off x="6076476" y="5737860"/>
            <a:ext cx="1455420" cy="571500"/>
          </a:xfrm>
          <a:custGeom>
            <a:avLst/>
            <a:gdLst>
              <a:gd name="connsiteX0" fmla="*/ 0 w 1455420"/>
              <a:gd name="connsiteY0" fmla="*/ 571500 h 571500"/>
              <a:gd name="connsiteX1" fmla="*/ 0 w 1455420"/>
              <a:gd name="connsiteY1" fmla="*/ 205740 h 571500"/>
              <a:gd name="connsiteX2" fmla="*/ 198120 w 1455420"/>
              <a:gd name="connsiteY2" fmla="*/ 137160 h 571500"/>
              <a:gd name="connsiteX3" fmla="*/ 266700 w 1455420"/>
              <a:gd name="connsiteY3" fmla="*/ 320040 h 571500"/>
              <a:gd name="connsiteX4" fmla="*/ 434340 w 1455420"/>
              <a:gd name="connsiteY4" fmla="*/ 182880 h 571500"/>
              <a:gd name="connsiteX5" fmla="*/ 548640 w 1455420"/>
              <a:gd name="connsiteY5" fmla="*/ 236220 h 571500"/>
              <a:gd name="connsiteX6" fmla="*/ 693420 w 1455420"/>
              <a:gd name="connsiteY6" fmla="*/ 0 h 571500"/>
              <a:gd name="connsiteX7" fmla="*/ 868680 w 1455420"/>
              <a:gd name="connsiteY7" fmla="*/ 53340 h 571500"/>
              <a:gd name="connsiteX8" fmla="*/ 922020 w 1455420"/>
              <a:gd name="connsiteY8" fmla="*/ 297180 h 571500"/>
              <a:gd name="connsiteX9" fmla="*/ 1051560 w 1455420"/>
              <a:gd name="connsiteY9" fmla="*/ 289560 h 571500"/>
              <a:gd name="connsiteX10" fmla="*/ 1150620 w 1455420"/>
              <a:gd name="connsiteY10" fmla="*/ 144780 h 571500"/>
              <a:gd name="connsiteX11" fmla="*/ 1310640 w 1455420"/>
              <a:gd name="connsiteY11" fmla="*/ 335280 h 571500"/>
              <a:gd name="connsiteX12" fmla="*/ 1455420 w 1455420"/>
              <a:gd name="connsiteY12" fmla="*/ 251460 h 571500"/>
              <a:gd name="connsiteX13" fmla="*/ 1455420 w 1455420"/>
              <a:gd name="connsiteY13" fmla="*/ 571500 h 571500"/>
              <a:gd name="connsiteX14" fmla="*/ 0 w 1455420"/>
              <a:gd name="connsiteY14" fmla="*/ 571500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55420" h="571500">
                <a:moveTo>
                  <a:pt x="0" y="571500"/>
                </a:moveTo>
                <a:lnTo>
                  <a:pt x="0" y="205740"/>
                </a:lnTo>
                <a:lnTo>
                  <a:pt x="198120" y="137160"/>
                </a:lnTo>
                <a:lnTo>
                  <a:pt x="266700" y="320040"/>
                </a:lnTo>
                <a:lnTo>
                  <a:pt x="434340" y="182880"/>
                </a:lnTo>
                <a:lnTo>
                  <a:pt x="548640" y="236220"/>
                </a:lnTo>
                <a:lnTo>
                  <a:pt x="693420" y="0"/>
                </a:lnTo>
                <a:lnTo>
                  <a:pt x="868680" y="53340"/>
                </a:lnTo>
                <a:lnTo>
                  <a:pt x="922020" y="297180"/>
                </a:lnTo>
                <a:lnTo>
                  <a:pt x="1051560" y="289560"/>
                </a:lnTo>
                <a:lnTo>
                  <a:pt x="1150620" y="144780"/>
                </a:lnTo>
                <a:lnTo>
                  <a:pt x="1310640" y="335280"/>
                </a:lnTo>
                <a:lnTo>
                  <a:pt x="1455420" y="251460"/>
                </a:lnTo>
                <a:lnTo>
                  <a:pt x="1455420" y="571500"/>
                </a:lnTo>
                <a:lnTo>
                  <a:pt x="0" y="571500"/>
                </a:lnTo>
                <a:close/>
              </a:path>
            </a:pathLst>
          </a:custGeom>
          <a:solidFill>
            <a:schemeClr val="tx1"/>
          </a:solidFill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フリーフォーム 4"/>
          <p:cNvSpPr/>
          <p:nvPr/>
        </p:nvSpPr>
        <p:spPr bwMode="auto">
          <a:xfrm>
            <a:off x="7880220" y="5139190"/>
            <a:ext cx="1577340" cy="1154930"/>
          </a:xfrm>
          <a:custGeom>
            <a:avLst/>
            <a:gdLst>
              <a:gd name="connsiteX0" fmla="*/ 0 w 1577340"/>
              <a:gd name="connsiteY0" fmla="*/ 541020 h 541020"/>
              <a:gd name="connsiteX1" fmla="*/ 0 w 1577340"/>
              <a:gd name="connsiteY1" fmla="*/ 60960 h 541020"/>
              <a:gd name="connsiteX2" fmla="*/ 312420 w 1577340"/>
              <a:gd name="connsiteY2" fmla="*/ 60960 h 541020"/>
              <a:gd name="connsiteX3" fmla="*/ 312420 w 1577340"/>
              <a:gd name="connsiteY3" fmla="*/ 198120 h 541020"/>
              <a:gd name="connsiteX4" fmla="*/ 533400 w 1577340"/>
              <a:gd name="connsiteY4" fmla="*/ 121920 h 541020"/>
              <a:gd name="connsiteX5" fmla="*/ 655320 w 1577340"/>
              <a:gd name="connsiteY5" fmla="*/ 213360 h 541020"/>
              <a:gd name="connsiteX6" fmla="*/ 815340 w 1577340"/>
              <a:gd name="connsiteY6" fmla="*/ 0 h 541020"/>
              <a:gd name="connsiteX7" fmla="*/ 967740 w 1577340"/>
              <a:gd name="connsiteY7" fmla="*/ 76200 h 541020"/>
              <a:gd name="connsiteX8" fmla="*/ 990600 w 1577340"/>
              <a:gd name="connsiteY8" fmla="*/ 236220 h 541020"/>
              <a:gd name="connsiteX9" fmla="*/ 1181100 w 1577340"/>
              <a:gd name="connsiteY9" fmla="*/ 76200 h 541020"/>
              <a:gd name="connsiteX10" fmla="*/ 1295400 w 1577340"/>
              <a:gd name="connsiteY10" fmla="*/ 198120 h 541020"/>
              <a:gd name="connsiteX11" fmla="*/ 1394460 w 1577340"/>
              <a:gd name="connsiteY11" fmla="*/ 45720 h 541020"/>
              <a:gd name="connsiteX12" fmla="*/ 1577340 w 1577340"/>
              <a:gd name="connsiteY12" fmla="*/ 137160 h 541020"/>
              <a:gd name="connsiteX13" fmla="*/ 1577340 w 1577340"/>
              <a:gd name="connsiteY13" fmla="*/ 541020 h 541020"/>
              <a:gd name="connsiteX14" fmla="*/ 0 w 1577340"/>
              <a:gd name="connsiteY14" fmla="*/ 541020 h 541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77340" h="541020">
                <a:moveTo>
                  <a:pt x="0" y="541020"/>
                </a:moveTo>
                <a:lnTo>
                  <a:pt x="0" y="60960"/>
                </a:lnTo>
                <a:lnTo>
                  <a:pt x="312420" y="60960"/>
                </a:lnTo>
                <a:lnTo>
                  <a:pt x="312420" y="198120"/>
                </a:lnTo>
                <a:lnTo>
                  <a:pt x="533400" y="121920"/>
                </a:lnTo>
                <a:lnTo>
                  <a:pt x="655320" y="213360"/>
                </a:lnTo>
                <a:lnTo>
                  <a:pt x="815340" y="0"/>
                </a:lnTo>
                <a:lnTo>
                  <a:pt x="967740" y="76200"/>
                </a:lnTo>
                <a:lnTo>
                  <a:pt x="990600" y="236220"/>
                </a:lnTo>
                <a:lnTo>
                  <a:pt x="1181100" y="76200"/>
                </a:lnTo>
                <a:lnTo>
                  <a:pt x="1295400" y="198120"/>
                </a:lnTo>
                <a:lnTo>
                  <a:pt x="1394460" y="45720"/>
                </a:lnTo>
                <a:lnTo>
                  <a:pt x="1577340" y="137160"/>
                </a:lnTo>
                <a:lnTo>
                  <a:pt x="1577340" y="541020"/>
                </a:lnTo>
                <a:lnTo>
                  <a:pt x="0" y="541020"/>
                </a:lnTo>
                <a:close/>
              </a:path>
            </a:pathLst>
          </a:custGeom>
          <a:solidFill>
            <a:schemeClr val="tx1"/>
          </a:solidFill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フリーフォーム 8"/>
          <p:cNvSpPr/>
          <p:nvPr/>
        </p:nvSpPr>
        <p:spPr bwMode="auto">
          <a:xfrm>
            <a:off x="407496" y="5669280"/>
            <a:ext cx="1767840" cy="621030"/>
          </a:xfrm>
          <a:custGeom>
            <a:avLst/>
            <a:gdLst>
              <a:gd name="connsiteX0" fmla="*/ 1405890 w 1767840"/>
              <a:gd name="connsiteY0" fmla="*/ 621030 h 621030"/>
              <a:gd name="connsiteX1" fmla="*/ 0 w 1767840"/>
              <a:gd name="connsiteY1" fmla="*/ 621030 h 621030"/>
              <a:gd name="connsiteX2" fmla="*/ 537210 w 1767840"/>
              <a:gd name="connsiteY2" fmla="*/ 91440 h 621030"/>
              <a:gd name="connsiteX3" fmla="*/ 327660 w 1767840"/>
              <a:gd name="connsiteY3" fmla="*/ 499110 h 621030"/>
              <a:gd name="connsiteX4" fmla="*/ 845820 w 1767840"/>
              <a:gd name="connsiteY4" fmla="*/ 0 h 621030"/>
              <a:gd name="connsiteX5" fmla="*/ 590550 w 1767840"/>
              <a:gd name="connsiteY5" fmla="*/ 392430 h 621030"/>
              <a:gd name="connsiteX6" fmla="*/ 986790 w 1767840"/>
              <a:gd name="connsiteY6" fmla="*/ 49530 h 621030"/>
              <a:gd name="connsiteX7" fmla="*/ 693420 w 1767840"/>
              <a:gd name="connsiteY7" fmla="*/ 491490 h 621030"/>
              <a:gd name="connsiteX8" fmla="*/ 1234440 w 1767840"/>
              <a:gd name="connsiteY8" fmla="*/ 11430 h 621030"/>
              <a:gd name="connsiteX9" fmla="*/ 933450 w 1767840"/>
              <a:gd name="connsiteY9" fmla="*/ 453390 h 621030"/>
              <a:gd name="connsiteX10" fmla="*/ 1363980 w 1767840"/>
              <a:gd name="connsiteY10" fmla="*/ 64770 h 621030"/>
              <a:gd name="connsiteX11" fmla="*/ 1089660 w 1767840"/>
              <a:gd name="connsiteY11" fmla="*/ 487680 h 621030"/>
              <a:gd name="connsiteX12" fmla="*/ 1634490 w 1767840"/>
              <a:gd name="connsiteY12" fmla="*/ 7620 h 621030"/>
              <a:gd name="connsiteX13" fmla="*/ 1333500 w 1767840"/>
              <a:gd name="connsiteY13" fmla="*/ 445770 h 621030"/>
              <a:gd name="connsiteX14" fmla="*/ 1767840 w 1767840"/>
              <a:gd name="connsiteY14" fmla="*/ 45720 h 621030"/>
              <a:gd name="connsiteX15" fmla="*/ 1405890 w 1767840"/>
              <a:gd name="connsiteY15" fmla="*/ 621030 h 621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767840" h="621030">
                <a:moveTo>
                  <a:pt x="1405890" y="621030"/>
                </a:moveTo>
                <a:lnTo>
                  <a:pt x="0" y="621030"/>
                </a:lnTo>
                <a:lnTo>
                  <a:pt x="537210" y="91440"/>
                </a:lnTo>
                <a:lnTo>
                  <a:pt x="327660" y="499110"/>
                </a:lnTo>
                <a:lnTo>
                  <a:pt x="845820" y="0"/>
                </a:lnTo>
                <a:lnTo>
                  <a:pt x="590550" y="392430"/>
                </a:lnTo>
                <a:lnTo>
                  <a:pt x="986790" y="49530"/>
                </a:lnTo>
                <a:lnTo>
                  <a:pt x="693420" y="491490"/>
                </a:lnTo>
                <a:lnTo>
                  <a:pt x="1234440" y="11430"/>
                </a:lnTo>
                <a:lnTo>
                  <a:pt x="933450" y="453390"/>
                </a:lnTo>
                <a:lnTo>
                  <a:pt x="1363980" y="64770"/>
                </a:lnTo>
                <a:lnTo>
                  <a:pt x="1089660" y="487680"/>
                </a:lnTo>
                <a:lnTo>
                  <a:pt x="1634490" y="7620"/>
                </a:lnTo>
                <a:lnTo>
                  <a:pt x="1333500" y="445770"/>
                </a:lnTo>
                <a:lnTo>
                  <a:pt x="1767840" y="45720"/>
                </a:lnTo>
                <a:lnTo>
                  <a:pt x="1405890" y="621030"/>
                </a:lnTo>
                <a:close/>
              </a:path>
            </a:pathLst>
          </a:custGeom>
          <a:solidFill>
            <a:schemeClr val="tx1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/>
          <p:cNvGrpSpPr/>
          <p:nvPr/>
        </p:nvGrpSpPr>
        <p:grpSpPr>
          <a:xfrm>
            <a:off x="2272872" y="5274205"/>
            <a:ext cx="1735023" cy="1016105"/>
            <a:chOff x="2053416" y="5409220"/>
            <a:chExt cx="2164080" cy="881090"/>
          </a:xfrm>
          <a:solidFill>
            <a:schemeClr val="tx1"/>
          </a:solidFill>
        </p:grpSpPr>
        <p:sp>
          <p:nvSpPr>
            <p:cNvPr id="24" name="フリーフォーム 23"/>
            <p:cNvSpPr/>
            <p:nvPr/>
          </p:nvSpPr>
          <p:spPr bwMode="auto">
            <a:xfrm>
              <a:off x="2272872" y="5409220"/>
              <a:ext cx="1767840" cy="881090"/>
            </a:xfrm>
            <a:custGeom>
              <a:avLst/>
              <a:gdLst>
                <a:gd name="connsiteX0" fmla="*/ 1405890 w 1767840"/>
                <a:gd name="connsiteY0" fmla="*/ 621030 h 621030"/>
                <a:gd name="connsiteX1" fmla="*/ 0 w 1767840"/>
                <a:gd name="connsiteY1" fmla="*/ 621030 h 621030"/>
                <a:gd name="connsiteX2" fmla="*/ 537210 w 1767840"/>
                <a:gd name="connsiteY2" fmla="*/ 91440 h 621030"/>
                <a:gd name="connsiteX3" fmla="*/ 327660 w 1767840"/>
                <a:gd name="connsiteY3" fmla="*/ 499110 h 621030"/>
                <a:gd name="connsiteX4" fmla="*/ 845820 w 1767840"/>
                <a:gd name="connsiteY4" fmla="*/ 0 h 621030"/>
                <a:gd name="connsiteX5" fmla="*/ 590550 w 1767840"/>
                <a:gd name="connsiteY5" fmla="*/ 392430 h 621030"/>
                <a:gd name="connsiteX6" fmla="*/ 986790 w 1767840"/>
                <a:gd name="connsiteY6" fmla="*/ 49530 h 621030"/>
                <a:gd name="connsiteX7" fmla="*/ 693420 w 1767840"/>
                <a:gd name="connsiteY7" fmla="*/ 491490 h 621030"/>
                <a:gd name="connsiteX8" fmla="*/ 1234440 w 1767840"/>
                <a:gd name="connsiteY8" fmla="*/ 11430 h 621030"/>
                <a:gd name="connsiteX9" fmla="*/ 933450 w 1767840"/>
                <a:gd name="connsiteY9" fmla="*/ 453390 h 621030"/>
                <a:gd name="connsiteX10" fmla="*/ 1363980 w 1767840"/>
                <a:gd name="connsiteY10" fmla="*/ 64770 h 621030"/>
                <a:gd name="connsiteX11" fmla="*/ 1089660 w 1767840"/>
                <a:gd name="connsiteY11" fmla="*/ 487680 h 621030"/>
                <a:gd name="connsiteX12" fmla="*/ 1634490 w 1767840"/>
                <a:gd name="connsiteY12" fmla="*/ 7620 h 621030"/>
                <a:gd name="connsiteX13" fmla="*/ 1333500 w 1767840"/>
                <a:gd name="connsiteY13" fmla="*/ 445770 h 621030"/>
                <a:gd name="connsiteX14" fmla="*/ 1767840 w 1767840"/>
                <a:gd name="connsiteY14" fmla="*/ 45720 h 621030"/>
                <a:gd name="connsiteX15" fmla="*/ 1405890 w 1767840"/>
                <a:gd name="connsiteY15" fmla="*/ 621030 h 621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67840" h="621030">
                  <a:moveTo>
                    <a:pt x="1405890" y="621030"/>
                  </a:moveTo>
                  <a:lnTo>
                    <a:pt x="0" y="621030"/>
                  </a:lnTo>
                  <a:lnTo>
                    <a:pt x="537210" y="91440"/>
                  </a:lnTo>
                  <a:lnTo>
                    <a:pt x="327660" y="499110"/>
                  </a:lnTo>
                  <a:lnTo>
                    <a:pt x="845820" y="0"/>
                  </a:lnTo>
                  <a:lnTo>
                    <a:pt x="590550" y="392430"/>
                  </a:lnTo>
                  <a:lnTo>
                    <a:pt x="986790" y="49530"/>
                  </a:lnTo>
                  <a:lnTo>
                    <a:pt x="693420" y="491490"/>
                  </a:lnTo>
                  <a:lnTo>
                    <a:pt x="1234440" y="11430"/>
                  </a:lnTo>
                  <a:lnTo>
                    <a:pt x="933450" y="453390"/>
                  </a:lnTo>
                  <a:lnTo>
                    <a:pt x="1363980" y="64770"/>
                  </a:lnTo>
                  <a:lnTo>
                    <a:pt x="1089660" y="487680"/>
                  </a:lnTo>
                  <a:lnTo>
                    <a:pt x="1634490" y="7620"/>
                  </a:lnTo>
                  <a:lnTo>
                    <a:pt x="1333500" y="445770"/>
                  </a:lnTo>
                  <a:lnTo>
                    <a:pt x="1767840" y="45720"/>
                  </a:lnTo>
                  <a:lnTo>
                    <a:pt x="1405890" y="62103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 24"/>
            <p:cNvSpPr/>
            <p:nvPr/>
          </p:nvSpPr>
          <p:spPr bwMode="auto">
            <a:xfrm>
              <a:off x="2449656" y="5716654"/>
              <a:ext cx="1767840" cy="573655"/>
            </a:xfrm>
            <a:custGeom>
              <a:avLst/>
              <a:gdLst>
                <a:gd name="connsiteX0" fmla="*/ 1405890 w 1767840"/>
                <a:gd name="connsiteY0" fmla="*/ 621030 h 621030"/>
                <a:gd name="connsiteX1" fmla="*/ 0 w 1767840"/>
                <a:gd name="connsiteY1" fmla="*/ 621030 h 621030"/>
                <a:gd name="connsiteX2" fmla="*/ 537210 w 1767840"/>
                <a:gd name="connsiteY2" fmla="*/ 91440 h 621030"/>
                <a:gd name="connsiteX3" fmla="*/ 327660 w 1767840"/>
                <a:gd name="connsiteY3" fmla="*/ 499110 h 621030"/>
                <a:gd name="connsiteX4" fmla="*/ 845820 w 1767840"/>
                <a:gd name="connsiteY4" fmla="*/ 0 h 621030"/>
                <a:gd name="connsiteX5" fmla="*/ 590550 w 1767840"/>
                <a:gd name="connsiteY5" fmla="*/ 392430 h 621030"/>
                <a:gd name="connsiteX6" fmla="*/ 986790 w 1767840"/>
                <a:gd name="connsiteY6" fmla="*/ 49530 h 621030"/>
                <a:gd name="connsiteX7" fmla="*/ 693420 w 1767840"/>
                <a:gd name="connsiteY7" fmla="*/ 491490 h 621030"/>
                <a:gd name="connsiteX8" fmla="*/ 1234440 w 1767840"/>
                <a:gd name="connsiteY8" fmla="*/ 11430 h 621030"/>
                <a:gd name="connsiteX9" fmla="*/ 933450 w 1767840"/>
                <a:gd name="connsiteY9" fmla="*/ 453390 h 621030"/>
                <a:gd name="connsiteX10" fmla="*/ 1363980 w 1767840"/>
                <a:gd name="connsiteY10" fmla="*/ 64770 h 621030"/>
                <a:gd name="connsiteX11" fmla="*/ 1089660 w 1767840"/>
                <a:gd name="connsiteY11" fmla="*/ 487680 h 621030"/>
                <a:gd name="connsiteX12" fmla="*/ 1634490 w 1767840"/>
                <a:gd name="connsiteY12" fmla="*/ 7620 h 621030"/>
                <a:gd name="connsiteX13" fmla="*/ 1333500 w 1767840"/>
                <a:gd name="connsiteY13" fmla="*/ 445770 h 621030"/>
                <a:gd name="connsiteX14" fmla="*/ 1767840 w 1767840"/>
                <a:gd name="connsiteY14" fmla="*/ 45720 h 621030"/>
                <a:gd name="connsiteX15" fmla="*/ 1405890 w 1767840"/>
                <a:gd name="connsiteY15" fmla="*/ 621030 h 621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67840" h="621030">
                  <a:moveTo>
                    <a:pt x="1405890" y="621030"/>
                  </a:moveTo>
                  <a:lnTo>
                    <a:pt x="0" y="621030"/>
                  </a:lnTo>
                  <a:lnTo>
                    <a:pt x="537210" y="91440"/>
                  </a:lnTo>
                  <a:lnTo>
                    <a:pt x="327660" y="499110"/>
                  </a:lnTo>
                  <a:lnTo>
                    <a:pt x="845820" y="0"/>
                  </a:lnTo>
                  <a:lnTo>
                    <a:pt x="590550" y="392430"/>
                  </a:lnTo>
                  <a:lnTo>
                    <a:pt x="986790" y="49530"/>
                  </a:lnTo>
                  <a:lnTo>
                    <a:pt x="693420" y="491490"/>
                  </a:lnTo>
                  <a:lnTo>
                    <a:pt x="1234440" y="11430"/>
                  </a:lnTo>
                  <a:lnTo>
                    <a:pt x="933450" y="453390"/>
                  </a:lnTo>
                  <a:lnTo>
                    <a:pt x="1363980" y="64770"/>
                  </a:lnTo>
                  <a:lnTo>
                    <a:pt x="1089660" y="487680"/>
                  </a:lnTo>
                  <a:lnTo>
                    <a:pt x="1634490" y="7620"/>
                  </a:lnTo>
                  <a:lnTo>
                    <a:pt x="1333500" y="445770"/>
                  </a:lnTo>
                  <a:lnTo>
                    <a:pt x="1767840" y="45720"/>
                  </a:lnTo>
                  <a:lnTo>
                    <a:pt x="1405890" y="62103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 26"/>
            <p:cNvSpPr/>
            <p:nvPr/>
          </p:nvSpPr>
          <p:spPr bwMode="auto">
            <a:xfrm>
              <a:off x="2053416" y="5634246"/>
              <a:ext cx="1767840" cy="656064"/>
            </a:xfrm>
            <a:custGeom>
              <a:avLst/>
              <a:gdLst>
                <a:gd name="connsiteX0" fmla="*/ 1405890 w 1767840"/>
                <a:gd name="connsiteY0" fmla="*/ 621030 h 621030"/>
                <a:gd name="connsiteX1" fmla="*/ 0 w 1767840"/>
                <a:gd name="connsiteY1" fmla="*/ 621030 h 621030"/>
                <a:gd name="connsiteX2" fmla="*/ 537210 w 1767840"/>
                <a:gd name="connsiteY2" fmla="*/ 91440 h 621030"/>
                <a:gd name="connsiteX3" fmla="*/ 327660 w 1767840"/>
                <a:gd name="connsiteY3" fmla="*/ 499110 h 621030"/>
                <a:gd name="connsiteX4" fmla="*/ 845820 w 1767840"/>
                <a:gd name="connsiteY4" fmla="*/ 0 h 621030"/>
                <a:gd name="connsiteX5" fmla="*/ 590550 w 1767840"/>
                <a:gd name="connsiteY5" fmla="*/ 392430 h 621030"/>
                <a:gd name="connsiteX6" fmla="*/ 986790 w 1767840"/>
                <a:gd name="connsiteY6" fmla="*/ 49530 h 621030"/>
                <a:gd name="connsiteX7" fmla="*/ 693420 w 1767840"/>
                <a:gd name="connsiteY7" fmla="*/ 491490 h 621030"/>
                <a:gd name="connsiteX8" fmla="*/ 1234440 w 1767840"/>
                <a:gd name="connsiteY8" fmla="*/ 11430 h 621030"/>
                <a:gd name="connsiteX9" fmla="*/ 933450 w 1767840"/>
                <a:gd name="connsiteY9" fmla="*/ 453390 h 621030"/>
                <a:gd name="connsiteX10" fmla="*/ 1363980 w 1767840"/>
                <a:gd name="connsiteY10" fmla="*/ 64770 h 621030"/>
                <a:gd name="connsiteX11" fmla="*/ 1089660 w 1767840"/>
                <a:gd name="connsiteY11" fmla="*/ 487680 h 621030"/>
                <a:gd name="connsiteX12" fmla="*/ 1634490 w 1767840"/>
                <a:gd name="connsiteY12" fmla="*/ 7620 h 621030"/>
                <a:gd name="connsiteX13" fmla="*/ 1333500 w 1767840"/>
                <a:gd name="connsiteY13" fmla="*/ 445770 h 621030"/>
                <a:gd name="connsiteX14" fmla="*/ 1767840 w 1767840"/>
                <a:gd name="connsiteY14" fmla="*/ 45720 h 621030"/>
                <a:gd name="connsiteX15" fmla="*/ 1405890 w 1767840"/>
                <a:gd name="connsiteY15" fmla="*/ 621030 h 621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767840" h="621030">
                  <a:moveTo>
                    <a:pt x="1405890" y="621030"/>
                  </a:moveTo>
                  <a:lnTo>
                    <a:pt x="0" y="621030"/>
                  </a:lnTo>
                  <a:lnTo>
                    <a:pt x="537210" y="91440"/>
                  </a:lnTo>
                  <a:lnTo>
                    <a:pt x="327660" y="499110"/>
                  </a:lnTo>
                  <a:lnTo>
                    <a:pt x="845820" y="0"/>
                  </a:lnTo>
                  <a:lnTo>
                    <a:pt x="590550" y="392430"/>
                  </a:lnTo>
                  <a:lnTo>
                    <a:pt x="986790" y="49530"/>
                  </a:lnTo>
                  <a:lnTo>
                    <a:pt x="693420" y="491490"/>
                  </a:lnTo>
                  <a:lnTo>
                    <a:pt x="1234440" y="11430"/>
                  </a:lnTo>
                  <a:lnTo>
                    <a:pt x="933450" y="453390"/>
                  </a:lnTo>
                  <a:lnTo>
                    <a:pt x="1363980" y="64770"/>
                  </a:lnTo>
                  <a:lnTo>
                    <a:pt x="1089660" y="487680"/>
                  </a:lnTo>
                  <a:lnTo>
                    <a:pt x="1634490" y="7620"/>
                  </a:lnTo>
                  <a:lnTo>
                    <a:pt x="1333500" y="445770"/>
                  </a:lnTo>
                  <a:lnTo>
                    <a:pt x="1767840" y="45720"/>
                  </a:lnTo>
                  <a:lnTo>
                    <a:pt x="1405890" y="62103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4240530" y="5589240"/>
            <a:ext cx="1565910" cy="701069"/>
            <a:chOff x="4152900" y="5448300"/>
            <a:chExt cx="1565910" cy="842010"/>
          </a:xfrm>
          <a:solidFill>
            <a:schemeClr val="tx1"/>
          </a:solidFill>
        </p:grpSpPr>
        <p:sp>
          <p:nvSpPr>
            <p:cNvPr id="44" name="フリーフォーム 43"/>
            <p:cNvSpPr/>
            <p:nvPr/>
          </p:nvSpPr>
          <p:spPr bwMode="auto">
            <a:xfrm>
              <a:off x="415290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フリーフォーム 44"/>
            <p:cNvSpPr/>
            <p:nvPr/>
          </p:nvSpPr>
          <p:spPr bwMode="auto">
            <a:xfrm>
              <a:off x="430530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フリーフォーム 45"/>
            <p:cNvSpPr/>
            <p:nvPr/>
          </p:nvSpPr>
          <p:spPr bwMode="auto">
            <a:xfrm>
              <a:off x="445008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" name="フリーフォーム 46"/>
            <p:cNvSpPr/>
            <p:nvPr/>
          </p:nvSpPr>
          <p:spPr bwMode="auto">
            <a:xfrm>
              <a:off x="460248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" name="フリーフォーム 47"/>
            <p:cNvSpPr/>
            <p:nvPr/>
          </p:nvSpPr>
          <p:spPr bwMode="auto">
            <a:xfrm>
              <a:off x="476250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フリーフォーム 48"/>
            <p:cNvSpPr/>
            <p:nvPr/>
          </p:nvSpPr>
          <p:spPr bwMode="auto">
            <a:xfrm>
              <a:off x="491490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フリーフォーム 49"/>
            <p:cNvSpPr/>
            <p:nvPr/>
          </p:nvSpPr>
          <p:spPr bwMode="auto">
            <a:xfrm>
              <a:off x="505968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フリーフォーム 50"/>
            <p:cNvSpPr/>
            <p:nvPr/>
          </p:nvSpPr>
          <p:spPr bwMode="auto">
            <a:xfrm>
              <a:off x="521208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2" name="グループ化 51"/>
          <p:cNvGrpSpPr/>
          <p:nvPr/>
        </p:nvGrpSpPr>
        <p:grpSpPr>
          <a:xfrm>
            <a:off x="4152900" y="5589240"/>
            <a:ext cx="1565910" cy="701070"/>
            <a:chOff x="4152900" y="5448300"/>
            <a:chExt cx="1565910" cy="842010"/>
          </a:xfrm>
          <a:solidFill>
            <a:schemeClr val="tx1"/>
          </a:solidFill>
        </p:grpSpPr>
        <p:sp>
          <p:nvSpPr>
            <p:cNvPr id="53" name="フリーフォーム 52"/>
            <p:cNvSpPr/>
            <p:nvPr/>
          </p:nvSpPr>
          <p:spPr bwMode="auto">
            <a:xfrm>
              <a:off x="415290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" name="フリーフォーム 53"/>
            <p:cNvSpPr/>
            <p:nvPr/>
          </p:nvSpPr>
          <p:spPr bwMode="auto">
            <a:xfrm>
              <a:off x="430530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" name="フリーフォーム 54"/>
            <p:cNvSpPr/>
            <p:nvPr/>
          </p:nvSpPr>
          <p:spPr bwMode="auto">
            <a:xfrm>
              <a:off x="445008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" name="フリーフォーム 55"/>
            <p:cNvSpPr/>
            <p:nvPr/>
          </p:nvSpPr>
          <p:spPr bwMode="auto">
            <a:xfrm>
              <a:off x="460248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フリーフォーム 56"/>
            <p:cNvSpPr/>
            <p:nvPr/>
          </p:nvSpPr>
          <p:spPr bwMode="auto">
            <a:xfrm>
              <a:off x="476250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" name="フリーフォーム 57"/>
            <p:cNvSpPr/>
            <p:nvPr/>
          </p:nvSpPr>
          <p:spPr bwMode="auto">
            <a:xfrm>
              <a:off x="491490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フリーフォーム 58"/>
            <p:cNvSpPr/>
            <p:nvPr/>
          </p:nvSpPr>
          <p:spPr bwMode="auto">
            <a:xfrm>
              <a:off x="505968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" name="フリーフォーム 59"/>
            <p:cNvSpPr/>
            <p:nvPr/>
          </p:nvSpPr>
          <p:spPr bwMode="auto">
            <a:xfrm>
              <a:off x="521208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1" name="グループ化 60"/>
          <p:cNvGrpSpPr/>
          <p:nvPr/>
        </p:nvGrpSpPr>
        <p:grpSpPr>
          <a:xfrm>
            <a:off x="4080510" y="5644217"/>
            <a:ext cx="1443111" cy="646092"/>
            <a:chOff x="4152900" y="5448300"/>
            <a:chExt cx="1565910" cy="842010"/>
          </a:xfrm>
          <a:solidFill>
            <a:schemeClr val="tx1"/>
          </a:solidFill>
        </p:grpSpPr>
        <p:sp>
          <p:nvSpPr>
            <p:cNvPr id="62" name="フリーフォーム 61"/>
            <p:cNvSpPr/>
            <p:nvPr/>
          </p:nvSpPr>
          <p:spPr bwMode="auto">
            <a:xfrm>
              <a:off x="415290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" name="フリーフォーム 62"/>
            <p:cNvSpPr/>
            <p:nvPr/>
          </p:nvSpPr>
          <p:spPr bwMode="auto">
            <a:xfrm>
              <a:off x="430530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" name="フリーフォーム 63"/>
            <p:cNvSpPr/>
            <p:nvPr/>
          </p:nvSpPr>
          <p:spPr bwMode="auto">
            <a:xfrm>
              <a:off x="445008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フリーフォーム 64"/>
            <p:cNvSpPr/>
            <p:nvPr/>
          </p:nvSpPr>
          <p:spPr bwMode="auto">
            <a:xfrm>
              <a:off x="460248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フリーフォーム 65"/>
            <p:cNvSpPr/>
            <p:nvPr/>
          </p:nvSpPr>
          <p:spPr bwMode="auto">
            <a:xfrm>
              <a:off x="476250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フリーフォーム 66"/>
            <p:cNvSpPr/>
            <p:nvPr/>
          </p:nvSpPr>
          <p:spPr bwMode="auto">
            <a:xfrm>
              <a:off x="491490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" name="フリーフォーム 67"/>
            <p:cNvSpPr/>
            <p:nvPr/>
          </p:nvSpPr>
          <p:spPr bwMode="auto">
            <a:xfrm>
              <a:off x="505968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" name="フリーフォーム 68"/>
            <p:cNvSpPr/>
            <p:nvPr/>
          </p:nvSpPr>
          <p:spPr bwMode="auto">
            <a:xfrm>
              <a:off x="5212080" y="5448300"/>
              <a:ext cx="506730" cy="842010"/>
            </a:xfrm>
            <a:custGeom>
              <a:avLst/>
              <a:gdLst>
                <a:gd name="connsiteX0" fmla="*/ 0 w 506730"/>
                <a:gd name="connsiteY0" fmla="*/ 838200 h 842010"/>
                <a:gd name="connsiteX1" fmla="*/ 91440 w 506730"/>
                <a:gd name="connsiteY1" fmla="*/ 461010 h 842010"/>
                <a:gd name="connsiteX2" fmla="*/ 224790 w 506730"/>
                <a:gd name="connsiteY2" fmla="*/ 224790 h 842010"/>
                <a:gd name="connsiteX3" fmla="*/ 506730 w 506730"/>
                <a:gd name="connsiteY3" fmla="*/ 0 h 842010"/>
                <a:gd name="connsiteX4" fmla="*/ 270510 w 506730"/>
                <a:gd name="connsiteY4" fmla="*/ 266700 h 842010"/>
                <a:gd name="connsiteX5" fmla="*/ 160020 w 506730"/>
                <a:gd name="connsiteY5" fmla="*/ 472440 h 842010"/>
                <a:gd name="connsiteX6" fmla="*/ 114300 w 506730"/>
                <a:gd name="connsiteY6" fmla="*/ 842010 h 842010"/>
                <a:gd name="connsiteX7" fmla="*/ 0 w 506730"/>
                <a:gd name="connsiteY7" fmla="*/ 838200 h 84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6730" h="842010">
                  <a:moveTo>
                    <a:pt x="0" y="838200"/>
                  </a:moveTo>
                  <a:lnTo>
                    <a:pt x="91440" y="461010"/>
                  </a:lnTo>
                  <a:lnTo>
                    <a:pt x="224790" y="224790"/>
                  </a:lnTo>
                  <a:lnTo>
                    <a:pt x="506730" y="0"/>
                  </a:lnTo>
                  <a:lnTo>
                    <a:pt x="270510" y="266700"/>
                  </a:lnTo>
                  <a:lnTo>
                    <a:pt x="160020" y="472440"/>
                  </a:lnTo>
                  <a:lnTo>
                    <a:pt x="114300" y="842010"/>
                  </a:lnTo>
                  <a:lnTo>
                    <a:pt x="0" y="838200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5217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05103" y="868056"/>
            <a:ext cx="1192713" cy="1571170"/>
            <a:chOff x="992188" y="638175"/>
            <a:chExt cx="990600" cy="1304925"/>
          </a:xfrm>
        </p:grpSpPr>
        <p:sp>
          <p:nvSpPr>
            <p:cNvPr id="3" name="AutoShape 67"/>
            <p:cNvSpPr>
              <a:spLocks noChangeArrowheads="1"/>
            </p:cNvSpPr>
            <p:nvPr/>
          </p:nvSpPr>
          <p:spPr bwMode="auto">
            <a:xfrm>
              <a:off x="1082675" y="638175"/>
              <a:ext cx="811213" cy="1081088"/>
            </a:xfrm>
            <a:prstGeom prst="pentagon">
              <a:avLst/>
            </a:prstGeom>
            <a:gradFill rotWithShape="1">
              <a:gsLst>
                <a:gs pos="0">
                  <a:srgbClr val="454545"/>
                </a:gs>
                <a:gs pos="100000">
                  <a:srgbClr val="96969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" name="Rectangle 68"/>
            <p:cNvSpPr>
              <a:spLocks noChangeArrowheads="1"/>
            </p:cNvSpPr>
            <p:nvPr/>
          </p:nvSpPr>
          <p:spPr bwMode="auto">
            <a:xfrm>
              <a:off x="1173163" y="1673225"/>
              <a:ext cx="630237" cy="90488"/>
            </a:xfrm>
            <a:prstGeom prst="rect">
              <a:avLst/>
            </a:prstGeom>
            <a:gradFill rotWithShape="1">
              <a:gsLst>
                <a:gs pos="0">
                  <a:srgbClr val="454545"/>
                </a:gs>
                <a:gs pos="100000">
                  <a:srgbClr val="96969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" name="Rectangle 69"/>
            <p:cNvSpPr>
              <a:spLocks noChangeArrowheads="1"/>
            </p:cNvSpPr>
            <p:nvPr/>
          </p:nvSpPr>
          <p:spPr bwMode="auto">
            <a:xfrm>
              <a:off x="1082675" y="1763713"/>
              <a:ext cx="809625" cy="90487"/>
            </a:xfrm>
            <a:prstGeom prst="rect">
              <a:avLst/>
            </a:prstGeom>
            <a:gradFill rotWithShape="1">
              <a:gsLst>
                <a:gs pos="0">
                  <a:srgbClr val="454545"/>
                </a:gs>
                <a:gs pos="100000">
                  <a:srgbClr val="96969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" name="Rectangle 70"/>
            <p:cNvSpPr>
              <a:spLocks noChangeArrowheads="1"/>
            </p:cNvSpPr>
            <p:nvPr/>
          </p:nvSpPr>
          <p:spPr bwMode="auto">
            <a:xfrm>
              <a:off x="992188" y="1854200"/>
              <a:ext cx="990600" cy="88900"/>
            </a:xfrm>
            <a:prstGeom prst="rect">
              <a:avLst/>
            </a:prstGeom>
            <a:gradFill rotWithShape="1">
              <a:gsLst>
                <a:gs pos="0">
                  <a:srgbClr val="454545"/>
                </a:gs>
                <a:gs pos="100000">
                  <a:srgbClr val="96969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" name="Freeform 74"/>
            <p:cNvSpPr>
              <a:spLocks/>
            </p:cNvSpPr>
            <p:nvPr/>
          </p:nvSpPr>
          <p:spPr bwMode="auto">
            <a:xfrm>
              <a:off x="1246188" y="863600"/>
              <a:ext cx="466725" cy="720725"/>
            </a:xfrm>
            <a:custGeom>
              <a:avLst/>
              <a:gdLst>
                <a:gd name="T0" fmla="*/ 296191 w 312"/>
                <a:gd name="T1" fmla="*/ 720725 h 482"/>
                <a:gd name="T2" fmla="*/ 169038 w 312"/>
                <a:gd name="T3" fmla="*/ 720725 h 482"/>
                <a:gd name="T4" fmla="*/ 169038 w 312"/>
                <a:gd name="T5" fmla="*/ 296065 h 482"/>
                <a:gd name="T6" fmla="*/ 0 w 312"/>
                <a:gd name="T7" fmla="*/ 296065 h 482"/>
                <a:gd name="T8" fmla="*/ 0 w 312"/>
                <a:gd name="T9" fmla="*/ 168967 h 482"/>
                <a:gd name="T10" fmla="*/ 169038 w 312"/>
                <a:gd name="T11" fmla="*/ 168967 h 482"/>
                <a:gd name="T12" fmla="*/ 169038 w 312"/>
                <a:gd name="T13" fmla="*/ 0 h 482"/>
                <a:gd name="T14" fmla="*/ 296191 w 312"/>
                <a:gd name="T15" fmla="*/ 0 h 482"/>
                <a:gd name="T16" fmla="*/ 296191 w 312"/>
                <a:gd name="T17" fmla="*/ 168967 h 482"/>
                <a:gd name="T18" fmla="*/ 466725 w 312"/>
                <a:gd name="T19" fmla="*/ 168967 h 482"/>
                <a:gd name="T20" fmla="*/ 466725 w 312"/>
                <a:gd name="T21" fmla="*/ 296065 h 482"/>
                <a:gd name="T22" fmla="*/ 296191 w 312"/>
                <a:gd name="T23" fmla="*/ 296065 h 482"/>
                <a:gd name="T24" fmla="*/ 296191 w 312"/>
                <a:gd name="T25" fmla="*/ 720725 h 48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2" h="482">
                  <a:moveTo>
                    <a:pt x="198" y="482"/>
                  </a:moveTo>
                  <a:lnTo>
                    <a:pt x="113" y="482"/>
                  </a:lnTo>
                  <a:lnTo>
                    <a:pt x="113" y="198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198" y="0"/>
                  </a:lnTo>
                  <a:lnTo>
                    <a:pt x="198" y="113"/>
                  </a:lnTo>
                  <a:lnTo>
                    <a:pt x="312" y="113"/>
                  </a:lnTo>
                  <a:lnTo>
                    <a:pt x="312" y="198"/>
                  </a:lnTo>
                  <a:lnTo>
                    <a:pt x="198" y="198"/>
                  </a:lnTo>
                  <a:lnTo>
                    <a:pt x="198" y="482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4545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2526202" y="849101"/>
            <a:ext cx="1214788" cy="1545740"/>
            <a:chOff x="2252663" y="728663"/>
            <a:chExt cx="990600" cy="1260475"/>
          </a:xfrm>
        </p:grpSpPr>
        <p:sp>
          <p:nvSpPr>
            <p:cNvPr id="9" name="Rectangle 77"/>
            <p:cNvSpPr>
              <a:spLocks noChangeArrowheads="1"/>
            </p:cNvSpPr>
            <p:nvPr/>
          </p:nvSpPr>
          <p:spPr bwMode="auto">
            <a:xfrm>
              <a:off x="2433638" y="1719263"/>
              <a:ext cx="630237" cy="90487"/>
            </a:xfrm>
            <a:prstGeom prst="rect">
              <a:avLst/>
            </a:prstGeom>
            <a:gradFill rotWithShape="1">
              <a:gsLst>
                <a:gs pos="0">
                  <a:srgbClr val="454545"/>
                </a:gs>
                <a:gs pos="100000">
                  <a:srgbClr val="96969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" name="Rectangle 78"/>
            <p:cNvSpPr>
              <a:spLocks noChangeArrowheads="1"/>
            </p:cNvSpPr>
            <p:nvPr/>
          </p:nvSpPr>
          <p:spPr bwMode="auto">
            <a:xfrm>
              <a:off x="2343150" y="1809750"/>
              <a:ext cx="809625" cy="90488"/>
            </a:xfrm>
            <a:prstGeom prst="rect">
              <a:avLst/>
            </a:prstGeom>
            <a:gradFill rotWithShape="1">
              <a:gsLst>
                <a:gs pos="0">
                  <a:srgbClr val="454545"/>
                </a:gs>
                <a:gs pos="100000">
                  <a:srgbClr val="96969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" name="Rectangle 79"/>
            <p:cNvSpPr>
              <a:spLocks noChangeArrowheads="1"/>
            </p:cNvSpPr>
            <p:nvPr/>
          </p:nvSpPr>
          <p:spPr bwMode="auto">
            <a:xfrm>
              <a:off x="2252663" y="1900238"/>
              <a:ext cx="990600" cy="88900"/>
            </a:xfrm>
            <a:prstGeom prst="rect">
              <a:avLst/>
            </a:prstGeom>
            <a:gradFill rotWithShape="1">
              <a:gsLst>
                <a:gs pos="0">
                  <a:srgbClr val="454545"/>
                </a:gs>
                <a:gs pos="100000">
                  <a:srgbClr val="96969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" name="Freeform 80"/>
            <p:cNvSpPr>
              <a:spLocks/>
            </p:cNvSpPr>
            <p:nvPr/>
          </p:nvSpPr>
          <p:spPr bwMode="auto">
            <a:xfrm>
              <a:off x="2419350" y="728663"/>
              <a:ext cx="641350" cy="990600"/>
            </a:xfrm>
            <a:custGeom>
              <a:avLst/>
              <a:gdLst>
                <a:gd name="T0" fmla="*/ 407011 w 312"/>
                <a:gd name="T1" fmla="*/ 990600 h 482"/>
                <a:gd name="T2" fmla="*/ 232284 w 312"/>
                <a:gd name="T3" fmla="*/ 990600 h 482"/>
                <a:gd name="T4" fmla="*/ 232284 w 312"/>
                <a:gd name="T5" fmla="*/ 406927 h 482"/>
                <a:gd name="T6" fmla="*/ 0 w 312"/>
                <a:gd name="T7" fmla="*/ 406927 h 482"/>
                <a:gd name="T8" fmla="*/ 0 w 312"/>
                <a:gd name="T9" fmla="*/ 232236 h 482"/>
                <a:gd name="T10" fmla="*/ 232284 w 312"/>
                <a:gd name="T11" fmla="*/ 232236 h 482"/>
                <a:gd name="T12" fmla="*/ 232284 w 312"/>
                <a:gd name="T13" fmla="*/ 0 h 482"/>
                <a:gd name="T14" fmla="*/ 407011 w 312"/>
                <a:gd name="T15" fmla="*/ 0 h 482"/>
                <a:gd name="T16" fmla="*/ 407011 w 312"/>
                <a:gd name="T17" fmla="*/ 232236 h 482"/>
                <a:gd name="T18" fmla="*/ 641350 w 312"/>
                <a:gd name="T19" fmla="*/ 232236 h 482"/>
                <a:gd name="T20" fmla="*/ 641350 w 312"/>
                <a:gd name="T21" fmla="*/ 406927 h 482"/>
                <a:gd name="T22" fmla="*/ 407011 w 312"/>
                <a:gd name="T23" fmla="*/ 406927 h 482"/>
                <a:gd name="T24" fmla="*/ 407011 w 312"/>
                <a:gd name="T25" fmla="*/ 990600 h 48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2" h="482">
                  <a:moveTo>
                    <a:pt x="198" y="482"/>
                  </a:moveTo>
                  <a:lnTo>
                    <a:pt x="113" y="482"/>
                  </a:lnTo>
                  <a:lnTo>
                    <a:pt x="113" y="198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198" y="0"/>
                  </a:lnTo>
                  <a:lnTo>
                    <a:pt x="198" y="113"/>
                  </a:lnTo>
                  <a:lnTo>
                    <a:pt x="312" y="113"/>
                  </a:lnTo>
                  <a:lnTo>
                    <a:pt x="312" y="198"/>
                  </a:lnTo>
                  <a:lnTo>
                    <a:pt x="198" y="198"/>
                  </a:lnTo>
                  <a:lnTo>
                    <a:pt x="198" y="482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4545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6267986" y="868056"/>
            <a:ext cx="1215135" cy="1571170"/>
            <a:chOff x="4367935" y="868056"/>
            <a:chExt cx="1215135" cy="1571170"/>
          </a:xfrm>
        </p:grpSpPr>
        <p:sp>
          <p:nvSpPr>
            <p:cNvPr id="14" name="角丸四角形 13"/>
            <p:cNvSpPr/>
            <p:nvPr/>
          </p:nvSpPr>
          <p:spPr bwMode="auto">
            <a:xfrm>
              <a:off x="4502950" y="868056"/>
              <a:ext cx="945105" cy="1517651"/>
            </a:xfrm>
            <a:prstGeom prst="round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4545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角丸四角形 14"/>
            <p:cNvSpPr/>
            <p:nvPr/>
          </p:nvSpPr>
          <p:spPr bwMode="auto">
            <a:xfrm>
              <a:off x="4367935" y="2285822"/>
              <a:ext cx="1215135" cy="153404"/>
            </a:xfrm>
            <a:prstGeom prst="round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4545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" name="グループ化 71"/>
          <p:cNvGrpSpPr/>
          <p:nvPr/>
        </p:nvGrpSpPr>
        <p:grpSpPr>
          <a:xfrm>
            <a:off x="643046" y="2798930"/>
            <a:ext cx="1192713" cy="1571170"/>
            <a:chOff x="992188" y="638175"/>
            <a:chExt cx="990600" cy="1304925"/>
          </a:xfrm>
          <a:solidFill>
            <a:schemeClr val="bg1">
              <a:lumMod val="65000"/>
            </a:schemeClr>
          </a:solidFill>
        </p:grpSpPr>
        <p:sp>
          <p:nvSpPr>
            <p:cNvPr id="73" name="AutoShape 67"/>
            <p:cNvSpPr>
              <a:spLocks noChangeArrowheads="1"/>
            </p:cNvSpPr>
            <p:nvPr/>
          </p:nvSpPr>
          <p:spPr bwMode="auto">
            <a:xfrm>
              <a:off x="1082675" y="638175"/>
              <a:ext cx="811213" cy="1081088"/>
            </a:xfrm>
            <a:prstGeom prst="pentag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Rectangle 68"/>
            <p:cNvSpPr>
              <a:spLocks noChangeArrowheads="1"/>
            </p:cNvSpPr>
            <p:nvPr/>
          </p:nvSpPr>
          <p:spPr bwMode="auto">
            <a:xfrm>
              <a:off x="1173163" y="1673225"/>
              <a:ext cx="630237" cy="90488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5" name="Rectangle 69"/>
            <p:cNvSpPr>
              <a:spLocks noChangeArrowheads="1"/>
            </p:cNvSpPr>
            <p:nvPr/>
          </p:nvSpPr>
          <p:spPr bwMode="auto">
            <a:xfrm>
              <a:off x="1082675" y="1763713"/>
              <a:ext cx="809625" cy="90487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6" name="Rectangle 70"/>
            <p:cNvSpPr>
              <a:spLocks noChangeArrowheads="1"/>
            </p:cNvSpPr>
            <p:nvPr/>
          </p:nvSpPr>
          <p:spPr bwMode="auto">
            <a:xfrm>
              <a:off x="992188" y="1854200"/>
              <a:ext cx="990600" cy="88900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7" name="Freeform 74"/>
            <p:cNvSpPr>
              <a:spLocks/>
            </p:cNvSpPr>
            <p:nvPr/>
          </p:nvSpPr>
          <p:spPr bwMode="auto">
            <a:xfrm>
              <a:off x="1246188" y="863600"/>
              <a:ext cx="466725" cy="720725"/>
            </a:xfrm>
            <a:custGeom>
              <a:avLst/>
              <a:gdLst>
                <a:gd name="T0" fmla="*/ 296191 w 312"/>
                <a:gd name="T1" fmla="*/ 720725 h 482"/>
                <a:gd name="T2" fmla="*/ 169038 w 312"/>
                <a:gd name="T3" fmla="*/ 720725 h 482"/>
                <a:gd name="T4" fmla="*/ 169038 w 312"/>
                <a:gd name="T5" fmla="*/ 296065 h 482"/>
                <a:gd name="T6" fmla="*/ 0 w 312"/>
                <a:gd name="T7" fmla="*/ 296065 h 482"/>
                <a:gd name="T8" fmla="*/ 0 w 312"/>
                <a:gd name="T9" fmla="*/ 168967 h 482"/>
                <a:gd name="T10" fmla="*/ 169038 w 312"/>
                <a:gd name="T11" fmla="*/ 168967 h 482"/>
                <a:gd name="T12" fmla="*/ 169038 w 312"/>
                <a:gd name="T13" fmla="*/ 0 h 482"/>
                <a:gd name="T14" fmla="*/ 296191 w 312"/>
                <a:gd name="T15" fmla="*/ 0 h 482"/>
                <a:gd name="T16" fmla="*/ 296191 w 312"/>
                <a:gd name="T17" fmla="*/ 168967 h 482"/>
                <a:gd name="T18" fmla="*/ 466725 w 312"/>
                <a:gd name="T19" fmla="*/ 168967 h 482"/>
                <a:gd name="T20" fmla="*/ 466725 w 312"/>
                <a:gd name="T21" fmla="*/ 296065 h 482"/>
                <a:gd name="T22" fmla="*/ 296191 w 312"/>
                <a:gd name="T23" fmla="*/ 296065 h 482"/>
                <a:gd name="T24" fmla="*/ 296191 w 312"/>
                <a:gd name="T25" fmla="*/ 720725 h 48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2" h="482">
                  <a:moveTo>
                    <a:pt x="198" y="482"/>
                  </a:moveTo>
                  <a:lnTo>
                    <a:pt x="113" y="482"/>
                  </a:lnTo>
                  <a:lnTo>
                    <a:pt x="113" y="198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198" y="0"/>
                  </a:lnTo>
                  <a:lnTo>
                    <a:pt x="198" y="113"/>
                  </a:lnTo>
                  <a:lnTo>
                    <a:pt x="312" y="113"/>
                  </a:lnTo>
                  <a:lnTo>
                    <a:pt x="312" y="198"/>
                  </a:lnTo>
                  <a:lnTo>
                    <a:pt x="198" y="198"/>
                  </a:lnTo>
                  <a:lnTo>
                    <a:pt x="198" y="482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78" name="グループ化 77"/>
          <p:cNvGrpSpPr/>
          <p:nvPr/>
        </p:nvGrpSpPr>
        <p:grpSpPr>
          <a:xfrm>
            <a:off x="2564145" y="2779975"/>
            <a:ext cx="1214788" cy="1545740"/>
            <a:chOff x="2252663" y="728663"/>
            <a:chExt cx="990600" cy="1260475"/>
          </a:xfrm>
          <a:solidFill>
            <a:schemeClr val="bg1">
              <a:lumMod val="65000"/>
            </a:schemeClr>
          </a:solidFill>
        </p:grpSpPr>
        <p:sp>
          <p:nvSpPr>
            <p:cNvPr id="79" name="Rectangle 77"/>
            <p:cNvSpPr>
              <a:spLocks noChangeArrowheads="1"/>
            </p:cNvSpPr>
            <p:nvPr/>
          </p:nvSpPr>
          <p:spPr bwMode="auto">
            <a:xfrm>
              <a:off x="2433638" y="1719263"/>
              <a:ext cx="630237" cy="90487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0" name="Rectangle 78"/>
            <p:cNvSpPr>
              <a:spLocks noChangeArrowheads="1"/>
            </p:cNvSpPr>
            <p:nvPr/>
          </p:nvSpPr>
          <p:spPr bwMode="auto">
            <a:xfrm>
              <a:off x="2343150" y="1809750"/>
              <a:ext cx="809625" cy="90488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1" name="Rectangle 79"/>
            <p:cNvSpPr>
              <a:spLocks noChangeArrowheads="1"/>
            </p:cNvSpPr>
            <p:nvPr/>
          </p:nvSpPr>
          <p:spPr bwMode="auto">
            <a:xfrm>
              <a:off x="2252663" y="1900238"/>
              <a:ext cx="990600" cy="889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2419350" y="728663"/>
              <a:ext cx="641350" cy="990600"/>
            </a:xfrm>
            <a:custGeom>
              <a:avLst/>
              <a:gdLst>
                <a:gd name="T0" fmla="*/ 407011 w 312"/>
                <a:gd name="T1" fmla="*/ 990600 h 482"/>
                <a:gd name="T2" fmla="*/ 232284 w 312"/>
                <a:gd name="T3" fmla="*/ 990600 h 482"/>
                <a:gd name="T4" fmla="*/ 232284 w 312"/>
                <a:gd name="T5" fmla="*/ 406927 h 482"/>
                <a:gd name="T6" fmla="*/ 0 w 312"/>
                <a:gd name="T7" fmla="*/ 406927 h 482"/>
                <a:gd name="T8" fmla="*/ 0 w 312"/>
                <a:gd name="T9" fmla="*/ 232236 h 482"/>
                <a:gd name="T10" fmla="*/ 232284 w 312"/>
                <a:gd name="T11" fmla="*/ 232236 h 482"/>
                <a:gd name="T12" fmla="*/ 232284 w 312"/>
                <a:gd name="T13" fmla="*/ 0 h 482"/>
                <a:gd name="T14" fmla="*/ 407011 w 312"/>
                <a:gd name="T15" fmla="*/ 0 h 482"/>
                <a:gd name="T16" fmla="*/ 407011 w 312"/>
                <a:gd name="T17" fmla="*/ 232236 h 482"/>
                <a:gd name="T18" fmla="*/ 641350 w 312"/>
                <a:gd name="T19" fmla="*/ 232236 h 482"/>
                <a:gd name="T20" fmla="*/ 641350 w 312"/>
                <a:gd name="T21" fmla="*/ 406927 h 482"/>
                <a:gd name="T22" fmla="*/ 407011 w 312"/>
                <a:gd name="T23" fmla="*/ 406927 h 482"/>
                <a:gd name="T24" fmla="*/ 407011 w 312"/>
                <a:gd name="T25" fmla="*/ 990600 h 48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2" h="482">
                  <a:moveTo>
                    <a:pt x="198" y="482"/>
                  </a:moveTo>
                  <a:lnTo>
                    <a:pt x="113" y="482"/>
                  </a:lnTo>
                  <a:lnTo>
                    <a:pt x="113" y="198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198" y="0"/>
                  </a:lnTo>
                  <a:lnTo>
                    <a:pt x="198" y="113"/>
                  </a:lnTo>
                  <a:lnTo>
                    <a:pt x="312" y="113"/>
                  </a:lnTo>
                  <a:lnTo>
                    <a:pt x="312" y="198"/>
                  </a:lnTo>
                  <a:lnTo>
                    <a:pt x="198" y="198"/>
                  </a:lnTo>
                  <a:lnTo>
                    <a:pt x="198" y="482"/>
                  </a:lnTo>
                  <a:close/>
                </a:path>
              </a:pathLst>
            </a:custGeom>
            <a:grp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3" name="グループ化 82"/>
          <p:cNvGrpSpPr/>
          <p:nvPr/>
        </p:nvGrpSpPr>
        <p:grpSpPr>
          <a:xfrm>
            <a:off x="6305929" y="2798930"/>
            <a:ext cx="1215135" cy="1571170"/>
            <a:chOff x="4367935" y="868056"/>
            <a:chExt cx="1215135" cy="1571170"/>
          </a:xfrm>
          <a:solidFill>
            <a:schemeClr val="bg1">
              <a:lumMod val="65000"/>
            </a:schemeClr>
          </a:solidFill>
        </p:grpSpPr>
        <p:sp>
          <p:nvSpPr>
            <p:cNvPr id="84" name="角丸四角形 83"/>
            <p:cNvSpPr/>
            <p:nvPr/>
          </p:nvSpPr>
          <p:spPr bwMode="auto">
            <a:xfrm>
              <a:off x="4502950" y="868056"/>
              <a:ext cx="945105" cy="1517651"/>
            </a:xfrm>
            <a:prstGeom prst="roundRect">
              <a:avLst/>
            </a:prstGeom>
            <a:grp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" name="角丸四角形 84"/>
            <p:cNvSpPr/>
            <p:nvPr/>
          </p:nvSpPr>
          <p:spPr bwMode="auto">
            <a:xfrm>
              <a:off x="4367935" y="2285822"/>
              <a:ext cx="1215135" cy="153404"/>
            </a:xfrm>
            <a:prstGeom prst="roundRect">
              <a:avLst/>
            </a:prstGeom>
            <a:grp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6" name="グループ化 85"/>
          <p:cNvGrpSpPr/>
          <p:nvPr/>
        </p:nvGrpSpPr>
        <p:grpSpPr>
          <a:xfrm>
            <a:off x="8147456" y="868056"/>
            <a:ext cx="1235716" cy="1555104"/>
            <a:chOff x="4357645" y="868056"/>
            <a:chExt cx="1235716" cy="1555104"/>
          </a:xfrm>
        </p:grpSpPr>
        <p:sp>
          <p:nvSpPr>
            <p:cNvPr id="87" name="角丸四角形 86"/>
            <p:cNvSpPr/>
            <p:nvPr/>
          </p:nvSpPr>
          <p:spPr bwMode="auto">
            <a:xfrm>
              <a:off x="4655106" y="868056"/>
              <a:ext cx="640794" cy="151765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4545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" name="角丸四角形 87"/>
            <p:cNvSpPr/>
            <p:nvPr/>
          </p:nvSpPr>
          <p:spPr bwMode="auto">
            <a:xfrm>
              <a:off x="4487465" y="2161627"/>
              <a:ext cx="976076" cy="123224"/>
            </a:xfrm>
            <a:prstGeom prst="round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4545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" name="角丸四角形 88"/>
            <p:cNvSpPr/>
            <p:nvPr/>
          </p:nvSpPr>
          <p:spPr bwMode="auto">
            <a:xfrm>
              <a:off x="4357645" y="2267158"/>
              <a:ext cx="1235716" cy="156002"/>
            </a:xfrm>
            <a:prstGeom prst="round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4545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" name="グループ化 89"/>
          <p:cNvGrpSpPr/>
          <p:nvPr/>
        </p:nvGrpSpPr>
        <p:grpSpPr>
          <a:xfrm>
            <a:off x="8147456" y="2811156"/>
            <a:ext cx="1235716" cy="1555104"/>
            <a:chOff x="4357645" y="868056"/>
            <a:chExt cx="1235716" cy="1555104"/>
          </a:xfrm>
          <a:solidFill>
            <a:schemeClr val="bg1">
              <a:lumMod val="65000"/>
            </a:schemeClr>
          </a:solidFill>
        </p:grpSpPr>
        <p:sp>
          <p:nvSpPr>
            <p:cNvPr id="91" name="角丸四角形 90"/>
            <p:cNvSpPr/>
            <p:nvPr/>
          </p:nvSpPr>
          <p:spPr bwMode="auto">
            <a:xfrm>
              <a:off x="4655106" y="868056"/>
              <a:ext cx="640794" cy="1517651"/>
            </a:xfrm>
            <a:prstGeom prst="roundRect">
              <a:avLst>
                <a:gd name="adj" fmla="val 50000"/>
              </a:avLst>
            </a:prstGeom>
            <a:grp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" name="角丸四角形 91"/>
            <p:cNvSpPr/>
            <p:nvPr/>
          </p:nvSpPr>
          <p:spPr bwMode="auto">
            <a:xfrm>
              <a:off x="4487465" y="2161627"/>
              <a:ext cx="976076" cy="123224"/>
            </a:xfrm>
            <a:prstGeom prst="roundRect">
              <a:avLst/>
            </a:prstGeom>
            <a:grp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" name="角丸四角形 92"/>
            <p:cNvSpPr/>
            <p:nvPr/>
          </p:nvSpPr>
          <p:spPr bwMode="auto">
            <a:xfrm>
              <a:off x="4357645" y="2267158"/>
              <a:ext cx="1235716" cy="156002"/>
            </a:xfrm>
            <a:prstGeom prst="roundRect">
              <a:avLst/>
            </a:prstGeom>
            <a:grp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4" name="フリーフォーム 103"/>
          <p:cNvSpPr/>
          <p:nvPr/>
        </p:nvSpPr>
        <p:spPr bwMode="auto">
          <a:xfrm rot="21224874">
            <a:off x="4368800" y="843280"/>
            <a:ext cx="1143000" cy="1361440"/>
          </a:xfrm>
          <a:custGeom>
            <a:avLst/>
            <a:gdLst>
              <a:gd name="connsiteX0" fmla="*/ 472440 w 1143000"/>
              <a:gd name="connsiteY0" fmla="*/ 1361440 h 1361440"/>
              <a:gd name="connsiteX1" fmla="*/ 472440 w 1143000"/>
              <a:gd name="connsiteY1" fmla="*/ 497840 h 1361440"/>
              <a:gd name="connsiteX2" fmla="*/ 0 w 1143000"/>
              <a:gd name="connsiteY2" fmla="*/ 497840 h 1361440"/>
              <a:gd name="connsiteX3" fmla="*/ 0 w 1143000"/>
              <a:gd name="connsiteY3" fmla="*/ 360680 h 1361440"/>
              <a:gd name="connsiteX4" fmla="*/ 477520 w 1143000"/>
              <a:gd name="connsiteY4" fmla="*/ 360680 h 1361440"/>
              <a:gd name="connsiteX5" fmla="*/ 477520 w 1143000"/>
              <a:gd name="connsiteY5" fmla="*/ 0 h 1361440"/>
              <a:gd name="connsiteX6" fmla="*/ 604520 w 1143000"/>
              <a:gd name="connsiteY6" fmla="*/ 0 h 1361440"/>
              <a:gd name="connsiteX7" fmla="*/ 604520 w 1143000"/>
              <a:gd name="connsiteY7" fmla="*/ 360680 h 1361440"/>
              <a:gd name="connsiteX8" fmla="*/ 1143000 w 1143000"/>
              <a:gd name="connsiteY8" fmla="*/ 360680 h 1361440"/>
              <a:gd name="connsiteX9" fmla="*/ 1143000 w 1143000"/>
              <a:gd name="connsiteY9" fmla="*/ 508000 h 1361440"/>
              <a:gd name="connsiteX10" fmla="*/ 609600 w 1143000"/>
              <a:gd name="connsiteY10" fmla="*/ 508000 h 1361440"/>
              <a:gd name="connsiteX11" fmla="*/ 609600 w 1143000"/>
              <a:gd name="connsiteY11" fmla="*/ 1361440 h 1361440"/>
              <a:gd name="connsiteX12" fmla="*/ 472440 w 1143000"/>
              <a:gd name="connsiteY12" fmla="*/ 1361440 h 136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3000" h="1361440">
                <a:moveTo>
                  <a:pt x="472440" y="1361440"/>
                </a:moveTo>
                <a:lnTo>
                  <a:pt x="472440" y="497840"/>
                </a:lnTo>
                <a:lnTo>
                  <a:pt x="0" y="497840"/>
                </a:lnTo>
                <a:lnTo>
                  <a:pt x="0" y="360680"/>
                </a:lnTo>
                <a:lnTo>
                  <a:pt x="477520" y="360680"/>
                </a:lnTo>
                <a:lnTo>
                  <a:pt x="477520" y="0"/>
                </a:lnTo>
                <a:lnTo>
                  <a:pt x="604520" y="0"/>
                </a:lnTo>
                <a:lnTo>
                  <a:pt x="604520" y="360680"/>
                </a:lnTo>
                <a:lnTo>
                  <a:pt x="1143000" y="360680"/>
                </a:lnTo>
                <a:lnTo>
                  <a:pt x="1143000" y="508000"/>
                </a:lnTo>
                <a:lnTo>
                  <a:pt x="609600" y="508000"/>
                </a:lnTo>
                <a:lnTo>
                  <a:pt x="609600" y="1361440"/>
                </a:lnTo>
                <a:lnTo>
                  <a:pt x="472440" y="1361440"/>
                </a:lnTo>
                <a:close/>
              </a:path>
            </a:pathLst>
          </a:custGeom>
          <a:gradFill rotWithShape="1">
            <a:gsLst>
              <a:gs pos="0">
                <a:srgbClr val="CC9900"/>
              </a:gs>
              <a:gs pos="100000">
                <a:srgbClr val="993300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" name="円/楕円 104"/>
          <p:cNvSpPr/>
          <p:nvPr/>
        </p:nvSpPr>
        <p:spPr bwMode="auto">
          <a:xfrm>
            <a:off x="4499822" y="2063888"/>
            <a:ext cx="961703" cy="298636"/>
          </a:xfrm>
          <a:custGeom>
            <a:avLst/>
            <a:gdLst>
              <a:gd name="connsiteX0" fmla="*/ 0 w 822137"/>
              <a:gd name="connsiteY0" fmla="*/ 210003 h 420006"/>
              <a:gd name="connsiteX1" fmla="*/ 411069 w 822137"/>
              <a:gd name="connsiteY1" fmla="*/ 0 h 420006"/>
              <a:gd name="connsiteX2" fmla="*/ 822138 w 822137"/>
              <a:gd name="connsiteY2" fmla="*/ 210003 h 420006"/>
              <a:gd name="connsiteX3" fmla="*/ 411069 w 822137"/>
              <a:gd name="connsiteY3" fmla="*/ 420006 h 420006"/>
              <a:gd name="connsiteX4" fmla="*/ 0 w 822137"/>
              <a:gd name="connsiteY4" fmla="*/ 210003 h 420006"/>
              <a:gd name="connsiteX0" fmla="*/ 0 w 822138"/>
              <a:gd name="connsiteY0" fmla="*/ 210003 h 511446"/>
              <a:gd name="connsiteX1" fmla="*/ 411069 w 822138"/>
              <a:gd name="connsiteY1" fmla="*/ 0 h 511446"/>
              <a:gd name="connsiteX2" fmla="*/ 822138 w 822138"/>
              <a:gd name="connsiteY2" fmla="*/ 210003 h 511446"/>
              <a:gd name="connsiteX3" fmla="*/ 502509 w 822138"/>
              <a:gd name="connsiteY3" fmla="*/ 511446 h 511446"/>
              <a:gd name="connsiteX0" fmla="*/ 0 w 822138"/>
              <a:gd name="connsiteY0" fmla="*/ 210003 h 210003"/>
              <a:gd name="connsiteX1" fmla="*/ 411069 w 822138"/>
              <a:gd name="connsiteY1" fmla="*/ 0 h 210003"/>
              <a:gd name="connsiteX2" fmla="*/ 822138 w 822138"/>
              <a:gd name="connsiteY2" fmla="*/ 210003 h 210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2138" h="210003">
                <a:moveTo>
                  <a:pt x="0" y="210003"/>
                </a:moveTo>
                <a:cubicBezTo>
                  <a:pt x="0" y="94022"/>
                  <a:pt x="184042" y="0"/>
                  <a:pt x="411069" y="0"/>
                </a:cubicBezTo>
                <a:cubicBezTo>
                  <a:pt x="638096" y="0"/>
                  <a:pt x="822138" y="94022"/>
                  <a:pt x="822138" y="210003"/>
                </a:cubicBezTo>
              </a:path>
            </a:pathLst>
          </a:custGeom>
          <a:gradFill rotWithShape="1">
            <a:gsLst>
              <a:gs pos="0">
                <a:srgbClr val="993300"/>
              </a:gs>
              <a:gs pos="100000">
                <a:srgbClr val="663300"/>
              </a:gs>
            </a:gsLst>
            <a:lin ang="189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6" name="フリーフォーム 105"/>
          <p:cNvSpPr/>
          <p:nvPr/>
        </p:nvSpPr>
        <p:spPr bwMode="auto">
          <a:xfrm rot="21224874">
            <a:off x="4368800" y="2831878"/>
            <a:ext cx="1143000" cy="1361440"/>
          </a:xfrm>
          <a:custGeom>
            <a:avLst/>
            <a:gdLst>
              <a:gd name="connsiteX0" fmla="*/ 472440 w 1143000"/>
              <a:gd name="connsiteY0" fmla="*/ 1361440 h 1361440"/>
              <a:gd name="connsiteX1" fmla="*/ 472440 w 1143000"/>
              <a:gd name="connsiteY1" fmla="*/ 497840 h 1361440"/>
              <a:gd name="connsiteX2" fmla="*/ 0 w 1143000"/>
              <a:gd name="connsiteY2" fmla="*/ 497840 h 1361440"/>
              <a:gd name="connsiteX3" fmla="*/ 0 w 1143000"/>
              <a:gd name="connsiteY3" fmla="*/ 360680 h 1361440"/>
              <a:gd name="connsiteX4" fmla="*/ 477520 w 1143000"/>
              <a:gd name="connsiteY4" fmla="*/ 360680 h 1361440"/>
              <a:gd name="connsiteX5" fmla="*/ 477520 w 1143000"/>
              <a:gd name="connsiteY5" fmla="*/ 0 h 1361440"/>
              <a:gd name="connsiteX6" fmla="*/ 604520 w 1143000"/>
              <a:gd name="connsiteY6" fmla="*/ 0 h 1361440"/>
              <a:gd name="connsiteX7" fmla="*/ 604520 w 1143000"/>
              <a:gd name="connsiteY7" fmla="*/ 360680 h 1361440"/>
              <a:gd name="connsiteX8" fmla="*/ 1143000 w 1143000"/>
              <a:gd name="connsiteY8" fmla="*/ 360680 h 1361440"/>
              <a:gd name="connsiteX9" fmla="*/ 1143000 w 1143000"/>
              <a:gd name="connsiteY9" fmla="*/ 508000 h 1361440"/>
              <a:gd name="connsiteX10" fmla="*/ 609600 w 1143000"/>
              <a:gd name="connsiteY10" fmla="*/ 508000 h 1361440"/>
              <a:gd name="connsiteX11" fmla="*/ 609600 w 1143000"/>
              <a:gd name="connsiteY11" fmla="*/ 1361440 h 1361440"/>
              <a:gd name="connsiteX12" fmla="*/ 472440 w 1143000"/>
              <a:gd name="connsiteY12" fmla="*/ 1361440 h 136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3000" h="1361440">
                <a:moveTo>
                  <a:pt x="472440" y="1361440"/>
                </a:moveTo>
                <a:lnTo>
                  <a:pt x="472440" y="497840"/>
                </a:lnTo>
                <a:lnTo>
                  <a:pt x="0" y="497840"/>
                </a:lnTo>
                <a:lnTo>
                  <a:pt x="0" y="360680"/>
                </a:lnTo>
                <a:lnTo>
                  <a:pt x="477520" y="360680"/>
                </a:lnTo>
                <a:lnTo>
                  <a:pt x="477520" y="0"/>
                </a:lnTo>
                <a:lnTo>
                  <a:pt x="604520" y="0"/>
                </a:lnTo>
                <a:lnTo>
                  <a:pt x="604520" y="360680"/>
                </a:lnTo>
                <a:lnTo>
                  <a:pt x="1143000" y="360680"/>
                </a:lnTo>
                <a:lnTo>
                  <a:pt x="1143000" y="508000"/>
                </a:lnTo>
                <a:lnTo>
                  <a:pt x="609600" y="508000"/>
                </a:lnTo>
                <a:lnTo>
                  <a:pt x="609600" y="1361440"/>
                </a:lnTo>
                <a:lnTo>
                  <a:pt x="472440" y="1361440"/>
                </a:lnTo>
                <a:close/>
              </a:path>
            </a:pathLst>
          </a:custGeom>
          <a:solidFill>
            <a:srgbClr val="CC9900"/>
          </a:solidFill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" name="円/楕円 104"/>
          <p:cNvSpPr/>
          <p:nvPr/>
        </p:nvSpPr>
        <p:spPr bwMode="auto">
          <a:xfrm>
            <a:off x="4499822" y="4052486"/>
            <a:ext cx="961703" cy="298636"/>
          </a:xfrm>
          <a:custGeom>
            <a:avLst/>
            <a:gdLst>
              <a:gd name="connsiteX0" fmla="*/ 0 w 822137"/>
              <a:gd name="connsiteY0" fmla="*/ 210003 h 420006"/>
              <a:gd name="connsiteX1" fmla="*/ 411069 w 822137"/>
              <a:gd name="connsiteY1" fmla="*/ 0 h 420006"/>
              <a:gd name="connsiteX2" fmla="*/ 822138 w 822137"/>
              <a:gd name="connsiteY2" fmla="*/ 210003 h 420006"/>
              <a:gd name="connsiteX3" fmla="*/ 411069 w 822137"/>
              <a:gd name="connsiteY3" fmla="*/ 420006 h 420006"/>
              <a:gd name="connsiteX4" fmla="*/ 0 w 822137"/>
              <a:gd name="connsiteY4" fmla="*/ 210003 h 420006"/>
              <a:gd name="connsiteX0" fmla="*/ 0 w 822138"/>
              <a:gd name="connsiteY0" fmla="*/ 210003 h 511446"/>
              <a:gd name="connsiteX1" fmla="*/ 411069 w 822138"/>
              <a:gd name="connsiteY1" fmla="*/ 0 h 511446"/>
              <a:gd name="connsiteX2" fmla="*/ 822138 w 822138"/>
              <a:gd name="connsiteY2" fmla="*/ 210003 h 511446"/>
              <a:gd name="connsiteX3" fmla="*/ 502509 w 822138"/>
              <a:gd name="connsiteY3" fmla="*/ 511446 h 511446"/>
              <a:gd name="connsiteX0" fmla="*/ 0 w 822138"/>
              <a:gd name="connsiteY0" fmla="*/ 210003 h 210003"/>
              <a:gd name="connsiteX1" fmla="*/ 411069 w 822138"/>
              <a:gd name="connsiteY1" fmla="*/ 0 h 210003"/>
              <a:gd name="connsiteX2" fmla="*/ 822138 w 822138"/>
              <a:gd name="connsiteY2" fmla="*/ 210003 h 210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2138" h="210003">
                <a:moveTo>
                  <a:pt x="0" y="210003"/>
                </a:moveTo>
                <a:cubicBezTo>
                  <a:pt x="0" y="94022"/>
                  <a:pt x="184042" y="0"/>
                  <a:pt x="411069" y="0"/>
                </a:cubicBezTo>
                <a:cubicBezTo>
                  <a:pt x="638096" y="0"/>
                  <a:pt x="822138" y="94022"/>
                  <a:pt x="822138" y="210003"/>
                </a:cubicBezTo>
              </a:path>
            </a:pathLst>
          </a:custGeom>
          <a:solidFill>
            <a:srgbClr val="993300"/>
          </a:solidFill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84" name="グループ化 183"/>
          <p:cNvGrpSpPr/>
          <p:nvPr/>
        </p:nvGrpSpPr>
        <p:grpSpPr>
          <a:xfrm>
            <a:off x="633488" y="4734145"/>
            <a:ext cx="1192713" cy="1571170"/>
            <a:chOff x="992188" y="638175"/>
            <a:chExt cx="990600" cy="1304925"/>
          </a:xfrm>
          <a:solidFill>
            <a:schemeClr val="tx1"/>
          </a:solidFill>
        </p:grpSpPr>
        <p:sp>
          <p:nvSpPr>
            <p:cNvPr id="185" name="AutoShape 67"/>
            <p:cNvSpPr>
              <a:spLocks noChangeArrowheads="1"/>
            </p:cNvSpPr>
            <p:nvPr/>
          </p:nvSpPr>
          <p:spPr bwMode="auto">
            <a:xfrm>
              <a:off x="1082675" y="638175"/>
              <a:ext cx="811213" cy="1081088"/>
            </a:xfrm>
            <a:prstGeom prst="pentag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6" name="Rectangle 68"/>
            <p:cNvSpPr>
              <a:spLocks noChangeArrowheads="1"/>
            </p:cNvSpPr>
            <p:nvPr/>
          </p:nvSpPr>
          <p:spPr bwMode="auto">
            <a:xfrm>
              <a:off x="1173163" y="1673225"/>
              <a:ext cx="630237" cy="90488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7" name="Rectangle 69"/>
            <p:cNvSpPr>
              <a:spLocks noChangeArrowheads="1"/>
            </p:cNvSpPr>
            <p:nvPr/>
          </p:nvSpPr>
          <p:spPr bwMode="auto">
            <a:xfrm>
              <a:off x="1082675" y="1763713"/>
              <a:ext cx="809625" cy="90487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8" name="Rectangle 70"/>
            <p:cNvSpPr>
              <a:spLocks noChangeArrowheads="1"/>
            </p:cNvSpPr>
            <p:nvPr/>
          </p:nvSpPr>
          <p:spPr bwMode="auto">
            <a:xfrm>
              <a:off x="992188" y="1854200"/>
              <a:ext cx="990600" cy="88900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9" name="Freeform 74"/>
            <p:cNvSpPr>
              <a:spLocks/>
            </p:cNvSpPr>
            <p:nvPr/>
          </p:nvSpPr>
          <p:spPr bwMode="auto">
            <a:xfrm>
              <a:off x="1246188" y="863600"/>
              <a:ext cx="466725" cy="720725"/>
            </a:xfrm>
            <a:custGeom>
              <a:avLst/>
              <a:gdLst>
                <a:gd name="T0" fmla="*/ 296191 w 312"/>
                <a:gd name="T1" fmla="*/ 720725 h 482"/>
                <a:gd name="T2" fmla="*/ 169038 w 312"/>
                <a:gd name="T3" fmla="*/ 720725 h 482"/>
                <a:gd name="T4" fmla="*/ 169038 w 312"/>
                <a:gd name="T5" fmla="*/ 296065 h 482"/>
                <a:gd name="T6" fmla="*/ 0 w 312"/>
                <a:gd name="T7" fmla="*/ 296065 h 482"/>
                <a:gd name="T8" fmla="*/ 0 w 312"/>
                <a:gd name="T9" fmla="*/ 168967 h 482"/>
                <a:gd name="T10" fmla="*/ 169038 w 312"/>
                <a:gd name="T11" fmla="*/ 168967 h 482"/>
                <a:gd name="T12" fmla="*/ 169038 w 312"/>
                <a:gd name="T13" fmla="*/ 0 h 482"/>
                <a:gd name="T14" fmla="*/ 296191 w 312"/>
                <a:gd name="T15" fmla="*/ 0 h 482"/>
                <a:gd name="T16" fmla="*/ 296191 w 312"/>
                <a:gd name="T17" fmla="*/ 168967 h 482"/>
                <a:gd name="T18" fmla="*/ 466725 w 312"/>
                <a:gd name="T19" fmla="*/ 168967 h 482"/>
                <a:gd name="T20" fmla="*/ 466725 w 312"/>
                <a:gd name="T21" fmla="*/ 296065 h 482"/>
                <a:gd name="T22" fmla="*/ 296191 w 312"/>
                <a:gd name="T23" fmla="*/ 296065 h 482"/>
                <a:gd name="T24" fmla="*/ 296191 w 312"/>
                <a:gd name="T25" fmla="*/ 720725 h 48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2" h="482">
                  <a:moveTo>
                    <a:pt x="198" y="482"/>
                  </a:moveTo>
                  <a:lnTo>
                    <a:pt x="113" y="482"/>
                  </a:lnTo>
                  <a:lnTo>
                    <a:pt x="113" y="198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198" y="0"/>
                  </a:lnTo>
                  <a:lnTo>
                    <a:pt x="198" y="113"/>
                  </a:lnTo>
                  <a:lnTo>
                    <a:pt x="312" y="113"/>
                  </a:lnTo>
                  <a:lnTo>
                    <a:pt x="312" y="198"/>
                  </a:lnTo>
                  <a:lnTo>
                    <a:pt x="198" y="198"/>
                  </a:lnTo>
                  <a:lnTo>
                    <a:pt x="198" y="482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90" name="グループ化 189"/>
          <p:cNvGrpSpPr/>
          <p:nvPr/>
        </p:nvGrpSpPr>
        <p:grpSpPr>
          <a:xfrm>
            <a:off x="2554587" y="4715190"/>
            <a:ext cx="1214788" cy="1545740"/>
            <a:chOff x="2252663" y="728663"/>
            <a:chExt cx="990600" cy="1260475"/>
          </a:xfrm>
          <a:solidFill>
            <a:schemeClr val="tx1"/>
          </a:solidFill>
        </p:grpSpPr>
        <p:sp>
          <p:nvSpPr>
            <p:cNvPr id="191" name="Rectangle 77"/>
            <p:cNvSpPr>
              <a:spLocks noChangeArrowheads="1"/>
            </p:cNvSpPr>
            <p:nvPr/>
          </p:nvSpPr>
          <p:spPr bwMode="auto">
            <a:xfrm>
              <a:off x="2433638" y="1719263"/>
              <a:ext cx="630237" cy="90487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2" name="Rectangle 78"/>
            <p:cNvSpPr>
              <a:spLocks noChangeArrowheads="1"/>
            </p:cNvSpPr>
            <p:nvPr/>
          </p:nvSpPr>
          <p:spPr bwMode="auto">
            <a:xfrm>
              <a:off x="2343150" y="1809750"/>
              <a:ext cx="809625" cy="90488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3" name="Rectangle 79"/>
            <p:cNvSpPr>
              <a:spLocks noChangeArrowheads="1"/>
            </p:cNvSpPr>
            <p:nvPr/>
          </p:nvSpPr>
          <p:spPr bwMode="auto">
            <a:xfrm>
              <a:off x="2252663" y="1900238"/>
              <a:ext cx="990600" cy="88900"/>
            </a:xfrm>
            <a:prstGeom prst="rect">
              <a:avLst/>
            </a:prstGeom>
            <a:grp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4" name="Freeform 80"/>
            <p:cNvSpPr>
              <a:spLocks/>
            </p:cNvSpPr>
            <p:nvPr/>
          </p:nvSpPr>
          <p:spPr bwMode="auto">
            <a:xfrm>
              <a:off x="2419350" y="728663"/>
              <a:ext cx="641350" cy="990600"/>
            </a:xfrm>
            <a:custGeom>
              <a:avLst/>
              <a:gdLst>
                <a:gd name="T0" fmla="*/ 407011 w 312"/>
                <a:gd name="T1" fmla="*/ 990600 h 482"/>
                <a:gd name="T2" fmla="*/ 232284 w 312"/>
                <a:gd name="T3" fmla="*/ 990600 h 482"/>
                <a:gd name="T4" fmla="*/ 232284 w 312"/>
                <a:gd name="T5" fmla="*/ 406927 h 482"/>
                <a:gd name="T6" fmla="*/ 0 w 312"/>
                <a:gd name="T7" fmla="*/ 406927 h 482"/>
                <a:gd name="T8" fmla="*/ 0 w 312"/>
                <a:gd name="T9" fmla="*/ 232236 h 482"/>
                <a:gd name="T10" fmla="*/ 232284 w 312"/>
                <a:gd name="T11" fmla="*/ 232236 h 482"/>
                <a:gd name="T12" fmla="*/ 232284 w 312"/>
                <a:gd name="T13" fmla="*/ 0 h 482"/>
                <a:gd name="T14" fmla="*/ 407011 w 312"/>
                <a:gd name="T15" fmla="*/ 0 h 482"/>
                <a:gd name="T16" fmla="*/ 407011 w 312"/>
                <a:gd name="T17" fmla="*/ 232236 h 482"/>
                <a:gd name="T18" fmla="*/ 641350 w 312"/>
                <a:gd name="T19" fmla="*/ 232236 h 482"/>
                <a:gd name="T20" fmla="*/ 641350 w 312"/>
                <a:gd name="T21" fmla="*/ 406927 h 482"/>
                <a:gd name="T22" fmla="*/ 407011 w 312"/>
                <a:gd name="T23" fmla="*/ 406927 h 482"/>
                <a:gd name="T24" fmla="*/ 407011 w 312"/>
                <a:gd name="T25" fmla="*/ 990600 h 48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12" h="482">
                  <a:moveTo>
                    <a:pt x="198" y="482"/>
                  </a:moveTo>
                  <a:lnTo>
                    <a:pt x="113" y="482"/>
                  </a:lnTo>
                  <a:lnTo>
                    <a:pt x="113" y="198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198" y="0"/>
                  </a:lnTo>
                  <a:lnTo>
                    <a:pt x="198" y="113"/>
                  </a:lnTo>
                  <a:lnTo>
                    <a:pt x="312" y="113"/>
                  </a:lnTo>
                  <a:lnTo>
                    <a:pt x="312" y="198"/>
                  </a:lnTo>
                  <a:lnTo>
                    <a:pt x="198" y="198"/>
                  </a:lnTo>
                  <a:lnTo>
                    <a:pt x="198" y="482"/>
                  </a:lnTo>
                  <a:close/>
                </a:path>
              </a:pathLst>
            </a:custGeom>
            <a:grp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5" name="グループ化 194"/>
          <p:cNvGrpSpPr/>
          <p:nvPr/>
        </p:nvGrpSpPr>
        <p:grpSpPr>
          <a:xfrm>
            <a:off x="6296371" y="4734145"/>
            <a:ext cx="1215135" cy="1571170"/>
            <a:chOff x="4367935" y="868056"/>
            <a:chExt cx="1215135" cy="1571170"/>
          </a:xfrm>
          <a:solidFill>
            <a:schemeClr val="tx1"/>
          </a:solidFill>
        </p:grpSpPr>
        <p:sp>
          <p:nvSpPr>
            <p:cNvPr id="196" name="角丸四角形 195"/>
            <p:cNvSpPr/>
            <p:nvPr/>
          </p:nvSpPr>
          <p:spPr bwMode="auto">
            <a:xfrm>
              <a:off x="4502950" y="868056"/>
              <a:ext cx="945105" cy="1517651"/>
            </a:xfrm>
            <a:prstGeom prst="roundRect">
              <a:avLst/>
            </a:prstGeom>
            <a:grp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" name="角丸四角形 196"/>
            <p:cNvSpPr/>
            <p:nvPr/>
          </p:nvSpPr>
          <p:spPr bwMode="auto">
            <a:xfrm>
              <a:off x="4367935" y="2285822"/>
              <a:ext cx="1215135" cy="153404"/>
            </a:xfrm>
            <a:prstGeom prst="roundRect">
              <a:avLst/>
            </a:prstGeom>
            <a:grp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8" name="グループ化 197"/>
          <p:cNvGrpSpPr/>
          <p:nvPr/>
        </p:nvGrpSpPr>
        <p:grpSpPr>
          <a:xfrm>
            <a:off x="8137898" y="4746371"/>
            <a:ext cx="1235716" cy="1555104"/>
            <a:chOff x="4357645" y="868056"/>
            <a:chExt cx="1235716" cy="1555104"/>
          </a:xfrm>
          <a:solidFill>
            <a:schemeClr val="tx1"/>
          </a:solidFill>
        </p:grpSpPr>
        <p:sp>
          <p:nvSpPr>
            <p:cNvPr id="199" name="角丸四角形 198"/>
            <p:cNvSpPr/>
            <p:nvPr/>
          </p:nvSpPr>
          <p:spPr bwMode="auto">
            <a:xfrm>
              <a:off x="4655106" y="868056"/>
              <a:ext cx="640794" cy="1517651"/>
            </a:xfrm>
            <a:prstGeom prst="roundRect">
              <a:avLst>
                <a:gd name="adj" fmla="val 50000"/>
              </a:avLst>
            </a:prstGeom>
            <a:grp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" name="角丸四角形 199"/>
            <p:cNvSpPr/>
            <p:nvPr/>
          </p:nvSpPr>
          <p:spPr bwMode="auto">
            <a:xfrm>
              <a:off x="4487465" y="2161627"/>
              <a:ext cx="976076" cy="123224"/>
            </a:xfrm>
            <a:prstGeom prst="roundRect">
              <a:avLst/>
            </a:prstGeom>
            <a:grp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" name="角丸四角形 200"/>
            <p:cNvSpPr/>
            <p:nvPr/>
          </p:nvSpPr>
          <p:spPr bwMode="auto">
            <a:xfrm>
              <a:off x="4357645" y="2267158"/>
              <a:ext cx="1235716" cy="156002"/>
            </a:xfrm>
            <a:prstGeom prst="roundRect">
              <a:avLst/>
            </a:prstGeom>
            <a:grp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02" name="フリーフォーム 201"/>
          <p:cNvSpPr/>
          <p:nvPr/>
        </p:nvSpPr>
        <p:spPr bwMode="auto">
          <a:xfrm rot="21224874">
            <a:off x="4359242" y="4767093"/>
            <a:ext cx="1143000" cy="1361440"/>
          </a:xfrm>
          <a:custGeom>
            <a:avLst/>
            <a:gdLst>
              <a:gd name="connsiteX0" fmla="*/ 472440 w 1143000"/>
              <a:gd name="connsiteY0" fmla="*/ 1361440 h 1361440"/>
              <a:gd name="connsiteX1" fmla="*/ 472440 w 1143000"/>
              <a:gd name="connsiteY1" fmla="*/ 497840 h 1361440"/>
              <a:gd name="connsiteX2" fmla="*/ 0 w 1143000"/>
              <a:gd name="connsiteY2" fmla="*/ 497840 h 1361440"/>
              <a:gd name="connsiteX3" fmla="*/ 0 w 1143000"/>
              <a:gd name="connsiteY3" fmla="*/ 360680 h 1361440"/>
              <a:gd name="connsiteX4" fmla="*/ 477520 w 1143000"/>
              <a:gd name="connsiteY4" fmla="*/ 360680 h 1361440"/>
              <a:gd name="connsiteX5" fmla="*/ 477520 w 1143000"/>
              <a:gd name="connsiteY5" fmla="*/ 0 h 1361440"/>
              <a:gd name="connsiteX6" fmla="*/ 604520 w 1143000"/>
              <a:gd name="connsiteY6" fmla="*/ 0 h 1361440"/>
              <a:gd name="connsiteX7" fmla="*/ 604520 w 1143000"/>
              <a:gd name="connsiteY7" fmla="*/ 360680 h 1361440"/>
              <a:gd name="connsiteX8" fmla="*/ 1143000 w 1143000"/>
              <a:gd name="connsiteY8" fmla="*/ 360680 h 1361440"/>
              <a:gd name="connsiteX9" fmla="*/ 1143000 w 1143000"/>
              <a:gd name="connsiteY9" fmla="*/ 508000 h 1361440"/>
              <a:gd name="connsiteX10" fmla="*/ 609600 w 1143000"/>
              <a:gd name="connsiteY10" fmla="*/ 508000 h 1361440"/>
              <a:gd name="connsiteX11" fmla="*/ 609600 w 1143000"/>
              <a:gd name="connsiteY11" fmla="*/ 1361440 h 1361440"/>
              <a:gd name="connsiteX12" fmla="*/ 472440 w 1143000"/>
              <a:gd name="connsiteY12" fmla="*/ 1361440 h 136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3000" h="1361440">
                <a:moveTo>
                  <a:pt x="472440" y="1361440"/>
                </a:moveTo>
                <a:lnTo>
                  <a:pt x="472440" y="497840"/>
                </a:lnTo>
                <a:lnTo>
                  <a:pt x="0" y="497840"/>
                </a:lnTo>
                <a:lnTo>
                  <a:pt x="0" y="360680"/>
                </a:lnTo>
                <a:lnTo>
                  <a:pt x="477520" y="360680"/>
                </a:lnTo>
                <a:lnTo>
                  <a:pt x="477520" y="0"/>
                </a:lnTo>
                <a:lnTo>
                  <a:pt x="604520" y="0"/>
                </a:lnTo>
                <a:lnTo>
                  <a:pt x="604520" y="360680"/>
                </a:lnTo>
                <a:lnTo>
                  <a:pt x="1143000" y="360680"/>
                </a:lnTo>
                <a:lnTo>
                  <a:pt x="1143000" y="508000"/>
                </a:lnTo>
                <a:lnTo>
                  <a:pt x="609600" y="508000"/>
                </a:lnTo>
                <a:lnTo>
                  <a:pt x="609600" y="1361440"/>
                </a:lnTo>
                <a:lnTo>
                  <a:pt x="472440" y="1361440"/>
                </a:lnTo>
                <a:close/>
              </a:path>
            </a:pathLst>
          </a:custGeom>
          <a:solidFill>
            <a:schemeClr val="tx1"/>
          </a:solidFill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3" name="円/楕円 104"/>
          <p:cNvSpPr/>
          <p:nvPr/>
        </p:nvSpPr>
        <p:spPr bwMode="auto">
          <a:xfrm>
            <a:off x="4490264" y="5987701"/>
            <a:ext cx="961703" cy="298636"/>
          </a:xfrm>
          <a:custGeom>
            <a:avLst/>
            <a:gdLst>
              <a:gd name="connsiteX0" fmla="*/ 0 w 822137"/>
              <a:gd name="connsiteY0" fmla="*/ 210003 h 420006"/>
              <a:gd name="connsiteX1" fmla="*/ 411069 w 822137"/>
              <a:gd name="connsiteY1" fmla="*/ 0 h 420006"/>
              <a:gd name="connsiteX2" fmla="*/ 822138 w 822137"/>
              <a:gd name="connsiteY2" fmla="*/ 210003 h 420006"/>
              <a:gd name="connsiteX3" fmla="*/ 411069 w 822137"/>
              <a:gd name="connsiteY3" fmla="*/ 420006 h 420006"/>
              <a:gd name="connsiteX4" fmla="*/ 0 w 822137"/>
              <a:gd name="connsiteY4" fmla="*/ 210003 h 420006"/>
              <a:gd name="connsiteX0" fmla="*/ 0 w 822138"/>
              <a:gd name="connsiteY0" fmla="*/ 210003 h 511446"/>
              <a:gd name="connsiteX1" fmla="*/ 411069 w 822138"/>
              <a:gd name="connsiteY1" fmla="*/ 0 h 511446"/>
              <a:gd name="connsiteX2" fmla="*/ 822138 w 822138"/>
              <a:gd name="connsiteY2" fmla="*/ 210003 h 511446"/>
              <a:gd name="connsiteX3" fmla="*/ 502509 w 822138"/>
              <a:gd name="connsiteY3" fmla="*/ 511446 h 511446"/>
              <a:gd name="connsiteX0" fmla="*/ 0 w 822138"/>
              <a:gd name="connsiteY0" fmla="*/ 210003 h 210003"/>
              <a:gd name="connsiteX1" fmla="*/ 411069 w 822138"/>
              <a:gd name="connsiteY1" fmla="*/ 0 h 210003"/>
              <a:gd name="connsiteX2" fmla="*/ 822138 w 822138"/>
              <a:gd name="connsiteY2" fmla="*/ 210003 h 210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2138" h="210003">
                <a:moveTo>
                  <a:pt x="0" y="210003"/>
                </a:moveTo>
                <a:cubicBezTo>
                  <a:pt x="0" y="94022"/>
                  <a:pt x="184042" y="0"/>
                  <a:pt x="411069" y="0"/>
                </a:cubicBezTo>
                <a:cubicBezTo>
                  <a:pt x="638096" y="0"/>
                  <a:pt x="822138" y="94022"/>
                  <a:pt x="822138" y="210003"/>
                </a:cubicBezTo>
              </a:path>
            </a:pathLst>
          </a:custGeom>
          <a:solidFill>
            <a:schemeClr val="tx1"/>
          </a:solidFill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479031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2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PPTX089_ハロウィン素材2</dc:title>
  <dc:subject>PPTX089_ハロウィン素材2</dc:subject>
  <dc:creator>http://www.digipot.net</dc:creator>
  <cp:lastModifiedBy/>
  <cp:revision>1</cp:revision>
  <dcterms:created xsi:type="dcterms:W3CDTF">2013-10-04T06:43:20Z</dcterms:created>
  <dcterms:modified xsi:type="dcterms:W3CDTF">2013-10-04T06:43:22Z</dcterms:modified>
  <cp:category/>
  <cp:version>1</cp:version>
</cp:coreProperties>
</file>