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2" r:id="rId2"/>
    <p:sldId id="279" r:id="rId3"/>
    <p:sldId id="273" r:id="rId4"/>
    <p:sldId id="280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3300"/>
    <a:srgbClr val="CC6600"/>
    <a:srgbClr val="993300"/>
    <a:srgbClr val="FFCC00"/>
    <a:srgbClr val="FF9900"/>
    <a:srgbClr val="CC9900"/>
    <a:srgbClr val="663300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グループ化 115"/>
          <p:cNvGrpSpPr/>
          <p:nvPr/>
        </p:nvGrpSpPr>
        <p:grpSpPr>
          <a:xfrm>
            <a:off x="467972" y="773705"/>
            <a:ext cx="1484312" cy="1665288"/>
            <a:chOff x="947738" y="3743325"/>
            <a:chExt cx="1484312" cy="1665288"/>
          </a:xfrm>
        </p:grpSpPr>
        <p:sp>
          <p:nvSpPr>
            <p:cNvPr id="571" name="Oval 38"/>
            <p:cNvSpPr>
              <a:spLocks noChangeArrowheads="1"/>
            </p:cNvSpPr>
            <p:nvPr/>
          </p:nvSpPr>
          <p:spPr bwMode="auto">
            <a:xfrm>
              <a:off x="1082675" y="4643438"/>
              <a:ext cx="1214438" cy="765175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2" name="Oval 39"/>
            <p:cNvSpPr>
              <a:spLocks noChangeArrowheads="1"/>
            </p:cNvSpPr>
            <p:nvPr/>
          </p:nvSpPr>
          <p:spPr bwMode="auto">
            <a:xfrm>
              <a:off x="1397000" y="4643438"/>
              <a:ext cx="585788" cy="765175"/>
            </a:xfrm>
            <a:prstGeom prst="ellipse">
              <a:avLst/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3" name="AutoShape 40"/>
            <p:cNvSpPr>
              <a:spLocks noChangeArrowheads="1"/>
            </p:cNvSpPr>
            <p:nvPr/>
          </p:nvSpPr>
          <p:spPr bwMode="auto">
            <a:xfrm>
              <a:off x="1082675" y="4643438"/>
              <a:ext cx="495300" cy="765175"/>
            </a:xfrm>
            <a:prstGeom prst="moon">
              <a:avLst>
                <a:gd name="adj" fmla="val 51602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4" name="AutoShape 41"/>
            <p:cNvSpPr>
              <a:spLocks noChangeArrowheads="1"/>
            </p:cNvSpPr>
            <p:nvPr/>
          </p:nvSpPr>
          <p:spPr bwMode="auto">
            <a:xfrm flipH="1">
              <a:off x="1803400" y="4643438"/>
              <a:ext cx="495300" cy="765175"/>
            </a:xfrm>
            <a:prstGeom prst="moon">
              <a:avLst>
                <a:gd name="adj" fmla="val 51602"/>
              </a:avLst>
            </a:prstGeom>
            <a:solidFill>
              <a:srgbClr val="FF99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5" name="AutoShape 42"/>
            <p:cNvSpPr>
              <a:spLocks noChangeArrowheads="1"/>
            </p:cNvSpPr>
            <p:nvPr/>
          </p:nvSpPr>
          <p:spPr bwMode="auto">
            <a:xfrm rot="17100000">
              <a:off x="1364456" y="4722020"/>
              <a:ext cx="111125" cy="404812"/>
            </a:xfrm>
            <a:prstGeom prst="moon">
              <a:avLst>
                <a:gd name="adj" fmla="val 7823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6" name="AutoShape 43"/>
            <p:cNvSpPr>
              <a:spLocks noChangeArrowheads="1"/>
            </p:cNvSpPr>
            <p:nvPr/>
          </p:nvSpPr>
          <p:spPr bwMode="auto">
            <a:xfrm rot="4500000" flipH="1">
              <a:off x="1904206" y="4722020"/>
              <a:ext cx="111125" cy="404812"/>
            </a:xfrm>
            <a:prstGeom prst="moon">
              <a:avLst>
                <a:gd name="adj" fmla="val 78236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7" name="Freeform 44"/>
            <p:cNvSpPr>
              <a:spLocks/>
            </p:cNvSpPr>
            <p:nvPr/>
          </p:nvSpPr>
          <p:spPr bwMode="auto">
            <a:xfrm>
              <a:off x="1397000" y="5049838"/>
              <a:ext cx="585788" cy="269875"/>
            </a:xfrm>
            <a:custGeom>
              <a:avLst/>
              <a:gdLst>
                <a:gd name="T0" fmla="*/ 0 w 397"/>
                <a:gd name="T1" fmla="*/ 0 h 199"/>
                <a:gd name="T2" fmla="*/ 2147483647 w 397"/>
                <a:gd name="T3" fmla="*/ 2147483647 h 199"/>
                <a:gd name="T4" fmla="*/ 2147483647 w 397"/>
                <a:gd name="T5" fmla="*/ 2147483647 h 199"/>
                <a:gd name="T6" fmla="*/ 2147483647 w 397"/>
                <a:gd name="T7" fmla="*/ 2147483647 h 199"/>
                <a:gd name="T8" fmla="*/ 2147483647 w 397"/>
                <a:gd name="T9" fmla="*/ 2147483647 h 199"/>
                <a:gd name="T10" fmla="*/ 2147483647 w 397"/>
                <a:gd name="T11" fmla="*/ 2147483647 h 199"/>
                <a:gd name="T12" fmla="*/ 2147483647 w 397"/>
                <a:gd name="T13" fmla="*/ 2147483647 h 199"/>
                <a:gd name="T14" fmla="*/ 2147483647 w 397"/>
                <a:gd name="T15" fmla="*/ 2147483647 h 199"/>
                <a:gd name="T16" fmla="*/ 2147483647 w 397"/>
                <a:gd name="T17" fmla="*/ 2147483647 h 199"/>
                <a:gd name="T18" fmla="*/ 2147483647 w 397"/>
                <a:gd name="T19" fmla="*/ 2147483647 h 199"/>
                <a:gd name="T20" fmla="*/ 2147483647 w 397"/>
                <a:gd name="T21" fmla="*/ 2147483647 h 199"/>
                <a:gd name="T22" fmla="*/ 2147483647 w 397"/>
                <a:gd name="T23" fmla="*/ 2147483647 h 199"/>
                <a:gd name="T24" fmla="*/ 2147483647 w 397"/>
                <a:gd name="T25" fmla="*/ 2147483647 h 199"/>
                <a:gd name="T26" fmla="*/ 2147483647 w 397"/>
                <a:gd name="T27" fmla="*/ 2147483647 h 199"/>
                <a:gd name="T28" fmla="*/ 2147483647 w 397"/>
                <a:gd name="T29" fmla="*/ 0 h 199"/>
                <a:gd name="T30" fmla="*/ 2147483647 w 397"/>
                <a:gd name="T31" fmla="*/ 2147483647 h 199"/>
                <a:gd name="T32" fmla="*/ 2147483647 w 397"/>
                <a:gd name="T33" fmla="*/ 2147483647 h 199"/>
                <a:gd name="T34" fmla="*/ 2147483647 w 397"/>
                <a:gd name="T35" fmla="*/ 2147483647 h 199"/>
                <a:gd name="T36" fmla="*/ 2147483647 w 397"/>
                <a:gd name="T37" fmla="*/ 2147483647 h 199"/>
                <a:gd name="T38" fmla="*/ 2147483647 w 397"/>
                <a:gd name="T39" fmla="*/ 2147483647 h 199"/>
                <a:gd name="T40" fmla="*/ 2147483647 w 397"/>
                <a:gd name="T41" fmla="*/ 2147483647 h 199"/>
                <a:gd name="T42" fmla="*/ 2147483647 w 397"/>
                <a:gd name="T43" fmla="*/ 2147483647 h 199"/>
                <a:gd name="T44" fmla="*/ 2147483647 w 397"/>
                <a:gd name="T45" fmla="*/ 2147483647 h 199"/>
                <a:gd name="T46" fmla="*/ 2147483647 w 397"/>
                <a:gd name="T47" fmla="*/ 2147483647 h 199"/>
                <a:gd name="T48" fmla="*/ 2147483647 w 397"/>
                <a:gd name="T49" fmla="*/ 2147483647 h 199"/>
                <a:gd name="T50" fmla="*/ 2147483647 w 397"/>
                <a:gd name="T51" fmla="*/ 2147483647 h 199"/>
                <a:gd name="T52" fmla="*/ 2147483647 w 397"/>
                <a:gd name="T53" fmla="*/ 2147483647 h 199"/>
                <a:gd name="T54" fmla="*/ 2147483647 w 397"/>
                <a:gd name="T55" fmla="*/ 2147483647 h 199"/>
                <a:gd name="T56" fmla="*/ 2147483647 w 397"/>
                <a:gd name="T57" fmla="*/ 2147483647 h 199"/>
                <a:gd name="T58" fmla="*/ 0 w 397"/>
                <a:gd name="T59" fmla="*/ 2147483647 h 199"/>
                <a:gd name="T60" fmla="*/ 0 w 397"/>
                <a:gd name="T61" fmla="*/ 0 h 19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97" h="199">
                  <a:moveTo>
                    <a:pt x="0" y="0"/>
                  </a:moveTo>
                  <a:lnTo>
                    <a:pt x="29" y="57"/>
                  </a:lnTo>
                  <a:lnTo>
                    <a:pt x="57" y="29"/>
                  </a:lnTo>
                  <a:lnTo>
                    <a:pt x="85" y="57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170" y="29"/>
                  </a:lnTo>
                  <a:lnTo>
                    <a:pt x="199" y="57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40" y="29"/>
                  </a:lnTo>
                  <a:lnTo>
                    <a:pt x="369" y="57"/>
                  </a:lnTo>
                  <a:lnTo>
                    <a:pt x="397" y="0"/>
                  </a:lnTo>
                  <a:lnTo>
                    <a:pt x="397" y="199"/>
                  </a:lnTo>
                  <a:lnTo>
                    <a:pt x="369" y="142"/>
                  </a:lnTo>
                  <a:lnTo>
                    <a:pt x="340" y="171"/>
                  </a:lnTo>
                  <a:lnTo>
                    <a:pt x="312" y="142"/>
                  </a:lnTo>
                  <a:lnTo>
                    <a:pt x="284" y="171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199" y="142"/>
                  </a:lnTo>
                  <a:lnTo>
                    <a:pt x="170" y="171"/>
                  </a:lnTo>
                  <a:lnTo>
                    <a:pt x="142" y="142"/>
                  </a:lnTo>
                  <a:lnTo>
                    <a:pt x="114" y="171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29" y="142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8" name="Oval 45"/>
            <p:cNvSpPr>
              <a:spLocks noChangeArrowheads="1"/>
            </p:cNvSpPr>
            <p:nvPr/>
          </p:nvSpPr>
          <p:spPr bwMode="auto">
            <a:xfrm>
              <a:off x="947738" y="4554538"/>
              <a:ext cx="1484312" cy="22383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9" name="Freeform 46"/>
            <p:cNvSpPr>
              <a:spLocks/>
            </p:cNvSpPr>
            <p:nvPr/>
          </p:nvSpPr>
          <p:spPr bwMode="auto">
            <a:xfrm>
              <a:off x="1323975" y="3743325"/>
              <a:ext cx="747713" cy="900113"/>
            </a:xfrm>
            <a:custGeom>
              <a:avLst/>
              <a:gdLst>
                <a:gd name="T0" fmla="*/ 0 w 471"/>
                <a:gd name="T1" fmla="*/ 2147483647 h 567"/>
                <a:gd name="T2" fmla="*/ 2147483647 w 471"/>
                <a:gd name="T3" fmla="*/ 2147483647 h 567"/>
                <a:gd name="T4" fmla="*/ 2147483647 w 471"/>
                <a:gd name="T5" fmla="*/ 2147483647 h 567"/>
                <a:gd name="T6" fmla="*/ 2147483647 w 471"/>
                <a:gd name="T7" fmla="*/ 2147483647 h 567"/>
                <a:gd name="T8" fmla="*/ 2147483647 w 471"/>
                <a:gd name="T9" fmla="*/ 2147483647 h 567"/>
                <a:gd name="T10" fmla="*/ 2147483647 w 471"/>
                <a:gd name="T11" fmla="*/ 2147483647 h 567"/>
                <a:gd name="T12" fmla="*/ 2147483647 w 471"/>
                <a:gd name="T13" fmla="*/ 2147483647 h 567"/>
                <a:gd name="T14" fmla="*/ 2147483647 w 471"/>
                <a:gd name="T15" fmla="*/ 2147483647 h 567"/>
                <a:gd name="T16" fmla="*/ 2147483647 w 471"/>
                <a:gd name="T17" fmla="*/ 2147483647 h 567"/>
                <a:gd name="T18" fmla="*/ 2147483647 w 471"/>
                <a:gd name="T19" fmla="*/ 2147483647 h 567"/>
                <a:gd name="T20" fmla="*/ 2147483647 w 471"/>
                <a:gd name="T21" fmla="*/ 2147483647 h 567"/>
                <a:gd name="T22" fmla="*/ 2147483647 w 471"/>
                <a:gd name="T23" fmla="*/ 2147483647 h 567"/>
                <a:gd name="T24" fmla="*/ 2147483647 w 471"/>
                <a:gd name="T25" fmla="*/ 2147483647 h 567"/>
                <a:gd name="T26" fmla="*/ 2147483647 w 471"/>
                <a:gd name="T27" fmla="*/ 0 h 567"/>
                <a:gd name="T28" fmla="*/ 2147483647 w 471"/>
                <a:gd name="T29" fmla="*/ 2147483647 h 567"/>
                <a:gd name="T30" fmla="*/ 2147483647 w 471"/>
                <a:gd name="T31" fmla="*/ 2147483647 h 567"/>
                <a:gd name="T32" fmla="*/ 2147483647 w 471"/>
                <a:gd name="T33" fmla="*/ 2147483647 h 567"/>
                <a:gd name="T34" fmla="*/ 2147483647 w 471"/>
                <a:gd name="T35" fmla="*/ 2147483647 h 567"/>
                <a:gd name="T36" fmla="*/ 2147483647 w 471"/>
                <a:gd name="T37" fmla="*/ 2147483647 h 567"/>
                <a:gd name="T38" fmla="*/ 2147483647 w 471"/>
                <a:gd name="T39" fmla="*/ 2147483647 h 567"/>
                <a:gd name="T40" fmla="*/ 0 w 471"/>
                <a:gd name="T41" fmla="*/ 2147483647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1" h="567">
                  <a:moveTo>
                    <a:pt x="0" y="567"/>
                  </a:moveTo>
                  <a:lnTo>
                    <a:pt x="471" y="567"/>
                  </a:lnTo>
                  <a:lnTo>
                    <a:pt x="330" y="227"/>
                  </a:lnTo>
                  <a:lnTo>
                    <a:pt x="358" y="199"/>
                  </a:lnTo>
                  <a:lnTo>
                    <a:pt x="330" y="199"/>
                  </a:lnTo>
                  <a:lnTo>
                    <a:pt x="358" y="171"/>
                  </a:lnTo>
                  <a:lnTo>
                    <a:pt x="301" y="142"/>
                  </a:lnTo>
                  <a:lnTo>
                    <a:pt x="330" y="114"/>
                  </a:lnTo>
                  <a:lnTo>
                    <a:pt x="415" y="171"/>
                  </a:lnTo>
                  <a:lnTo>
                    <a:pt x="415" y="312"/>
                  </a:lnTo>
                  <a:lnTo>
                    <a:pt x="471" y="171"/>
                  </a:lnTo>
                  <a:lnTo>
                    <a:pt x="415" y="85"/>
                  </a:lnTo>
                  <a:lnTo>
                    <a:pt x="301" y="29"/>
                  </a:lnTo>
                  <a:lnTo>
                    <a:pt x="216" y="0"/>
                  </a:lnTo>
                  <a:lnTo>
                    <a:pt x="131" y="57"/>
                  </a:lnTo>
                  <a:lnTo>
                    <a:pt x="131" y="142"/>
                  </a:lnTo>
                  <a:lnTo>
                    <a:pt x="74" y="199"/>
                  </a:lnTo>
                  <a:lnTo>
                    <a:pt x="103" y="256"/>
                  </a:lnTo>
                  <a:lnTo>
                    <a:pt x="46" y="284"/>
                  </a:lnTo>
                  <a:lnTo>
                    <a:pt x="74" y="341"/>
                  </a:lnTo>
                  <a:lnTo>
                    <a:pt x="0" y="56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0" name="AutoShape 47"/>
            <p:cNvSpPr>
              <a:spLocks noChangeArrowheads="1"/>
            </p:cNvSpPr>
            <p:nvPr/>
          </p:nvSpPr>
          <p:spPr bwMode="auto">
            <a:xfrm rot="16200000">
              <a:off x="1622425" y="4284663"/>
              <a:ext cx="134937" cy="674688"/>
            </a:xfrm>
            <a:prstGeom prst="moon">
              <a:avLst>
                <a:gd name="adj" fmla="val 50000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35057" y="2784300"/>
            <a:ext cx="1670110" cy="1606603"/>
            <a:chOff x="435057" y="2784300"/>
            <a:chExt cx="1670110" cy="1606603"/>
          </a:xfrm>
        </p:grpSpPr>
        <p:grpSp>
          <p:nvGrpSpPr>
            <p:cNvPr id="603" name="グループ化 602"/>
            <p:cNvGrpSpPr/>
            <p:nvPr/>
          </p:nvGrpSpPr>
          <p:grpSpPr>
            <a:xfrm>
              <a:off x="435057" y="2784300"/>
              <a:ext cx="1670110" cy="1606603"/>
              <a:chOff x="4277741" y="2904229"/>
              <a:chExt cx="2229738" cy="2144951"/>
            </a:xfrm>
          </p:grpSpPr>
          <p:sp>
            <p:nvSpPr>
              <p:cNvPr id="604" name="円/楕円 603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円/楕円 604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6" name="グループ化 605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</p:grpSpPr>
            <p:sp>
              <p:nvSpPr>
                <p:cNvPr id="610" name="円/楕円 609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円/楕円 610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円/楕円 611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7" name="台形 606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月 607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月 608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二等辺三角形 116"/>
            <p:cNvSpPr/>
            <p:nvPr/>
          </p:nvSpPr>
          <p:spPr bwMode="auto">
            <a:xfrm>
              <a:off x="771147" y="3687246"/>
              <a:ext cx="391894" cy="146051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二等辺三角形 612"/>
            <p:cNvSpPr/>
            <p:nvPr/>
          </p:nvSpPr>
          <p:spPr bwMode="auto">
            <a:xfrm>
              <a:off x="1325101" y="3687246"/>
              <a:ext cx="391894" cy="146051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二等辺三角形 614"/>
            <p:cNvSpPr/>
            <p:nvPr/>
          </p:nvSpPr>
          <p:spPr bwMode="auto">
            <a:xfrm>
              <a:off x="1150143" y="3876398"/>
              <a:ext cx="195947" cy="98544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 162"/>
            <p:cNvSpPr/>
            <p:nvPr/>
          </p:nvSpPr>
          <p:spPr bwMode="auto">
            <a:xfrm>
              <a:off x="850559" y="4024214"/>
              <a:ext cx="781050" cy="207645"/>
            </a:xfrm>
            <a:custGeom>
              <a:avLst/>
              <a:gdLst>
                <a:gd name="connsiteX0" fmla="*/ 0 w 781050"/>
                <a:gd name="connsiteY0" fmla="*/ 99060 h 207645"/>
                <a:gd name="connsiteX1" fmla="*/ 192405 w 781050"/>
                <a:gd name="connsiteY1" fmla="*/ 201930 h 207645"/>
                <a:gd name="connsiteX2" fmla="*/ 287655 w 781050"/>
                <a:gd name="connsiteY2" fmla="*/ 104775 h 207645"/>
                <a:gd name="connsiteX3" fmla="*/ 386715 w 781050"/>
                <a:gd name="connsiteY3" fmla="*/ 207645 h 207645"/>
                <a:gd name="connsiteX4" fmla="*/ 480060 w 781050"/>
                <a:gd name="connsiteY4" fmla="*/ 104775 h 207645"/>
                <a:gd name="connsiteX5" fmla="*/ 579120 w 781050"/>
                <a:gd name="connsiteY5" fmla="*/ 200025 h 207645"/>
                <a:gd name="connsiteX6" fmla="*/ 781050 w 781050"/>
                <a:gd name="connsiteY6" fmla="*/ 106680 h 207645"/>
                <a:gd name="connsiteX7" fmla="*/ 676275 w 781050"/>
                <a:gd name="connsiteY7" fmla="*/ 1905 h 207645"/>
                <a:gd name="connsiteX8" fmla="*/ 581025 w 781050"/>
                <a:gd name="connsiteY8" fmla="*/ 95250 h 207645"/>
                <a:gd name="connsiteX9" fmla="*/ 487680 w 781050"/>
                <a:gd name="connsiteY9" fmla="*/ 3810 h 207645"/>
                <a:gd name="connsiteX10" fmla="*/ 386715 w 781050"/>
                <a:gd name="connsiteY10" fmla="*/ 99060 h 207645"/>
                <a:gd name="connsiteX11" fmla="*/ 289560 w 781050"/>
                <a:gd name="connsiteY11" fmla="*/ 0 h 207645"/>
                <a:gd name="connsiteX12" fmla="*/ 196215 w 781050"/>
                <a:gd name="connsiteY12" fmla="*/ 97155 h 207645"/>
                <a:gd name="connsiteX13" fmla="*/ 97155 w 781050"/>
                <a:gd name="connsiteY13" fmla="*/ 5715 h 207645"/>
                <a:gd name="connsiteX14" fmla="*/ 0 w 781050"/>
                <a:gd name="connsiteY14" fmla="*/ 99060 h 207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1050" h="207645">
                  <a:moveTo>
                    <a:pt x="0" y="99060"/>
                  </a:moveTo>
                  <a:lnTo>
                    <a:pt x="192405" y="201930"/>
                  </a:lnTo>
                  <a:lnTo>
                    <a:pt x="287655" y="104775"/>
                  </a:lnTo>
                  <a:lnTo>
                    <a:pt x="386715" y="207645"/>
                  </a:lnTo>
                  <a:lnTo>
                    <a:pt x="480060" y="104775"/>
                  </a:lnTo>
                  <a:lnTo>
                    <a:pt x="579120" y="200025"/>
                  </a:lnTo>
                  <a:lnTo>
                    <a:pt x="781050" y="106680"/>
                  </a:lnTo>
                  <a:lnTo>
                    <a:pt x="676275" y="1905"/>
                  </a:lnTo>
                  <a:lnTo>
                    <a:pt x="581025" y="95250"/>
                  </a:lnTo>
                  <a:lnTo>
                    <a:pt x="487680" y="3810"/>
                  </a:lnTo>
                  <a:lnTo>
                    <a:pt x="386715" y="99060"/>
                  </a:lnTo>
                  <a:lnTo>
                    <a:pt x="289560" y="0"/>
                  </a:lnTo>
                  <a:lnTo>
                    <a:pt x="196215" y="97155"/>
                  </a:lnTo>
                  <a:lnTo>
                    <a:pt x="97155" y="5715"/>
                  </a:lnTo>
                  <a:lnTo>
                    <a:pt x="0" y="9906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210916" y="773705"/>
            <a:ext cx="1484312" cy="1665288"/>
            <a:chOff x="4210916" y="773705"/>
            <a:chExt cx="1484312" cy="1665288"/>
          </a:xfrm>
        </p:grpSpPr>
        <p:grpSp>
          <p:nvGrpSpPr>
            <p:cNvPr id="648" name="グループ化 647"/>
            <p:cNvGrpSpPr/>
            <p:nvPr/>
          </p:nvGrpSpPr>
          <p:grpSpPr>
            <a:xfrm>
              <a:off x="4210916" y="773705"/>
              <a:ext cx="1484312" cy="1665288"/>
              <a:chOff x="947738" y="3743325"/>
              <a:chExt cx="1484312" cy="1665288"/>
            </a:xfrm>
          </p:grpSpPr>
          <p:sp>
            <p:nvSpPr>
              <p:cNvPr id="649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0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1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2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3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4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71" name="アーチ 170"/>
            <p:cNvSpPr/>
            <p:nvPr/>
          </p:nvSpPr>
          <p:spPr bwMode="auto">
            <a:xfrm>
              <a:off x="4428344" y="1848750"/>
              <a:ext cx="412809" cy="412809"/>
            </a:xfrm>
            <a:prstGeom prst="blockArc">
              <a:avLst>
                <a:gd name="adj1" fmla="val 11693121"/>
                <a:gd name="adj2" fmla="val 20408982"/>
                <a:gd name="adj3" fmla="val 1086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アーチ 790"/>
            <p:cNvSpPr/>
            <p:nvPr/>
          </p:nvSpPr>
          <p:spPr bwMode="auto">
            <a:xfrm>
              <a:off x="5056232" y="1848750"/>
              <a:ext cx="412809" cy="412809"/>
            </a:xfrm>
            <a:prstGeom prst="blockArc">
              <a:avLst>
                <a:gd name="adj1" fmla="val 11693121"/>
                <a:gd name="adj2" fmla="val 20408982"/>
                <a:gd name="adj3" fmla="val 1086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アーチ 791"/>
            <p:cNvSpPr/>
            <p:nvPr/>
          </p:nvSpPr>
          <p:spPr bwMode="auto">
            <a:xfrm rot="10800000">
              <a:off x="4741470" y="1873813"/>
              <a:ext cx="412809" cy="412809"/>
            </a:xfrm>
            <a:prstGeom prst="blockArc">
              <a:avLst>
                <a:gd name="adj1" fmla="val 11693121"/>
                <a:gd name="adj2" fmla="val 20408982"/>
                <a:gd name="adj3" fmla="val 10861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306529" y="2784300"/>
            <a:ext cx="1670110" cy="1606603"/>
            <a:chOff x="2306529" y="2784300"/>
            <a:chExt cx="1670110" cy="1606603"/>
          </a:xfrm>
        </p:grpSpPr>
        <p:grpSp>
          <p:nvGrpSpPr>
            <p:cNvPr id="634" name="グループ化 633"/>
            <p:cNvGrpSpPr/>
            <p:nvPr/>
          </p:nvGrpSpPr>
          <p:grpSpPr>
            <a:xfrm>
              <a:off x="2306529" y="2784300"/>
              <a:ext cx="1670110" cy="1606603"/>
              <a:chOff x="4277741" y="2904229"/>
              <a:chExt cx="2229738" cy="2144951"/>
            </a:xfrm>
          </p:grpSpPr>
          <p:sp>
            <p:nvSpPr>
              <p:cNvPr id="635" name="円/楕円 634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円/楕円 635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7" name="グループ化 636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</p:grpSpPr>
            <p:sp>
              <p:nvSpPr>
                <p:cNvPr id="641" name="円/楕円 640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円/楕円 641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/楕円 642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8" name="台形 637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月 638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月 639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0" name="円/楕円 169"/>
            <p:cNvSpPr/>
            <p:nvPr/>
          </p:nvSpPr>
          <p:spPr bwMode="auto">
            <a:xfrm>
              <a:off x="2628292" y="3552454"/>
              <a:ext cx="341389" cy="34138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円/楕円 789"/>
            <p:cNvSpPr/>
            <p:nvPr/>
          </p:nvSpPr>
          <p:spPr bwMode="auto">
            <a:xfrm>
              <a:off x="3256180" y="3552454"/>
              <a:ext cx="341389" cy="34138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二等辺三角形 792"/>
            <p:cNvSpPr/>
            <p:nvPr/>
          </p:nvSpPr>
          <p:spPr bwMode="auto">
            <a:xfrm>
              <a:off x="2711874" y="3930805"/>
              <a:ext cx="830832" cy="189152"/>
            </a:xfrm>
            <a:prstGeom prst="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178001" y="2784300"/>
            <a:ext cx="1670110" cy="1606603"/>
            <a:chOff x="4178001" y="2784300"/>
            <a:chExt cx="1670110" cy="1606603"/>
          </a:xfrm>
        </p:grpSpPr>
        <p:grpSp>
          <p:nvGrpSpPr>
            <p:cNvPr id="656" name="グループ化 655"/>
            <p:cNvGrpSpPr/>
            <p:nvPr/>
          </p:nvGrpSpPr>
          <p:grpSpPr>
            <a:xfrm>
              <a:off x="4178001" y="2784300"/>
              <a:ext cx="1670110" cy="1606603"/>
              <a:chOff x="4277741" y="2904229"/>
              <a:chExt cx="2229738" cy="2144951"/>
            </a:xfrm>
          </p:grpSpPr>
          <p:sp>
            <p:nvSpPr>
              <p:cNvPr id="657" name="円/楕円 656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円/楕円 657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9" name="グループ化 658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</p:grpSpPr>
            <p:sp>
              <p:nvSpPr>
                <p:cNvPr id="663" name="円/楕円 662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円/楕円 663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円/楕円 664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0" name="台形 659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月 660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月 661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6" name="弦 795"/>
            <p:cNvSpPr/>
            <p:nvPr/>
          </p:nvSpPr>
          <p:spPr bwMode="auto">
            <a:xfrm rot="15300000" flipV="1">
              <a:off x="4479972" y="3616657"/>
              <a:ext cx="351924" cy="351922"/>
            </a:xfrm>
            <a:prstGeom prst="chor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弦 796"/>
            <p:cNvSpPr/>
            <p:nvPr/>
          </p:nvSpPr>
          <p:spPr bwMode="auto">
            <a:xfrm rot="6300000" flipH="1" flipV="1">
              <a:off x="5151856" y="3616657"/>
              <a:ext cx="351924" cy="351924"/>
            </a:xfrm>
            <a:prstGeom prst="chor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 173"/>
            <p:cNvSpPr/>
            <p:nvPr/>
          </p:nvSpPr>
          <p:spPr bwMode="auto">
            <a:xfrm>
              <a:off x="4470400" y="4053840"/>
              <a:ext cx="1066800" cy="213360"/>
            </a:xfrm>
            <a:custGeom>
              <a:avLst/>
              <a:gdLst>
                <a:gd name="connsiteX0" fmla="*/ 0 w 1066800"/>
                <a:gd name="connsiteY0" fmla="*/ 5080 h 213360"/>
                <a:gd name="connsiteX1" fmla="*/ 254000 w 1066800"/>
                <a:gd name="connsiteY1" fmla="*/ 182880 h 213360"/>
                <a:gd name="connsiteX2" fmla="*/ 325120 w 1066800"/>
                <a:gd name="connsiteY2" fmla="*/ 91440 h 213360"/>
                <a:gd name="connsiteX3" fmla="*/ 533400 w 1066800"/>
                <a:gd name="connsiteY3" fmla="*/ 213360 h 213360"/>
                <a:gd name="connsiteX4" fmla="*/ 721360 w 1066800"/>
                <a:gd name="connsiteY4" fmla="*/ 101600 h 213360"/>
                <a:gd name="connsiteX5" fmla="*/ 838200 w 1066800"/>
                <a:gd name="connsiteY5" fmla="*/ 198120 h 213360"/>
                <a:gd name="connsiteX6" fmla="*/ 1066800 w 1066800"/>
                <a:gd name="connsiteY6" fmla="*/ 0 h 213360"/>
                <a:gd name="connsiteX7" fmla="*/ 848360 w 1066800"/>
                <a:gd name="connsiteY7" fmla="*/ 91440 h 213360"/>
                <a:gd name="connsiteX8" fmla="*/ 731520 w 1066800"/>
                <a:gd name="connsiteY8" fmla="*/ 0 h 213360"/>
                <a:gd name="connsiteX9" fmla="*/ 533400 w 1066800"/>
                <a:gd name="connsiteY9" fmla="*/ 111760 h 213360"/>
                <a:gd name="connsiteX10" fmla="*/ 335280 w 1066800"/>
                <a:gd name="connsiteY10" fmla="*/ 0 h 213360"/>
                <a:gd name="connsiteX11" fmla="*/ 228600 w 1066800"/>
                <a:gd name="connsiteY11" fmla="*/ 86360 h 213360"/>
                <a:gd name="connsiteX12" fmla="*/ 0 w 1066800"/>
                <a:gd name="connsiteY12" fmla="*/ 5080 h 21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6800" h="213360">
                  <a:moveTo>
                    <a:pt x="0" y="5080"/>
                  </a:moveTo>
                  <a:lnTo>
                    <a:pt x="254000" y="182880"/>
                  </a:lnTo>
                  <a:lnTo>
                    <a:pt x="325120" y="91440"/>
                  </a:lnTo>
                  <a:lnTo>
                    <a:pt x="533400" y="213360"/>
                  </a:lnTo>
                  <a:lnTo>
                    <a:pt x="721360" y="101600"/>
                  </a:lnTo>
                  <a:lnTo>
                    <a:pt x="838200" y="198120"/>
                  </a:lnTo>
                  <a:lnTo>
                    <a:pt x="1066800" y="0"/>
                  </a:lnTo>
                  <a:lnTo>
                    <a:pt x="848360" y="91440"/>
                  </a:lnTo>
                  <a:lnTo>
                    <a:pt x="731520" y="0"/>
                  </a:lnTo>
                  <a:lnTo>
                    <a:pt x="533400" y="111760"/>
                  </a:lnTo>
                  <a:lnTo>
                    <a:pt x="335280" y="0"/>
                  </a:lnTo>
                  <a:lnTo>
                    <a:pt x="228600" y="86360"/>
                  </a:lnTo>
                  <a:lnTo>
                    <a:pt x="0" y="508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339444" y="773705"/>
            <a:ext cx="1484312" cy="1665288"/>
            <a:chOff x="2339444" y="773705"/>
            <a:chExt cx="1484312" cy="1665288"/>
          </a:xfrm>
        </p:grpSpPr>
        <p:grpSp>
          <p:nvGrpSpPr>
            <p:cNvPr id="623" name="グループ化 622"/>
            <p:cNvGrpSpPr/>
            <p:nvPr/>
          </p:nvGrpSpPr>
          <p:grpSpPr>
            <a:xfrm>
              <a:off x="2339444" y="773705"/>
              <a:ext cx="1484312" cy="1665288"/>
              <a:chOff x="947738" y="3743325"/>
              <a:chExt cx="1484312" cy="1665288"/>
            </a:xfrm>
          </p:grpSpPr>
          <p:sp>
            <p:nvSpPr>
              <p:cNvPr id="624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5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6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7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1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2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72" name="弦 171"/>
            <p:cNvSpPr/>
            <p:nvPr/>
          </p:nvSpPr>
          <p:spPr bwMode="auto">
            <a:xfrm rot="6300000">
              <a:off x="2606126" y="1844513"/>
              <a:ext cx="297731" cy="297731"/>
            </a:xfrm>
            <a:prstGeom prst="chor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弦 794"/>
            <p:cNvSpPr/>
            <p:nvPr/>
          </p:nvSpPr>
          <p:spPr bwMode="auto">
            <a:xfrm rot="15300000" flipH="1">
              <a:off x="3278009" y="1844514"/>
              <a:ext cx="297731" cy="297731"/>
            </a:xfrm>
            <a:prstGeom prst="chor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/>
            <p:cNvSpPr/>
            <p:nvPr/>
          </p:nvSpPr>
          <p:spPr bwMode="auto">
            <a:xfrm flipV="1">
              <a:off x="2684510" y="2215153"/>
              <a:ext cx="758246" cy="134937"/>
            </a:xfrm>
            <a:prstGeom prst="trapezoid">
              <a:avLst>
                <a:gd name="adj" fmla="val 141706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2252700" y="4749920"/>
            <a:ext cx="1614685" cy="1574677"/>
            <a:chOff x="2252700" y="4749920"/>
            <a:chExt cx="1614685" cy="1574677"/>
          </a:xfrm>
        </p:grpSpPr>
        <p:grpSp>
          <p:nvGrpSpPr>
            <p:cNvPr id="169" name="グループ化 168"/>
            <p:cNvGrpSpPr/>
            <p:nvPr/>
          </p:nvGrpSpPr>
          <p:grpSpPr>
            <a:xfrm>
              <a:off x="2252700" y="4749920"/>
              <a:ext cx="1614685" cy="1574677"/>
              <a:chOff x="2252700" y="4696714"/>
              <a:chExt cx="1614685" cy="1574677"/>
            </a:xfrm>
          </p:grpSpPr>
          <p:sp>
            <p:nvSpPr>
              <p:cNvPr id="726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月 726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円/楕円 727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9" name="グループ化 728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</p:grpSpPr>
            <p:sp>
              <p:nvSpPr>
                <p:cNvPr id="730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1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2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3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4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5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6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7" name="月 736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" name="円/楕円 175"/>
            <p:cNvSpPr/>
            <p:nvPr/>
          </p:nvSpPr>
          <p:spPr bwMode="auto">
            <a:xfrm>
              <a:off x="2495899" y="5551019"/>
              <a:ext cx="377220" cy="3772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円/楕円 802"/>
            <p:cNvSpPr/>
            <p:nvPr/>
          </p:nvSpPr>
          <p:spPr bwMode="auto">
            <a:xfrm>
              <a:off x="3298539" y="5551019"/>
              <a:ext cx="377220" cy="3772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円/楕円 803"/>
            <p:cNvSpPr/>
            <p:nvPr/>
          </p:nvSpPr>
          <p:spPr bwMode="auto">
            <a:xfrm>
              <a:off x="2694335" y="5639459"/>
              <a:ext cx="200340" cy="200340"/>
            </a:xfrm>
            <a:prstGeom prst="ellipse">
              <a:avLst/>
            </a:pr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5" name="円/楕円 804"/>
            <p:cNvSpPr/>
            <p:nvPr/>
          </p:nvSpPr>
          <p:spPr bwMode="auto">
            <a:xfrm>
              <a:off x="3278535" y="5639459"/>
              <a:ext cx="200340" cy="200340"/>
            </a:xfrm>
            <a:prstGeom prst="ellipse">
              <a:avLst/>
            </a:prstGeom>
            <a:solidFill>
              <a:srgbClr val="FFC000"/>
            </a:solidFill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月 176"/>
            <p:cNvSpPr/>
            <p:nvPr/>
          </p:nvSpPr>
          <p:spPr bwMode="auto">
            <a:xfrm rot="16200000">
              <a:off x="2946573" y="5412011"/>
              <a:ext cx="265923" cy="1298378"/>
            </a:xfrm>
            <a:prstGeom prst="moon">
              <a:avLst>
                <a:gd name="adj" fmla="val 21258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082388" y="773705"/>
            <a:ext cx="1484312" cy="1665288"/>
            <a:chOff x="6082388" y="773705"/>
            <a:chExt cx="1484312" cy="1665288"/>
          </a:xfrm>
        </p:grpSpPr>
        <p:grpSp>
          <p:nvGrpSpPr>
            <p:cNvPr id="666" name="グループ化 665"/>
            <p:cNvGrpSpPr/>
            <p:nvPr/>
          </p:nvGrpSpPr>
          <p:grpSpPr>
            <a:xfrm>
              <a:off x="6082388" y="773705"/>
              <a:ext cx="1484312" cy="1665288"/>
              <a:chOff x="947738" y="3743325"/>
              <a:chExt cx="1484312" cy="1665288"/>
            </a:xfrm>
          </p:grpSpPr>
          <p:sp>
            <p:nvSpPr>
              <p:cNvPr id="667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8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9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0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1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2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3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78" name="十字形 177"/>
            <p:cNvSpPr/>
            <p:nvPr/>
          </p:nvSpPr>
          <p:spPr bwMode="auto">
            <a:xfrm rot="2700000">
              <a:off x="6386159" y="1844574"/>
              <a:ext cx="366204" cy="366204"/>
            </a:xfrm>
            <a:prstGeom prst="plus">
              <a:avLst>
                <a:gd name="adj" fmla="val 3724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十字形 807"/>
            <p:cNvSpPr/>
            <p:nvPr/>
          </p:nvSpPr>
          <p:spPr bwMode="auto">
            <a:xfrm rot="2700000">
              <a:off x="6927178" y="1844574"/>
              <a:ext cx="366204" cy="366204"/>
            </a:xfrm>
            <a:prstGeom prst="plus">
              <a:avLst>
                <a:gd name="adj" fmla="val 37243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049473" y="2784300"/>
            <a:ext cx="1670110" cy="1606603"/>
            <a:chOff x="6049473" y="2784300"/>
            <a:chExt cx="1670110" cy="1606603"/>
          </a:xfrm>
        </p:grpSpPr>
        <p:grpSp>
          <p:nvGrpSpPr>
            <p:cNvPr id="674" name="グループ化 673"/>
            <p:cNvGrpSpPr/>
            <p:nvPr/>
          </p:nvGrpSpPr>
          <p:grpSpPr>
            <a:xfrm>
              <a:off x="6049473" y="2784300"/>
              <a:ext cx="1670110" cy="1606603"/>
              <a:chOff x="4277741" y="2904229"/>
              <a:chExt cx="2229738" cy="2144951"/>
            </a:xfrm>
          </p:grpSpPr>
          <p:sp>
            <p:nvSpPr>
              <p:cNvPr id="675" name="円/楕円 674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円/楕円 675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7" name="グループ化 676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</p:grpSpPr>
            <p:sp>
              <p:nvSpPr>
                <p:cNvPr id="681" name="円/楕円 680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円/楕円 681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円/楕円 682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8" name="台形 677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月 678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月 679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" name="パイ 178"/>
            <p:cNvSpPr/>
            <p:nvPr/>
          </p:nvSpPr>
          <p:spPr bwMode="auto">
            <a:xfrm rot="2700000">
              <a:off x="6400316" y="3671792"/>
              <a:ext cx="371272" cy="371272"/>
            </a:xfrm>
            <a:prstGeom prst="pie">
              <a:avLst>
                <a:gd name="adj1" fmla="val 0"/>
                <a:gd name="adj2" fmla="val 17838938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パイ 809"/>
            <p:cNvSpPr/>
            <p:nvPr/>
          </p:nvSpPr>
          <p:spPr bwMode="auto">
            <a:xfrm rot="2700000">
              <a:off x="6994676" y="3679871"/>
              <a:ext cx="371272" cy="371272"/>
            </a:xfrm>
            <a:prstGeom prst="pie">
              <a:avLst>
                <a:gd name="adj1" fmla="val 0"/>
                <a:gd name="adj2" fmla="val 17838938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06145" y="4749920"/>
            <a:ext cx="1614685" cy="1574677"/>
            <a:chOff x="406145" y="4749920"/>
            <a:chExt cx="1614685" cy="1574677"/>
          </a:xfrm>
        </p:grpSpPr>
        <p:grpSp>
          <p:nvGrpSpPr>
            <p:cNvPr id="738" name="グループ化 737"/>
            <p:cNvGrpSpPr/>
            <p:nvPr/>
          </p:nvGrpSpPr>
          <p:grpSpPr>
            <a:xfrm>
              <a:off x="406145" y="4749920"/>
              <a:ext cx="1614685" cy="1574677"/>
              <a:chOff x="2252700" y="4696714"/>
              <a:chExt cx="1614685" cy="1574677"/>
            </a:xfrm>
          </p:grpSpPr>
          <p:sp>
            <p:nvSpPr>
              <p:cNvPr id="739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月 739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2" name="グループ化 741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</p:grpSpPr>
            <p:sp>
              <p:nvSpPr>
                <p:cNvPr id="744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5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6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7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8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9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0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43" name="月 742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" name="弦 179"/>
            <p:cNvSpPr/>
            <p:nvPr/>
          </p:nvSpPr>
          <p:spPr bwMode="auto">
            <a:xfrm rot="19800000">
              <a:off x="637602" y="5477456"/>
              <a:ext cx="527220" cy="527220"/>
            </a:xfrm>
            <a:prstGeom prst="chor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弦 811"/>
            <p:cNvSpPr/>
            <p:nvPr/>
          </p:nvSpPr>
          <p:spPr bwMode="auto">
            <a:xfrm rot="1800000" flipH="1">
              <a:off x="1278647" y="5477456"/>
              <a:ext cx="527220" cy="527220"/>
            </a:xfrm>
            <a:prstGeom prst="chor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143644" y="4749920"/>
            <a:ext cx="1614685" cy="1574677"/>
            <a:chOff x="4143644" y="4749920"/>
            <a:chExt cx="1614685" cy="1574677"/>
          </a:xfrm>
        </p:grpSpPr>
        <p:grpSp>
          <p:nvGrpSpPr>
            <p:cNvPr id="751" name="グループ化 750"/>
            <p:cNvGrpSpPr/>
            <p:nvPr/>
          </p:nvGrpSpPr>
          <p:grpSpPr>
            <a:xfrm>
              <a:off x="4143644" y="4749920"/>
              <a:ext cx="1614685" cy="1574677"/>
              <a:chOff x="2252700" y="4696714"/>
              <a:chExt cx="1614685" cy="1574677"/>
            </a:xfrm>
          </p:grpSpPr>
          <p:sp>
            <p:nvSpPr>
              <p:cNvPr id="752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月 752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円/楕円 753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5" name="グループ化 754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</p:grpSpPr>
            <p:sp>
              <p:nvSpPr>
                <p:cNvPr id="757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8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9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0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1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2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6" name="月 755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ハート 172"/>
            <p:cNvSpPr/>
            <p:nvPr/>
          </p:nvSpPr>
          <p:spPr bwMode="auto">
            <a:xfrm>
              <a:off x="4386493" y="5634245"/>
              <a:ext cx="484949" cy="360040"/>
            </a:xfrm>
            <a:prstGeom prst="hear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ハート 798"/>
            <p:cNvSpPr/>
            <p:nvPr/>
          </p:nvSpPr>
          <p:spPr bwMode="auto">
            <a:xfrm>
              <a:off x="5087533" y="5634245"/>
              <a:ext cx="484949" cy="360040"/>
            </a:xfrm>
            <a:prstGeom prst="hear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弦 180"/>
            <p:cNvSpPr/>
            <p:nvPr/>
          </p:nvSpPr>
          <p:spPr bwMode="auto">
            <a:xfrm rot="17521472">
              <a:off x="4799030" y="5896957"/>
              <a:ext cx="352525" cy="352525"/>
            </a:xfrm>
            <a:prstGeom prst="chord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945329" y="2784300"/>
            <a:ext cx="1670110" cy="1606603"/>
            <a:chOff x="7945329" y="2784300"/>
            <a:chExt cx="1670110" cy="1606603"/>
          </a:xfrm>
        </p:grpSpPr>
        <p:grpSp>
          <p:nvGrpSpPr>
            <p:cNvPr id="692" name="グループ化 691"/>
            <p:cNvGrpSpPr/>
            <p:nvPr/>
          </p:nvGrpSpPr>
          <p:grpSpPr>
            <a:xfrm>
              <a:off x="7945329" y="2784300"/>
              <a:ext cx="1670110" cy="1606603"/>
              <a:chOff x="4277741" y="2904229"/>
              <a:chExt cx="2229738" cy="2144951"/>
            </a:xfrm>
          </p:grpSpPr>
          <p:sp>
            <p:nvSpPr>
              <p:cNvPr id="693" name="円/楕円 692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5" name="グループ化 694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</p:grpSpPr>
            <p:sp>
              <p:nvSpPr>
                <p:cNvPr id="699" name="円/楕円 698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円/楕円 699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円/楕円 700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6" name="台形 695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月 696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月 697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" name="直角三角形 181"/>
            <p:cNvSpPr/>
            <p:nvPr/>
          </p:nvSpPr>
          <p:spPr bwMode="auto">
            <a:xfrm rot="18900000">
              <a:off x="8320063" y="3570019"/>
              <a:ext cx="269842" cy="26984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直角三角形 814"/>
            <p:cNvSpPr/>
            <p:nvPr/>
          </p:nvSpPr>
          <p:spPr bwMode="auto">
            <a:xfrm rot="18900000">
              <a:off x="8956333" y="3570019"/>
              <a:ext cx="269842" cy="269840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直角三角形 815"/>
            <p:cNvSpPr/>
            <p:nvPr/>
          </p:nvSpPr>
          <p:spPr bwMode="auto">
            <a:xfrm rot="8100000">
              <a:off x="8700515" y="3895016"/>
              <a:ext cx="131574" cy="131574"/>
            </a:xfrm>
            <a:prstGeom prst="rtTriangl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 182"/>
            <p:cNvSpPr/>
            <p:nvPr/>
          </p:nvSpPr>
          <p:spPr bwMode="auto">
            <a:xfrm>
              <a:off x="8290560" y="4069080"/>
              <a:ext cx="956310" cy="192405"/>
            </a:xfrm>
            <a:custGeom>
              <a:avLst/>
              <a:gdLst>
                <a:gd name="connsiteX0" fmla="*/ 0 w 956310"/>
                <a:gd name="connsiteY0" fmla="*/ 11430 h 192405"/>
                <a:gd name="connsiteX1" fmla="*/ 177165 w 956310"/>
                <a:gd name="connsiteY1" fmla="*/ 188595 h 192405"/>
                <a:gd name="connsiteX2" fmla="*/ 253365 w 956310"/>
                <a:gd name="connsiteY2" fmla="*/ 118110 h 192405"/>
                <a:gd name="connsiteX3" fmla="*/ 348615 w 956310"/>
                <a:gd name="connsiteY3" fmla="*/ 190500 h 192405"/>
                <a:gd name="connsiteX4" fmla="*/ 413385 w 956310"/>
                <a:gd name="connsiteY4" fmla="*/ 114300 h 192405"/>
                <a:gd name="connsiteX5" fmla="*/ 502920 w 956310"/>
                <a:gd name="connsiteY5" fmla="*/ 188595 h 192405"/>
                <a:gd name="connsiteX6" fmla="*/ 575310 w 956310"/>
                <a:gd name="connsiteY6" fmla="*/ 108585 h 192405"/>
                <a:gd name="connsiteX7" fmla="*/ 653415 w 956310"/>
                <a:gd name="connsiteY7" fmla="*/ 192405 h 192405"/>
                <a:gd name="connsiteX8" fmla="*/ 718185 w 956310"/>
                <a:gd name="connsiteY8" fmla="*/ 114300 h 192405"/>
                <a:gd name="connsiteX9" fmla="*/ 803910 w 956310"/>
                <a:gd name="connsiteY9" fmla="*/ 192405 h 192405"/>
                <a:gd name="connsiteX10" fmla="*/ 956310 w 956310"/>
                <a:gd name="connsiteY10" fmla="*/ 15240 h 192405"/>
                <a:gd name="connsiteX11" fmla="*/ 800100 w 956310"/>
                <a:gd name="connsiteY11" fmla="*/ 66675 h 192405"/>
                <a:gd name="connsiteX12" fmla="*/ 718185 w 956310"/>
                <a:gd name="connsiteY12" fmla="*/ 0 h 192405"/>
                <a:gd name="connsiteX13" fmla="*/ 649605 w 956310"/>
                <a:gd name="connsiteY13" fmla="*/ 74295 h 192405"/>
                <a:gd name="connsiteX14" fmla="*/ 575310 w 956310"/>
                <a:gd name="connsiteY14" fmla="*/ 5715 h 192405"/>
                <a:gd name="connsiteX15" fmla="*/ 502920 w 956310"/>
                <a:gd name="connsiteY15" fmla="*/ 74295 h 192405"/>
                <a:gd name="connsiteX16" fmla="*/ 424815 w 956310"/>
                <a:gd name="connsiteY16" fmla="*/ 7620 h 192405"/>
                <a:gd name="connsiteX17" fmla="*/ 342900 w 956310"/>
                <a:gd name="connsiteY17" fmla="*/ 76200 h 192405"/>
                <a:gd name="connsiteX18" fmla="*/ 260985 w 956310"/>
                <a:gd name="connsiteY18" fmla="*/ 11430 h 192405"/>
                <a:gd name="connsiteX19" fmla="*/ 163830 w 956310"/>
                <a:gd name="connsiteY19" fmla="*/ 72390 h 192405"/>
                <a:gd name="connsiteX20" fmla="*/ 0 w 956310"/>
                <a:gd name="connsiteY20" fmla="*/ 11430 h 19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56310" h="192405">
                  <a:moveTo>
                    <a:pt x="0" y="11430"/>
                  </a:moveTo>
                  <a:lnTo>
                    <a:pt x="177165" y="188595"/>
                  </a:lnTo>
                  <a:lnTo>
                    <a:pt x="253365" y="118110"/>
                  </a:lnTo>
                  <a:lnTo>
                    <a:pt x="348615" y="190500"/>
                  </a:lnTo>
                  <a:lnTo>
                    <a:pt x="413385" y="114300"/>
                  </a:lnTo>
                  <a:lnTo>
                    <a:pt x="502920" y="188595"/>
                  </a:lnTo>
                  <a:lnTo>
                    <a:pt x="575310" y="108585"/>
                  </a:lnTo>
                  <a:lnTo>
                    <a:pt x="653415" y="192405"/>
                  </a:lnTo>
                  <a:lnTo>
                    <a:pt x="718185" y="114300"/>
                  </a:lnTo>
                  <a:lnTo>
                    <a:pt x="803910" y="192405"/>
                  </a:lnTo>
                  <a:lnTo>
                    <a:pt x="956310" y="15240"/>
                  </a:lnTo>
                  <a:lnTo>
                    <a:pt x="800100" y="66675"/>
                  </a:lnTo>
                  <a:lnTo>
                    <a:pt x="718185" y="0"/>
                  </a:lnTo>
                  <a:lnTo>
                    <a:pt x="649605" y="74295"/>
                  </a:lnTo>
                  <a:lnTo>
                    <a:pt x="575310" y="5715"/>
                  </a:lnTo>
                  <a:lnTo>
                    <a:pt x="502920" y="74295"/>
                  </a:lnTo>
                  <a:lnTo>
                    <a:pt x="424815" y="7620"/>
                  </a:lnTo>
                  <a:lnTo>
                    <a:pt x="342900" y="76200"/>
                  </a:lnTo>
                  <a:lnTo>
                    <a:pt x="260985" y="11430"/>
                  </a:lnTo>
                  <a:lnTo>
                    <a:pt x="163830" y="7239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7978244" y="773705"/>
            <a:ext cx="1484312" cy="1665288"/>
            <a:chOff x="7978244" y="773705"/>
            <a:chExt cx="1484312" cy="1665288"/>
          </a:xfrm>
        </p:grpSpPr>
        <p:grpSp>
          <p:nvGrpSpPr>
            <p:cNvPr id="684" name="グループ化 683"/>
            <p:cNvGrpSpPr/>
            <p:nvPr/>
          </p:nvGrpSpPr>
          <p:grpSpPr>
            <a:xfrm>
              <a:off x="7978244" y="773705"/>
              <a:ext cx="1484312" cy="1665288"/>
              <a:chOff x="947738" y="3743325"/>
              <a:chExt cx="1484312" cy="1665288"/>
            </a:xfrm>
          </p:grpSpPr>
          <p:sp>
            <p:nvSpPr>
              <p:cNvPr id="685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6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7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8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solidFill>
                <a:srgbClr val="FF99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9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90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" name="月 1"/>
            <p:cNvSpPr/>
            <p:nvPr/>
          </p:nvSpPr>
          <p:spPr bwMode="auto">
            <a:xfrm rot="6300000">
              <a:off x="8347058" y="1725185"/>
              <a:ext cx="210615" cy="421229"/>
            </a:xfrm>
            <a:prstGeom prst="moon">
              <a:avLst>
                <a:gd name="adj" fmla="val 564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月 194"/>
            <p:cNvSpPr/>
            <p:nvPr/>
          </p:nvSpPr>
          <p:spPr bwMode="auto">
            <a:xfrm rot="15300000" flipH="1">
              <a:off x="8909027" y="1725184"/>
              <a:ext cx="210615" cy="421229"/>
            </a:xfrm>
            <a:prstGeom prst="moon">
              <a:avLst>
                <a:gd name="adj" fmla="val 56487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 2"/>
            <p:cNvSpPr/>
            <p:nvPr/>
          </p:nvSpPr>
          <p:spPr bwMode="auto">
            <a:xfrm>
              <a:off x="8313420" y="2084070"/>
              <a:ext cx="798195" cy="287655"/>
            </a:xfrm>
            <a:custGeom>
              <a:avLst/>
              <a:gdLst>
                <a:gd name="connsiteX0" fmla="*/ 0 w 798195"/>
                <a:gd name="connsiteY0" fmla="*/ 22860 h 287655"/>
                <a:gd name="connsiteX1" fmla="*/ 150495 w 798195"/>
                <a:gd name="connsiteY1" fmla="*/ 74295 h 287655"/>
                <a:gd name="connsiteX2" fmla="*/ 150495 w 798195"/>
                <a:gd name="connsiteY2" fmla="*/ 152400 h 287655"/>
                <a:gd name="connsiteX3" fmla="*/ 245745 w 798195"/>
                <a:gd name="connsiteY3" fmla="*/ 152400 h 287655"/>
                <a:gd name="connsiteX4" fmla="*/ 245745 w 798195"/>
                <a:gd name="connsiteY4" fmla="*/ 93345 h 287655"/>
                <a:gd name="connsiteX5" fmla="*/ 411480 w 798195"/>
                <a:gd name="connsiteY5" fmla="*/ 144780 h 287655"/>
                <a:gd name="connsiteX6" fmla="*/ 567690 w 798195"/>
                <a:gd name="connsiteY6" fmla="*/ 83820 h 287655"/>
                <a:gd name="connsiteX7" fmla="*/ 567690 w 798195"/>
                <a:gd name="connsiteY7" fmla="*/ 146685 h 287655"/>
                <a:gd name="connsiteX8" fmla="*/ 664845 w 798195"/>
                <a:gd name="connsiteY8" fmla="*/ 146685 h 287655"/>
                <a:gd name="connsiteX9" fmla="*/ 664845 w 798195"/>
                <a:gd name="connsiteY9" fmla="*/ 62865 h 287655"/>
                <a:gd name="connsiteX10" fmla="*/ 798195 w 798195"/>
                <a:gd name="connsiteY10" fmla="*/ 0 h 287655"/>
                <a:gd name="connsiteX11" fmla="*/ 718185 w 798195"/>
                <a:gd name="connsiteY11" fmla="*/ 182880 h 287655"/>
                <a:gd name="connsiteX12" fmla="*/ 495300 w 798195"/>
                <a:gd name="connsiteY12" fmla="*/ 281940 h 287655"/>
                <a:gd name="connsiteX13" fmla="*/ 495300 w 798195"/>
                <a:gd name="connsiteY13" fmla="*/ 209550 h 287655"/>
                <a:gd name="connsiteX14" fmla="*/ 339090 w 798195"/>
                <a:gd name="connsiteY14" fmla="*/ 209550 h 287655"/>
                <a:gd name="connsiteX15" fmla="*/ 339090 w 798195"/>
                <a:gd name="connsiteY15" fmla="*/ 287655 h 287655"/>
                <a:gd name="connsiteX16" fmla="*/ 87630 w 798195"/>
                <a:gd name="connsiteY16" fmla="*/ 179070 h 287655"/>
                <a:gd name="connsiteX17" fmla="*/ 0 w 798195"/>
                <a:gd name="connsiteY17" fmla="*/ 22860 h 287655"/>
                <a:gd name="connsiteX0" fmla="*/ 0 w 798195"/>
                <a:gd name="connsiteY0" fmla="*/ 22860 h 287655"/>
                <a:gd name="connsiteX1" fmla="*/ 150495 w 798195"/>
                <a:gd name="connsiteY1" fmla="*/ 74295 h 287655"/>
                <a:gd name="connsiteX2" fmla="*/ 150495 w 798195"/>
                <a:gd name="connsiteY2" fmla="*/ 152400 h 287655"/>
                <a:gd name="connsiteX3" fmla="*/ 245745 w 798195"/>
                <a:gd name="connsiteY3" fmla="*/ 152400 h 287655"/>
                <a:gd name="connsiteX4" fmla="*/ 245745 w 798195"/>
                <a:gd name="connsiteY4" fmla="*/ 93345 h 287655"/>
                <a:gd name="connsiteX5" fmla="*/ 411480 w 798195"/>
                <a:gd name="connsiteY5" fmla="*/ 144780 h 287655"/>
                <a:gd name="connsiteX6" fmla="*/ 567690 w 798195"/>
                <a:gd name="connsiteY6" fmla="*/ 83820 h 287655"/>
                <a:gd name="connsiteX7" fmla="*/ 567690 w 798195"/>
                <a:gd name="connsiteY7" fmla="*/ 146685 h 287655"/>
                <a:gd name="connsiteX8" fmla="*/ 664845 w 798195"/>
                <a:gd name="connsiteY8" fmla="*/ 146685 h 287655"/>
                <a:gd name="connsiteX9" fmla="*/ 664845 w 798195"/>
                <a:gd name="connsiteY9" fmla="*/ 62865 h 287655"/>
                <a:gd name="connsiteX10" fmla="*/ 798195 w 798195"/>
                <a:gd name="connsiteY10" fmla="*/ 0 h 287655"/>
                <a:gd name="connsiteX11" fmla="*/ 718185 w 798195"/>
                <a:gd name="connsiteY11" fmla="*/ 182880 h 287655"/>
                <a:gd name="connsiteX12" fmla="*/ 495300 w 798195"/>
                <a:gd name="connsiteY12" fmla="*/ 281940 h 287655"/>
                <a:gd name="connsiteX13" fmla="*/ 495300 w 798195"/>
                <a:gd name="connsiteY13" fmla="*/ 209550 h 287655"/>
                <a:gd name="connsiteX14" fmla="*/ 339090 w 798195"/>
                <a:gd name="connsiteY14" fmla="*/ 209550 h 287655"/>
                <a:gd name="connsiteX15" fmla="*/ 339090 w 798195"/>
                <a:gd name="connsiteY15" fmla="*/ 287655 h 287655"/>
                <a:gd name="connsiteX16" fmla="*/ 97155 w 798195"/>
                <a:gd name="connsiteY16" fmla="*/ 184785 h 287655"/>
                <a:gd name="connsiteX17" fmla="*/ 0 w 798195"/>
                <a:gd name="connsiteY17" fmla="*/ 22860 h 287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8195" h="287655">
                  <a:moveTo>
                    <a:pt x="0" y="22860"/>
                  </a:moveTo>
                  <a:lnTo>
                    <a:pt x="150495" y="74295"/>
                  </a:lnTo>
                  <a:lnTo>
                    <a:pt x="150495" y="152400"/>
                  </a:lnTo>
                  <a:lnTo>
                    <a:pt x="245745" y="152400"/>
                  </a:lnTo>
                  <a:lnTo>
                    <a:pt x="245745" y="93345"/>
                  </a:lnTo>
                  <a:lnTo>
                    <a:pt x="411480" y="144780"/>
                  </a:lnTo>
                  <a:lnTo>
                    <a:pt x="567690" y="83820"/>
                  </a:lnTo>
                  <a:lnTo>
                    <a:pt x="567690" y="146685"/>
                  </a:lnTo>
                  <a:lnTo>
                    <a:pt x="664845" y="146685"/>
                  </a:lnTo>
                  <a:lnTo>
                    <a:pt x="664845" y="62865"/>
                  </a:lnTo>
                  <a:lnTo>
                    <a:pt x="798195" y="0"/>
                  </a:lnTo>
                  <a:lnTo>
                    <a:pt x="718185" y="182880"/>
                  </a:lnTo>
                  <a:lnTo>
                    <a:pt x="495300" y="281940"/>
                  </a:lnTo>
                  <a:lnTo>
                    <a:pt x="495300" y="209550"/>
                  </a:lnTo>
                  <a:lnTo>
                    <a:pt x="339090" y="209550"/>
                  </a:lnTo>
                  <a:lnTo>
                    <a:pt x="339090" y="287655"/>
                  </a:lnTo>
                  <a:lnTo>
                    <a:pt x="97155" y="184785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16832" y="4749920"/>
            <a:ext cx="1614685" cy="1574677"/>
            <a:chOff x="6016832" y="4749920"/>
            <a:chExt cx="1614685" cy="1574677"/>
          </a:xfrm>
        </p:grpSpPr>
        <p:grpSp>
          <p:nvGrpSpPr>
            <p:cNvPr id="764" name="グループ化 763"/>
            <p:cNvGrpSpPr/>
            <p:nvPr/>
          </p:nvGrpSpPr>
          <p:grpSpPr>
            <a:xfrm>
              <a:off x="6016832" y="4749920"/>
              <a:ext cx="1614685" cy="1574677"/>
              <a:chOff x="2252700" y="4696714"/>
              <a:chExt cx="1614685" cy="1574677"/>
            </a:xfrm>
          </p:grpSpPr>
          <p:sp>
            <p:nvSpPr>
              <p:cNvPr id="765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月 765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円/楕円 766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8" name="グループ化 767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</p:grpSpPr>
            <p:sp>
              <p:nvSpPr>
                <p:cNvPr id="770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1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2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3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4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5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6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9" name="月 768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円/楕円 3"/>
            <p:cNvSpPr/>
            <p:nvPr/>
          </p:nvSpPr>
          <p:spPr bwMode="auto">
            <a:xfrm>
              <a:off x="6286350" y="5575244"/>
              <a:ext cx="368288" cy="36828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 bwMode="auto">
            <a:xfrm>
              <a:off x="7054446" y="5575244"/>
              <a:ext cx="368288" cy="36828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 bwMode="auto">
            <a:xfrm>
              <a:off x="6315456" y="5980176"/>
              <a:ext cx="1091184" cy="225552"/>
            </a:xfrm>
            <a:custGeom>
              <a:avLst/>
              <a:gdLst>
                <a:gd name="connsiteX0" fmla="*/ 0 w 1091184"/>
                <a:gd name="connsiteY0" fmla="*/ 12192 h 225552"/>
                <a:gd name="connsiteX1" fmla="*/ 280416 w 1091184"/>
                <a:gd name="connsiteY1" fmla="*/ 195072 h 225552"/>
                <a:gd name="connsiteX2" fmla="*/ 420624 w 1091184"/>
                <a:gd name="connsiteY2" fmla="*/ 121920 h 225552"/>
                <a:gd name="connsiteX3" fmla="*/ 548640 w 1091184"/>
                <a:gd name="connsiteY3" fmla="*/ 213360 h 225552"/>
                <a:gd name="connsiteX4" fmla="*/ 658368 w 1091184"/>
                <a:gd name="connsiteY4" fmla="*/ 121920 h 225552"/>
                <a:gd name="connsiteX5" fmla="*/ 816864 w 1091184"/>
                <a:gd name="connsiteY5" fmla="*/ 225552 h 225552"/>
                <a:gd name="connsiteX6" fmla="*/ 1091184 w 1091184"/>
                <a:gd name="connsiteY6" fmla="*/ 0 h 225552"/>
                <a:gd name="connsiteX7" fmla="*/ 822960 w 1091184"/>
                <a:gd name="connsiteY7" fmla="*/ 103632 h 225552"/>
                <a:gd name="connsiteX8" fmla="*/ 676656 w 1091184"/>
                <a:gd name="connsiteY8" fmla="*/ 6096 h 225552"/>
                <a:gd name="connsiteX9" fmla="*/ 554736 w 1091184"/>
                <a:gd name="connsiteY9" fmla="*/ 91440 h 225552"/>
                <a:gd name="connsiteX10" fmla="*/ 353568 w 1091184"/>
                <a:gd name="connsiteY10" fmla="*/ 12192 h 225552"/>
                <a:gd name="connsiteX11" fmla="*/ 268224 w 1091184"/>
                <a:gd name="connsiteY11" fmla="*/ 97536 h 225552"/>
                <a:gd name="connsiteX12" fmla="*/ 0 w 1091184"/>
                <a:gd name="connsiteY12" fmla="*/ 12192 h 225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1184" h="225552">
                  <a:moveTo>
                    <a:pt x="0" y="12192"/>
                  </a:moveTo>
                  <a:lnTo>
                    <a:pt x="280416" y="195072"/>
                  </a:lnTo>
                  <a:lnTo>
                    <a:pt x="420624" y="121920"/>
                  </a:lnTo>
                  <a:lnTo>
                    <a:pt x="548640" y="213360"/>
                  </a:lnTo>
                  <a:lnTo>
                    <a:pt x="658368" y="121920"/>
                  </a:lnTo>
                  <a:lnTo>
                    <a:pt x="816864" y="225552"/>
                  </a:lnTo>
                  <a:lnTo>
                    <a:pt x="1091184" y="0"/>
                  </a:lnTo>
                  <a:lnTo>
                    <a:pt x="822960" y="103632"/>
                  </a:lnTo>
                  <a:lnTo>
                    <a:pt x="676656" y="6096"/>
                  </a:lnTo>
                  <a:lnTo>
                    <a:pt x="554736" y="91440"/>
                  </a:lnTo>
                  <a:lnTo>
                    <a:pt x="353568" y="12192"/>
                  </a:lnTo>
                  <a:lnTo>
                    <a:pt x="268224" y="97536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898898" y="4749920"/>
            <a:ext cx="1614685" cy="1574677"/>
            <a:chOff x="7898898" y="4749920"/>
            <a:chExt cx="1614685" cy="1574677"/>
          </a:xfrm>
        </p:grpSpPr>
        <p:grpSp>
          <p:nvGrpSpPr>
            <p:cNvPr id="777" name="グループ化 776"/>
            <p:cNvGrpSpPr/>
            <p:nvPr/>
          </p:nvGrpSpPr>
          <p:grpSpPr>
            <a:xfrm>
              <a:off x="7898898" y="4749920"/>
              <a:ext cx="1614685" cy="1574677"/>
              <a:chOff x="2252700" y="4696714"/>
              <a:chExt cx="1614685" cy="1574677"/>
            </a:xfrm>
          </p:grpSpPr>
          <p:sp>
            <p:nvSpPr>
              <p:cNvPr id="778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月 778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円/楕円 779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1" name="グループ化 780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</p:grpSpPr>
            <p:sp>
              <p:nvSpPr>
                <p:cNvPr id="783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4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99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5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6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7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8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66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9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2" name="月 781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星 4 6"/>
            <p:cNvSpPr/>
            <p:nvPr/>
          </p:nvSpPr>
          <p:spPr bwMode="auto">
            <a:xfrm rot="2700000">
              <a:off x="8176113" y="5503837"/>
              <a:ext cx="495300" cy="495300"/>
            </a:xfrm>
            <a:prstGeom prst="star4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星 4 201"/>
            <p:cNvSpPr/>
            <p:nvPr/>
          </p:nvSpPr>
          <p:spPr bwMode="auto">
            <a:xfrm rot="2700000">
              <a:off x="8814347" y="5503837"/>
              <a:ext cx="495300" cy="495300"/>
            </a:xfrm>
            <a:prstGeom prst="star4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ローチャート : 記憶データ 7"/>
            <p:cNvSpPr/>
            <p:nvPr/>
          </p:nvSpPr>
          <p:spPr bwMode="auto">
            <a:xfrm rot="16200000">
              <a:off x="8634112" y="5702975"/>
              <a:ext cx="212667" cy="769706"/>
            </a:xfrm>
            <a:prstGeom prst="flowChartOnlineStorag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303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6" name="グループ化 115"/>
          <p:cNvGrpSpPr/>
          <p:nvPr/>
        </p:nvGrpSpPr>
        <p:grpSpPr>
          <a:xfrm>
            <a:off x="467972" y="773705"/>
            <a:ext cx="1484312" cy="1665288"/>
            <a:chOff x="947738" y="3743325"/>
            <a:chExt cx="1484312" cy="1665288"/>
          </a:xfrm>
          <a:solidFill>
            <a:schemeClr val="tx1"/>
          </a:solidFill>
        </p:grpSpPr>
        <p:sp>
          <p:nvSpPr>
            <p:cNvPr id="571" name="Oval 38"/>
            <p:cNvSpPr>
              <a:spLocks noChangeArrowheads="1"/>
            </p:cNvSpPr>
            <p:nvPr/>
          </p:nvSpPr>
          <p:spPr bwMode="auto">
            <a:xfrm>
              <a:off x="1082675" y="4643438"/>
              <a:ext cx="1214438" cy="7651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2" name="Oval 39"/>
            <p:cNvSpPr>
              <a:spLocks noChangeArrowheads="1"/>
            </p:cNvSpPr>
            <p:nvPr/>
          </p:nvSpPr>
          <p:spPr bwMode="auto">
            <a:xfrm>
              <a:off x="1397000" y="4643438"/>
              <a:ext cx="585788" cy="765175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3" name="AutoShape 40"/>
            <p:cNvSpPr>
              <a:spLocks noChangeArrowheads="1"/>
            </p:cNvSpPr>
            <p:nvPr/>
          </p:nvSpPr>
          <p:spPr bwMode="auto">
            <a:xfrm>
              <a:off x="1082675" y="4643438"/>
              <a:ext cx="495300" cy="765175"/>
            </a:xfrm>
            <a:prstGeom prst="moon">
              <a:avLst>
                <a:gd name="adj" fmla="val 51602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4" name="AutoShape 41"/>
            <p:cNvSpPr>
              <a:spLocks noChangeArrowheads="1"/>
            </p:cNvSpPr>
            <p:nvPr/>
          </p:nvSpPr>
          <p:spPr bwMode="auto">
            <a:xfrm flipH="1">
              <a:off x="1803400" y="4643438"/>
              <a:ext cx="495300" cy="765175"/>
            </a:xfrm>
            <a:prstGeom prst="moon">
              <a:avLst>
                <a:gd name="adj" fmla="val 51602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5" name="AutoShape 42"/>
            <p:cNvSpPr>
              <a:spLocks noChangeArrowheads="1"/>
            </p:cNvSpPr>
            <p:nvPr/>
          </p:nvSpPr>
          <p:spPr bwMode="auto">
            <a:xfrm rot="17100000">
              <a:off x="1364456" y="4722020"/>
              <a:ext cx="111125" cy="404812"/>
            </a:xfrm>
            <a:prstGeom prst="moon">
              <a:avLst>
                <a:gd name="adj" fmla="val 7823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6" name="AutoShape 43"/>
            <p:cNvSpPr>
              <a:spLocks noChangeArrowheads="1"/>
            </p:cNvSpPr>
            <p:nvPr/>
          </p:nvSpPr>
          <p:spPr bwMode="auto">
            <a:xfrm rot="4500000" flipH="1">
              <a:off x="1904206" y="4722020"/>
              <a:ext cx="111125" cy="404812"/>
            </a:xfrm>
            <a:prstGeom prst="moon">
              <a:avLst>
                <a:gd name="adj" fmla="val 78236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7" name="Freeform 44"/>
            <p:cNvSpPr>
              <a:spLocks/>
            </p:cNvSpPr>
            <p:nvPr/>
          </p:nvSpPr>
          <p:spPr bwMode="auto">
            <a:xfrm>
              <a:off x="1397000" y="5049838"/>
              <a:ext cx="585788" cy="269875"/>
            </a:xfrm>
            <a:custGeom>
              <a:avLst/>
              <a:gdLst>
                <a:gd name="T0" fmla="*/ 0 w 397"/>
                <a:gd name="T1" fmla="*/ 0 h 199"/>
                <a:gd name="T2" fmla="*/ 2147483647 w 397"/>
                <a:gd name="T3" fmla="*/ 2147483647 h 199"/>
                <a:gd name="T4" fmla="*/ 2147483647 w 397"/>
                <a:gd name="T5" fmla="*/ 2147483647 h 199"/>
                <a:gd name="T6" fmla="*/ 2147483647 w 397"/>
                <a:gd name="T7" fmla="*/ 2147483647 h 199"/>
                <a:gd name="T8" fmla="*/ 2147483647 w 397"/>
                <a:gd name="T9" fmla="*/ 2147483647 h 199"/>
                <a:gd name="T10" fmla="*/ 2147483647 w 397"/>
                <a:gd name="T11" fmla="*/ 2147483647 h 199"/>
                <a:gd name="T12" fmla="*/ 2147483647 w 397"/>
                <a:gd name="T13" fmla="*/ 2147483647 h 199"/>
                <a:gd name="T14" fmla="*/ 2147483647 w 397"/>
                <a:gd name="T15" fmla="*/ 2147483647 h 199"/>
                <a:gd name="T16" fmla="*/ 2147483647 w 397"/>
                <a:gd name="T17" fmla="*/ 2147483647 h 199"/>
                <a:gd name="T18" fmla="*/ 2147483647 w 397"/>
                <a:gd name="T19" fmla="*/ 2147483647 h 199"/>
                <a:gd name="T20" fmla="*/ 2147483647 w 397"/>
                <a:gd name="T21" fmla="*/ 2147483647 h 199"/>
                <a:gd name="T22" fmla="*/ 2147483647 w 397"/>
                <a:gd name="T23" fmla="*/ 2147483647 h 199"/>
                <a:gd name="T24" fmla="*/ 2147483647 w 397"/>
                <a:gd name="T25" fmla="*/ 2147483647 h 199"/>
                <a:gd name="T26" fmla="*/ 2147483647 w 397"/>
                <a:gd name="T27" fmla="*/ 2147483647 h 199"/>
                <a:gd name="T28" fmla="*/ 2147483647 w 397"/>
                <a:gd name="T29" fmla="*/ 0 h 199"/>
                <a:gd name="T30" fmla="*/ 2147483647 w 397"/>
                <a:gd name="T31" fmla="*/ 2147483647 h 199"/>
                <a:gd name="T32" fmla="*/ 2147483647 w 397"/>
                <a:gd name="T33" fmla="*/ 2147483647 h 199"/>
                <a:gd name="T34" fmla="*/ 2147483647 w 397"/>
                <a:gd name="T35" fmla="*/ 2147483647 h 199"/>
                <a:gd name="T36" fmla="*/ 2147483647 w 397"/>
                <a:gd name="T37" fmla="*/ 2147483647 h 199"/>
                <a:gd name="T38" fmla="*/ 2147483647 w 397"/>
                <a:gd name="T39" fmla="*/ 2147483647 h 199"/>
                <a:gd name="T40" fmla="*/ 2147483647 w 397"/>
                <a:gd name="T41" fmla="*/ 2147483647 h 199"/>
                <a:gd name="T42" fmla="*/ 2147483647 w 397"/>
                <a:gd name="T43" fmla="*/ 2147483647 h 199"/>
                <a:gd name="T44" fmla="*/ 2147483647 w 397"/>
                <a:gd name="T45" fmla="*/ 2147483647 h 199"/>
                <a:gd name="T46" fmla="*/ 2147483647 w 397"/>
                <a:gd name="T47" fmla="*/ 2147483647 h 199"/>
                <a:gd name="T48" fmla="*/ 2147483647 w 397"/>
                <a:gd name="T49" fmla="*/ 2147483647 h 199"/>
                <a:gd name="T50" fmla="*/ 2147483647 w 397"/>
                <a:gd name="T51" fmla="*/ 2147483647 h 199"/>
                <a:gd name="T52" fmla="*/ 2147483647 w 397"/>
                <a:gd name="T53" fmla="*/ 2147483647 h 199"/>
                <a:gd name="T54" fmla="*/ 2147483647 w 397"/>
                <a:gd name="T55" fmla="*/ 2147483647 h 199"/>
                <a:gd name="T56" fmla="*/ 2147483647 w 397"/>
                <a:gd name="T57" fmla="*/ 2147483647 h 199"/>
                <a:gd name="T58" fmla="*/ 0 w 397"/>
                <a:gd name="T59" fmla="*/ 2147483647 h 199"/>
                <a:gd name="T60" fmla="*/ 0 w 397"/>
                <a:gd name="T61" fmla="*/ 0 h 19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397" h="199">
                  <a:moveTo>
                    <a:pt x="0" y="0"/>
                  </a:moveTo>
                  <a:lnTo>
                    <a:pt x="29" y="57"/>
                  </a:lnTo>
                  <a:lnTo>
                    <a:pt x="57" y="29"/>
                  </a:lnTo>
                  <a:lnTo>
                    <a:pt x="85" y="57"/>
                  </a:lnTo>
                  <a:lnTo>
                    <a:pt x="114" y="29"/>
                  </a:lnTo>
                  <a:lnTo>
                    <a:pt x="142" y="57"/>
                  </a:lnTo>
                  <a:lnTo>
                    <a:pt x="170" y="29"/>
                  </a:lnTo>
                  <a:lnTo>
                    <a:pt x="199" y="57"/>
                  </a:lnTo>
                  <a:lnTo>
                    <a:pt x="227" y="29"/>
                  </a:lnTo>
                  <a:lnTo>
                    <a:pt x="255" y="57"/>
                  </a:lnTo>
                  <a:lnTo>
                    <a:pt x="284" y="29"/>
                  </a:lnTo>
                  <a:lnTo>
                    <a:pt x="312" y="57"/>
                  </a:lnTo>
                  <a:lnTo>
                    <a:pt x="340" y="29"/>
                  </a:lnTo>
                  <a:lnTo>
                    <a:pt x="369" y="57"/>
                  </a:lnTo>
                  <a:lnTo>
                    <a:pt x="397" y="0"/>
                  </a:lnTo>
                  <a:lnTo>
                    <a:pt x="397" y="199"/>
                  </a:lnTo>
                  <a:lnTo>
                    <a:pt x="369" y="142"/>
                  </a:lnTo>
                  <a:lnTo>
                    <a:pt x="340" y="171"/>
                  </a:lnTo>
                  <a:lnTo>
                    <a:pt x="312" y="142"/>
                  </a:lnTo>
                  <a:lnTo>
                    <a:pt x="284" y="171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199" y="142"/>
                  </a:lnTo>
                  <a:lnTo>
                    <a:pt x="170" y="171"/>
                  </a:lnTo>
                  <a:lnTo>
                    <a:pt x="142" y="142"/>
                  </a:lnTo>
                  <a:lnTo>
                    <a:pt x="114" y="171"/>
                  </a:lnTo>
                  <a:lnTo>
                    <a:pt x="85" y="142"/>
                  </a:lnTo>
                  <a:lnTo>
                    <a:pt x="57" y="171"/>
                  </a:lnTo>
                  <a:lnTo>
                    <a:pt x="29" y="142"/>
                  </a:lnTo>
                  <a:lnTo>
                    <a:pt x="0" y="1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78" name="Oval 45"/>
            <p:cNvSpPr>
              <a:spLocks noChangeArrowheads="1"/>
            </p:cNvSpPr>
            <p:nvPr/>
          </p:nvSpPr>
          <p:spPr bwMode="auto">
            <a:xfrm>
              <a:off x="947738" y="4554538"/>
              <a:ext cx="1484312" cy="223837"/>
            </a:xfrm>
            <a:prstGeom prst="ellipse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79" name="Freeform 46"/>
            <p:cNvSpPr>
              <a:spLocks/>
            </p:cNvSpPr>
            <p:nvPr/>
          </p:nvSpPr>
          <p:spPr bwMode="auto">
            <a:xfrm>
              <a:off x="1323975" y="3743325"/>
              <a:ext cx="747713" cy="900113"/>
            </a:xfrm>
            <a:custGeom>
              <a:avLst/>
              <a:gdLst>
                <a:gd name="T0" fmla="*/ 0 w 471"/>
                <a:gd name="T1" fmla="*/ 2147483647 h 567"/>
                <a:gd name="T2" fmla="*/ 2147483647 w 471"/>
                <a:gd name="T3" fmla="*/ 2147483647 h 567"/>
                <a:gd name="T4" fmla="*/ 2147483647 w 471"/>
                <a:gd name="T5" fmla="*/ 2147483647 h 567"/>
                <a:gd name="T6" fmla="*/ 2147483647 w 471"/>
                <a:gd name="T7" fmla="*/ 2147483647 h 567"/>
                <a:gd name="T8" fmla="*/ 2147483647 w 471"/>
                <a:gd name="T9" fmla="*/ 2147483647 h 567"/>
                <a:gd name="T10" fmla="*/ 2147483647 w 471"/>
                <a:gd name="T11" fmla="*/ 2147483647 h 567"/>
                <a:gd name="T12" fmla="*/ 2147483647 w 471"/>
                <a:gd name="T13" fmla="*/ 2147483647 h 567"/>
                <a:gd name="T14" fmla="*/ 2147483647 w 471"/>
                <a:gd name="T15" fmla="*/ 2147483647 h 567"/>
                <a:gd name="T16" fmla="*/ 2147483647 w 471"/>
                <a:gd name="T17" fmla="*/ 2147483647 h 567"/>
                <a:gd name="T18" fmla="*/ 2147483647 w 471"/>
                <a:gd name="T19" fmla="*/ 2147483647 h 567"/>
                <a:gd name="T20" fmla="*/ 2147483647 w 471"/>
                <a:gd name="T21" fmla="*/ 2147483647 h 567"/>
                <a:gd name="T22" fmla="*/ 2147483647 w 471"/>
                <a:gd name="T23" fmla="*/ 2147483647 h 567"/>
                <a:gd name="T24" fmla="*/ 2147483647 w 471"/>
                <a:gd name="T25" fmla="*/ 2147483647 h 567"/>
                <a:gd name="T26" fmla="*/ 2147483647 w 471"/>
                <a:gd name="T27" fmla="*/ 0 h 567"/>
                <a:gd name="T28" fmla="*/ 2147483647 w 471"/>
                <a:gd name="T29" fmla="*/ 2147483647 h 567"/>
                <a:gd name="T30" fmla="*/ 2147483647 w 471"/>
                <a:gd name="T31" fmla="*/ 2147483647 h 567"/>
                <a:gd name="T32" fmla="*/ 2147483647 w 471"/>
                <a:gd name="T33" fmla="*/ 2147483647 h 567"/>
                <a:gd name="T34" fmla="*/ 2147483647 w 471"/>
                <a:gd name="T35" fmla="*/ 2147483647 h 567"/>
                <a:gd name="T36" fmla="*/ 2147483647 w 471"/>
                <a:gd name="T37" fmla="*/ 2147483647 h 567"/>
                <a:gd name="T38" fmla="*/ 2147483647 w 471"/>
                <a:gd name="T39" fmla="*/ 2147483647 h 567"/>
                <a:gd name="T40" fmla="*/ 0 w 471"/>
                <a:gd name="T41" fmla="*/ 2147483647 h 56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471" h="567">
                  <a:moveTo>
                    <a:pt x="0" y="567"/>
                  </a:moveTo>
                  <a:lnTo>
                    <a:pt x="471" y="567"/>
                  </a:lnTo>
                  <a:lnTo>
                    <a:pt x="330" y="227"/>
                  </a:lnTo>
                  <a:lnTo>
                    <a:pt x="358" y="199"/>
                  </a:lnTo>
                  <a:lnTo>
                    <a:pt x="330" y="199"/>
                  </a:lnTo>
                  <a:lnTo>
                    <a:pt x="358" y="171"/>
                  </a:lnTo>
                  <a:lnTo>
                    <a:pt x="301" y="142"/>
                  </a:lnTo>
                  <a:lnTo>
                    <a:pt x="330" y="114"/>
                  </a:lnTo>
                  <a:lnTo>
                    <a:pt x="415" y="171"/>
                  </a:lnTo>
                  <a:lnTo>
                    <a:pt x="415" y="312"/>
                  </a:lnTo>
                  <a:lnTo>
                    <a:pt x="471" y="171"/>
                  </a:lnTo>
                  <a:lnTo>
                    <a:pt x="415" y="85"/>
                  </a:lnTo>
                  <a:lnTo>
                    <a:pt x="301" y="29"/>
                  </a:lnTo>
                  <a:lnTo>
                    <a:pt x="216" y="0"/>
                  </a:lnTo>
                  <a:lnTo>
                    <a:pt x="131" y="57"/>
                  </a:lnTo>
                  <a:lnTo>
                    <a:pt x="131" y="142"/>
                  </a:lnTo>
                  <a:lnTo>
                    <a:pt x="74" y="199"/>
                  </a:lnTo>
                  <a:lnTo>
                    <a:pt x="103" y="256"/>
                  </a:lnTo>
                  <a:lnTo>
                    <a:pt x="46" y="284"/>
                  </a:lnTo>
                  <a:lnTo>
                    <a:pt x="74" y="341"/>
                  </a:lnTo>
                  <a:lnTo>
                    <a:pt x="0" y="567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80" name="AutoShape 47"/>
            <p:cNvSpPr>
              <a:spLocks noChangeArrowheads="1"/>
            </p:cNvSpPr>
            <p:nvPr/>
          </p:nvSpPr>
          <p:spPr bwMode="auto">
            <a:xfrm rot="16200000">
              <a:off x="1622425" y="4284663"/>
              <a:ext cx="134937" cy="674688"/>
            </a:xfrm>
            <a:prstGeom prst="moon">
              <a:avLst>
                <a:gd name="adj" fmla="val 50000"/>
              </a:avLst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435057" y="2784300"/>
            <a:ext cx="1670110" cy="1606603"/>
            <a:chOff x="435057" y="2784300"/>
            <a:chExt cx="1670110" cy="1606603"/>
          </a:xfrm>
          <a:solidFill>
            <a:schemeClr val="tx1"/>
          </a:solidFill>
        </p:grpSpPr>
        <p:grpSp>
          <p:nvGrpSpPr>
            <p:cNvPr id="603" name="グループ化 602"/>
            <p:cNvGrpSpPr/>
            <p:nvPr/>
          </p:nvGrpSpPr>
          <p:grpSpPr>
            <a:xfrm>
              <a:off x="435057" y="2784300"/>
              <a:ext cx="1670110" cy="1606603"/>
              <a:chOff x="4277741" y="2904229"/>
              <a:chExt cx="2229738" cy="2144951"/>
            </a:xfrm>
            <a:grpFill/>
          </p:grpSpPr>
          <p:sp>
            <p:nvSpPr>
              <p:cNvPr id="604" name="円/楕円 603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5" name="円/楕円 604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06" name="グループ化 605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  <a:grpFill/>
            </p:grpSpPr>
            <p:sp>
              <p:nvSpPr>
                <p:cNvPr id="610" name="円/楕円 609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円/楕円 610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円/楕円 611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7" name="台形 606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8" name="月 607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9" name="月 608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" name="二等辺三角形 116"/>
            <p:cNvSpPr/>
            <p:nvPr/>
          </p:nvSpPr>
          <p:spPr bwMode="auto">
            <a:xfrm>
              <a:off x="771147" y="3687246"/>
              <a:ext cx="391894" cy="146051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二等辺三角形 612"/>
            <p:cNvSpPr/>
            <p:nvPr/>
          </p:nvSpPr>
          <p:spPr bwMode="auto">
            <a:xfrm>
              <a:off x="1325101" y="3687246"/>
              <a:ext cx="391894" cy="146051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二等辺三角形 614"/>
            <p:cNvSpPr/>
            <p:nvPr/>
          </p:nvSpPr>
          <p:spPr bwMode="auto">
            <a:xfrm>
              <a:off x="1150143" y="3876398"/>
              <a:ext cx="195947" cy="98544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 162"/>
            <p:cNvSpPr/>
            <p:nvPr/>
          </p:nvSpPr>
          <p:spPr bwMode="auto">
            <a:xfrm>
              <a:off x="850559" y="4024214"/>
              <a:ext cx="781050" cy="207645"/>
            </a:xfrm>
            <a:custGeom>
              <a:avLst/>
              <a:gdLst>
                <a:gd name="connsiteX0" fmla="*/ 0 w 781050"/>
                <a:gd name="connsiteY0" fmla="*/ 99060 h 207645"/>
                <a:gd name="connsiteX1" fmla="*/ 192405 w 781050"/>
                <a:gd name="connsiteY1" fmla="*/ 201930 h 207645"/>
                <a:gd name="connsiteX2" fmla="*/ 287655 w 781050"/>
                <a:gd name="connsiteY2" fmla="*/ 104775 h 207645"/>
                <a:gd name="connsiteX3" fmla="*/ 386715 w 781050"/>
                <a:gd name="connsiteY3" fmla="*/ 207645 h 207645"/>
                <a:gd name="connsiteX4" fmla="*/ 480060 w 781050"/>
                <a:gd name="connsiteY4" fmla="*/ 104775 h 207645"/>
                <a:gd name="connsiteX5" fmla="*/ 579120 w 781050"/>
                <a:gd name="connsiteY5" fmla="*/ 200025 h 207645"/>
                <a:gd name="connsiteX6" fmla="*/ 781050 w 781050"/>
                <a:gd name="connsiteY6" fmla="*/ 106680 h 207645"/>
                <a:gd name="connsiteX7" fmla="*/ 676275 w 781050"/>
                <a:gd name="connsiteY7" fmla="*/ 1905 h 207645"/>
                <a:gd name="connsiteX8" fmla="*/ 581025 w 781050"/>
                <a:gd name="connsiteY8" fmla="*/ 95250 h 207645"/>
                <a:gd name="connsiteX9" fmla="*/ 487680 w 781050"/>
                <a:gd name="connsiteY9" fmla="*/ 3810 h 207645"/>
                <a:gd name="connsiteX10" fmla="*/ 386715 w 781050"/>
                <a:gd name="connsiteY10" fmla="*/ 99060 h 207645"/>
                <a:gd name="connsiteX11" fmla="*/ 289560 w 781050"/>
                <a:gd name="connsiteY11" fmla="*/ 0 h 207645"/>
                <a:gd name="connsiteX12" fmla="*/ 196215 w 781050"/>
                <a:gd name="connsiteY12" fmla="*/ 97155 h 207645"/>
                <a:gd name="connsiteX13" fmla="*/ 97155 w 781050"/>
                <a:gd name="connsiteY13" fmla="*/ 5715 h 207645"/>
                <a:gd name="connsiteX14" fmla="*/ 0 w 781050"/>
                <a:gd name="connsiteY14" fmla="*/ 99060 h 207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81050" h="207645">
                  <a:moveTo>
                    <a:pt x="0" y="99060"/>
                  </a:moveTo>
                  <a:lnTo>
                    <a:pt x="192405" y="201930"/>
                  </a:lnTo>
                  <a:lnTo>
                    <a:pt x="287655" y="104775"/>
                  </a:lnTo>
                  <a:lnTo>
                    <a:pt x="386715" y="207645"/>
                  </a:lnTo>
                  <a:lnTo>
                    <a:pt x="480060" y="104775"/>
                  </a:lnTo>
                  <a:lnTo>
                    <a:pt x="579120" y="200025"/>
                  </a:lnTo>
                  <a:lnTo>
                    <a:pt x="781050" y="106680"/>
                  </a:lnTo>
                  <a:lnTo>
                    <a:pt x="676275" y="1905"/>
                  </a:lnTo>
                  <a:lnTo>
                    <a:pt x="581025" y="95250"/>
                  </a:lnTo>
                  <a:lnTo>
                    <a:pt x="487680" y="3810"/>
                  </a:lnTo>
                  <a:lnTo>
                    <a:pt x="386715" y="99060"/>
                  </a:lnTo>
                  <a:lnTo>
                    <a:pt x="289560" y="0"/>
                  </a:lnTo>
                  <a:lnTo>
                    <a:pt x="196215" y="97155"/>
                  </a:lnTo>
                  <a:lnTo>
                    <a:pt x="97155" y="5715"/>
                  </a:lnTo>
                  <a:lnTo>
                    <a:pt x="0" y="9906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4210916" y="773705"/>
            <a:ext cx="1484312" cy="1665288"/>
            <a:chOff x="4210916" y="773705"/>
            <a:chExt cx="1484312" cy="1665288"/>
          </a:xfrm>
          <a:solidFill>
            <a:schemeClr val="tx1"/>
          </a:solidFill>
        </p:grpSpPr>
        <p:grpSp>
          <p:nvGrpSpPr>
            <p:cNvPr id="648" name="グループ化 647"/>
            <p:cNvGrpSpPr/>
            <p:nvPr/>
          </p:nvGrpSpPr>
          <p:grpSpPr>
            <a:xfrm>
              <a:off x="4210916" y="773705"/>
              <a:ext cx="1484312" cy="1665288"/>
              <a:chOff x="947738" y="3743325"/>
              <a:chExt cx="1484312" cy="1665288"/>
            </a:xfrm>
            <a:grpFill/>
          </p:grpSpPr>
          <p:sp>
            <p:nvSpPr>
              <p:cNvPr id="649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0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1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2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3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54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55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71" name="アーチ 170"/>
            <p:cNvSpPr/>
            <p:nvPr/>
          </p:nvSpPr>
          <p:spPr bwMode="auto">
            <a:xfrm>
              <a:off x="4428344" y="1848750"/>
              <a:ext cx="412809" cy="412809"/>
            </a:xfrm>
            <a:prstGeom prst="blockArc">
              <a:avLst>
                <a:gd name="adj1" fmla="val 11693121"/>
                <a:gd name="adj2" fmla="val 20408982"/>
                <a:gd name="adj3" fmla="val 1086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1" name="アーチ 790"/>
            <p:cNvSpPr/>
            <p:nvPr/>
          </p:nvSpPr>
          <p:spPr bwMode="auto">
            <a:xfrm>
              <a:off x="5056232" y="1848750"/>
              <a:ext cx="412809" cy="412809"/>
            </a:xfrm>
            <a:prstGeom prst="blockArc">
              <a:avLst>
                <a:gd name="adj1" fmla="val 11693121"/>
                <a:gd name="adj2" fmla="val 20408982"/>
                <a:gd name="adj3" fmla="val 1086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2" name="アーチ 791"/>
            <p:cNvSpPr/>
            <p:nvPr/>
          </p:nvSpPr>
          <p:spPr bwMode="auto">
            <a:xfrm rot="10800000">
              <a:off x="4741470" y="1873813"/>
              <a:ext cx="412809" cy="412809"/>
            </a:xfrm>
            <a:prstGeom prst="blockArc">
              <a:avLst>
                <a:gd name="adj1" fmla="val 11693121"/>
                <a:gd name="adj2" fmla="val 20408982"/>
                <a:gd name="adj3" fmla="val 10861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306529" y="2784300"/>
            <a:ext cx="1670110" cy="1606603"/>
            <a:chOff x="2306529" y="2784300"/>
            <a:chExt cx="1670110" cy="1606603"/>
          </a:xfrm>
          <a:solidFill>
            <a:schemeClr val="tx1"/>
          </a:solidFill>
        </p:grpSpPr>
        <p:grpSp>
          <p:nvGrpSpPr>
            <p:cNvPr id="634" name="グループ化 633"/>
            <p:cNvGrpSpPr/>
            <p:nvPr/>
          </p:nvGrpSpPr>
          <p:grpSpPr>
            <a:xfrm>
              <a:off x="2306529" y="2784300"/>
              <a:ext cx="1670110" cy="1606603"/>
              <a:chOff x="4277741" y="2904229"/>
              <a:chExt cx="2229738" cy="2144951"/>
            </a:xfrm>
            <a:grpFill/>
          </p:grpSpPr>
          <p:sp>
            <p:nvSpPr>
              <p:cNvPr id="635" name="円/楕円 634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6" name="円/楕円 635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7" name="グループ化 636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  <a:grpFill/>
            </p:grpSpPr>
            <p:sp>
              <p:nvSpPr>
                <p:cNvPr id="641" name="円/楕円 640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円/楕円 641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円/楕円 642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8" name="台形 637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月 638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月 639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0" name="円/楕円 169"/>
            <p:cNvSpPr/>
            <p:nvPr/>
          </p:nvSpPr>
          <p:spPr bwMode="auto">
            <a:xfrm>
              <a:off x="2628292" y="3552454"/>
              <a:ext cx="341389" cy="34138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0" name="円/楕円 789"/>
            <p:cNvSpPr/>
            <p:nvPr/>
          </p:nvSpPr>
          <p:spPr bwMode="auto">
            <a:xfrm>
              <a:off x="3256180" y="3552454"/>
              <a:ext cx="341389" cy="34138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3" name="二等辺三角形 792"/>
            <p:cNvSpPr/>
            <p:nvPr/>
          </p:nvSpPr>
          <p:spPr bwMode="auto">
            <a:xfrm>
              <a:off x="2711874" y="3930805"/>
              <a:ext cx="830832" cy="189152"/>
            </a:xfrm>
            <a:prstGeom prst="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178001" y="2784300"/>
            <a:ext cx="1670110" cy="1606603"/>
            <a:chOff x="4178001" y="2784300"/>
            <a:chExt cx="1670110" cy="1606603"/>
          </a:xfrm>
          <a:solidFill>
            <a:schemeClr val="tx1"/>
          </a:solidFill>
        </p:grpSpPr>
        <p:grpSp>
          <p:nvGrpSpPr>
            <p:cNvPr id="656" name="グループ化 655"/>
            <p:cNvGrpSpPr/>
            <p:nvPr/>
          </p:nvGrpSpPr>
          <p:grpSpPr>
            <a:xfrm>
              <a:off x="4178001" y="2784300"/>
              <a:ext cx="1670110" cy="1606603"/>
              <a:chOff x="4277741" y="2904229"/>
              <a:chExt cx="2229738" cy="2144951"/>
            </a:xfrm>
            <a:grpFill/>
          </p:grpSpPr>
          <p:sp>
            <p:nvSpPr>
              <p:cNvPr id="657" name="円/楕円 656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8" name="円/楕円 657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59" name="グループ化 658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  <a:grpFill/>
            </p:grpSpPr>
            <p:sp>
              <p:nvSpPr>
                <p:cNvPr id="663" name="円/楕円 662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4" name="円/楕円 663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5" name="円/楕円 664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60" name="台形 659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1" name="月 660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2" name="月 661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96" name="弦 795"/>
            <p:cNvSpPr/>
            <p:nvPr/>
          </p:nvSpPr>
          <p:spPr bwMode="auto">
            <a:xfrm rot="15300000" flipV="1">
              <a:off x="4479972" y="3616657"/>
              <a:ext cx="351924" cy="351922"/>
            </a:xfrm>
            <a:prstGeom prst="chor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7" name="弦 796"/>
            <p:cNvSpPr/>
            <p:nvPr/>
          </p:nvSpPr>
          <p:spPr bwMode="auto">
            <a:xfrm rot="6300000" flipH="1" flipV="1">
              <a:off x="5151856" y="3616657"/>
              <a:ext cx="351924" cy="351924"/>
            </a:xfrm>
            <a:prstGeom prst="chor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 173"/>
            <p:cNvSpPr/>
            <p:nvPr/>
          </p:nvSpPr>
          <p:spPr bwMode="auto">
            <a:xfrm>
              <a:off x="4470400" y="4053840"/>
              <a:ext cx="1066800" cy="213360"/>
            </a:xfrm>
            <a:custGeom>
              <a:avLst/>
              <a:gdLst>
                <a:gd name="connsiteX0" fmla="*/ 0 w 1066800"/>
                <a:gd name="connsiteY0" fmla="*/ 5080 h 213360"/>
                <a:gd name="connsiteX1" fmla="*/ 254000 w 1066800"/>
                <a:gd name="connsiteY1" fmla="*/ 182880 h 213360"/>
                <a:gd name="connsiteX2" fmla="*/ 325120 w 1066800"/>
                <a:gd name="connsiteY2" fmla="*/ 91440 h 213360"/>
                <a:gd name="connsiteX3" fmla="*/ 533400 w 1066800"/>
                <a:gd name="connsiteY3" fmla="*/ 213360 h 213360"/>
                <a:gd name="connsiteX4" fmla="*/ 721360 w 1066800"/>
                <a:gd name="connsiteY4" fmla="*/ 101600 h 213360"/>
                <a:gd name="connsiteX5" fmla="*/ 838200 w 1066800"/>
                <a:gd name="connsiteY5" fmla="*/ 198120 h 213360"/>
                <a:gd name="connsiteX6" fmla="*/ 1066800 w 1066800"/>
                <a:gd name="connsiteY6" fmla="*/ 0 h 213360"/>
                <a:gd name="connsiteX7" fmla="*/ 848360 w 1066800"/>
                <a:gd name="connsiteY7" fmla="*/ 91440 h 213360"/>
                <a:gd name="connsiteX8" fmla="*/ 731520 w 1066800"/>
                <a:gd name="connsiteY8" fmla="*/ 0 h 213360"/>
                <a:gd name="connsiteX9" fmla="*/ 533400 w 1066800"/>
                <a:gd name="connsiteY9" fmla="*/ 111760 h 213360"/>
                <a:gd name="connsiteX10" fmla="*/ 335280 w 1066800"/>
                <a:gd name="connsiteY10" fmla="*/ 0 h 213360"/>
                <a:gd name="connsiteX11" fmla="*/ 228600 w 1066800"/>
                <a:gd name="connsiteY11" fmla="*/ 86360 h 213360"/>
                <a:gd name="connsiteX12" fmla="*/ 0 w 1066800"/>
                <a:gd name="connsiteY12" fmla="*/ 5080 h 213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66800" h="213360">
                  <a:moveTo>
                    <a:pt x="0" y="5080"/>
                  </a:moveTo>
                  <a:lnTo>
                    <a:pt x="254000" y="182880"/>
                  </a:lnTo>
                  <a:lnTo>
                    <a:pt x="325120" y="91440"/>
                  </a:lnTo>
                  <a:lnTo>
                    <a:pt x="533400" y="213360"/>
                  </a:lnTo>
                  <a:lnTo>
                    <a:pt x="721360" y="101600"/>
                  </a:lnTo>
                  <a:lnTo>
                    <a:pt x="838200" y="198120"/>
                  </a:lnTo>
                  <a:lnTo>
                    <a:pt x="1066800" y="0"/>
                  </a:lnTo>
                  <a:lnTo>
                    <a:pt x="848360" y="91440"/>
                  </a:lnTo>
                  <a:lnTo>
                    <a:pt x="731520" y="0"/>
                  </a:lnTo>
                  <a:lnTo>
                    <a:pt x="533400" y="111760"/>
                  </a:lnTo>
                  <a:lnTo>
                    <a:pt x="335280" y="0"/>
                  </a:lnTo>
                  <a:lnTo>
                    <a:pt x="228600" y="86360"/>
                  </a:lnTo>
                  <a:lnTo>
                    <a:pt x="0" y="508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2339444" y="773705"/>
            <a:ext cx="1484312" cy="1665288"/>
            <a:chOff x="2339444" y="773705"/>
            <a:chExt cx="1484312" cy="1665288"/>
          </a:xfrm>
          <a:solidFill>
            <a:schemeClr val="tx1"/>
          </a:solidFill>
        </p:grpSpPr>
        <p:grpSp>
          <p:nvGrpSpPr>
            <p:cNvPr id="623" name="グループ化 622"/>
            <p:cNvGrpSpPr/>
            <p:nvPr/>
          </p:nvGrpSpPr>
          <p:grpSpPr>
            <a:xfrm>
              <a:off x="2339444" y="773705"/>
              <a:ext cx="1484312" cy="1665288"/>
              <a:chOff x="947738" y="3743325"/>
              <a:chExt cx="1484312" cy="1665288"/>
            </a:xfrm>
            <a:grpFill/>
          </p:grpSpPr>
          <p:sp>
            <p:nvSpPr>
              <p:cNvPr id="624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5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6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27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1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2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72" name="弦 171"/>
            <p:cNvSpPr/>
            <p:nvPr/>
          </p:nvSpPr>
          <p:spPr bwMode="auto">
            <a:xfrm rot="6300000">
              <a:off x="2606126" y="1844513"/>
              <a:ext cx="297731" cy="297731"/>
            </a:xfrm>
            <a:prstGeom prst="chor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5" name="弦 794"/>
            <p:cNvSpPr/>
            <p:nvPr/>
          </p:nvSpPr>
          <p:spPr bwMode="auto">
            <a:xfrm rot="15300000" flipH="1">
              <a:off x="3278009" y="1844514"/>
              <a:ext cx="297731" cy="297731"/>
            </a:xfrm>
            <a:prstGeom prst="chor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台形 174"/>
            <p:cNvSpPr/>
            <p:nvPr/>
          </p:nvSpPr>
          <p:spPr bwMode="auto">
            <a:xfrm flipV="1">
              <a:off x="2684510" y="2215153"/>
              <a:ext cx="758246" cy="134937"/>
            </a:xfrm>
            <a:prstGeom prst="trapezoid">
              <a:avLst>
                <a:gd name="adj" fmla="val 141706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2252700" y="4749920"/>
            <a:ext cx="1614685" cy="1574677"/>
            <a:chOff x="2252700" y="4749920"/>
            <a:chExt cx="1614685" cy="1574677"/>
          </a:xfrm>
          <a:solidFill>
            <a:schemeClr val="tx1"/>
          </a:solidFill>
        </p:grpSpPr>
        <p:grpSp>
          <p:nvGrpSpPr>
            <p:cNvPr id="169" name="グループ化 168"/>
            <p:cNvGrpSpPr/>
            <p:nvPr/>
          </p:nvGrpSpPr>
          <p:grpSpPr>
            <a:xfrm>
              <a:off x="2252700" y="4749920"/>
              <a:ext cx="1614685" cy="1574677"/>
              <a:chOff x="2252700" y="4696714"/>
              <a:chExt cx="1614685" cy="1574677"/>
            </a:xfrm>
            <a:grpFill/>
          </p:grpSpPr>
          <p:sp>
            <p:nvSpPr>
              <p:cNvPr id="726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月 726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円/楕円 727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9" name="グループ化 728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  <a:grpFill/>
            </p:grpSpPr>
            <p:sp>
              <p:nvSpPr>
                <p:cNvPr id="730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1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2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3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4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5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6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7" name="月 736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6" name="円/楕円 175"/>
            <p:cNvSpPr/>
            <p:nvPr/>
          </p:nvSpPr>
          <p:spPr bwMode="auto">
            <a:xfrm>
              <a:off x="2495899" y="5551019"/>
              <a:ext cx="377220" cy="3772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円/楕円 802"/>
            <p:cNvSpPr/>
            <p:nvPr/>
          </p:nvSpPr>
          <p:spPr bwMode="auto">
            <a:xfrm>
              <a:off x="3298539" y="5551019"/>
              <a:ext cx="377220" cy="3772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円/楕円 803"/>
            <p:cNvSpPr/>
            <p:nvPr/>
          </p:nvSpPr>
          <p:spPr bwMode="auto">
            <a:xfrm>
              <a:off x="2694335" y="5639459"/>
              <a:ext cx="200340" cy="200340"/>
            </a:xfrm>
            <a:prstGeom prst="ellipse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5" name="円/楕円 804"/>
            <p:cNvSpPr/>
            <p:nvPr/>
          </p:nvSpPr>
          <p:spPr bwMode="auto">
            <a:xfrm>
              <a:off x="3278535" y="5639459"/>
              <a:ext cx="200340" cy="200340"/>
            </a:xfrm>
            <a:prstGeom prst="ellipse">
              <a:avLst/>
            </a:prstGeom>
            <a:grpFill/>
            <a:ln w="2857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" name="月 176"/>
            <p:cNvSpPr/>
            <p:nvPr/>
          </p:nvSpPr>
          <p:spPr bwMode="auto">
            <a:xfrm rot="16200000">
              <a:off x="2946573" y="5412011"/>
              <a:ext cx="265923" cy="1298378"/>
            </a:xfrm>
            <a:prstGeom prst="moon">
              <a:avLst>
                <a:gd name="adj" fmla="val 2125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6082388" y="773705"/>
            <a:ext cx="1484312" cy="1665288"/>
            <a:chOff x="6082388" y="773705"/>
            <a:chExt cx="1484312" cy="1665288"/>
          </a:xfrm>
          <a:solidFill>
            <a:schemeClr val="tx1"/>
          </a:solidFill>
        </p:grpSpPr>
        <p:grpSp>
          <p:nvGrpSpPr>
            <p:cNvPr id="666" name="グループ化 665"/>
            <p:cNvGrpSpPr/>
            <p:nvPr/>
          </p:nvGrpSpPr>
          <p:grpSpPr>
            <a:xfrm>
              <a:off x="6082388" y="773705"/>
              <a:ext cx="1484312" cy="1665288"/>
              <a:chOff x="947738" y="3743325"/>
              <a:chExt cx="1484312" cy="1665288"/>
            </a:xfrm>
            <a:grpFill/>
          </p:grpSpPr>
          <p:sp>
            <p:nvSpPr>
              <p:cNvPr id="667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8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69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0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1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72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3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178" name="十字形 177"/>
            <p:cNvSpPr/>
            <p:nvPr/>
          </p:nvSpPr>
          <p:spPr bwMode="auto">
            <a:xfrm rot="2700000">
              <a:off x="6386159" y="1844574"/>
              <a:ext cx="366204" cy="366204"/>
            </a:xfrm>
            <a:prstGeom prst="plus">
              <a:avLst>
                <a:gd name="adj" fmla="val 3724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十字形 807"/>
            <p:cNvSpPr/>
            <p:nvPr/>
          </p:nvSpPr>
          <p:spPr bwMode="auto">
            <a:xfrm rot="2700000">
              <a:off x="6927178" y="1844574"/>
              <a:ext cx="366204" cy="366204"/>
            </a:xfrm>
            <a:prstGeom prst="plus">
              <a:avLst>
                <a:gd name="adj" fmla="val 37243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6049473" y="2784300"/>
            <a:ext cx="1670110" cy="1606603"/>
            <a:chOff x="6049473" y="2784300"/>
            <a:chExt cx="1670110" cy="1606603"/>
          </a:xfrm>
          <a:solidFill>
            <a:schemeClr val="tx1"/>
          </a:solidFill>
        </p:grpSpPr>
        <p:grpSp>
          <p:nvGrpSpPr>
            <p:cNvPr id="674" name="グループ化 673"/>
            <p:cNvGrpSpPr/>
            <p:nvPr/>
          </p:nvGrpSpPr>
          <p:grpSpPr>
            <a:xfrm>
              <a:off x="6049473" y="2784300"/>
              <a:ext cx="1670110" cy="1606603"/>
              <a:chOff x="4277741" y="2904229"/>
              <a:chExt cx="2229738" cy="2144951"/>
            </a:xfrm>
            <a:grpFill/>
          </p:grpSpPr>
          <p:sp>
            <p:nvSpPr>
              <p:cNvPr id="675" name="円/楕円 674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円/楕円 675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7" name="グループ化 676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  <a:grpFill/>
            </p:grpSpPr>
            <p:sp>
              <p:nvSpPr>
                <p:cNvPr id="681" name="円/楕円 680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2" name="円/楕円 681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3" name="円/楕円 682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78" name="台形 677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9" name="月 678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月 679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9" name="パイ 178"/>
            <p:cNvSpPr/>
            <p:nvPr/>
          </p:nvSpPr>
          <p:spPr bwMode="auto">
            <a:xfrm rot="2700000">
              <a:off x="6400316" y="3671792"/>
              <a:ext cx="371272" cy="371272"/>
            </a:xfrm>
            <a:prstGeom prst="pie">
              <a:avLst>
                <a:gd name="adj1" fmla="val 0"/>
                <a:gd name="adj2" fmla="val 1783893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パイ 809"/>
            <p:cNvSpPr/>
            <p:nvPr/>
          </p:nvSpPr>
          <p:spPr bwMode="auto">
            <a:xfrm rot="2700000">
              <a:off x="6994676" y="3679871"/>
              <a:ext cx="371272" cy="371272"/>
            </a:xfrm>
            <a:prstGeom prst="pie">
              <a:avLst>
                <a:gd name="adj1" fmla="val 0"/>
                <a:gd name="adj2" fmla="val 17838938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406145" y="4749920"/>
            <a:ext cx="1614685" cy="1574677"/>
            <a:chOff x="406145" y="4749920"/>
            <a:chExt cx="1614685" cy="1574677"/>
          </a:xfrm>
          <a:solidFill>
            <a:schemeClr val="tx1"/>
          </a:solidFill>
        </p:grpSpPr>
        <p:grpSp>
          <p:nvGrpSpPr>
            <p:cNvPr id="738" name="グループ化 737"/>
            <p:cNvGrpSpPr/>
            <p:nvPr/>
          </p:nvGrpSpPr>
          <p:grpSpPr>
            <a:xfrm>
              <a:off x="406145" y="4749920"/>
              <a:ext cx="1614685" cy="1574677"/>
              <a:chOff x="2252700" y="4696714"/>
              <a:chExt cx="1614685" cy="1574677"/>
            </a:xfrm>
            <a:grpFill/>
          </p:grpSpPr>
          <p:sp>
            <p:nvSpPr>
              <p:cNvPr id="739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月 739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円/楕円 740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2" name="グループ化 741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  <a:grpFill/>
            </p:grpSpPr>
            <p:sp>
              <p:nvSpPr>
                <p:cNvPr id="744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5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6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7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8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9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0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43" name="月 742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0" name="弦 179"/>
            <p:cNvSpPr/>
            <p:nvPr/>
          </p:nvSpPr>
          <p:spPr bwMode="auto">
            <a:xfrm rot="19800000">
              <a:off x="637602" y="5477456"/>
              <a:ext cx="527220" cy="527220"/>
            </a:xfrm>
            <a:prstGeom prst="chor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弦 811"/>
            <p:cNvSpPr/>
            <p:nvPr/>
          </p:nvSpPr>
          <p:spPr bwMode="auto">
            <a:xfrm rot="1800000" flipH="1">
              <a:off x="1278647" y="5477456"/>
              <a:ext cx="527220" cy="527220"/>
            </a:xfrm>
            <a:prstGeom prst="chor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4143644" y="4749920"/>
            <a:ext cx="1614685" cy="1574677"/>
            <a:chOff x="4143644" y="4749920"/>
            <a:chExt cx="1614685" cy="1574677"/>
          </a:xfrm>
          <a:solidFill>
            <a:schemeClr val="tx1"/>
          </a:solidFill>
        </p:grpSpPr>
        <p:grpSp>
          <p:nvGrpSpPr>
            <p:cNvPr id="751" name="グループ化 750"/>
            <p:cNvGrpSpPr/>
            <p:nvPr/>
          </p:nvGrpSpPr>
          <p:grpSpPr>
            <a:xfrm>
              <a:off x="4143644" y="4749920"/>
              <a:ext cx="1614685" cy="1574677"/>
              <a:chOff x="2252700" y="4696714"/>
              <a:chExt cx="1614685" cy="1574677"/>
            </a:xfrm>
            <a:grpFill/>
          </p:grpSpPr>
          <p:sp>
            <p:nvSpPr>
              <p:cNvPr id="752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月 752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円/楕円 753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5" name="グループ化 754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  <a:grpFill/>
            </p:grpSpPr>
            <p:sp>
              <p:nvSpPr>
                <p:cNvPr id="757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8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9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0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1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2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3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56" name="月 755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ハート 172"/>
            <p:cNvSpPr/>
            <p:nvPr/>
          </p:nvSpPr>
          <p:spPr bwMode="auto">
            <a:xfrm>
              <a:off x="4386493" y="5634245"/>
              <a:ext cx="484949" cy="360040"/>
            </a:xfrm>
            <a:prstGeom prst="hear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9" name="ハート 798"/>
            <p:cNvSpPr/>
            <p:nvPr/>
          </p:nvSpPr>
          <p:spPr bwMode="auto">
            <a:xfrm>
              <a:off x="5087533" y="5634245"/>
              <a:ext cx="484949" cy="360040"/>
            </a:xfrm>
            <a:prstGeom prst="hear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弦 180"/>
            <p:cNvSpPr/>
            <p:nvPr/>
          </p:nvSpPr>
          <p:spPr bwMode="auto">
            <a:xfrm rot="17521472">
              <a:off x="4799030" y="5896957"/>
              <a:ext cx="352525" cy="352525"/>
            </a:xfrm>
            <a:prstGeom prst="chord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7945329" y="2784300"/>
            <a:ext cx="1670110" cy="1606603"/>
            <a:chOff x="7945329" y="2784300"/>
            <a:chExt cx="1670110" cy="1606603"/>
          </a:xfrm>
          <a:solidFill>
            <a:schemeClr val="tx1"/>
          </a:solidFill>
        </p:grpSpPr>
        <p:grpSp>
          <p:nvGrpSpPr>
            <p:cNvPr id="692" name="グループ化 691"/>
            <p:cNvGrpSpPr/>
            <p:nvPr/>
          </p:nvGrpSpPr>
          <p:grpSpPr>
            <a:xfrm>
              <a:off x="7945329" y="2784300"/>
              <a:ext cx="1670110" cy="1606603"/>
              <a:chOff x="4277741" y="2904229"/>
              <a:chExt cx="2229738" cy="2144951"/>
            </a:xfrm>
            <a:grpFill/>
          </p:grpSpPr>
          <p:sp>
            <p:nvSpPr>
              <p:cNvPr id="693" name="円/楕円 692"/>
              <p:cNvSpPr/>
              <p:nvPr/>
            </p:nvSpPr>
            <p:spPr bwMode="auto">
              <a:xfrm>
                <a:off x="4530566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4" name="円/楕円 693"/>
              <p:cNvSpPr/>
              <p:nvPr/>
            </p:nvSpPr>
            <p:spPr bwMode="auto">
              <a:xfrm>
                <a:off x="5696041" y="3946671"/>
                <a:ext cx="503620" cy="996199"/>
              </a:xfrm>
              <a:prstGeom prst="ellipse">
                <a:avLst/>
              </a:prstGeom>
              <a:grpFill/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5" name="グループ化 694"/>
              <p:cNvGrpSpPr/>
              <p:nvPr/>
            </p:nvGrpSpPr>
            <p:grpSpPr>
              <a:xfrm>
                <a:off x="4727551" y="3792973"/>
                <a:ext cx="1294311" cy="1256207"/>
                <a:chOff x="2190985" y="2843935"/>
                <a:chExt cx="1878763" cy="1485165"/>
              </a:xfrm>
              <a:grpFill/>
            </p:grpSpPr>
            <p:sp>
              <p:nvSpPr>
                <p:cNvPr id="699" name="円/楕円 698"/>
                <p:cNvSpPr/>
                <p:nvPr/>
              </p:nvSpPr>
              <p:spPr bwMode="auto">
                <a:xfrm>
                  <a:off x="2190985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0" name="円/楕円 699"/>
                <p:cNvSpPr/>
                <p:nvPr/>
              </p:nvSpPr>
              <p:spPr bwMode="auto">
                <a:xfrm>
                  <a:off x="3030037" y="2885007"/>
                  <a:ext cx="1039711" cy="1403020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1" name="円/楕円 700"/>
                <p:cNvSpPr/>
                <p:nvPr/>
              </p:nvSpPr>
              <p:spPr bwMode="auto">
                <a:xfrm>
                  <a:off x="2588643" y="2843935"/>
                  <a:ext cx="1112410" cy="1485165"/>
                </a:xfrm>
                <a:prstGeom prst="ellipse">
                  <a:avLst/>
                </a:pr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96" name="台形 695"/>
              <p:cNvSpPr/>
              <p:nvPr/>
            </p:nvSpPr>
            <p:spPr bwMode="auto">
              <a:xfrm>
                <a:off x="4848947" y="2904229"/>
                <a:ext cx="1049158" cy="974821"/>
              </a:xfrm>
              <a:prstGeom prst="trapezoid">
                <a:avLst>
                  <a:gd name="adj" fmla="val 42718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7" name="月 696"/>
              <p:cNvSpPr/>
              <p:nvPr/>
            </p:nvSpPr>
            <p:spPr bwMode="auto">
              <a:xfrm rot="5400000">
                <a:off x="5213853" y="2814911"/>
                <a:ext cx="357514" cy="2229738"/>
              </a:xfrm>
              <a:prstGeom prst="moon">
                <a:avLst>
                  <a:gd name="adj" fmla="val 641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月 697"/>
              <p:cNvSpPr/>
              <p:nvPr/>
            </p:nvSpPr>
            <p:spPr bwMode="auto">
              <a:xfrm rot="5400000">
                <a:off x="5303415" y="3245126"/>
                <a:ext cx="140786" cy="958584"/>
              </a:xfrm>
              <a:prstGeom prst="moon">
                <a:avLst>
                  <a:gd name="adj" fmla="val 696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2" name="直角三角形 181"/>
            <p:cNvSpPr/>
            <p:nvPr/>
          </p:nvSpPr>
          <p:spPr bwMode="auto">
            <a:xfrm rot="18900000">
              <a:off x="8320063" y="3570019"/>
              <a:ext cx="269842" cy="269840"/>
            </a:xfrm>
            <a:prstGeom prst="rt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直角三角形 814"/>
            <p:cNvSpPr/>
            <p:nvPr/>
          </p:nvSpPr>
          <p:spPr bwMode="auto">
            <a:xfrm rot="18900000">
              <a:off x="8956333" y="3570019"/>
              <a:ext cx="269842" cy="269840"/>
            </a:xfrm>
            <a:prstGeom prst="rtTriangl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直角三角形 815"/>
            <p:cNvSpPr/>
            <p:nvPr/>
          </p:nvSpPr>
          <p:spPr bwMode="auto">
            <a:xfrm rot="8100000">
              <a:off x="8700515" y="3895016"/>
              <a:ext cx="131574" cy="131574"/>
            </a:xfrm>
            <a:prstGeom prst="rtTriangl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 182"/>
            <p:cNvSpPr/>
            <p:nvPr/>
          </p:nvSpPr>
          <p:spPr bwMode="auto">
            <a:xfrm>
              <a:off x="8290560" y="4069080"/>
              <a:ext cx="956310" cy="192405"/>
            </a:xfrm>
            <a:custGeom>
              <a:avLst/>
              <a:gdLst>
                <a:gd name="connsiteX0" fmla="*/ 0 w 956310"/>
                <a:gd name="connsiteY0" fmla="*/ 11430 h 192405"/>
                <a:gd name="connsiteX1" fmla="*/ 177165 w 956310"/>
                <a:gd name="connsiteY1" fmla="*/ 188595 h 192405"/>
                <a:gd name="connsiteX2" fmla="*/ 253365 w 956310"/>
                <a:gd name="connsiteY2" fmla="*/ 118110 h 192405"/>
                <a:gd name="connsiteX3" fmla="*/ 348615 w 956310"/>
                <a:gd name="connsiteY3" fmla="*/ 190500 h 192405"/>
                <a:gd name="connsiteX4" fmla="*/ 413385 w 956310"/>
                <a:gd name="connsiteY4" fmla="*/ 114300 h 192405"/>
                <a:gd name="connsiteX5" fmla="*/ 502920 w 956310"/>
                <a:gd name="connsiteY5" fmla="*/ 188595 h 192405"/>
                <a:gd name="connsiteX6" fmla="*/ 575310 w 956310"/>
                <a:gd name="connsiteY6" fmla="*/ 108585 h 192405"/>
                <a:gd name="connsiteX7" fmla="*/ 653415 w 956310"/>
                <a:gd name="connsiteY7" fmla="*/ 192405 h 192405"/>
                <a:gd name="connsiteX8" fmla="*/ 718185 w 956310"/>
                <a:gd name="connsiteY8" fmla="*/ 114300 h 192405"/>
                <a:gd name="connsiteX9" fmla="*/ 803910 w 956310"/>
                <a:gd name="connsiteY9" fmla="*/ 192405 h 192405"/>
                <a:gd name="connsiteX10" fmla="*/ 956310 w 956310"/>
                <a:gd name="connsiteY10" fmla="*/ 15240 h 192405"/>
                <a:gd name="connsiteX11" fmla="*/ 800100 w 956310"/>
                <a:gd name="connsiteY11" fmla="*/ 66675 h 192405"/>
                <a:gd name="connsiteX12" fmla="*/ 718185 w 956310"/>
                <a:gd name="connsiteY12" fmla="*/ 0 h 192405"/>
                <a:gd name="connsiteX13" fmla="*/ 649605 w 956310"/>
                <a:gd name="connsiteY13" fmla="*/ 74295 h 192405"/>
                <a:gd name="connsiteX14" fmla="*/ 575310 w 956310"/>
                <a:gd name="connsiteY14" fmla="*/ 5715 h 192405"/>
                <a:gd name="connsiteX15" fmla="*/ 502920 w 956310"/>
                <a:gd name="connsiteY15" fmla="*/ 74295 h 192405"/>
                <a:gd name="connsiteX16" fmla="*/ 424815 w 956310"/>
                <a:gd name="connsiteY16" fmla="*/ 7620 h 192405"/>
                <a:gd name="connsiteX17" fmla="*/ 342900 w 956310"/>
                <a:gd name="connsiteY17" fmla="*/ 76200 h 192405"/>
                <a:gd name="connsiteX18" fmla="*/ 260985 w 956310"/>
                <a:gd name="connsiteY18" fmla="*/ 11430 h 192405"/>
                <a:gd name="connsiteX19" fmla="*/ 163830 w 956310"/>
                <a:gd name="connsiteY19" fmla="*/ 72390 h 192405"/>
                <a:gd name="connsiteX20" fmla="*/ 0 w 956310"/>
                <a:gd name="connsiteY20" fmla="*/ 11430 h 192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956310" h="192405">
                  <a:moveTo>
                    <a:pt x="0" y="11430"/>
                  </a:moveTo>
                  <a:lnTo>
                    <a:pt x="177165" y="188595"/>
                  </a:lnTo>
                  <a:lnTo>
                    <a:pt x="253365" y="118110"/>
                  </a:lnTo>
                  <a:lnTo>
                    <a:pt x="348615" y="190500"/>
                  </a:lnTo>
                  <a:lnTo>
                    <a:pt x="413385" y="114300"/>
                  </a:lnTo>
                  <a:lnTo>
                    <a:pt x="502920" y="188595"/>
                  </a:lnTo>
                  <a:lnTo>
                    <a:pt x="575310" y="108585"/>
                  </a:lnTo>
                  <a:lnTo>
                    <a:pt x="653415" y="192405"/>
                  </a:lnTo>
                  <a:lnTo>
                    <a:pt x="718185" y="114300"/>
                  </a:lnTo>
                  <a:lnTo>
                    <a:pt x="803910" y="192405"/>
                  </a:lnTo>
                  <a:lnTo>
                    <a:pt x="956310" y="15240"/>
                  </a:lnTo>
                  <a:lnTo>
                    <a:pt x="800100" y="66675"/>
                  </a:lnTo>
                  <a:lnTo>
                    <a:pt x="718185" y="0"/>
                  </a:lnTo>
                  <a:lnTo>
                    <a:pt x="649605" y="74295"/>
                  </a:lnTo>
                  <a:lnTo>
                    <a:pt x="575310" y="5715"/>
                  </a:lnTo>
                  <a:lnTo>
                    <a:pt x="502920" y="74295"/>
                  </a:lnTo>
                  <a:lnTo>
                    <a:pt x="424815" y="7620"/>
                  </a:lnTo>
                  <a:lnTo>
                    <a:pt x="342900" y="76200"/>
                  </a:lnTo>
                  <a:lnTo>
                    <a:pt x="260985" y="11430"/>
                  </a:lnTo>
                  <a:lnTo>
                    <a:pt x="163830" y="72390"/>
                  </a:lnTo>
                  <a:lnTo>
                    <a:pt x="0" y="1143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7978244" y="773705"/>
            <a:ext cx="1484312" cy="1665288"/>
            <a:chOff x="7978244" y="773705"/>
            <a:chExt cx="1484312" cy="1665288"/>
          </a:xfrm>
          <a:solidFill>
            <a:schemeClr val="tx1"/>
          </a:solidFill>
        </p:grpSpPr>
        <p:grpSp>
          <p:nvGrpSpPr>
            <p:cNvPr id="684" name="グループ化 683"/>
            <p:cNvGrpSpPr/>
            <p:nvPr/>
          </p:nvGrpSpPr>
          <p:grpSpPr>
            <a:xfrm>
              <a:off x="7978244" y="773705"/>
              <a:ext cx="1484312" cy="1665288"/>
              <a:chOff x="947738" y="3743325"/>
              <a:chExt cx="1484312" cy="1665288"/>
            </a:xfrm>
            <a:grpFill/>
          </p:grpSpPr>
          <p:sp>
            <p:nvSpPr>
              <p:cNvPr id="685" name="Oval 38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121443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6" name="Oval 39"/>
              <p:cNvSpPr>
                <a:spLocks noChangeArrowheads="1"/>
              </p:cNvSpPr>
              <p:nvPr/>
            </p:nvSpPr>
            <p:spPr bwMode="auto">
              <a:xfrm>
                <a:off x="1397000" y="4643438"/>
                <a:ext cx="585788" cy="765175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7" name="AutoShape 40"/>
              <p:cNvSpPr>
                <a:spLocks noChangeArrowheads="1"/>
              </p:cNvSpPr>
              <p:nvPr/>
            </p:nvSpPr>
            <p:spPr bwMode="auto">
              <a:xfrm>
                <a:off x="1082675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8" name="AutoShape 41"/>
              <p:cNvSpPr>
                <a:spLocks noChangeArrowheads="1"/>
              </p:cNvSpPr>
              <p:nvPr/>
            </p:nvSpPr>
            <p:spPr bwMode="auto">
              <a:xfrm flipH="1">
                <a:off x="1803400" y="4643438"/>
                <a:ext cx="495300" cy="765175"/>
              </a:xfrm>
              <a:prstGeom prst="moon">
                <a:avLst>
                  <a:gd name="adj" fmla="val 51602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89" name="Oval 45"/>
              <p:cNvSpPr>
                <a:spLocks noChangeArrowheads="1"/>
              </p:cNvSpPr>
              <p:nvPr/>
            </p:nvSpPr>
            <p:spPr bwMode="auto">
              <a:xfrm>
                <a:off x="947738" y="4554538"/>
                <a:ext cx="1484312" cy="223837"/>
              </a:xfrm>
              <a:prstGeom prst="ellips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90" name="Freeform 46"/>
              <p:cNvSpPr>
                <a:spLocks/>
              </p:cNvSpPr>
              <p:nvPr/>
            </p:nvSpPr>
            <p:spPr bwMode="auto">
              <a:xfrm>
                <a:off x="1323975" y="3743325"/>
                <a:ext cx="747713" cy="900113"/>
              </a:xfrm>
              <a:custGeom>
                <a:avLst/>
                <a:gdLst>
                  <a:gd name="T0" fmla="*/ 0 w 471"/>
                  <a:gd name="T1" fmla="*/ 2147483647 h 567"/>
                  <a:gd name="T2" fmla="*/ 2147483647 w 471"/>
                  <a:gd name="T3" fmla="*/ 2147483647 h 567"/>
                  <a:gd name="T4" fmla="*/ 2147483647 w 471"/>
                  <a:gd name="T5" fmla="*/ 2147483647 h 567"/>
                  <a:gd name="T6" fmla="*/ 2147483647 w 471"/>
                  <a:gd name="T7" fmla="*/ 2147483647 h 567"/>
                  <a:gd name="T8" fmla="*/ 2147483647 w 471"/>
                  <a:gd name="T9" fmla="*/ 2147483647 h 567"/>
                  <a:gd name="T10" fmla="*/ 2147483647 w 471"/>
                  <a:gd name="T11" fmla="*/ 2147483647 h 567"/>
                  <a:gd name="T12" fmla="*/ 2147483647 w 471"/>
                  <a:gd name="T13" fmla="*/ 2147483647 h 567"/>
                  <a:gd name="T14" fmla="*/ 2147483647 w 471"/>
                  <a:gd name="T15" fmla="*/ 2147483647 h 567"/>
                  <a:gd name="T16" fmla="*/ 2147483647 w 471"/>
                  <a:gd name="T17" fmla="*/ 2147483647 h 567"/>
                  <a:gd name="T18" fmla="*/ 2147483647 w 471"/>
                  <a:gd name="T19" fmla="*/ 2147483647 h 567"/>
                  <a:gd name="T20" fmla="*/ 2147483647 w 471"/>
                  <a:gd name="T21" fmla="*/ 2147483647 h 567"/>
                  <a:gd name="T22" fmla="*/ 2147483647 w 471"/>
                  <a:gd name="T23" fmla="*/ 2147483647 h 567"/>
                  <a:gd name="T24" fmla="*/ 2147483647 w 471"/>
                  <a:gd name="T25" fmla="*/ 2147483647 h 567"/>
                  <a:gd name="T26" fmla="*/ 2147483647 w 471"/>
                  <a:gd name="T27" fmla="*/ 0 h 567"/>
                  <a:gd name="T28" fmla="*/ 2147483647 w 471"/>
                  <a:gd name="T29" fmla="*/ 2147483647 h 567"/>
                  <a:gd name="T30" fmla="*/ 2147483647 w 471"/>
                  <a:gd name="T31" fmla="*/ 2147483647 h 567"/>
                  <a:gd name="T32" fmla="*/ 2147483647 w 471"/>
                  <a:gd name="T33" fmla="*/ 2147483647 h 567"/>
                  <a:gd name="T34" fmla="*/ 2147483647 w 471"/>
                  <a:gd name="T35" fmla="*/ 2147483647 h 567"/>
                  <a:gd name="T36" fmla="*/ 2147483647 w 471"/>
                  <a:gd name="T37" fmla="*/ 2147483647 h 567"/>
                  <a:gd name="T38" fmla="*/ 2147483647 w 471"/>
                  <a:gd name="T39" fmla="*/ 2147483647 h 567"/>
                  <a:gd name="T40" fmla="*/ 0 w 471"/>
                  <a:gd name="T41" fmla="*/ 2147483647 h 56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71" h="567">
                    <a:moveTo>
                      <a:pt x="0" y="567"/>
                    </a:moveTo>
                    <a:lnTo>
                      <a:pt x="471" y="567"/>
                    </a:lnTo>
                    <a:lnTo>
                      <a:pt x="330" y="227"/>
                    </a:lnTo>
                    <a:lnTo>
                      <a:pt x="358" y="199"/>
                    </a:lnTo>
                    <a:lnTo>
                      <a:pt x="330" y="199"/>
                    </a:lnTo>
                    <a:lnTo>
                      <a:pt x="358" y="171"/>
                    </a:lnTo>
                    <a:lnTo>
                      <a:pt x="301" y="142"/>
                    </a:lnTo>
                    <a:lnTo>
                      <a:pt x="330" y="114"/>
                    </a:lnTo>
                    <a:lnTo>
                      <a:pt x="415" y="171"/>
                    </a:lnTo>
                    <a:lnTo>
                      <a:pt x="415" y="312"/>
                    </a:lnTo>
                    <a:lnTo>
                      <a:pt x="471" y="171"/>
                    </a:lnTo>
                    <a:lnTo>
                      <a:pt x="415" y="85"/>
                    </a:lnTo>
                    <a:lnTo>
                      <a:pt x="301" y="29"/>
                    </a:lnTo>
                    <a:lnTo>
                      <a:pt x="216" y="0"/>
                    </a:lnTo>
                    <a:lnTo>
                      <a:pt x="131" y="57"/>
                    </a:lnTo>
                    <a:lnTo>
                      <a:pt x="131" y="142"/>
                    </a:lnTo>
                    <a:lnTo>
                      <a:pt x="74" y="199"/>
                    </a:lnTo>
                    <a:lnTo>
                      <a:pt x="103" y="256"/>
                    </a:lnTo>
                    <a:lnTo>
                      <a:pt x="46" y="284"/>
                    </a:lnTo>
                    <a:lnTo>
                      <a:pt x="74" y="341"/>
                    </a:lnTo>
                    <a:lnTo>
                      <a:pt x="0" y="567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91" name="AutoShape 47"/>
              <p:cNvSpPr>
                <a:spLocks noChangeArrowheads="1"/>
              </p:cNvSpPr>
              <p:nvPr/>
            </p:nvSpPr>
            <p:spPr bwMode="auto">
              <a:xfrm rot="16200000">
                <a:off x="1622425" y="4284663"/>
                <a:ext cx="134937" cy="674688"/>
              </a:xfrm>
              <a:prstGeom prst="moon">
                <a:avLst>
                  <a:gd name="adj" fmla="val 50000"/>
                </a:avLst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2" name="月 1"/>
            <p:cNvSpPr/>
            <p:nvPr/>
          </p:nvSpPr>
          <p:spPr bwMode="auto">
            <a:xfrm rot="6300000">
              <a:off x="8347058" y="1725185"/>
              <a:ext cx="210615" cy="421229"/>
            </a:xfrm>
            <a:prstGeom prst="moon">
              <a:avLst>
                <a:gd name="adj" fmla="val 5648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月 194"/>
            <p:cNvSpPr/>
            <p:nvPr/>
          </p:nvSpPr>
          <p:spPr bwMode="auto">
            <a:xfrm rot="15300000" flipH="1">
              <a:off x="8909027" y="1725184"/>
              <a:ext cx="210615" cy="421229"/>
            </a:xfrm>
            <a:prstGeom prst="moon">
              <a:avLst>
                <a:gd name="adj" fmla="val 56487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 2"/>
            <p:cNvSpPr/>
            <p:nvPr/>
          </p:nvSpPr>
          <p:spPr bwMode="auto">
            <a:xfrm>
              <a:off x="8313420" y="2084070"/>
              <a:ext cx="798195" cy="287655"/>
            </a:xfrm>
            <a:custGeom>
              <a:avLst/>
              <a:gdLst>
                <a:gd name="connsiteX0" fmla="*/ 0 w 798195"/>
                <a:gd name="connsiteY0" fmla="*/ 22860 h 287655"/>
                <a:gd name="connsiteX1" fmla="*/ 150495 w 798195"/>
                <a:gd name="connsiteY1" fmla="*/ 74295 h 287655"/>
                <a:gd name="connsiteX2" fmla="*/ 150495 w 798195"/>
                <a:gd name="connsiteY2" fmla="*/ 152400 h 287655"/>
                <a:gd name="connsiteX3" fmla="*/ 245745 w 798195"/>
                <a:gd name="connsiteY3" fmla="*/ 152400 h 287655"/>
                <a:gd name="connsiteX4" fmla="*/ 245745 w 798195"/>
                <a:gd name="connsiteY4" fmla="*/ 93345 h 287655"/>
                <a:gd name="connsiteX5" fmla="*/ 411480 w 798195"/>
                <a:gd name="connsiteY5" fmla="*/ 144780 h 287655"/>
                <a:gd name="connsiteX6" fmla="*/ 567690 w 798195"/>
                <a:gd name="connsiteY6" fmla="*/ 83820 h 287655"/>
                <a:gd name="connsiteX7" fmla="*/ 567690 w 798195"/>
                <a:gd name="connsiteY7" fmla="*/ 146685 h 287655"/>
                <a:gd name="connsiteX8" fmla="*/ 664845 w 798195"/>
                <a:gd name="connsiteY8" fmla="*/ 146685 h 287655"/>
                <a:gd name="connsiteX9" fmla="*/ 664845 w 798195"/>
                <a:gd name="connsiteY9" fmla="*/ 62865 h 287655"/>
                <a:gd name="connsiteX10" fmla="*/ 798195 w 798195"/>
                <a:gd name="connsiteY10" fmla="*/ 0 h 287655"/>
                <a:gd name="connsiteX11" fmla="*/ 718185 w 798195"/>
                <a:gd name="connsiteY11" fmla="*/ 182880 h 287655"/>
                <a:gd name="connsiteX12" fmla="*/ 495300 w 798195"/>
                <a:gd name="connsiteY12" fmla="*/ 281940 h 287655"/>
                <a:gd name="connsiteX13" fmla="*/ 495300 w 798195"/>
                <a:gd name="connsiteY13" fmla="*/ 209550 h 287655"/>
                <a:gd name="connsiteX14" fmla="*/ 339090 w 798195"/>
                <a:gd name="connsiteY14" fmla="*/ 209550 h 287655"/>
                <a:gd name="connsiteX15" fmla="*/ 339090 w 798195"/>
                <a:gd name="connsiteY15" fmla="*/ 287655 h 287655"/>
                <a:gd name="connsiteX16" fmla="*/ 87630 w 798195"/>
                <a:gd name="connsiteY16" fmla="*/ 179070 h 287655"/>
                <a:gd name="connsiteX17" fmla="*/ 0 w 798195"/>
                <a:gd name="connsiteY17" fmla="*/ 22860 h 287655"/>
                <a:gd name="connsiteX0" fmla="*/ 0 w 798195"/>
                <a:gd name="connsiteY0" fmla="*/ 22860 h 287655"/>
                <a:gd name="connsiteX1" fmla="*/ 150495 w 798195"/>
                <a:gd name="connsiteY1" fmla="*/ 74295 h 287655"/>
                <a:gd name="connsiteX2" fmla="*/ 150495 w 798195"/>
                <a:gd name="connsiteY2" fmla="*/ 152400 h 287655"/>
                <a:gd name="connsiteX3" fmla="*/ 245745 w 798195"/>
                <a:gd name="connsiteY3" fmla="*/ 152400 h 287655"/>
                <a:gd name="connsiteX4" fmla="*/ 245745 w 798195"/>
                <a:gd name="connsiteY4" fmla="*/ 93345 h 287655"/>
                <a:gd name="connsiteX5" fmla="*/ 411480 w 798195"/>
                <a:gd name="connsiteY5" fmla="*/ 144780 h 287655"/>
                <a:gd name="connsiteX6" fmla="*/ 567690 w 798195"/>
                <a:gd name="connsiteY6" fmla="*/ 83820 h 287655"/>
                <a:gd name="connsiteX7" fmla="*/ 567690 w 798195"/>
                <a:gd name="connsiteY7" fmla="*/ 146685 h 287655"/>
                <a:gd name="connsiteX8" fmla="*/ 664845 w 798195"/>
                <a:gd name="connsiteY8" fmla="*/ 146685 h 287655"/>
                <a:gd name="connsiteX9" fmla="*/ 664845 w 798195"/>
                <a:gd name="connsiteY9" fmla="*/ 62865 h 287655"/>
                <a:gd name="connsiteX10" fmla="*/ 798195 w 798195"/>
                <a:gd name="connsiteY10" fmla="*/ 0 h 287655"/>
                <a:gd name="connsiteX11" fmla="*/ 718185 w 798195"/>
                <a:gd name="connsiteY11" fmla="*/ 182880 h 287655"/>
                <a:gd name="connsiteX12" fmla="*/ 495300 w 798195"/>
                <a:gd name="connsiteY12" fmla="*/ 281940 h 287655"/>
                <a:gd name="connsiteX13" fmla="*/ 495300 w 798195"/>
                <a:gd name="connsiteY13" fmla="*/ 209550 h 287655"/>
                <a:gd name="connsiteX14" fmla="*/ 339090 w 798195"/>
                <a:gd name="connsiteY14" fmla="*/ 209550 h 287655"/>
                <a:gd name="connsiteX15" fmla="*/ 339090 w 798195"/>
                <a:gd name="connsiteY15" fmla="*/ 287655 h 287655"/>
                <a:gd name="connsiteX16" fmla="*/ 97155 w 798195"/>
                <a:gd name="connsiteY16" fmla="*/ 184785 h 287655"/>
                <a:gd name="connsiteX17" fmla="*/ 0 w 798195"/>
                <a:gd name="connsiteY17" fmla="*/ 22860 h 287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98195" h="287655">
                  <a:moveTo>
                    <a:pt x="0" y="22860"/>
                  </a:moveTo>
                  <a:lnTo>
                    <a:pt x="150495" y="74295"/>
                  </a:lnTo>
                  <a:lnTo>
                    <a:pt x="150495" y="152400"/>
                  </a:lnTo>
                  <a:lnTo>
                    <a:pt x="245745" y="152400"/>
                  </a:lnTo>
                  <a:lnTo>
                    <a:pt x="245745" y="93345"/>
                  </a:lnTo>
                  <a:lnTo>
                    <a:pt x="411480" y="144780"/>
                  </a:lnTo>
                  <a:lnTo>
                    <a:pt x="567690" y="83820"/>
                  </a:lnTo>
                  <a:lnTo>
                    <a:pt x="567690" y="146685"/>
                  </a:lnTo>
                  <a:lnTo>
                    <a:pt x="664845" y="146685"/>
                  </a:lnTo>
                  <a:lnTo>
                    <a:pt x="664845" y="62865"/>
                  </a:lnTo>
                  <a:lnTo>
                    <a:pt x="798195" y="0"/>
                  </a:lnTo>
                  <a:lnTo>
                    <a:pt x="718185" y="182880"/>
                  </a:lnTo>
                  <a:lnTo>
                    <a:pt x="495300" y="281940"/>
                  </a:lnTo>
                  <a:lnTo>
                    <a:pt x="495300" y="209550"/>
                  </a:lnTo>
                  <a:lnTo>
                    <a:pt x="339090" y="209550"/>
                  </a:lnTo>
                  <a:lnTo>
                    <a:pt x="339090" y="287655"/>
                  </a:lnTo>
                  <a:lnTo>
                    <a:pt x="97155" y="184785"/>
                  </a:lnTo>
                  <a:lnTo>
                    <a:pt x="0" y="22860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/>
          <p:cNvGrpSpPr/>
          <p:nvPr/>
        </p:nvGrpSpPr>
        <p:grpSpPr>
          <a:xfrm>
            <a:off x="6016832" y="4749920"/>
            <a:ext cx="1614685" cy="1574677"/>
            <a:chOff x="6016832" y="4749920"/>
            <a:chExt cx="1614685" cy="1574677"/>
          </a:xfrm>
          <a:solidFill>
            <a:schemeClr val="tx1"/>
          </a:solidFill>
        </p:grpSpPr>
        <p:grpSp>
          <p:nvGrpSpPr>
            <p:cNvPr id="764" name="グループ化 763"/>
            <p:cNvGrpSpPr/>
            <p:nvPr/>
          </p:nvGrpSpPr>
          <p:grpSpPr>
            <a:xfrm>
              <a:off x="6016832" y="4749920"/>
              <a:ext cx="1614685" cy="1574677"/>
              <a:chOff x="2252700" y="4696714"/>
              <a:chExt cx="1614685" cy="1574677"/>
            </a:xfrm>
            <a:grpFill/>
          </p:grpSpPr>
          <p:sp>
            <p:nvSpPr>
              <p:cNvPr id="765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月 765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円/楕円 766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8" name="グループ化 767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  <a:grpFill/>
            </p:grpSpPr>
            <p:sp>
              <p:nvSpPr>
                <p:cNvPr id="770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1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2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3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4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5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6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9" name="月 768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円/楕円 3"/>
            <p:cNvSpPr/>
            <p:nvPr/>
          </p:nvSpPr>
          <p:spPr bwMode="auto">
            <a:xfrm>
              <a:off x="6286350" y="5575244"/>
              <a:ext cx="368288" cy="3682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円/楕円 197"/>
            <p:cNvSpPr/>
            <p:nvPr/>
          </p:nvSpPr>
          <p:spPr bwMode="auto">
            <a:xfrm>
              <a:off x="7054446" y="5575244"/>
              <a:ext cx="368288" cy="36828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 bwMode="auto">
            <a:xfrm>
              <a:off x="6315456" y="5980176"/>
              <a:ext cx="1091184" cy="225552"/>
            </a:xfrm>
            <a:custGeom>
              <a:avLst/>
              <a:gdLst>
                <a:gd name="connsiteX0" fmla="*/ 0 w 1091184"/>
                <a:gd name="connsiteY0" fmla="*/ 12192 h 225552"/>
                <a:gd name="connsiteX1" fmla="*/ 280416 w 1091184"/>
                <a:gd name="connsiteY1" fmla="*/ 195072 h 225552"/>
                <a:gd name="connsiteX2" fmla="*/ 420624 w 1091184"/>
                <a:gd name="connsiteY2" fmla="*/ 121920 h 225552"/>
                <a:gd name="connsiteX3" fmla="*/ 548640 w 1091184"/>
                <a:gd name="connsiteY3" fmla="*/ 213360 h 225552"/>
                <a:gd name="connsiteX4" fmla="*/ 658368 w 1091184"/>
                <a:gd name="connsiteY4" fmla="*/ 121920 h 225552"/>
                <a:gd name="connsiteX5" fmla="*/ 816864 w 1091184"/>
                <a:gd name="connsiteY5" fmla="*/ 225552 h 225552"/>
                <a:gd name="connsiteX6" fmla="*/ 1091184 w 1091184"/>
                <a:gd name="connsiteY6" fmla="*/ 0 h 225552"/>
                <a:gd name="connsiteX7" fmla="*/ 822960 w 1091184"/>
                <a:gd name="connsiteY7" fmla="*/ 103632 h 225552"/>
                <a:gd name="connsiteX8" fmla="*/ 676656 w 1091184"/>
                <a:gd name="connsiteY8" fmla="*/ 6096 h 225552"/>
                <a:gd name="connsiteX9" fmla="*/ 554736 w 1091184"/>
                <a:gd name="connsiteY9" fmla="*/ 91440 h 225552"/>
                <a:gd name="connsiteX10" fmla="*/ 353568 w 1091184"/>
                <a:gd name="connsiteY10" fmla="*/ 12192 h 225552"/>
                <a:gd name="connsiteX11" fmla="*/ 268224 w 1091184"/>
                <a:gd name="connsiteY11" fmla="*/ 97536 h 225552"/>
                <a:gd name="connsiteX12" fmla="*/ 0 w 1091184"/>
                <a:gd name="connsiteY12" fmla="*/ 12192 h 225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1184" h="225552">
                  <a:moveTo>
                    <a:pt x="0" y="12192"/>
                  </a:moveTo>
                  <a:lnTo>
                    <a:pt x="280416" y="195072"/>
                  </a:lnTo>
                  <a:lnTo>
                    <a:pt x="420624" y="121920"/>
                  </a:lnTo>
                  <a:lnTo>
                    <a:pt x="548640" y="213360"/>
                  </a:lnTo>
                  <a:lnTo>
                    <a:pt x="658368" y="121920"/>
                  </a:lnTo>
                  <a:lnTo>
                    <a:pt x="816864" y="225552"/>
                  </a:lnTo>
                  <a:lnTo>
                    <a:pt x="1091184" y="0"/>
                  </a:lnTo>
                  <a:lnTo>
                    <a:pt x="822960" y="103632"/>
                  </a:lnTo>
                  <a:lnTo>
                    <a:pt x="676656" y="6096"/>
                  </a:lnTo>
                  <a:lnTo>
                    <a:pt x="554736" y="91440"/>
                  </a:lnTo>
                  <a:lnTo>
                    <a:pt x="353568" y="12192"/>
                  </a:lnTo>
                  <a:lnTo>
                    <a:pt x="268224" y="97536"/>
                  </a:lnTo>
                  <a:lnTo>
                    <a:pt x="0" y="12192"/>
                  </a:ln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7898898" y="4749920"/>
            <a:ext cx="1614685" cy="1574677"/>
            <a:chOff x="7898898" y="4749920"/>
            <a:chExt cx="1614685" cy="1574677"/>
          </a:xfrm>
          <a:solidFill>
            <a:schemeClr val="tx1"/>
          </a:solidFill>
        </p:grpSpPr>
        <p:grpSp>
          <p:nvGrpSpPr>
            <p:cNvPr id="777" name="グループ化 776"/>
            <p:cNvGrpSpPr/>
            <p:nvPr/>
          </p:nvGrpSpPr>
          <p:grpSpPr>
            <a:xfrm>
              <a:off x="7898898" y="4749920"/>
              <a:ext cx="1614685" cy="1574677"/>
              <a:chOff x="2252700" y="4696714"/>
              <a:chExt cx="1614685" cy="1574677"/>
            </a:xfrm>
            <a:grpFill/>
          </p:grpSpPr>
          <p:sp>
            <p:nvSpPr>
              <p:cNvPr id="778" name="円/楕円 725"/>
              <p:cNvSpPr/>
              <p:nvPr/>
            </p:nvSpPr>
            <p:spPr bwMode="auto">
              <a:xfrm rot="5400000">
                <a:off x="2689489" y="4529444"/>
                <a:ext cx="765949" cy="1100490"/>
              </a:xfrm>
              <a:custGeom>
                <a:avLst/>
                <a:gdLst>
                  <a:gd name="connsiteX0" fmla="*/ 0 w 1614685"/>
                  <a:gd name="connsiteY0" fmla="*/ 550245 h 1100490"/>
                  <a:gd name="connsiteX1" fmla="*/ 807343 w 1614685"/>
                  <a:gd name="connsiteY1" fmla="*/ 0 h 1100490"/>
                  <a:gd name="connsiteX2" fmla="*/ 1614686 w 1614685"/>
                  <a:gd name="connsiteY2" fmla="*/ 550245 h 1100490"/>
                  <a:gd name="connsiteX3" fmla="*/ 807343 w 1614685"/>
                  <a:gd name="connsiteY3" fmla="*/ 1100490 h 1100490"/>
                  <a:gd name="connsiteX4" fmla="*/ 0 w 1614685"/>
                  <a:gd name="connsiteY4" fmla="*/ 550245 h 1100490"/>
                  <a:gd name="connsiteX0" fmla="*/ 0 w 1614686"/>
                  <a:gd name="connsiteY0" fmla="*/ 550245 h 1100490"/>
                  <a:gd name="connsiteX1" fmla="*/ 807343 w 1614686"/>
                  <a:gd name="connsiteY1" fmla="*/ 0 h 1100490"/>
                  <a:gd name="connsiteX2" fmla="*/ 1614686 w 1614686"/>
                  <a:gd name="connsiteY2" fmla="*/ 550245 h 1100490"/>
                  <a:gd name="connsiteX3" fmla="*/ 807343 w 1614686"/>
                  <a:gd name="connsiteY3" fmla="*/ 1100490 h 1100490"/>
                  <a:gd name="connsiteX4" fmla="*/ 0 w 1614686"/>
                  <a:gd name="connsiteY4" fmla="*/ 550245 h 1100490"/>
                  <a:gd name="connsiteX0" fmla="*/ 0 w 867020"/>
                  <a:gd name="connsiteY0" fmla="*/ 550245 h 1100490"/>
                  <a:gd name="connsiteX1" fmla="*/ 807343 w 867020"/>
                  <a:gd name="connsiteY1" fmla="*/ 0 h 1100490"/>
                  <a:gd name="connsiteX2" fmla="*/ 806966 w 867020"/>
                  <a:gd name="connsiteY2" fmla="*/ 550245 h 1100490"/>
                  <a:gd name="connsiteX3" fmla="*/ 807343 w 867020"/>
                  <a:gd name="connsiteY3" fmla="*/ 1100490 h 1100490"/>
                  <a:gd name="connsiteX4" fmla="*/ 0 w 867020"/>
                  <a:gd name="connsiteY4" fmla="*/ 550245 h 110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7020" h="1100490">
                    <a:moveTo>
                      <a:pt x="0" y="550245"/>
                    </a:moveTo>
                    <a:cubicBezTo>
                      <a:pt x="3" y="429233"/>
                      <a:pt x="672849" y="0"/>
                      <a:pt x="807343" y="0"/>
                    </a:cubicBezTo>
                    <a:cubicBezTo>
                      <a:pt x="941837" y="0"/>
                      <a:pt x="806966" y="246353"/>
                      <a:pt x="806966" y="550245"/>
                    </a:cubicBezTo>
                    <a:cubicBezTo>
                      <a:pt x="806966" y="854137"/>
                      <a:pt x="941837" y="1100490"/>
                      <a:pt x="807343" y="1100490"/>
                    </a:cubicBezTo>
                    <a:cubicBezTo>
                      <a:pt x="672849" y="1100490"/>
                      <a:pt x="-3" y="671257"/>
                      <a:pt x="0" y="550245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月 778"/>
              <p:cNvSpPr/>
              <p:nvPr/>
            </p:nvSpPr>
            <p:spPr bwMode="auto">
              <a:xfrm rot="5400000">
                <a:off x="2960434" y="4687404"/>
                <a:ext cx="247831" cy="1177600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円/楕円 779"/>
              <p:cNvSpPr/>
              <p:nvPr/>
            </p:nvSpPr>
            <p:spPr bwMode="auto">
              <a:xfrm>
                <a:off x="2252700" y="5236774"/>
                <a:ext cx="1614685" cy="405045"/>
              </a:xfrm>
              <a:prstGeom prst="ellips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1" name="グループ化 780"/>
              <p:cNvGrpSpPr/>
              <p:nvPr/>
            </p:nvGrpSpPr>
            <p:grpSpPr>
              <a:xfrm>
                <a:off x="2373289" y="5372291"/>
                <a:ext cx="1422122" cy="899100"/>
                <a:chOff x="2046833" y="5052060"/>
                <a:chExt cx="1981272" cy="1252644"/>
              </a:xfrm>
              <a:grpFill/>
            </p:grpSpPr>
            <p:sp>
              <p:nvSpPr>
                <p:cNvPr id="783" name="円/楕円 701"/>
                <p:cNvSpPr/>
                <p:nvPr/>
              </p:nvSpPr>
              <p:spPr bwMode="auto">
                <a:xfrm>
                  <a:off x="2046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4" name="円/楕円 701"/>
                <p:cNvSpPr/>
                <p:nvPr/>
              </p:nvSpPr>
              <p:spPr bwMode="auto">
                <a:xfrm>
                  <a:off x="3570833" y="5189220"/>
                  <a:ext cx="457272" cy="97832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5" name="円/楕円 701"/>
                <p:cNvSpPr/>
                <p:nvPr/>
              </p:nvSpPr>
              <p:spPr bwMode="auto">
                <a:xfrm>
                  <a:off x="218111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6" name="円/楕円 701"/>
                <p:cNvSpPr/>
                <p:nvPr/>
              </p:nvSpPr>
              <p:spPr bwMode="auto">
                <a:xfrm>
                  <a:off x="3274588" y="5124450"/>
                  <a:ext cx="623042" cy="110786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7" name="円/楕円 701"/>
                <p:cNvSpPr/>
                <p:nvPr/>
              </p:nvSpPr>
              <p:spPr bwMode="auto">
                <a:xfrm>
                  <a:off x="2402098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8" name="円/楕円 701"/>
                <p:cNvSpPr/>
                <p:nvPr/>
              </p:nvSpPr>
              <p:spPr bwMode="auto">
                <a:xfrm>
                  <a:off x="3009222" y="5082540"/>
                  <a:ext cx="709338" cy="119168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9" name="円/楕円 701"/>
                <p:cNvSpPr/>
                <p:nvPr/>
              </p:nvSpPr>
              <p:spPr bwMode="auto">
                <a:xfrm>
                  <a:off x="2653558" y="5052060"/>
                  <a:ext cx="813542" cy="1252644"/>
                </a:xfrm>
                <a:custGeom>
                  <a:avLst/>
                  <a:gdLst>
                    <a:gd name="connsiteX0" fmla="*/ 0 w 658813"/>
                    <a:gd name="connsiteY0" fmla="*/ 607567 h 1215134"/>
                    <a:gd name="connsiteX1" fmla="*/ 329407 w 658813"/>
                    <a:gd name="connsiteY1" fmla="*/ 0 h 1215134"/>
                    <a:gd name="connsiteX2" fmla="*/ 658814 w 658813"/>
                    <a:gd name="connsiteY2" fmla="*/ 607567 h 1215134"/>
                    <a:gd name="connsiteX3" fmla="*/ 329407 w 658813"/>
                    <a:gd name="connsiteY3" fmla="*/ 1215134 h 1215134"/>
                    <a:gd name="connsiteX4" fmla="*/ 0 w 658813"/>
                    <a:gd name="connsiteY4" fmla="*/ 607567 h 1215134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8146 h 1216292"/>
                    <a:gd name="connsiteX1" fmla="*/ 329407 w 658814"/>
                    <a:gd name="connsiteY1" fmla="*/ 579 h 1216292"/>
                    <a:gd name="connsiteX2" fmla="*/ 658814 w 658814"/>
                    <a:gd name="connsiteY2" fmla="*/ 608146 h 1216292"/>
                    <a:gd name="connsiteX3" fmla="*/ 329407 w 658814"/>
                    <a:gd name="connsiteY3" fmla="*/ 1215713 h 1216292"/>
                    <a:gd name="connsiteX4" fmla="*/ 0 w 658814"/>
                    <a:gd name="connsiteY4" fmla="*/ 608146 h 1216292"/>
                    <a:gd name="connsiteX0" fmla="*/ 0 w 658814"/>
                    <a:gd name="connsiteY0" fmla="*/ 608146 h 1215713"/>
                    <a:gd name="connsiteX1" fmla="*/ 329407 w 658814"/>
                    <a:gd name="connsiteY1" fmla="*/ 579 h 1215713"/>
                    <a:gd name="connsiteX2" fmla="*/ 658814 w 658814"/>
                    <a:gd name="connsiteY2" fmla="*/ 608146 h 1215713"/>
                    <a:gd name="connsiteX3" fmla="*/ 329407 w 658814"/>
                    <a:gd name="connsiteY3" fmla="*/ 1215713 h 1215713"/>
                    <a:gd name="connsiteX4" fmla="*/ 0 w 658814"/>
                    <a:gd name="connsiteY4" fmla="*/ 608146 h 1215713"/>
                    <a:gd name="connsiteX0" fmla="*/ 0 w 658814"/>
                    <a:gd name="connsiteY0" fmla="*/ 607567 h 1215134"/>
                    <a:gd name="connsiteX1" fmla="*/ 329407 w 658814"/>
                    <a:gd name="connsiteY1" fmla="*/ 0 h 1215134"/>
                    <a:gd name="connsiteX2" fmla="*/ 658814 w 658814"/>
                    <a:gd name="connsiteY2" fmla="*/ 607567 h 1215134"/>
                    <a:gd name="connsiteX3" fmla="*/ 329407 w 658814"/>
                    <a:gd name="connsiteY3" fmla="*/ 1215134 h 1215134"/>
                    <a:gd name="connsiteX4" fmla="*/ 0 w 658814"/>
                    <a:gd name="connsiteY4" fmla="*/ 607567 h 12151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58814" h="1215134">
                      <a:moveTo>
                        <a:pt x="0" y="607567"/>
                      </a:moveTo>
                      <a:cubicBezTo>
                        <a:pt x="0" y="272017"/>
                        <a:pt x="14131" y="0"/>
                        <a:pt x="329407" y="0"/>
                      </a:cubicBezTo>
                      <a:cubicBezTo>
                        <a:pt x="644683" y="0"/>
                        <a:pt x="658814" y="272017"/>
                        <a:pt x="658814" y="607567"/>
                      </a:cubicBezTo>
                      <a:cubicBezTo>
                        <a:pt x="658814" y="943117"/>
                        <a:pt x="652303" y="1215134"/>
                        <a:pt x="329407" y="1215134"/>
                      </a:cubicBezTo>
                      <a:cubicBezTo>
                        <a:pt x="6511" y="1215134"/>
                        <a:pt x="0" y="943117"/>
                        <a:pt x="0" y="607567"/>
                      </a:cubicBezTo>
                      <a:close/>
                    </a:path>
                  </a:pathLst>
                </a:custGeom>
                <a:grpFill/>
                <a:ln w="2857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82" name="月 781"/>
              <p:cNvSpPr/>
              <p:nvPr/>
            </p:nvSpPr>
            <p:spPr bwMode="auto">
              <a:xfrm rot="5400000">
                <a:off x="2960434" y="4687061"/>
                <a:ext cx="247831" cy="1422122"/>
              </a:xfrm>
              <a:prstGeom prst="moon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星 4 6"/>
            <p:cNvSpPr/>
            <p:nvPr/>
          </p:nvSpPr>
          <p:spPr bwMode="auto">
            <a:xfrm rot="2700000">
              <a:off x="8176113" y="5503837"/>
              <a:ext cx="495300" cy="495300"/>
            </a:xfrm>
            <a:prstGeom prst="star4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星 4 201"/>
            <p:cNvSpPr/>
            <p:nvPr/>
          </p:nvSpPr>
          <p:spPr bwMode="auto">
            <a:xfrm rot="2700000">
              <a:off x="8814347" y="5503837"/>
              <a:ext cx="495300" cy="495300"/>
            </a:xfrm>
            <a:prstGeom prst="star4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ローチャート : 記憶データ 7"/>
            <p:cNvSpPr/>
            <p:nvPr/>
          </p:nvSpPr>
          <p:spPr bwMode="auto">
            <a:xfrm rot="16200000">
              <a:off x="8634112" y="5702975"/>
              <a:ext cx="212667" cy="769706"/>
            </a:xfrm>
            <a:prstGeom prst="flowChartOnlineStorag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92624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円/楕円 195"/>
          <p:cNvSpPr/>
          <p:nvPr/>
        </p:nvSpPr>
        <p:spPr bwMode="auto">
          <a:xfrm rot="6461118">
            <a:off x="1299428" y="4707475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2" name="円/楕円 191"/>
          <p:cNvSpPr/>
          <p:nvPr/>
        </p:nvSpPr>
        <p:spPr bwMode="auto">
          <a:xfrm rot="900000">
            <a:off x="908444" y="5046644"/>
            <a:ext cx="1083447" cy="45374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5" name="円/楕円 194"/>
          <p:cNvSpPr/>
          <p:nvPr/>
        </p:nvSpPr>
        <p:spPr bwMode="auto">
          <a:xfrm>
            <a:off x="531694" y="5180933"/>
            <a:ext cx="1388546" cy="1079307"/>
          </a:xfrm>
          <a:prstGeom prst="ellipse">
            <a:avLst/>
          </a:pr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8" name="グループ化 47"/>
          <p:cNvGrpSpPr/>
          <p:nvPr/>
        </p:nvGrpSpPr>
        <p:grpSpPr>
          <a:xfrm>
            <a:off x="442432" y="853327"/>
            <a:ext cx="1589720" cy="1550594"/>
            <a:chOff x="376790" y="853326"/>
            <a:chExt cx="1829162" cy="1784143"/>
          </a:xfrm>
        </p:grpSpPr>
        <p:sp>
          <p:nvSpPr>
            <p:cNvPr id="16" name="月 15"/>
            <p:cNvSpPr/>
            <p:nvPr/>
          </p:nvSpPr>
          <p:spPr bwMode="auto">
            <a:xfrm rot="3600000">
              <a:off x="1280403" y="787785"/>
              <a:ext cx="225025" cy="356107"/>
            </a:xfrm>
            <a:prstGeom prst="moon">
              <a:avLst/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896184" y="1062294"/>
              <a:ext cx="790507" cy="405045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376790" y="1152304"/>
              <a:ext cx="1829162" cy="1485165"/>
              <a:chOff x="2215785" y="2843935"/>
              <a:chExt cx="1829162" cy="1485165"/>
            </a:xfrm>
          </p:grpSpPr>
          <p:sp>
            <p:nvSpPr>
              <p:cNvPr id="3" name="円/楕円 2"/>
              <p:cNvSpPr/>
              <p:nvPr/>
            </p:nvSpPr>
            <p:spPr bwMode="auto">
              <a:xfrm>
                <a:off x="2215785" y="2885007"/>
                <a:ext cx="990110" cy="1403020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円/楕円 4"/>
              <p:cNvSpPr/>
              <p:nvPr/>
            </p:nvSpPr>
            <p:spPr bwMode="auto">
              <a:xfrm>
                <a:off x="3054837" y="2885007"/>
                <a:ext cx="990110" cy="1403020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/楕円 5"/>
              <p:cNvSpPr/>
              <p:nvPr/>
            </p:nvSpPr>
            <p:spPr bwMode="auto">
              <a:xfrm>
                <a:off x="2649792" y="2843935"/>
                <a:ext cx="9901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703765" y="2011332"/>
              <a:ext cx="1175212" cy="491122"/>
              <a:chOff x="2539351" y="3702963"/>
              <a:chExt cx="1175212" cy="491122"/>
            </a:xfrm>
          </p:grpSpPr>
          <p:sp>
            <p:nvSpPr>
              <p:cNvPr id="9" name="月 8"/>
              <p:cNvSpPr/>
              <p:nvPr/>
            </p:nvSpPr>
            <p:spPr bwMode="auto">
              <a:xfrm rot="16200000">
                <a:off x="2881396" y="3360918"/>
                <a:ext cx="491122" cy="1175212"/>
              </a:xfrm>
              <a:prstGeom prst="moon">
                <a:avLst>
                  <a:gd name="adj" fmla="val 65515"/>
                </a:avLst>
              </a:prstGeom>
              <a:solidFill>
                <a:schemeClr val="tx1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 10"/>
              <p:cNvSpPr/>
              <p:nvPr/>
            </p:nvSpPr>
            <p:spPr bwMode="auto">
              <a:xfrm>
                <a:off x="2667000" y="3752850"/>
                <a:ext cx="129540" cy="133350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33350">
                    <a:moveTo>
                      <a:pt x="0" y="0"/>
                    </a:moveTo>
                    <a:lnTo>
                      <a:pt x="0" y="133350"/>
                    </a:lnTo>
                    <a:lnTo>
                      <a:pt x="108585" y="133350"/>
                    </a:lnTo>
                    <a:lnTo>
                      <a:pt x="108585" y="51435"/>
                    </a:lnTo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 11"/>
              <p:cNvSpPr/>
              <p:nvPr/>
            </p:nvSpPr>
            <p:spPr bwMode="auto">
              <a:xfrm flipH="1">
                <a:off x="3457507" y="3752850"/>
                <a:ext cx="129540" cy="133350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33350">
                    <a:moveTo>
                      <a:pt x="0" y="0"/>
                    </a:moveTo>
                    <a:lnTo>
                      <a:pt x="0" y="133350"/>
                    </a:lnTo>
                    <a:lnTo>
                      <a:pt x="108585" y="133350"/>
                    </a:lnTo>
                    <a:lnTo>
                      <a:pt x="108585" y="51435"/>
                    </a:lnTo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3" name="グループ化 112"/>
          <p:cNvGrpSpPr/>
          <p:nvPr/>
        </p:nvGrpSpPr>
        <p:grpSpPr>
          <a:xfrm>
            <a:off x="402802" y="2779483"/>
            <a:ext cx="1669095" cy="1714123"/>
            <a:chOff x="4873945" y="2573904"/>
            <a:chExt cx="1669095" cy="1714123"/>
          </a:xfrm>
        </p:grpSpPr>
        <p:sp>
          <p:nvSpPr>
            <p:cNvPr id="112" name="台形 111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</p:grpSpPr>
          <p:sp>
            <p:nvSpPr>
              <p:cNvPr id="27" name="円/楕円 26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円/楕円 20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</p:grpSpPr>
          <p:sp>
            <p:nvSpPr>
              <p:cNvPr id="24" name="円/楕円 23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24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/>
          <p:cNvGrpSpPr/>
          <p:nvPr/>
        </p:nvGrpSpPr>
        <p:grpSpPr>
          <a:xfrm>
            <a:off x="2309332" y="853327"/>
            <a:ext cx="1589720" cy="1875818"/>
            <a:chOff x="376790" y="853326"/>
            <a:chExt cx="1829162" cy="2158352"/>
          </a:xfrm>
        </p:grpSpPr>
        <p:sp>
          <p:nvSpPr>
            <p:cNvPr id="50" name="月 49"/>
            <p:cNvSpPr/>
            <p:nvPr/>
          </p:nvSpPr>
          <p:spPr bwMode="auto">
            <a:xfrm rot="3600000">
              <a:off x="1280403" y="787785"/>
              <a:ext cx="225025" cy="356107"/>
            </a:xfrm>
            <a:prstGeom prst="moon">
              <a:avLst/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円/楕円 50"/>
            <p:cNvSpPr/>
            <p:nvPr/>
          </p:nvSpPr>
          <p:spPr bwMode="auto">
            <a:xfrm>
              <a:off x="896184" y="1062294"/>
              <a:ext cx="790507" cy="405045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/>
            <p:cNvGrpSpPr/>
            <p:nvPr/>
          </p:nvGrpSpPr>
          <p:grpSpPr>
            <a:xfrm>
              <a:off x="376790" y="1152303"/>
              <a:ext cx="1829162" cy="1859375"/>
              <a:chOff x="2215785" y="2843934"/>
              <a:chExt cx="1829162" cy="1859375"/>
            </a:xfrm>
          </p:grpSpPr>
          <p:sp>
            <p:nvSpPr>
              <p:cNvPr id="59" name="円/楕円 58"/>
              <p:cNvSpPr/>
              <p:nvPr/>
            </p:nvSpPr>
            <p:spPr bwMode="auto">
              <a:xfrm>
                <a:off x="2215785" y="2885007"/>
                <a:ext cx="990110" cy="1403020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3054837" y="2885007"/>
                <a:ext cx="990110" cy="1403020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>
                <a:off x="2574718" y="3585167"/>
                <a:ext cx="1104732" cy="1118142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/楕円 196"/>
              <p:cNvSpPr/>
              <p:nvPr/>
            </p:nvSpPr>
            <p:spPr bwMode="auto">
              <a:xfrm>
                <a:off x="2447586" y="3624742"/>
                <a:ext cx="1358996" cy="766626"/>
              </a:xfrm>
              <a:prstGeom prst="ellipse">
                <a:avLst/>
              </a:prstGeom>
              <a:solidFill>
                <a:srgbClr val="FFC000"/>
              </a:solidFill>
              <a:ln w="2857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2649792" y="2843934"/>
                <a:ext cx="9901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03766" y="2011332"/>
              <a:ext cx="1175212" cy="925290"/>
              <a:chOff x="2539352" y="3702963"/>
              <a:chExt cx="1175212" cy="925290"/>
            </a:xfrm>
          </p:grpSpPr>
          <p:sp>
            <p:nvSpPr>
              <p:cNvPr id="56" name="月 55"/>
              <p:cNvSpPr/>
              <p:nvPr/>
            </p:nvSpPr>
            <p:spPr bwMode="auto">
              <a:xfrm rot="16200000">
                <a:off x="2664313" y="3578002"/>
                <a:ext cx="925290" cy="1175212"/>
              </a:xfrm>
              <a:prstGeom prst="moon">
                <a:avLst>
                  <a:gd name="adj" fmla="val 65515"/>
                </a:avLst>
              </a:prstGeom>
              <a:solidFill>
                <a:schemeClr val="tx1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 56"/>
              <p:cNvSpPr/>
              <p:nvPr/>
            </p:nvSpPr>
            <p:spPr bwMode="auto">
              <a:xfrm>
                <a:off x="2667000" y="3815523"/>
                <a:ext cx="129540" cy="192532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  <a:gd name="connsiteX0" fmla="*/ 0 w 108585"/>
                  <a:gd name="connsiteY0" fmla="*/ 0 h 170613"/>
                  <a:gd name="connsiteX1" fmla="*/ 0 w 108585"/>
                  <a:gd name="connsiteY1" fmla="*/ 170613 h 170613"/>
                  <a:gd name="connsiteX2" fmla="*/ 108585 w 108585"/>
                  <a:gd name="connsiteY2" fmla="*/ 170613 h 170613"/>
                  <a:gd name="connsiteX3" fmla="*/ 108585 w 108585"/>
                  <a:gd name="connsiteY3" fmla="*/ 88698 h 170613"/>
                  <a:gd name="connsiteX0" fmla="*/ 1837 w 108585"/>
                  <a:gd name="connsiteY0" fmla="*/ 0 h 192532"/>
                  <a:gd name="connsiteX1" fmla="*/ 0 w 108585"/>
                  <a:gd name="connsiteY1" fmla="*/ 192532 h 192532"/>
                  <a:gd name="connsiteX2" fmla="*/ 108585 w 108585"/>
                  <a:gd name="connsiteY2" fmla="*/ 192532 h 192532"/>
                  <a:gd name="connsiteX3" fmla="*/ 108585 w 108585"/>
                  <a:gd name="connsiteY3" fmla="*/ 110617 h 192532"/>
                  <a:gd name="connsiteX0" fmla="*/ 1837 w 108585"/>
                  <a:gd name="connsiteY0" fmla="*/ 0 h 192532"/>
                  <a:gd name="connsiteX1" fmla="*/ 0 w 108585"/>
                  <a:gd name="connsiteY1" fmla="*/ 192532 h 192532"/>
                  <a:gd name="connsiteX2" fmla="*/ 108585 w 108585"/>
                  <a:gd name="connsiteY2" fmla="*/ 192532 h 192532"/>
                  <a:gd name="connsiteX3" fmla="*/ 108585 w 108585"/>
                  <a:gd name="connsiteY3" fmla="*/ 86506 h 19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92532">
                    <a:moveTo>
                      <a:pt x="1837" y="0"/>
                    </a:moveTo>
                    <a:cubicBezTo>
                      <a:pt x="1225" y="64177"/>
                      <a:pt x="612" y="128355"/>
                      <a:pt x="0" y="192532"/>
                    </a:cubicBezTo>
                    <a:lnTo>
                      <a:pt x="108585" y="192532"/>
                    </a:lnTo>
                    <a:lnTo>
                      <a:pt x="108585" y="86506"/>
                    </a:lnTo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フリーフォーム 57"/>
              <p:cNvSpPr/>
              <p:nvPr/>
            </p:nvSpPr>
            <p:spPr bwMode="auto">
              <a:xfrm flipH="1">
                <a:off x="3457507" y="3800783"/>
                <a:ext cx="129540" cy="196916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4910 w 108585"/>
                  <a:gd name="connsiteY3" fmla="*/ 27324 h 133350"/>
                  <a:gd name="connsiteX0" fmla="*/ 0 w 108585"/>
                  <a:gd name="connsiteY0" fmla="*/ 0 h 196916"/>
                  <a:gd name="connsiteX1" fmla="*/ 0 w 108585"/>
                  <a:gd name="connsiteY1" fmla="*/ 196916 h 196916"/>
                  <a:gd name="connsiteX2" fmla="*/ 108585 w 108585"/>
                  <a:gd name="connsiteY2" fmla="*/ 196916 h 196916"/>
                  <a:gd name="connsiteX3" fmla="*/ 104910 w 108585"/>
                  <a:gd name="connsiteY3" fmla="*/ 90890 h 196916"/>
                  <a:gd name="connsiteX0" fmla="*/ 0 w 108585"/>
                  <a:gd name="connsiteY0" fmla="*/ 0 h 196916"/>
                  <a:gd name="connsiteX1" fmla="*/ 0 w 108585"/>
                  <a:gd name="connsiteY1" fmla="*/ 196916 h 196916"/>
                  <a:gd name="connsiteX2" fmla="*/ 108585 w 108585"/>
                  <a:gd name="connsiteY2" fmla="*/ 196916 h 196916"/>
                  <a:gd name="connsiteX3" fmla="*/ 106748 w 108585"/>
                  <a:gd name="connsiteY3" fmla="*/ 99658 h 196916"/>
                  <a:gd name="connsiteX0" fmla="*/ 0 w 108585"/>
                  <a:gd name="connsiteY0" fmla="*/ 0 h 185956"/>
                  <a:gd name="connsiteX1" fmla="*/ 0 w 108585"/>
                  <a:gd name="connsiteY1" fmla="*/ 185956 h 185956"/>
                  <a:gd name="connsiteX2" fmla="*/ 108585 w 108585"/>
                  <a:gd name="connsiteY2" fmla="*/ 185956 h 185956"/>
                  <a:gd name="connsiteX3" fmla="*/ 106748 w 108585"/>
                  <a:gd name="connsiteY3" fmla="*/ 88698 h 185956"/>
                  <a:gd name="connsiteX0" fmla="*/ 0 w 108585"/>
                  <a:gd name="connsiteY0" fmla="*/ 0 h 196916"/>
                  <a:gd name="connsiteX1" fmla="*/ 0 w 108585"/>
                  <a:gd name="connsiteY1" fmla="*/ 196916 h 196916"/>
                  <a:gd name="connsiteX2" fmla="*/ 108585 w 108585"/>
                  <a:gd name="connsiteY2" fmla="*/ 196916 h 196916"/>
                  <a:gd name="connsiteX3" fmla="*/ 106748 w 108585"/>
                  <a:gd name="connsiteY3" fmla="*/ 99658 h 196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96916">
                    <a:moveTo>
                      <a:pt x="0" y="0"/>
                    </a:moveTo>
                    <a:lnTo>
                      <a:pt x="0" y="196916"/>
                    </a:lnTo>
                    <a:lnTo>
                      <a:pt x="108585" y="196916"/>
                    </a:lnTo>
                    <a:cubicBezTo>
                      <a:pt x="107973" y="164497"/>
                      <a:pt x="107360" y="132077"/>
                      <a:pt x="106748" y="99658"/>
                    </a:cubicBezTo>
                  </a:path>
                </a:pathLst>
              </a:cu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63" name="月 62"/>
          <p:cNvSpPr/>
          <p:nvPr/>
        </p:nvSpPr>
        <p:spPr bwMode="auto">
          <a:xfrm rot="5400000">
            <a:off x="2491887" y="1348711"/>
            <a:ext cx="425114" cy="433669"/>
          </a:xfrm>
          <a:prstGeom prst="moon">
            <a:avLst>
              <a:gd name="adj" fmla="val 53600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5" name="月 64"/>
          <p:cNvSpPr/>
          <p:nvPr/>
        </p:nvSpPr>
        <p:spPr bwMode="auto">
          <a:xfrm rot="5400000">
            <a:off x="3269127" y="1348712"/>
            <a:ext cx="425114" cy="433669"/>
          </a:xfrm>
          <a:prstGeom prst="moon">
            <a:avLst>
              <a:gd name="adj" fmla="val 53600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7" name="グループ化 96"/>
          <p:cNvGrpSpPr/>
          <p:nvPr/>
        </p:nvGrpSpPr>
        <p:grpSpPr>
          <a:xfrm>
            <a:off x="4153372" y="853327"/>
            <a:ext cx="1589720" cy="1550594"/>
            <a:chOff x="4153372" y="853327"/>
            <a:chExt cx="1589720" cy="1550594"/>
          </a:xfrm>
        </p:grpSpPr>
        <p:grpSp>
          <p:nvGrpSpPr>
            <p:cNvPr id="66" name="グループ化 65"/>
            <p:cNvGrpSpPr/>
            <p:nvPr/>
          </p:nvGrpSpPr>
          <p:grpSpPr>
            <a:xfrm>
              <a:off x="4153372" y="853327"/>
              <a:ext cx="1589720" cy="1550594"/>
              <a:chOff x="376790" y="853326"/>
              <a:chExt cx="1829162" cy="1784143"/>
            </a:xfrm>
          </p:grpSpPr>
          <p:sp>
            <p:nvSpPr>
              <p:cNvPr id="67" name="月 66"/>
              <p:cNvSpPr/>
              <p:nvPr/>
            </p:nvSpPr>
            <p:spPr bwMode="auto">
              <a:xfrm rot="3600000">
                <a:off x="1280403" y="787785"/>
                <a:ext cx="225025" cy="356107"/>
              </a:xfrm>
              <a:prstGeom prst="moon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 bwMode="auto">
              <a:xfrm>
                <a:off x="896184" y="1062294"/>
                <a:ext cx="790507" cy="405045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/>
              <p:cNvGrpSpPr/>
              <p:nvPr/>
            </p:nvGrpSpPr>
            <p:grpSpPr>
              <a:xfrm>
                <a:off x="376790" y="1152304"/>
                <a:ext cx="1829162" cy="1485165"/>
                <a:chOff x="2215785" y="2843935"/>
                <a:chExt cx="1829162" cy="1485165"/>
              </a:xfrm>
            </p:grpSpPr>
            <p:sp>
              <p:nvSpPr>
                <p:cNvPr id="76" name="円/楕円 75"/>
                <p:cNvSpPr/>
                <p:nvPr/>
              </p:nvSpPr>
              <p:spPr bwMode="auto">
                <a:xfrm>
                  <a:off x="2215785" y="2885007"/>
                  <a:ext cx="990110" cy="14030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76"/>
                <p:cNvSpPr/>
                <p:nvPr/>
              </p:nvSpPr>
              <p:spPr bwMode="auto">
                <a:xfrm>
                  <a:off x="3054837" y="2885007"/>
                  <a:ext cx="990110" cy="14030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/楕円 77"/>
                <p:cNvSpPr/>
                <p:nvPr/>
              </p:nvSpPr>
              <p:spPr bwMode="auto">
                <a:xfrm>
                  <a:off x="2649792" y="2843935"/>
                  <a:ext cx="990110" cy="1485165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0" name="フリーフォーム 79"/>
            <p:cNvSpPr/>
            <p:nvPr/>
          </p:nvSpPr>
          <p:spPr bwMode="auto">
            <a:xfrm>
              <a:off x="4392930" y="1889760"/>
              <a:ext cx="1101090" cy="373380"/>
            </a:xfrm>
            <a:custGeom>
              <a:avLst/>
              <a:gdLst>
                <a:gd name="connsiteX0" fmla="*/ 0 w 1101090"/>
                <a:gd name="connsiteY0" fmla="*/ 270510 h 373380"/>
                <a:gd name="connsiteX1" fmla="*/ 186690 w 1101090"/>
                <a:gd name="connsiteY1" fmla="*/ 0 h 373380"/>
                <a:gd name="connsiteX2" fmla="*/ 217170 w 1101090"/>
                <a:gd name="connsiteY2" fmla="*/ 179070 h 373380"/>
                <a:gd name="connsiteX3" fmla="*/ 377190 w 1101090"/>
                <a:gd name="connsiteY3" fmla="*/ 3810 h 373380"/>
                <a:gd name="connsiteX4" fmla="*/ 438150 w 1101090"/>
                <a:gd name="connsiteY4" fmla="*/ 175260 h 373380"/>
                <a:gd name="connsiteX5" fmla="*/ 582930 w 1101090"/>
                <a:gd name="connsiteY5" fmla="*/ 0 h 373380"/>
                <a:gd name="connsiteX6" fmla="*/ 731520 w 1101090"/>
                <a:gd name="connsiteY6" fmla="*/ 182880 h 373380"/>
                <a:gd name="connsiteX7" fmla="*/ 777240 w 1101090"/>
                <a:gd name="connsiteY7" fmla="*/ 3810 h 373380"/>
                <a:gd name="connsiteX8" fmla="*/ 910590 w 1101090"/>
                <a:gd name="connsiteY8" fmla="*/ 179070 h 373380"/>
                <a:gd name="connsiteX9" fmla="*/ 910590 w 1101090"/>
                <a:gd name="connsiteY9" fmla="*/ 11430 h 373380"/>
                <a:gd name="connsiteX10" fmla="*/ 1101090 w 1101090"/>
                <a:gd name="connsiteY10" fmla="*/ 259080 h 373380"/>
                <a:gd name="connsiteX11" fmla="*/ 929640 w 1101090"/>
                <a:gd name="connsiteY11" fmla="*/ 259080 h 373380"/>
                <a:gd name="connsiteX12" fmla="*/ 914400 w 1101090"/>
                <a:gd name="connsiteY12" fmla="*/ 346710 h 373380"/>
                <a:gd name="connsiteX13" fmla="*/ 742950 w 1101090"/>
                <a:gd name="connsiteY13" fmla="*/ 262890 h 373380"/>
                <a:gd name="connsiteX14" fmla="*/ 594360 w 1101090"/>
                <a:gd name="connsiteY14" fmla="*/ 373380 h 373380"/>
                <a:gd name="connsiteX15" fmla="*/ 445770 w 1101090"/>
                <a:gd name="connsiteY15" fmla="*/ 278130 h 373380"/>
                <a:gd name="connsiteX16" fmla="*/ 384810 w 1101090"/>
                <a:gd name="connsiteY16" fmla="*/ 350520 h 373380"/>
                <a:gd name="connsiteX17" fmla="*/ 217170 w 1101090"/>
                <a:gd name="connsiteY17" fmla="*/ 259080 h 373380"/>
                <a:gd name="connsiteX18" fmla="*/ 0 w 1101090"/>
                <a:gd name="connsiteY18" fmla="*/ 27051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1090" h="373380">
                  <a:moveTo>
                    <a:pt x="0" y="270510"/>
                  </a:moveTo>
                  <a:lnTo>
                    <a:pt x="186690" y="0"/>
                  </a:lnTo>
                  <a:lnTo>
                    <a:pt x="217170" y="179070"/>
                  </a:lnTo>
                  <a:lnTo>
                    <a:pt x="377190" y="3810"/>
                  </a:lnTo>
                  <a:lnTo>
                    <a:pt x="438150" y="175260"/>
                  </a:lnTo>
                  <a:lnTo>
                    <a:pt x="582930" y="0"/>
                  </a:lnTo>
                  <a:lnTo>
                    <a:pt x="731520" y="182880"/>
                  </a:lnTo>
                  <a:lnTo>
                    <a:pt x="777240" y="3810"/>
                  </a:lnTo>
                  <a:lnTo>
                    <a:pt x="910590" y="179070"/>
                  </a:lnTo>
                  <a:lnTo>
                    <a:pt x="910590" y="11430"/>
                  </a:lnTo>
                  <a:lnTo>
                    <a:pt x="1101090" y="259080"/>
                  </a:lnTo>
                  <a:lnTo>
                    <a:pt x="929640" y="259080"/>
                  </a:lnTo>
                  <a:lnTo>
                    <a:pt x="914400" y="346710"/>
                  </a:lnTo>
                  <a:lnTo>
                    <a:pt x="742950" y="262890"/>
                  </a:lnTo>
                  <a:lnTo>
                    <a:pt x="594360" y="373380"/>
                  </a:lnTo>
                  <a:lnTo>
                    <a:pt x="445770" y="278130"/>
                  </a:lnTo>
                  <a:lnTo>
                    <a:pt x="384810" y="350520"/>
                  </a:lnTo>
                  <a:lnTo>
                    <a:pt x="217170" y="259080"/>
                  </a:lnTo>
                  <a:lnTo>
                    <a:pt x="0" y="27051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043132" y="853327"/>
            <a:ext cx="1589720" cy="1550594"/>
            <a:chOff x="376790" y="853326"/>
            <a:chExt cx="1829162" cy="1784143"/>
          </a:xfrm>
        </p:grpSpPr>
        <p:sp>
          <p:nvSpPr>
            <p:cNvPr id="84" name="月 83"/>
            <p:cNvSpPr/>
            <p:nvPr/>
          </p:nvSpPr>
          <p:spPr bwMode="auto">
            <a:xfrm rot="3600000">
              <a:off x="1280403" y="787785"/>
              <a:ext cx="225025" cy="356107"/>
            </a:xfrm>
            <a:prstGeom prst="moon">
              <a:avLst/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896184" y="1062294"/>
              <a:ext cx="790507" cy="405045"/>
            </a:xfrm>
            <a:prstGeom prst="ellipse">
              <a:avLst/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376790" y="1152304"/>
              <a:ext cx="1829162" cy="1485165"/>
              <a:chOff x="2215785" y="2843935"/>
              <a:chExt cx="1829162" cy="1485165"/>
            </a:xfrm>
          </p:grpSpPr>
          <p:sp>
            <p:nvSpPr>
              <p:cNvPr id="87" name="円/楕円 86"/>
              <p:cNvSpPr/>
              <p:nvPr/>
            </p:nvSpPr>
            <p:spPr bwMode="auto">
              <a:xfrm>
                <a:off x="2215785" y="2885007"/>
                <a:ext cx="990110" cy="1403020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 bwMode="auto">
              <a:xfrm>
                <a:off x="3054837" y="2885007"/>
                <a:ext cx="990110" cy="1403020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 bwMode="auto">
              <a:xfrm>
                <a:off x="2649792" y="2843935"/>
                <a:ext cx="9901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9" name="月 98"/>
          <p:cNvSpPr/>
          <p:nvPr/>
        </p:nvSpPr>
        <p:spPr bwMode="auto">
          <a:xfrm rot="16200000">
            <a:off x="6533366" y="1393354"/>
            <a:ext cx="563622" cy="1136186"/>
          </a:xfrm>
          <a:prstGeom prst="moon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0" name="円/楕円 99"/>
          <p:cNvSpPr/>
          <p:nvPr/>
        </p:nvSpPr>
        <p:spPr bwMode="auto">
          <a:xfrm>
            <a:off x="6376589" y="1388364"/>
            <a:ext cx="268230" cy="199624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1" name="円/楕円 100"/>
          <p:cNvSpPr/>
          <p:nvPr/>
        </p:nvSpPr>
        <p:spPr bwMode="auto">
          <a:xfrm>
            <a:off x="7024289" y="1388364"/>
            <a:ext cx="268230" cy="199624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3" name="円/楕円 102"/>
          <p:cNvSpPr/>
          <p:nvPr/>
        </p:nvSpPr>
        <p:spPr bwMode="auto">
          <a:xfrm>
            <a:off x="630970" y="1426078"/>
            <a:ext cx="352024" cy="352024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4" name="円/楕円 103"/>
          <p:cNvSpPr/>
          <p:nvPr/>
        </p:nvSpPr>
        <p:spPr bwMode="auto">
          <a:xfrm>
            <a:off x="1472030" y="1426078"/>
            <a:ext cx="352024" cy="352024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5" name="円/楕円 104"/>
          <p:cNvSpPr/>
          <p:nvPr/>
        </p:nvSpPr>
        <p:spPr bwMode="auto">
          <a:xfrm>
            <a:off x="4318299" y="1426078"/>
            <a:ext cx="530648" cy="292732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6" name="円/楕円 105"/>
          <p:cNvSpPr/>
          <p:nvPr/>
        </p:nvSpPr>
        <p:spPr bwMode="auto">
          <a:xfrm>
            <a:off x="5064324" y="1426078"/>
            <a:ext cx="530648" cy="292732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11" name="グループ化 110"/>
          <p:cNvGrpSpPr/>
          <p:nvPr/>
        </p:nvGrpSpPr>
        <p:grpSpPr>
          <a:xfrm>
            <a:off x="7910032" y="853327"/>
            <a:ext cx="1589720" cy="1550594"/>
            <a:chOff x="7910032" y="853327"/>
            <a:chExt cx="1589720" cy="1550594"/>
          </a:xfrm>
        </p:grpSpPr>
        <p:grpSp>
          <p:nvGrpSpPr>
            <p:cNvPr id="90" name="グループ化 89"/>
            <p:cNvGrpSpPr/>
            <p:nvPr/>
          </p:nvGrpSpPr>
          <p:grpSpPr>
            <a:xfrm>
              <a:off x="7910032" y="853327"/>
              <a:ext cx="1589720" cy="1550594"/>
              <a:chOff x="376790" y="853326"/>
              <a:chExt cx="1829162" cy="1784143"/>
            </a:xfrm>
          </p:grpSpPr>
          <p:sp>
            <p:nvSpPr>
              <p:cNvPr id="91" name="月 90"/>
              <p:cNvSpPr/>
              <p:nvPr/>
            </p:nvSpPr>
            <p:spPr bwMode="auto">
              <a:xfrm rot="3600000">
                <a:off x="1280403" y="787785"/>
                <a:ext cx="225025" cy="356107"/>
              </a:xfrm>
              <a:prstGeom prst="moon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 bwMode="auto">
              <a:xfrm>
                <a:off x="896184" y="1062294"/>
                <a:ext cx="790507" cy="405045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/>
              <p:cNvGrpSpPr/>
              <p:nvPr/>
            </p:nvGrpSpPr>
            <p:grpSpPr>
              <a:xfrm>
                <a:off x="376790" y="1152304"/>
                <a:ext cx="1829162" cy="1485165"/>
                <a:chOff x="2215785" y="2843935"/>
                <a:chExt cx="1829162" cy="1485165"/>
              </a:xfrm>
            </p:grpSpPr>
            <p:sp>
              <p:nvSpPr>
                <p:cNvPr id="94" name="円/楕円 93"/>
                <p:cNvSpPr/>
                <p:nvPr/>
              </p:nvSpPr>
              <p:spPr bwMode="auto">
                <a:xfrm>
                  <a:off x="2215785" y="2885007"/>
                  <a:ext cx="990110" cy="14030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/楕円 94"/>
                <p:cNvSpPr/>
                <p:nvPr/>
              </p:nvSpPr>
              <p:spPr bwMode="auto">
                <a:xfrm>
                  <a:off x="3054837" y="2885007"/>
                  <a:ext cx="990110" cy="1403020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95"/>
                <p:cNvSpPr/>
                <p:nvPr/>
              </p:nvSpPr>
              <p:spPr bwMode="auto">
                <a:xfrm>
                  <a:off x="2649792" y="2843935"/>
                  <a:ext cx="990110" cy="1485165"/>
                </a:xfrm>
                <a:prstGeom prst="ellipse">
                  <a:avLst/>
                </a:prstGeom>
                <a:solidFill>
                  <a:srgbClr val="FFC000"/>
                </a:solidFill>
                <a:ln w="28575">
                  <a:solidFill>
                    <a:srgbClr val="FF6600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7" name="二等辺三角形 106"/>
            <p:cNvSpPr/>
            <p:nvPr/>
          </p:nvSpPr>
          <p:spPr bwMode="auto">
            <a:xfrm>
              <a:off x="8099931" y="1392674"/>
              <a:ext cx="461883" cy="292732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二等辺三角形 107"/>
            <p:cNvSpPr/>
            <p:nvPr/>
          </p:nvSpPr>
          <p:spPr bwMode="auto">
            <a:xfrm>
              <a:off x="8868362" y="1392674"/>
              <a:ext cx="461883" cy="292732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二等辺三角形 108"/>
            <p:cNvSpPr/>
            <p:nvPr/>
          </p:nvSpPr>
          <p:spPr bwMode="auto">
            <a:xfrm>
              <a:off x="8550208" y="1648083"/>
              <a:ext cx="309483" cy="211664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二等辺三角形 109"/>
            <p:cNvSpPr/>
            <p:nvPr/>
          </p:nvSpPr>
          <p:spPr bwMode="auto">
            <a:xfrm flipV="1">
              <a:off x="8265899" y="2002916"/>
              <a:ext cx="878102" cy="225970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2249890" y="2779483"/>
            <a:ext cx="1669095" cy="1714123"/>
            <a:chOff x="4873945" y="2573904"/>
            <a:chExt cx="1669095" cy="1714123"/>
          </a:xfrm>
        </p:grpSpPr>
        <p:sp>
          <p:nvSpPr>
            <p:cNvPr id="135" name="台形 134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6" name="グループ化 135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</p:grpSpPr>
          <p:sp>
            <p:nvSpPr>
              <p:cNvPr id="143" name="円/楕円 142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" name="円/楕円 136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9" name="グループ化 138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</p:grpSpPr>
          <p:sp>
            <p:nvSpPr>
              <p:cNvPr id="140" name="円/楕円 139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40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4103074" y="2779483"/>
            <a:ext cx="1669095" cy="1714123"/>
            <a:chOff x="4873945" y="2573904"/>
            <a:chExt cx="1669095" cy="1714123"/>
          </a:xfrm>
        </p:grpSpPr>
        <p:sp>
          <p:nvSpPr>
            <p:cNvPr id="147" name="台形 146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8" name="グループ化 147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</p:grpSpPr>
          <p:sp>
            <p:nvSpPr>
              <p:cNvPr id="155" name="円/楕円 154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円/楕円 155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円/楕円 156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円/楕円 148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</p:grpSpPr>
          <p:sp>
            <p:nvSpPr>
              <p:cNvPr id="152" name="円/楕円 151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円/楕円 152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円/楕円 153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8" name="グループ化 157"/>
          <p:cNvGrpSpPr/>
          <p:nvPr/>
        </p:nvGrpSpPr>
        <p:grpSpPr>
          <a:xfrm>
            <a:off x="5998930" y="2779483"/>
            <a:ext cx="1669095" cy="1714123"/>
            <a:chOff x="4873945" y="2573904"/>
            <a:chExt cx="1669095" cy="1714123"/>
          </a:xfrm>
        </p:grpSpPr>
        <p:sp>
          <p:nvSpPr>
            <p:cNvPr id="159" name="台形 158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0" name="グループ化 159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</p:grpSpPr>
          <p:sp>
            <p:nvSpPr>
              <p:cNvPr id="167" name="円/楕円 166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円/楕円 167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円/楕円 168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1" name="円/楕円 160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" name="グループ化 162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</p:grpSpPr>
          <p:sp>
            <p:nvSpPr>
              <p:cNvPr id="164" name="円/楕円 163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円/楕円 164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円/楕円 165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0" name="グループ化 169"/>
          <p:cNvGrpSpPr/>
          <p:nvPr/>
        </p:nvGrpSpPr>
        <p:grpSpPr>
          <a:xfrm>
            <a:off x="7864306" y="2779483"/>
            <a:ext cx="1669095" cy="1714123"/>
            <a:chOff x="4873945" y="2573904"/>
            <a:chExt cx="1669095" cy="1714123"/>
          </a:xfrm>
        </p:grpSpPr>
        <p:sp>
          <p:nvSpPr>
            <p:cNvPr id="171" name="台形 170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solidFill>
              <a:srgbClr val="92D050"/>
            </a:solidFill>
            <a:ln w="28575">
              <a:solidFill>
                <a:srgbClr val="00B05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</p:grpSpPr>
          <p:sp>
            <p:nvSpPr>
              <p:cNvPr id="179" name="円/楕円 178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179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円/楕円 180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solidFill>
                <a:srgbClr val="92D050"/>
              </a:solidFill>
              <a:ln w="28575">
                <a:solidFill>
                  <a:srgbClr val="00B05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円/楕円 172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solidFill>
              <a:srgbClr val="FFCC00"/>
            </a:solidFill>
            <a:ln w="28575">
              <a:solidFill>
                <a:srgbClr val="FF6600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5" name="グループ化 174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</p:grpSpPr>
          <p:sp>
            <p:nvSpPr>
              <p:cNvPr id="176" name="円/楕円 175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solidFill>
                <a:srgbClr val="FF99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円/楕円 177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solidFill>
                <a:srgbClr val="FFC000"/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82" name="円/楕円 181"/>
          <p:cNvSpPr/>
          <p:nvPr/>
        </p:nvSpPr>
        <p:spPr bwMode="auto">
          <a:xfrm>
            <a:off x="583740" y="3402720"/>
            <a:ext cx="446484" cy="446484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3" name="円/楕円 182"/>
          <p:cNvSpPr/>
          <p:nvPr/>
        </p:nvSpPr>
        <p:spPr bwMode="auto">
          <a:xfrm>
            <a:off x="1217456" y="3274570"/>
            <a:ext cx="702784" cy="702784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4" name="フリーフォーム 183"/>
          <p:cNvSpPr/>
          <p:nvPr/>
        </p:nvSpPr>
        <p:spPr bwMode="auto">
          <a:xfrm>
            <a:off x="518160" y="3913632"/>
            <a:ext cx="1310640" cy="420624"/>
          </a:xfrm>
          <a:custGeom>
            <a:avLst/>
            <a:gdLst>
              <a:gd name="connsiteX0" fmla="*/ 195072 w 1310640"/>
              <a:gd name="connsiteY0" fmla="*/ 304800 h 420624"/>
              <a:gd name="connsiteX1" fmla="*/ 0 w 1310640"/>
              <a:gd name="connsiteY1" fmla="*/ 6096 h 420624"/>
              <a:gd name="connsiteX2" fmla="*/ 292608 w 1310640"/>
              <a:gd name="connsiteY2" fmla="*/ 170688 h 420624"/>
              <a:gd name="connsiteX3" fmla="*/ 384048 w 1310640"/>
              <a:gd name="connsiteY3" fmla="*/ 30480 h 420624"/>
              <a:gd name="connsiteX4" fmla="*/ 469392 w 1310640"/>
              <a:gd name="connsiteY4" fmla="*/ 207264 h 420624"/>
              <a:gd name="connsiteX5" fmla="*/ 627888 w 1310640"/>
              <a:gd name="connsiteY5" fmla="*/ 0 h 420624"/>
              <a:gd name="connsiteX6" fmla="*/ 774192 w 1310640"/>
              <a:gd name="connsiteY6" fmla="*/ 225552 h 420624"/>
              <a:gd name="connsiteX7" fmla="*/ 932688 w 1310640"/>
              <a:gd name="connsiteY7" fmla="*/ 103632 h 420624"/>
              <a:gd name="connsiteX8" fmla="*/ 944880 w 1310640"/>
              <a:gd name="connsiteY8" fmla="*/ 262128 h 420624"/>
              <a:gd name="connsiteX9" fmla="*/ 1310640 w 1310640"/>
              <a:gd name="connsiteY9" fmla="*/ 121920 h 420624"/>
              <a:gd name="connsiteX10" fmla="*/ 950976 w 1310640"/>
              <a:gd name="connsiteY10" fmla="*/ 414528 h 420624"/>
              <a:gd name="connsiteX11" fmla="*/ 859536 w 1310640"/>
              <a:gd name="connsiteY11" fmla="*/ 335280 h 420624"/>
              <a:gd name="connsiteX12" fmla="*/ 713232 w 1310640"/>
              <a:gd name="connsiteY12" fmla="*/ 420624 h 420624"/>
              <a:gd name="connsiteX13" fmla="*/ 609600 w 1310640"/>
              <a:gd name="connsiteY13" fmla="*/ 316992 h 420624"/>
              <a:gd name="connsiteX14" fmla="*/ 505968 w 1310640"/>
              <a:gd name="connsiteY14" fmla="*/ 414528 h 420624"/>
              <a:gd name="connsiteX15" fmla="*/ 365760 w 1310640"/>
              <a:gd name="connsiteY15" fmla="*/ 280416 h 420624"/>
              <a:gd name="connsiteX16" fmla="*/ 195072 w 1310640"/>
              <a:gd name="connsiteY16" fmla="*/ 304800 h 42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10640" h="420624">
                <a:moveTo>
                  <a:pt x="195072" y="304800"/>
                </a:moveTo>
                <a:lnTo>
                  <a:pt x="0" y="6096"/>
                </a:lnTo>
                <a:lnTo>
                  <a:pt x="292608" y="170688"/>
                </a:lnTo>
                <a:lnTo>
                  <a:pt x="384048" y="30480"/>
                </a:lnTo>
                <a:lnTo>
                  <a:pt x="469392" y="207264"/>
                </a:lnTo>
                <a:lnTo>
                  <a:pt x="627888" y="0"/>
                </a:lnTo>
                <a:lnTo>
                  <a:pt x="774192" y="225552"/>
                </a:lnTo>
                <a:lnTo>
                  <a:pt x="932688" y="103632"/>
                </a:lnTo>
                <a:lnTo>
                  <a:pt x="944880" y="262128"/>
                </a:lnTo>
                <a:lnTo>
                  <a:pt x="1310640" y="121920"/>
                </a:lnTo>
                <a:lnTo>
                  <a:pt x="950976" y="414528"/>
                </a:lnTo>
                <a:lnTo>
                  <a:pt x="859536" y="335280"/>
                </a:lnTo>
                <a:lnTo>
                  <a:pt x="713232" y="420624"/>
                </a:lnTo>
                <a:lnTo>
                  <a:pt x="609600" y="316992"/>
                </a:lnTo>
                <a:lnTo>
                  <a:pt x="505968" y="414528"/>
                </a:lnTo>
                <a:lnTo>
                  <a:pt x="365760" y="280416"/>
                </a:lnTo>
                <a:lnTo>
                  <a:pt x="195072" y="304800"/>
                </a:lnTo>
                <a:close/>
              </a:path>
            </a:pathLst>
          </a:cu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5" name="星 7 184"/>
          <p:cNvSpPr/>
          <p:nvPr/>
        </p:nvSpPr>
        <p:spPr bwMode="auto">
          <a:xfrm>
            <a:off x="2385127" y="3288652"/>
            <a:ext cx="602797" cy="602797"/>
          </a:xfrm>
          <a:prstGeom prst="star7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6" name="星 7 185"/>
          <p:cNvSpPr/>
          <p:nvPr/>
        </p:nvSpPr>
        <p:spPr bwMode="auto">
          <a:xfrm>
            <a:off x="3177607" y="3288652"/>
            <a:ext cx="602797" cy="602797"/>
          </a:xfrm>
          <a:prstGeom prst="star7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7" name="小波 186"/>
          <p:cNvSpPr/>
          <p:nvPr/>
        </p:nvSpPr>
        <p:spPr bwMode="auto">
          <a:xfrm>
            <a:off x="2652154" y="3995927"/>
            <a:ext cx="795610" cy="215963"/>
          </a:xfrm>
          <a:prstGeom prst="doubleWave">
            <a:avLst>
              <a:gd name="adj1" fmla="val 12500"/>
              <a:gd name="adj2" fmla="val -1916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8" name="円/楕円 187"/>
          <p:cNvSpPr/>
          <p:nvPr/>
        </p:nvSpPr>
        <p:spPr bwMode="auto">
          <a:xfrm>
            <a:off x="4268550" y="3402720"/>
            <a:ext cx="377452" cy="377452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9" name="円/楕円 188"/>
          <p:cNvSpPr/>
          <p:nvPr/>
        </p:nvSpPr>
        <p:spPr bwMode="auto">
          <a:xfrm>
            <a:off x="5232214" y="3402720"/>
            <a:ext cx="377452" cy="377452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0" name="アーチ 189"/>
          <p:cNvSpPr/>
          <p:nvPr/>
        </p:nvSpPr>
        <p:spPr bwMode="auto">
          <a:xfrm rot="10800000">
            <a:off x="4290843" y="3093576"/>
            <a:ext cx="1314893" cy="1314893"/>
          </a:xfrm>
          <a:prstGeom prst="blockArc">
            <a:avLst>
              <a:gd name="adj1" fmla="val 11327997"/>
              <a:gd name="adj2" fmla="val 20771475"/>
              <a:gd name="adj3" fmla="val 7569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 rot="816813">
            <a:off x="1265605" y="5511588"/>
            <a:ext cx="554317" cy="658899"/>
            <a:chOff x="1162051" y="5642023"/>
            <a:chExt cx="554317" cy="523530"/>
          </a:xfrm>
        </p:grpSpPr>
        <p:sp>
          <p:nvSpPr>
            <p:cNvPr id="4" name="アーチ 3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円/楕円 18"/>
          <p:cNvSpPr/>
          <p:nvPr/>
        </p:nvSpPr>
        <p:spPr bwMode="auto">
          <a:xfrm rot="919698">
            <a:off x="934474" y="5200288"/>
            <a:ext cx="774571" cy="1066078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円/楕円 219"/>
          <p:cNvSpPr/>
          <p:nvPr/>
        </p:nvSpPr>
        <p:spPr bwMode="auto">
          <a:xfrm>
            <a:off x="689038" y="5365430"/>
            <a:ext cx="341185" cy="223242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1" name="円/楕円 220"/>
          <p:cNvSpPr/>
          <p:nvPr/>
        </p:nvSpPr>
        <p:spPr bwMode="auto">
          <a:xfrm>
            <a:off x="1260538" y="5365430"/>
            <a:ext cx="341185" cy="223242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2" name="円/楕円 16"/>
          <p:cNvSpPr/>
          <p:nvPr/>
        </p:nvSpPr>
        <p:spPr bwMode="auto">
          <a:xfrm>
            <a:off x="806982" y="5549299"/>
            <a:ext cx="390945" cy="270896"/>
          </a:xfrm>
          <a:custGeom>
            <a:avLst/>
            <a:gdLst>
              <a:gd name="connsiteX0" fmla="*/ 0 w 706642"/>
              <a:gd name="connsiteY0" fmla="*/ 135015 h 270030"/>
              <a:gd name="connsiteX1" fmla="*/ 353321 w 706642"/>
              <a:gd name="connsiteY1" fmla="*/ 0 h 270030"/>
              <a:gd name="connsiteX2" fmla="*/ 706642 w 706642"/>
              <a:gd name="connsiteY2" fmla="*/ 135015 h 270030"/>
              <a:gd name="connsiteX3" fmla="*/ 353321 w 706642"/>
              <a:gd name="connsiteY3" fmla="*/ 270030 h 270030"/>
              <a:gd name="connsiteX4" fmla="*/ 0 w 706642"/>
              <a:gd name="connsiteY4" fmla="*/ 135015 h 270030"/>
              <a:gd name="connsiteX0" fmla="*/ 0 w 713060"/>
              <a:gd name="connsiteY0" fmla="*/ 135015 h 275530"/>
              <a:gd name="connsiteX1" fmla="*/ 353321 w 713060"/>
              <a:gd name="connsiteY1" fmla="*/ 0 h 275530"/>
              <a:gd name="connsiteX2" fmla="*/ 706642 w 713060"/>
              <a:gd name="connsiteY2" fmla="*/ 135015 h 275530"/>
              <a:gd name="connsiteX3" fmla="*/ 564555 w 713060"/>
              <a:gd name="connsiteY3" fmla="*/ 238140 h 275530"/>
              <a:gd name="connsiteX4" fmla="*/ 353321 w 713060"/>
              <a:gd name="connsiteY4" fmla="*/ 270030 h 275530"/>
              <a:gd name="connsiteX5" fmla="*/ 0 w 713060"/>
              <a:gd name="connsiteY5" fmla="*/ 135015 h 275530"/>
              <a:gd name="connsiteX0" fmla="*/ 0 w 706656"/>
              <a:gd name="connsiteY0" fmla="*/ 138608 h 279123"/>
              <a:gd name="connsiteX1" fmla="*/ 353321 w 706656"/>
              <a:gd name="connsiteY1" fmla="*/ 3593 h 279123"/>
              <a:gd name="connsiteX2" fmla="*/ 556935 w 706656"/>
              <a:gd name="connsiteY2" fmla="*/ 47423 h 279123"/>
              <a:gd name="connsiteX3" fmla="*/ 706642 w 706656"/>
              <a:gd name="connsiteY3" fmla="*/ 138608 h 279123"/>
              <a:gd name="connsiteX4" fmla="*/ 564555 w 706656"/>
              <a:gd name="connsiteY4" fmla="*/ 241733 h 279123"/>
              <a:gd name="connsiteX5" fmla="*/ 353321 w 706656"/>
              <a:gd name="connsiteY5" fmla="*/ 273623 h 279123"/>
              <a:gd name="connsiteX6" fmla="*/ 0 w 706656"/>
              <a:gd name="connsiteY6" fmla="*/ 138608 h 279123"/>
              <a:gd name="connsiteX0" fmla="*/ 0 w 586936"/>
              <a:gd name="connsiteY0" fmla="*/ 140193 h 280708"/>
              <a:gd name="connsiteX1" fmla="*/ 353321 w 586936"/>
              <a:gd name="connsiteY1" fmla="*/ 5178 h 280708"/>
              <a:gd name="connsiteX2" fmla="*/ 556935 w 586936"/>
              <a:gd name="connsiteY2" fmla="*/ 49008 h 280708"/>
              <a:gd name="connsiteX3" fmla="*/ 564555 w 586936"/>
              <a:gd name="connsiteY3" fmla="*/ 243318 h 280708"/>
              <a:gd name="connsiteX4" fmla="*/ 353321 w 586936"/>
              <a:gd name="connsiteY4" fmla="*/ 275208 h 280708"/>
              <a:gd name="connsiteX5" fmla="*/ 0 w 586936"/>
              <a:gd name="connsiteY5" fmla="*/ 140193 h 280708"/>
              <a:gd name="connsiteX0" fmla="*/ 564555 w 648375"/>
              <a:gd name="connsiteY0" fmla="*/ 242541 h 279931"/>
              <a:gd name="connsiteX1" fmla="*/ 353321 w 648375"/>
              <a:gd name="connsiteY1" fmla="*/ 274431 h 279931"/>
              <a:gd name="connsiteX2" fmla="*/ 0 w 648375"/>
              <a:gd name="connsiteY2" fmla="*/ 139416 h 279931"/>
              <a:gd name="connsiteX3" fmla="*/ 353321 w 648375"/>
              <a:gd name="connsiteY3" fmla="*/ 4401 h 279931"/>
              <a:gd name="connsiteX4" fmla="*/ 648375 w 648375"/>
              <a:gd name="connsiteY4" fmla="*/ 139671 h 279931"/>
              <a:gd name="connsiteX0" fmla="*/ 564555 w 648375"/>
              <a:gd name="connsiteY0" fmla="*/ 238141 h 275531"/>
              <a:gd name="connsiteX1" fmla="*/ 353321 w 648375"/>
              <a:gd name="connsiteY1" fmla="*/ 270031 h 275531"/>
              <a:gd name="connsiteX2" fmla="*/ 0 w 648375"/>
              <a:gd name="connsiteY2" fmla="*/ 135016 h 275531"/>
              <a:gd name="connsiteX3" fmla="*/ 353321 w 648375"/>
              <a:gd name="connsiteY3" fmla="*/ 1 h 275531"/>
              <a:gd name="connsiteX4" fmla="*/ 648375 w 648375"/>
              <a:gd name="connsiteY4" fmla="*/ 135271 h 275531"/>
              <a:gd name="connsiteX0" fmla="*/ 564555 w 648375"/>
              <a:gd name="connsiteY0" fmla="*/ 238141 h 270896"/>
              <a:gd name="connsiteX1" fmla="*/ 353321 w 648375"/>
              <a:gd name="connsiteY1" fmla="*/ 270031 h 270896"/>
              <a:gd name="connsiteX2" fmla="*/ 0 w 648375"/>
              <a:gd name="connsiteY2" fmla="*/ 135016 h 270896"/>
              <a:gd name="connsiteX3" fmla="*/ 353321 w 648375"/>
              <a:gd name="connsiteY3" fmla="*/ 1 h 270896"/>
              <a:gd name="connsiteX4" fmla="*/ 648375 w 648375"/>
              <a:gd name="connsiteY4" fmla="*/ 135271 h 27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75" h="270896">
                <a:moveTo>
                  <a:pt x="564555" y="238141"/>
                </a:moveTo>
                <a:cubicBezTo>
                  <a:pt x="505668" y="260643"/>
                  <a:pt x="458844" y="260549"/>
                  <a:pt x="353321" y="270031"/>
                </a:cubicBezTo>
                <a:cubicBezTo>
                  <a:pt x="247798" y="279513"/>
                  <a:pt x="0" y="209583"/>
                  <a:pt x="0" y="135016"/>
                </a:cubicBezTo>
                <a:cubicBezTo>
                  <a:pt x="0" y="60449"/>
                  <a:pt x="264308" y="-41"/>
                  <a:pt x="353321" y="1"/>
                </a:cubicBezTo>
                <a:cubicBezTo>
                  <a:pt x="442334" y="43"/>
                  <a:pt x="521729" y="4141"/>
                  <a:pt x="648375" y="135271"/>
                </a:cubicBezTo>
              </a:path>
            </a:pathLst>
          </a:cu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3" name="月 222"/>
          <p:cNvSpPr/>
          <p:nvPr/>
        </p:nvSpPr>
        <p:spPr bwMode="auto">
          <a:xfrm rot="16200000">
            <a:off x="928597" y="5788218"/>
            <a:ext cx="246063" cy="444553"/>
          </a:xfrm>
          <a:prstGeom prst="moon">
            <a:avLst>
              <a:gd name="adj" fmla="val 77871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5" name="円/楕円 195"/>
          <p:cNvSpPr/>
          <p:nvPr/>
        </p:nvSpPr>
        <p:spPr bwMode="auto">
          <a:xfrm rot="6461118">
            <a:off x="3138388" y="4707475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6" name="円/楕円 225"/>
          <p:cNvSpPr/>
          <p:nvPr/>
        </p:nvSpPr>
        <p:spPr bwMode="auto">
          <a:xfrm rot="900000">
            <a:off x="2747404" y="5046644"/>
            <a:ext cx="1083447" cy="45374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7" name="円/楕円 226"/>
          <p:cNvSpPr/>
          <p:nvPr/>
        </p:nvSpPr>
        <p:spPr bwMode="auto">
          <a:xfrm>
            <a:off x="2370654" y="5180933"/>
            <a:ext cx="1388546" cy="1079307"/>
          </a:xfrm>
          <a:prstGeom prst="ellipse">
            <a:avLst/>
          </a:pr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28" name="グループ化 227"/>
          <p:cNvGrpSpPr/>
          <p:nvPr/>
        </p:nvGrpSpPr>
        <p:grpSpPr>
          <a:xfrm rot="816813">
            <a:off x="3104565" y="5511588"/>
            <a:ext cx="554317" cy="658899"/>
            <a:chOff x="1162051" y="5642023"/>
            <a:chExt cx="554317" cy="523530"/>
          </a:xfrm>
        </p:grpSpPr>
        <p:sp>
          <p:nvSpPr>
            <p:cNvPr id="229" name="アーチ 228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円/楕円 229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1" name="円/楕円 230"/>
          <p:cNvSpPr/>
          <p:nvPr/>
        </p:nvSpPr>
        <p:spPr bwMode="auto">
          <a:xfrm rot="919698">
            <a:off x="2773434" y="5200288"/>
            <a:ext cx="774571" cy="1066078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月 234"/>
          <p:cNvSpPr/>
          <p:nvPr/>
        </p:nvSpPr>
        <p:spPr bwMode="auto">
          <a:xfrm rot="5400000">
            <a:off x="2767557" y="5788218"/>
            <a:ext cx="246063" cy="444553"/>
          </a:xfrm>
          <a:prstGeom prst="moon">
            <a:avLst>
              <a:gd name="adj" fmla="val 77871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6" name="円/楕円 195"/>
          <p:cNvSpPr/>
          <p:nvPr/>
        </p:nvSpPr>
        <p:spPr bwMode="auto">
          <a:xfrm rot="6461118">
            <a:off x="4997669" y="4707474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7" name="円/楕円 236"/>
          <p:cNvSpPr/>
          <p:nvPr/>
        </p:nvSpPr>
        <p:spPr bwMode="auto">
          <a:xfrm rot="900000">
            <a:off x="4606685" y="5046643"/>
            <a:ext cx="1083447" cy="45374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8" name="円/楕円 237"/>
          <p:cNvSpPr/>
          <p:nvPr/>
        </p:nvSpPr>
        <p:spPr bwMode="auto">
          <a:xfrm>
            <a:off x="4229935" y="5180932"/>
            <a:ext cx="1388546" cy="1079307"/>
          </a:xfrm>
          <a:prstGeom prst="ellipse">
            <a:avLst/>
          </a:pr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39" name="グループ化 238"/>
          <p:cNvGrpSpPr/>
          <p:nvPr/>
        </p:nvGrpSpPr>
        <p:grpSpPr>
          <a:xfrm rot="816813">
            <a:off x="4963846" y="5511587"/>
            <a:ext cx="554317" cy="658899"/>
            <a:chOff x="1162051" y="5642023"/>
            <a:chExt cx="554317" cy="523530"/>
          </a:xfrm>
        </p:grpSpPr>
        <p:sp>
          <p:nvSpPr>
            <p:cNvPr id="240" name="アーチ 239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2" name="円/楕円 241"/>
          <p:cNvSpPr/>
          <p:nvPr/>
        </p:nvSpPr>
        <p:spPr bwMode="auto">
          <a:xfrm rot="919698">
            <a:off x="4632715" y="5200287"/>
            <a:ext cx="774571" cy="1066078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円/楕円 242"/>
          <p:cNvSpPr/>
          <p:nvPr/>
        </p:nvSpPr>
        <p:spPr bwMode="auto">
          <a:xfrm>
            <a:off x="4269582" y="5215766"/>
            <a:ext cx="470402" cy="46898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4" name="円/楕円 243"/>
          <p:cNvSpPr/>
          <p:nvPr/>
        </p:nvSpPr>
        <p:spPr bwMode="auto">
          <a:xfrm>
            <a:off x="4841082" y="5215766"/>
            <a:ext cx="470402" cy="468980"/>
          </a:xfrm>
          <a:prstGeom prst="ellips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5" name="円/楕円 16"/>
          <p:cNvSpPr/>
          <p:nvPr/>
        </p:nvSpPr>
        <p:spPr bwMode="auto">
          <a:xfrm>
            <a:off x="4505223" y="5584131"/>
            <a:ext cx="390945" cy="270896"/>
          </a:xfrm>
          <a:custGeom>
            <a:avLst/>
            <a:gdLst>
              <a:gd name="connsiteX0" fmla="*/ 0 w 706642"/>
              <a:gd name="connsiteY0" fmla="*/ 135015 h 270030"/>
              <a:gd name="connsiteX1" fmla="*/ 353321 w 706642"/>
              <a:gd name="connsiteY1" fmla="*/ 0 h 270030"/>
              <a:gd name="connsiteX2" fmla="*/ 706642 w 706642"/>
              <a:gd name="connsiteY2" fmla="*/ 135015 h 270030"/>
              <a:gd name="connsiteX3" fmla="*/ 353321 w 706642"/>
              <a:gd name="connsiteY3" fmla="*/ 270030 h 270030"/>
              <a:gd name="connsiteX4" fmla="*/ 0 w 706642"/>
              <a:gd name="connsiteY4" fmla="*/ 135015 h 270030"/>
              <a:gd name="connsiteX0" fmla="*/ 0 w 713060"/>
              <a:gd name="connsiteY0" fmla="*/ 135015 h 275530"/>
              <a:gd name="connsiteX1" fmla="*/ 353321 w 713060"/>
              <a:gd name="connsiteY1" fmla="*/ 0 h 275530"/>
              <a:gd name="connsiteX2" fmla="*/ 706642 w 713060"/>
              <a:gd name="connsiteY2" fmla="*/ 135015 h 275530"/>
              <a:gd name="connsiteX3" fmla="*/ 564555 w 713060"/>
              <a:gd name="connsiteY3" fmla="*/ 238140 h 275530"/>
              <a:gd name="connsiteX4" fmla="*/ 353321 w 713060"/>
              <a:gd name="connsiteY4" fmla="*/ 270030 h 275530"/>
              <a:gd name="connsiteX5" fmla="*/ 0 w 713060"/>
              <a:gd name="connsiteY5" fmla="*/ 135015 h 275530"/>
              <a:gd name="connsiteX0" fmla="*/ 0 w 706656"/>
              <a:gd name="connsiteY0" fmla="*/ 138608 h 279123"/>
              <a:gd name="connsiteX1" fmla="*/ 353321 w 706656"/>
              <a:gd name="connsiteY1" fmla="*/ 3593 h 279123"/>
              <a:gd name="connsiteX2" fmla="*/ 556935 w 706656"/>
              <a:gd name="connsiteY2" fmla="*/ 47423 h 279123"/>
              <a:gd name="connsiteX3" fmla="*/ 706642 w 706656"/>
              <a:gd name="connsiteY3" fmla="*/ 138608 h 279123"/>
              <a:gd name="connsiteX4" fmla="*/ 564555 w 706656"/>
              <a:gd name="connsiteY4" fmla="*/ 241733 h 279123"/>
              <a:gd name="connsiteX5" fmla="*/ 353321 w 706656"/>
              <a:gd name="connsiteY5" fmla="*/ 273623 h 279123"/>
              <a:gd name="connsiteX6" fmla="*/ 0 w 706656"/>
              <a:gd name="connsiteY6" fmla="*/ 138608 h 279123"/>
              <a:gd name="connsiteX0" fmla="*/ 0 w 586936"/>
              <a:gd name="connsiteY0" fmla="*/ 140193 h 280708"/>
              <a:gd name="connsiteX1" fmla="*/ 353321 w 586936"/>
              <a:gd name="connsiteY1" fmla="*/ 5178 h 280708"/>
              <a:gd name="connsiteX2" fmla="*/ 556935 w 586936"/>
              <a:gd name="connsiteY2" fmla="*/ 49008 h 280708"/>
              <a:gd name="connsiteX3" fmla="*/ 564555 w 586936"/>
              <a:gd name="connsiteY3" fmla="*/ 243318 h 280708"/>
              <a:gd name="connsiteX4" fmla="*/ 353321 w 586936"/>
              <a:gd name="connsiteY4" fmla="*/ 275208 h 280708"/>
              <a:gd name="connsiteX5" fmla="*/ 0 w 586936"/>
              <a:gd name="connsiteY5" fmla="*/ 140193 h 280708"/>
              <a:gd name="connsiteX0" fmla="*/ 564555 w 648375"/>
              <a:gd name="connsiteY0" fmla="*/ 242541 h 279931"/>
              <a:gd name="connsiteX1" fmla="*/ 353321 w 648375"/>
              <a:gd name="connsiteY1" fmla="*/ 274431 h 279931"/>
              <a:gd name="connsiteX2" fmla="*/ 0 w 648375"/>
              <a:gd name="connsiteY2" fmla="*/ 139416 h 279931"/>
              <a:gd name="connsiteX3" fmla="*/ 353321 w 648375"/>
              <a:gd name="connsiteY3" fmla="*/ 4401 h 279931"/>
              <a:gd name="connsiteX4" fmla="*/ 648375 w 648375"/>
              <a:gd name="connsiteY4" fmla="*/ 139671 h 279931"/>
              <a:gd name="connsiteX0" fmla="*/ 564555 w 648375"/>
              <a:gd name="connsiteY0" fmla="*/ 238141 h 275531"/>
              <a:gd name="connsiteX1" fmla="*/ 353321 w 648375"/>
              <a:gd name="connsiteY1" fmla="*/ 270031 h 275531"/>
              <a:gd name="connsiteX2" fmla="*/ 0 w 648375"/>
              <a:gd name="connsiteY2" fmla="*/ 135016 h 275531"/>
              <a:gd name="connsiteX3" fmla="*/ 353321 w 648375"/>
              <a:gd name="connsiteY3" fmla="*/ 1 h 275531"/>
              <a:gd name="connsiteX4" fmla="*/ 648375 w 648375"/>
              <a:gd name="connsiteY4" fmla="*/ 135271 h 275531"/>
              <a:gd name="connsiteX0" fmla="*/ 564555 w 648375"/>
              <a:gd name="connsiteY0" fmla="*/ 238141 h 270896"/>
              <a:gd name="connsiteX1" fmla="*/ 353321 w 648375"/>
              <a:gd name="connsiteY1" fmla="*/ 270031 h 270896"/>
              <a:gd name="connsiteX2" fmla="*/ 0 w 648375"/>
              <a:gd name="connsiteY2" fmla="*/ 135016 h 270896"/>
              <a:gd name="connsiteX3" fmla="*/ 353321 w 648375"/>
              <a:gd name="connsiteY3" fmla="*/ 1 h 270896"/>
              <a:gd name="connsiteX4" fmla="*/ 648375 w 648375"/>
              <a:gd name="connsiteY4" fmla="*/ 135271 h 27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75" h="270896">
                <a:moveTo>
                  <a:pt x="564555" y="238141"/>
                </a:moveTo>
                <a:cubicBezTo>
                  <a:pt x="505668" y="260643"/>
                  <a:pt x="458844" y="260549"/>
                  <a:pt x="353321" y="270031"/>
                </a:cubicBezTo>
                <a:cubicBezTo>
                  <a:pt x="247798" y="279513"/>
                  <a:pt x="0" y="209583"/>
                  <a:pt x="0" y="135016"/>
                </a:cubicBezTo>
                <a:cubicBezTo>
                  <a:pt x="0" y="60449"/>
                  <a:pt x="264308" y="-41"/>
                  <a:pt x="353321" y="1"/>
                </a:cubicBezTo>
                <a:cubicBezTo>
                  <a:pt x="442334" y="43"/>
                  <a:pt x="521729" y="4141"/>
                  <a:pt x="648375" y="135271"/>
                </a:cubicBezTo>
              </a:path>
            </a:pathLst>
          </a:cu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7" name="円/楕円 195"/>
          <p:cNvSpPr/>
          <p:nvPr/>
        </p:nvSpPr>
        <p:spPr bwMode="auto">
          <a:xfrm rot="6461118">
            <a:off x="6872189" y="4707474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8" name="円/楕円 247"/>
          <p:cNvSpPr/>
          <p:nvPr/>
        </p:nvSpPr>
        <p:spPr bwMode="auto">
          <a:xfrm rot="900000">
            <a:off x="6481205" y="5046643"/>
            <a:ext cx="1083447" cy="45374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9" name="円/楕円 248"/>
          <p:cNvSpPr/>
          <p:nvPr/>
        </p:nvSpPr>
        <p:spPr bwMode="auto">
          <a:xfrm>
            <a:off x="6104455" y="5180932"/>
            <a:ext cx="1388546" cy="1079307"/>
          </a:xfrm>
          <a:prstGeom prst="ellipse">
            <a:avLst/>
          </a:pr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50" name="グループ化 249"/>
          <p:cNvGrpSpPr/>
          <p:nvPr/>
        </p:nvGrpSpPr>
        <p:grpSpPr>
          <a:xfrm rot="816813">
            <a:off x="6838366" y="5511587"/>
            <a:ext cx="554317" cy="658899"/>
            <a:chOff x="1162051" y="5642023"/>
            <a:chExt cx="554317" cy="523530"/>
          </a:xfrm>
        </p:grpSpPr>
        <p:sp>
          <p:nvSpPr>
            <p:cNvPr id="251" name="アーチ 250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3" name="円/楕円 252"/>
          <p:cNvSpPr/>
          <p:nvPr/>
        </p:nvSpPr>
        <p:spPr bwMode="auto">
          <a:xfrm rot="919698">
            <a:off x="6507235" y="5200287"/>
            <a:ext cx="774571" cy="1066078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円/楕円 195"/>
          <p:cNvSpPr/>
          <p:nvPr/>
        </p:nvSpPr>
        <p:spPr bwMode="auto">
          <a:xfrm rot="6461118">
            <a:off x="8746709" y="4707474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9" name="円/楕円 258"/>
          <p:cNvSpPr/>
          <p:nvPr/>
        </p:nvSpPr>
        <p:spPr bwMode="auto">
          <a:xfrm rot="900000">
            <a:off x="8355725" y="5046643"/>
            <a:ext cx="1083447" cy="45374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0" name="円/楕円 259"/>
          <p:cNvSpPr/>
          <p:nvPr/>
        </p:nvSpPr>
        <p:spPr bwMode="auto">
          <a:xfrm>
            <a:off x="7978975" y="5180932"/>
            <a:ext cx="1388546" cy="1079307"/>
          </a:xfrm>
          <a:prstGeom prst="ellipse">
            <a:avLst/>
          </a:pr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61" name="グループ化 260"/>
          <p:cNvGrpSpPr/>
          <p:nvPr/>
        </p:nvGrpSpPr>
        <p:grpSpPr>
          <a:xfrm rot="816813">
            <a:off x="8712886" y="5511587"/>
            <a:ext cx="554317" cy="658899"/>
            <a:chOff x="1162051" y="5642023"/>
            <a:chExt cx="554317" cy="523530"/>
          </a:xfrm>
        </p:grpSpPr>
        <p:sp>
          <p:nvSpPr>
            <p:cNvPr id="262" name="アーチ 261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4" name="円/楕円 263"/>
          <p:cNvSpPr/>
          <p:nvPr/>
        </p:nvSpPr>
        <p:spPr bwMode="auto">
          <a:xfrm rot="919698">
            <a:off x="8381755" y="5200287"/>
            <a:ext cx="774571" cy="1066078"/>
          </a:xfrm>
          <a:prstGeom prst="ellipse">
            <a:avLst/>
          </a:prstGeom>
          <a:solidFill>
            <a:srgbClr val="FF9900"/>
          </a:solidFill>
          <a:ln w="9525">
            <a:noFill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二等辺三角形 268"/>
          <p:cNvSpPr/>
          <p:nvPr/>
        </p:nvSpPr>
        <p:spPr bwMode="auto">
          <a:xfrm flipV="1">
            <a:off x="6194505" y="3402720"/>
            <a:ext cx="461883" cy="292732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0" name="二等辺三角形 269"/>
          <p:cNvSpPr/>
          <p:nvPr/>
        </p:nvSpPr>
        <p:spPr bwMode="auto">
          <a:xfrm flipV="1">
            <a:off x="6962936" y="3402720"/>
            <a:ext cx="461883" cy="292732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1" name="二等辺三角形 270"/>
          <p:cNvSpPr/>
          <p:nvPr/>
        </p:nvSpPr>
        <p:spPr bwMode="auto">
          <a:xfrm>
            <a:off x="6644782" y="3658129"/>
            <a:ext cx="309483" cy="211664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2" name="二等辺三角形 271"/>
          <p:cNvSpPr/>
          <p:nvPr/>
        </p:nvSpPr>
        <p:spPr bwMode="auto">
          <a:xfrm>
            <a:off x="6360473" y="4012962"/>
            <a:ext cx="878102" cy="225970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3" name="月 272"/>
          <p:cNvSpPr/>
          <p:nvPr/>
        </p:nvSpPr>
        <p:spPr bwMode="auto">
          <a:xfrm rot="16200000">
            <a:off x="3128510" y="5326892"/>
            <a:ext cx="234609" cy="288949"/>
          </a:xfrm>
          <a:prstGeom prst="moon">
            <a:avLst>
              <a:gd name="adj" fmla="val 77871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4" name="月 273"/>
          <p:cNvSpPr/>
          <p:nvPr/>
        </p:nvSpPr>
        <p:spPr bwMode="auto">
          <a:xfrm rot="16200000">
            <a:off x="2656070" y="5326892"/>
            <a:ext cx="234609" cy="288949"/>
          </a:xfrm>
          <a:prstGeom prst="moon">
            <a:avLst>
              <a:gd name="adj" fmla="val 77871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5" name="円/楕円 16"/>
          <p:cNvSpPr/>
          <p:nvPr/>
        </p:nvSpPr>
        <p:spPr bwMode="auto">
          <a:xfrm>
            <a:off x="2645942" y="5549299"/>
            <a:ext cx="390945" cy="270896"/>
          </a:xfrm>
          <a:custGeom>
            <a:avLst/>
            <a:gdLst>
              <a:gd name="connsiteX0" fmla="*/ 0 w 706642"/>
              <a:gd name="connsiteY0" fmla="*/ 135015 h 270030"/>
              <a:gd name="connsiteX1" fmla="*/ 353321 w 706642"/>
              <a:gd name="connsiteY1" fmla="*/ 0 h 270030"/>
              <a:gd name="connsiteX2" fmla="*/ 706642 w 706642"/>
              <a:gd name="connsiteY2" fmla="*/ 135015 h 270030"/>
              <a:gd name="connsiteX3" fmla="*/ 353321 w 706642"/>
              <a:gd name="connsiteY3" fmla="*/ 270030 h 270030"/>
              <a:gd name="connsiteX4" fmla="*/ 0 w 706642"/>
              <a:gd name="connsiteY4" fmla="*/ 135015 h 270030"/>
              <a:gd name="connsiteX0" fmla="*/ 0 w 713060"/>
              <a:gd name="connsiteY0" fmla="*/ 135015 h 275530"/>
              <a:gd name="connsiteX1" fmla="*/ 353321 w 713060"/>
              <a:gd name="connsiteY1" fmla="*/ 0 h 275530"/>
              <a:gd name="connsiteX2" fmla="*/ 706642 w 713060"/>
              <a:gd name="connsiteY2" fmla="*/ 135015 h 275530"/>
              <a:gd name="connsiteX3" fmla="*/ 564555 w 713060"/>
              <a:gd name="connsiteY3" fmla="*/ 238140 h 275530"/>
              <a:gd name="connsiteX4" fmla="*/ 353321 w 713060"/>
              <a:gd name="connsiteY4" fmla="*/ 270030 h 275530"/>
              <a:gd name="connsiteX5" fmla="*/ 0 w 713060"/>
              <a:gd name="connsiteY5" fmla="*/ 135015 h 275530"/>
              <a:gd name="connsiteX0" fmla="*/ 0 w 706656"/>
              <a:gd name="connsiteY0" fmla="*/ 138608 h 279123"/>
              <a:gd name="connsiteX1" fmla="*/ 353321 w 706656"/>
              <a:gd name="connsiteY1" fmla="*/ 3593 h 279123"/>
              <a:gd name="connsiteX2" fmla="*/ 556935 w 706656"/>
              <a:gd name="connsiteY2" fmla="*/ 47423 h 279123"/>
              <a:gd name="connsiteX3" fmla="*/ 706642 w 706656"/>
              <a:gd name="connsiteY3" fmla="*/ 138608 h 279123"/>
              <a:gd name="connsiteX4" fmla="*/ 564555 w 706656"/>
              <a:gd name="connsiteY4" fmla="*/ 241733 h 279123"/>
              <a:gd name="connsiteX5" fmla="*/ 353321 w 706656"/>
              <a:gd name="connsiteY5" fmla="*/ 273623 h 279123"/>
              <a:gd name="connsiteX6" fmla="*/ 0 w 706656"/>
              <a:gd name="connsiteY6" fmla="*/ 138608 h 279123"/>
              <a:gd name="connsiteX0" fmla="*/ 0 w 586936"/>
              <a:gd name="connsiteY0" fmla="*/ 140193 h 280708"/>
              <a:gd name="connsiteX1" fmla="*/ 353321 w 586936"/>
              <a:gd name="connsiteY1" fmla="*/ 5178 h 280708"/>
              <a:gd name="connsiteX2" fmla="*/ 556935 w 586936"/>
              <a:gd name="connsiteY2" fmla="*/ 49008 h 280708"/>
              <a:gd name="connsiteX3" fmla="*/ 564555 w 586936"/>
              <a:gd name="connsiteY3" fmla="*/ 243318 h 280708"/>
              <a:gd name="connsiteX4" fmla="*/ 353321 w 586936"/>
              <a:gd name="connsiteY4" fmla="*/ 275208 h 280708"/>
              <a:gd name="connsiteX5" fmla="*/ 0 w 586936"/>
              <a:gd name="connsiteY5" fmla="*/ 140193 h 280708"/>
              <a:gd name="connsiteX0" fmla="*/ 564555 w 648375"/>
              <a:gd name="connsiteY0" fmla="*/ 242541 h 279931"/>
              <a:gd name="connsiteX1" fmla="*/ 353321 w 648375"/>
              <a:gd name="connsiteY1" fmla="*/ 274431 h 279931"/>
              <a:gd name="connsiteX2" fmla="*/ 0 w 648375"/>
              <a:gd name="connsiteY2" fmla="*/ 139416 h 279931"/>
              <a:gd name="connsiteX3" fmla="*/ 353321 w 648375"/>
              <a:gd name="connsiteY3" fmla="*/ 4401 h 279931"/>
              <a:gd name="connsiteX4" fmla="*/ 648375 w 648375"/>
              <a:gd name="connsiteY4" fmla="*/ 139671 h 279931"/>
              <a:gd name="connsiteX0" fmla="*/ 564555 w 648375"/>
              <a:gd name="connsiteY0" fmla="*/ 238141 h 275531"/>
              <a:gd name="connsiteX1" fmla="*/ 353321 w 648375"/>
              <a:gd name="connsiteY1" fmla="*/ 270031 h 275531"/>
              <a:gd name="connsiteX2" fmla="*/ 0 w 648375"/>
              <a:gd name="connsiteY2" fmla="*/ 135016 h 275531"/>
              <a:gd name="connsiteX3" fmla="*/ 353321 w 648375"/>
              <a:gd name="connsiteY3" fmla="*/ 1 h 275531"/>
              <a:gd name="connsiteX4" fmla="*/ 648375 w 648375"/>
              <a:gd name="connsiteY4" fmla="*/ 135271 h 275531"/>
              <a:gd name="connsiteX0" fmla="*/ 564555 w 648375"/>
              <a:gd name="connsiteY0" fmla="*/ 238141 h 270896"/>
              <a:gd name="connsiteX1" fmla="*/ 353321 w 648375"/>
              <a:gd name="connsiteY1" fmla="*/ 270031 h 270896"/>
              <a:gd name="connsiteX2" fmla="*/ 0 w 648375"/>
              <a:gd name="connsiteY2" fmla="*/ 135016 h 270896"/>
              <a:gd name="connsiteX3" fmla="*/ 353321 w 648375"/>
              <a:gd name="connsiteY3" fmla="*/ 1 h 270896"/>
              <a:gd name="connsiteX4" fmla="*/ 648375 w 648375"/>
              <a:gd name="connsiteY4" fmla="*/ 135271 h 27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75" h="270896">
                <a:moveTo>
                  <a:pt x="564555" y="238141"/>
                </a:moveTo>
                <a:cubicBezTo>
                  <a:pt x="505668" y="260643"/>
                  <a:pt x="458844" y="260549"/>
                  <a:pt x="353321" y="270031"/>
                </a:cubicBezTo>
                <a:cubicBezTo>
                  <a:pt x="247798" y="279513"/>
                  <a:pt x="0" y="209583"/>
                  <a:pt x="0" y="135016"/>
                </a:cubicBezTo>
                <a:cubicBezTo>
                  <a:pt x="0" y="60449"/>
                  <a:pt x="264308" y="-41"/>
                  <a:pt x="353321" y="1"/>
                </a:cubicBezTo>
                <a:cubicBezTo>
                  <a:pt x="442334" y="43"/>
                  <a:pt x="521729" y="4141"/>
                  <a:pt x="648375" y="135271"/>
                </a:cubicBezTo>
              </a:path>
            </a:pathLst>
          </a:custGeom>
          <a:solidFill>
            <a:srgbClr val="FFC000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6" name="月 275"/>
          <p:cNvSpPr/>
          <p:nvPr/>
        </p:nvSpPr>
        <p:spPr bwMode="auto">
          <a:xfrm rot="16200000">
            <a:off x="4645453" y="5692740"/>
            <a:ext cx="308235" cy="697675"/>
          </a:xfrm>
          <a:prstGeom prst="moon">
            <a:avLst>
              <a:gd name="adj" fmla="val 79743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1" name="月 190"/>
          <p:cNvSpPr/>
          <p:nvPr/>
        </p:nvSpPr>
        <p:spPr bwMode="auto">
          <a:xfrm rot="5400000">
            <a:off x="8099409" y="3321632"/>
            <a:ext cx="425114" cy="433669"/>
          </a:xfrm>
          <a:prstGeom prst="moon">
            <a:avLst>
              <a:gd name="adj" fmla="val 53600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3" name="月 192"/>
          <p:cNvSpPr/>
          <p:nvPr/>
        </p:nvSpPr>
        <p:spPr bwMode="auto">
          <a:xfrm rot="5400000">
            <a:off x="8876649" y="3321633"/>
            <a:ext cx="425114" cy="433669"/>
          </a:xfrm>
          <a:prstGeom prst="moon">
            <a:avLst>
              <a:gd name="adj" fmla="val 53600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4" name="月 193"/>
          <p:cNvSpPr/>
          <p:nvPr/>
        </p:nvSpPr>
        <p:spPr bwMode="auto">
          <a:xfrm rot="16200000">
            <a:off x="8525902" y="3461714"/>
            <a:ext cx="425114" cy="1234286"/>
          </a:xfrm>
          <a:prstGeom prst="moon">
            <a:avLst>
              <a:gd name="adj" fmla="val 53600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8" name="二等辺三角形 197"/>
          <p:cNvSpPr/>
          <p:nvPr/>
        </p:nvSpPr>
        <p:spPr bwMode="auto">
          <a:xfrm flipV="1">
            <a:off x="6030061" y="5427854"/>
            <a:ext cx="490987" cy="291725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9" name="二等辺三角形 198"/>
          <p:cNvSpPr/>
          <p:nvPr/>
        </p:nvSpPr>
        <p:spPr bwMode="auto">
          <a:xfrm flipV="1">
            <a:off x="6578428" y="5427854"/>
            <a:ext cx="667522" cy="291725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4" name="二等辺三角形 203"/>
          <p:cNvSpPr/>
          <p:nvPr/>
        </p:nvSpPr>
        <p:spPr bwMode="auto">
          <a:xfrm>
            <a:off x="6403251" y="5632870"/>
            <a:ext cx="309483" cy="211664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5" name="二等辺三角形 204"/>
          <p:cNvSpPr/>
          <p:nvPr/>
        </p:nvSpPr>
        <p:spPr bwMode="auto">
          <a:xfrm>
            <a:off x="6352138" y="5906018"/>
            <a:ext cx="421822" cy="225970"/>
          </a:xfrm>
          <a:prstGeom prst="triangle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6" name="星 7 205"/>
          <p:cNvSpPr/>
          <p:nvPr/>
        </p:nvSpPr>
        <p:spPr bwMode="auto">
          <a:xfrm>
            <a:off x="8061291" y="5352225"/>
            <a:ext cx="343246" cy="343246"/>
          </a:xfrm>
          <a:prstGeom prst="star7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7" name="星 7 206"/>
          <p:cNvSpPr/>
          <p:nvPr/>
        </p:nvSpPr>
        <p:spPr bwMode="auto">
          <a:xfrm>
            <a:off x="8625171" y="5352225"/>
            <a:ext cx="343246" cy="343246"/>
          </a:xfrm>
          <a:prstGeom prst="star7">
            <a:avLst/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8" name="月 207"/>
          <p:cNvSpPr/>
          <p:nvPr/>
        </p:nvSpPr>
        <p:spPr bwMode="auto">
          <a:xfrm rot="16200000">
            <a:off x="8298359" y="5709419"/>
            <a:ext cx="368035" cy="590378"/>
          </a:xfrm>
          <a:prstGeom prst="moon">
            <a:avLst>
              <a:gd name="adj" fmla="val 68928"/>
            </a:avLst>
          </a:prstGeom>
          <a:solidFill>
            <a:schemeClr val="tx1"/>
          </a:solidFill>
          <a:ln w="28575">
            <a:solidFill>
              <a:srgbClr val="FF660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4790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円/楕円 195"/>
          <p:cNvSpPr/>
          <p:nvPr/>
        </p:nvSpPr>
        <p:spPr bwMode="auto">
          <a:xfrm rot="6461118">
            <a:off x="1299428" y="4707475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2" name="円/楕円 191"/>
          <p:cNvSpPr/>
          <p:nvPr/>
        </p:nvSpPr>
        <p:spPr bwMode="auto">
          <a:xfrm rot="900000">
            <a:off x="908444" y="5046644"/>
            <a:ext cx="1083447" cy="45374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5" name="円/楕円 194"/>
          <p:cNvSpPr/>
          <p:nvPr/>
        </p:nvSpPr>
        <p:spPr bwMode="auto">
          <a:xfrm>
            <a:off x="531694" y="5180933"/>
            <a:ext cx="1388546" cy="107930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8" name="グループ化 47"/>
          <p:cNvGrpSpPr/>
          <p:nvPr/>
        </p:nvGrpSpPr>
        <p:grpSpPr>
          <a:xfrm>
            <a:off x="442432" y="853327"/>
            <a:ext cx="1589720" cy="1550594"/>
            <a:chOff x="376790" y="853326"/>
            <a:chExt cx="1829162" cy="1784143"/>
          </a:xfrm>
          <a:solidFill>
            <a:schemeClr val="tx1"/>
          </a:solidFill>
        </p:grpSpPr>
        <p:sp>
          <p:nvSpPr>
            <p:cNvPr id="16" name="月 15"/>
            <p:cNvSpPr/>
            <p:nvPr/>
          </p:nvSpPr>
          <p:spPr bwMode="auto">
            <a:xfrm rot="3600000">
              <a:off x="1280403" y="787785"/>
              <a:ext cx="225025" cy="356107"/>
            </a:xfrm>
            <a:prstGeom prst="moon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円/楕円 14"/>
            <p:cNvSpPr/>
            <p:nvPr/>
          </p:nvSpPr>
          <p:spPr bwMode="auto">
            <a:xfrm>
              <a:off x="896184" y="1062294"/>
              <a:ext cx="790507" cy="40504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/>
            <p:cNvGrpSpPr/>
            <p:nvPr/>
          </p:nvGrpSpPr>
          <p:grpSpPr>
            <a:xfrm>
              <a:off x="376790" y="1152304"/>
              <a:ext cx="1829162" cy="1485165"/>
              <a:chOff x="2215785" y="2843935"/>
              <a:chExt cx="1829162" cy="1485165"/>
            </a:xfrm>
            <a:grpFill/>
          </p:grpSpPr>
          <p:sp>
            <p:nvSpPr>
              <p:cNvPr id="3" name="円/楕円 2"/>
              <p:cNvSpPr/>
              <p:nvPr/>
            </p:nvSpPr>
            <p:spPr bwMode="auto">
              <a:xfrm>
                <a:off x="2215785" y="2885007"/>
                <a:ext cx="990110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円/楕円 4"/>
              <p:cNvSpPr/>
              <p:nvPr/>
            </p:nvSpPr>
            <p:spPr bwMode="auto">
              <a:xfrm>
                <a:off x="3054837" y="2885007"/>
                <a:ext cx="990110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円/楕円 5"/>
              <p:cNvSpPr/>
              <p:nvPr/>
            </p:nvSpPr>
            <p:spPr bwMode="auto">
              <a:xfrm>
                <a:off x="2649792" y="2843935"/>
                <a:ext cx="9901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/>
            <p:cNvGrpSpPr/>
            <p:nvPr/>
          </p:nvGrpSpPr>
          <p:grpSpPr>
            <a:xfrm>
              <a:off x="703765" y="2011332"/>
              <a:ext cx="1175212" cy="491122"/>
              <a:chOff x="2539351" y="3702963"/>
              <a:chExt cx="1175212" cy="491122"/>
            </a:xfrm>
            <a:grpFill/>
          </p:grpSpPr>
          <p:sp>
            <p:nvSpPr>
              <p:cNvPr id="9" name="月 8"/>
              <p:cNvSpPr/>
              <p:nvPr/>
            </p:nvSpPr>
            <p:spPr bwMode="auto">
              <a:xfrm rot="16200000">
                <a:off x="2881396" y="3360918"/>
                <a:ext cx="491122" cy="1175212"/>
              </a:xfrm>
              <a:prstGeom prst="moon">
                <a:avLst>
                  <a:gd name="adj" fmla="val 6551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フリーフォーム 10"/>
              <p:cNvSpPr/>
              <p:nvPr/>
            </p:nvSpPr>
            <p:spPr bwMode="auto">
              <a:xfrm>
                <a:off x="2667000" y="3752850"/>
                <a:ext cx="129540" cy="133350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33350">
                    <a:moveTo>
                      <a:pt x="0" y="0"/>
                    </a:moveTo>
                    <a:lnTo>
                      <a:pt x="0" y="133350"/>
                    </a:lnTo>
                    <a:lnTo>
                      <a:pt x="108585" y="133350"/>
                    </a:lnTo>
                    <a:lnTo>
                      <a:pt x="108585" y="51435"/>
                    </a:lnTo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 11"/>
              <p:cNvSpPr/>
              <p:nvPr/>
            </p:nvSpPr>
            <p:spPr bwMode="auto">
              <a:xfrm flipH="1">
                <a:off x="3457507" y="3752850"/>
                <a:ext cx="129540" cy="133350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33350">
                    <a:moveTo>
                      <a:pt x="0" y="0"/>
                    </a:moveTo>
                    <a:lnTo>
                      <a:pt x="0" y="133350"/>
                    </a:lnTo>
                    <a:lnTo>
                      <a:pt x="108585" y="133350"/>
                    </a:lnTo>
                    <a:lnTo>
                      <a:pt x="108585" y="51435"/>
                    </a:lnTo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3" name="グループ化 112"/>
          <p:cNvGrpSpPr/>
          <p:nvPr/>
        </p:nvGrpSpPr>
        <p:grpSpPr>
          <a:xfrm>
            <a:off x="402802" y="2779483"/>
            <a:ext cx="1669095" cy="1714123"/>
            <a:chOff x="4873945" y="2573904"/>
            <a:chExt cx="1669095" cy="1714123"/>
          </a:xfrm>
          <a:solidFill>
            <a:schemeClr val="tx1"/>
          </a:solidFill>
        </p:grpSpPr>
        <p:sp>
          <p:nvSpPr>
            <p:cNvPr id="112" name="台形 111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31" name="グループ化 30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  <a:grpFill/>
          </p:grpSpPr>
          <p:sp>
            <p:nvSpPr>
              <p:cNvPr id="27" name="円/楕円 26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円/楕円 28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円/楕円 29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" name="円/楕円 20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円/楕円 21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  <a:grpFill/>
          </p:grpSpPr>
          <p:sp>
            <p:nvSpPr>
              <p:cNvPr id="24" name="円/楕円 23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円/楕円 24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25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9" name="グループ化 48"/>
          <p:cNvGrpSpPr/>
          <p:nvPr/>
        </p:nvGrpSpPr>
        <p:grpSpPr>
          <a:xfrm>
            <a:off x="2309332" y="853327"/>
            <a:ext cx="1589720" cy="1875818"/>
            <a:chOff x="376790" y="853326"/>
            <a:chExt cx="1829162" cy="2158352"/>
          </a:xfrm>
          <a:solidFill>
            <a:schemeClr val="tx1"/>
          </a:solidFill>
        </p:grpSpPr>
        <p:sp>
          <p:nvSpPr>
            <p:cNvPr id="50" name="月 49"/>
            <p:cNvSpPr/>
            <p:nvPr/>
          </p:nvSpPr>
          <p:spPr bwMode="auto">
            <a:xfrm rot="3600000">
              <a:off x="1280403" y="787785"/>
              <a:ext cx="225025" cy="356107"/>
            </a:xfrm>
            <a:prstGeom prst="moon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円/楕円 50"/>
            <p:cNvSpPr/>
            <p:nvPr/>
          </p:nvSpPr>
          <p:spPr bwMode="auto">
            <a:xfrm>
              <a:off x="896184" y="1062294"/>
              <a:ext cx="790507" cy="40504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/>
            <p:cNvGrpSpPr/>
            <p:nvPr/>
          </p:nvGrpSpPr>
          <p:grpSpPr>
            <a:xfrm>
              <a:off x="376790" y="1152303"/>
              <a:ext cx="1829162" cy="1859375"/>
              <a:chOff x="2215785" y="2843934"/>
              <a:chExt cx="1829162" cy="1859375"/>
            </a:xfrm>
            <a:grpFill/>
          </p:grpSpPr>
          <p:sp>
            <p:nvSpPr>
              <p:cNvPr id="59" name="円/楕円 58"/>
              <p:cNvSpPr/>
              <p:nvPr/>
            </p:nvSpPr>
            <p:spPr bwMode="auto">
              <a:xfrm>
                <a:off x="2215785" y="2885007"/>
                <a:ext cx="990110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円/楕円 59"/>
              <p:cNvSpPr/>
              <p:nvPr/>
            </p:nvSpPr>
            <p:spPr bwMode="auto">
              <a:xfrm>
                <a:off x="3054837" y="2885007"/>
                <a:ext cx="990110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円/楕円 61"/>
              <p:cNvSpPr/>
              <p:nvPr/>
            </p:nvSpPr>
            <p:spPr bwMode="auto">
              <a:xfrm>
                <a:off x="2574718" y="3585167"/>
                <a:ext cx="1104732" cy="1118142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円/楕円 196"/>
              <p:cNvSpPr/>
              <p:nvPr/>
            </p:nvSpPr>
            <p:spPr bwMode="auto">
              <a:xfrm>
                <a:off x="2447586" y="3624742"/>
                <a:ext cx="1358996" cy="766626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円/楕円 60"/>
              <p:cNvSpPr/>
              <p:nvPr/>
            </p:nvSpPr>
            <p:spPr bwMode="auto">
              <a:xfrm>
                <a:off x="2649792" y="2843934"/>
                <a:ext cx="9901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703766" y="2011332"/>
              <a:ext cx="1175212" cy="925290"/>
              <a:chOff x="2539352" y="3702963"/>
              <a:chExt cx="1175212" cy="925290"/>
            </a:xfrm>
            <a:grpFill/>
          </p:grpSpPr>
          <p:sp>
            <p:nvSpPr>
              <p:cNvPr id="56" name="月 55"/>
              <p:cNvSpPr/>
              <p:nvPr/>
            </p:nvSpPr>
            <p:spPr bwMode="auto">
              <a:xfrm rot="16200000">
                <a:off x="2664313" y="3578002"/>
                <a:ext cx="925290" cy="1175212"/>
              </a:xfrm>
              <a:prstGeom prst="moon">
                <a:avLst>
                  <a:gd name="adj" fmla="val 6551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フリーフォーム 56"/>
              <p:cNvSpPr/>
              <p:nvPr/>
            </p:nvSpPr>
            <p:spPr bwMode="auto">
              <a:xfrm>
                <a:off x="2667000" y="3815523"/>
                <a:ext cx="129540" cy="192532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  <a:gd name="connsiteX0" fmla="*/ 0 w 108585"/>
                  <a:gd name="connsiteY0" fmla="*/ 0 h 170613"/>
                  <a:gd name="connsiteX1" fmla="*/ 0 w 108585"/>
                  <a:gd name="connsiteY1" fmla="*/ 170613 h 170613"/>
                  <a:gd name="connsiteX2" fmla="*/ 108585 w 108585"/>
                  <a:gd name="connsiteY2" fmla="*/ 170613 h 170613"/>
                  <a:gd name="connsiteX3" fmla="*/ 108585 w 108585"/>
                  <a:gd name="connsiteY3" fmla="*/ 88698 h 170613"/>
                  <a:gd name="connsiteX0" fmla="*/ 1837 w 108585"/>
                  <a:gd name="connsiteY0" fmla="*/ 0 h 192532"/>
                  <a:gd name="connsiteX1" fmla="*/ 0 w 108585"/>
                  <a:gd name="connsiteY1" fmla="*/ 192532 h 192532"/>
                  <a:gd name="connsiteX2" fmla="*/ 108585 w 108585"/>
                  <a:gd name="connsiteY2" fmla="*/ 192532 h 192532"/>
                  <a:gd name="connsiteX3" fmla="*/ 108585 w 108585"/>
                  <a:gd name="connsiteY3" fmla="*/ 110617 h 192532"/>
                  <a:gd name="connsiteX0" fmla="*/ 1837 w 108585"/>
                  <a:gd name="connsiteY0" fmla="*/ 0 h 192532"/>
                  <a:gd name="connsiteX1" fmla="*/ 0 w 108585"/>
                  <a:gd name="connsiteY1" fmla="*/ 192532 h 192532"/>
                  <a:gd name="connsiteX2" fmla="*/ 108585 w 108585"/>
                  <a:gd name="connsiteY2" fmla="*/ 192532 h 192532"/>
                  <a:gd name="connsiteX3" fmla="*/ 108585 w 108585"/>
                  <a:gd name="connsiteY3" fmla="*/ 86506 h 192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92532">
                    <a:moveTo>
                      <a:pt x="1837" y="0"/>
                    </a:moveTo>
                    <a:cubicBezTo>
                      <a:pt x="1225" y="64177"/>
                      <a:pt x="612" y="128355"/>
                      <a:pt x="0" y="192532"/>
                    </a:cubicBezTo>
                    <a:lnTo>
                      <a:pt x="108585" y="192532"/>
                    </a:lnTo>
                    <a:lnTo>
                      <a:pt x="108585" y="86506"/>
                    </a:lnTo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フリーフォーム 57"/>
              <p:cNvSpPr/>
              <p:nvPr/>
            </p:nvSpPr>
            <p:spPr bwMode="auto">
              <a:xfrm flipH="1">
                <a:off x="3457507" y="3800783"/>
                <a:ext cx="129540" cy="196916"/>
              </a:xfrm>
              <a:custGeom>
                <a:avLst/>
                <a:gdLst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8585 w 108585"/>
                  <a:gd name="connsiteY3" fmla="*/ 51435 h 133350"/>
                  <a:gd name="connsiteX0" fmla="*/ 0 w 108585"/>
                  <a:gd name="connsiteY0" fmla="*/ 0 h 133350"/>
                  <a:gd name="connsiteX1" fmla="*/ 0 w 108585"/>
                  <a:gd name="connsiteY1" fmla="*/ 133350 h 133350"/>
                  <a:gd name="connsiteX2" fmla="*/ 108585 w 108585"/>
                  <a:gd name="connsiteY2" fmla="*/ 133350 h 133350"/>
                  <a:gd name="connsiteX3" fmla="*/ 104910 w 108585"/>
                  <a:gd name="connsiteY3" fmla="*/ 27324 h 133350"/>
                  <a:gd name="connsiteX0" fmla="*/ 0 w 108585"/>
                  <a:gd name="connsiteY0" fmla="*/ 0 h 196916"/>
                  <a:gd name="connsiteX1" fmla="*/ 0 w 108585"/>
                  <a:gd name="connsiteY1" fmla="*/ 196916 h 196916"/>
                  <a:gd name="connsiteX2" fmla="*/ 108585 w 108585"/>
                  <a:gd name="connsiteY2" fmla="*/ 196916 h 196916"/>
                  <a:gd name="connsiteX3" fmla="*/ 104910 w 108585"/>
                  <a:gd name="connsiteY3" fmla="*/ 90890 h 196916"/>
                  <a:gd name="connsiteX0" fmla="*/ 0 w 108585"/>
                  <a:gd name="connsiteY0" fmla="*/ 0 h 196916"/>
                  <a:gd name="connsiteX1" fmla="*/ 0 w 108585"/>
                  <a:gd name="connsiteY1" fmla="*/ 196916 h 196916"/>
                  <a:gd name="connsiteX2" fmla="*/ 108585 w 108585"/>
                  <a:gd name="connsiteY2" fmla="*/ 196916 h 196916"/>
                  <a:gd name="connsiteX3" fmla="*/ 106748 w 108585"/>
                  <a:gd name="connsiteY3" fmla="*/ 99658 h 196916"/>
                  <a:gd name="connsiteX0" fmla="*/ 0 w 108585"/>
                  <a:gd name="connsiteY0" fmla="*/ 0 h 185956"/>
                  <a:gd name="connsiteX1" fmla="*/ 0 w 108585"/>
                  <a:gd name="connsiteY1" fmla="*/ 185956 h 185956"/>
                  <a:gd name="connsiteX2" fmla="*/ 108585 w 108585"/>
                  <a:gd name="connsiteY2" fmla="*/ 185956 h 185956"/>
                  <a:gd name="connsiteX3" fmla="*/ 106748 w 108585"/>
                  <a:gd name="connsiteY3" fmla="*/ 88698 h 185956"/>
                  <a:gd name="connsiteX0" fmla="*/ 0 w 108585"/>
                  <a:gd name="connsiteY0" fmla="*/ 0 h 196916"/>
                  <a:gd name="connsiteX1" fmla="*/ 0 w 108585"/>
                  <a:gd name="connsiteY1" fmla="*/ 196916 h 196916"/>
                  <a:gd name="connsiteX2" fmla="*/ 108585 w 108585"/>
                  <a:gd name="connsiteY2" fmla="*/ 196916 h 196916"/>
                  <a:gd name="connsiteX3" fmla="*/ 106748 w 108585"/>
                  <a:gd name="connsiteY3" fmla="*/ 99658 h 196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" h="196916">
                    <a:moveTo>
                      <a:pt x="0" y="0"/>
                    </a:moveTo>
                    <a:lnTo>
                      <a:pt x="0" y="196916"/>
                    </a:lnTo>
                    <a:lnTo>
                      <a:pt x="108585" y="196916"/>
                    </a:lnTo>
                    <a:cubicBezTo>
                      <a:pt x="107973" y="164497"/>
                      <a:pt x="107360" y="132077"/>
                      <a:pt x="106748" y="99658"/>
                    </a:cubicBezTo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sp>
        <p:nvSpPr>
          <p:cNvPr id="63" name="月 62"/>
          <p:cNvSpPr/>
          <p:nvPr/>
        </p:nvSpPr>
        <p:spPr bwMode="auto">
          <a:xfrm rot="5400000">
            <a:off x="2491887" y="1348711"/>
            <a:ext cx="425114" cy="433669"/>
          </a:xfrm>
          <a:prstGeom prst="moon">
            <a:avLst>
              <a:gd name="adj" fmla="val 536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5" name="月 64"/>
          <p:cNvSpPr/>
          <p:nvPr/>
        </p:nvSpPr>
        <p:spPr bwMode="auto">
          <a:xfrm rot="5400000">
            <a:off x="3269127" y="1348712"/>
            <a:ext cx="425114" cy="433669"/>
          </a:xfrm>
          <a:prstGeom prst="moon">
            <a:avLst>
              <a:gd name="adj" fmla="val 536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97" name="グループ化 96"/>
          <p:cNvGrpSpPr/>
          <p:nvPr/>
        </p:nvGrpSpPr>
        <p:grpSpPr>
          <a:xfrm>
            <a:off x="4153372" y="853327"/>
            <a:ext cx="1589720" cy="1550594"/>
            <a:chOff x="4153372" y="853327"/>
            <a:chExt cx="1589720" cy="1550594"/>
          </a:xfrm>
          <a:solidFill>
            <a:schemeClr val="tx1"/>
          </a:solidFill>
        </p:grpSpPr>
        <p:grpSp>
          <p:nvGrpSpPr>
            <p:cNvPr id="66" name="グループ化 65"/>
            <p:cNvGrpSpPr/>
            <p:nvPr/>
          </p:nvGrpSpPr>
          <p:grpSpPr>
            <a:xfrm>
              <a:off x="4153372" y="853327"/>
              <a:ext cx="1589720" cy="1550594"/>
              <a:chOff x="376790" y="853326"/>
              <a:chExt cx="1829162" cy="1784143"/>
            </a:xfrm>
            <a:grpFill/>
          </p:grpSpPr>
          <p:sp>
            <p:nvSpPr>
              <p:cNvPr id="67" name="月 66"/>
              <p:cNvSpPr/>
              <p:nvPr/>
            </p:nvSpPr>
            <p:spPr bwMode="auto">
              <a:xfrm rot="3600000">
                <a:off x="1280403" y="787785"/>
                <a:ext cx="225025" cy="356107"/>
              </a:xfrm>
              <a:prstGeom prst="moon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8" name="円/楕円 67"/>
              <p:cNvSpPr/>
              <p:nvPr/>
            </p:nvSpPr>
            <p:spPr bwMode="auto">
              <a:xfrm>
                <a:off x="896184" y="1062294"/>
                <a:ext cx="790507" cy="4050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" name="グループ化 68"/>
              <p:cNvGrpSpPr/>
              <p:nvPr/>
            </p:nvGrpSpPr>
            <p:grpSpPr>
              <a:xfrm>
                <a:off x="376790" y="1152304"/>
                <a:ext cx="1829162" cy="1485165"/>
                <a:chOff x="2215785" y="2843935"/>
                <a:chExt cx="1829162" cy="1485165"/>
              </a:xfrm>
              <a:grpFill/>
            </p:grpSpPr>
            <p:sp>
              <p:nvSpPr>
                <p:cNvPr id="76" name="円/楕円 75"/>
                <p:cNvSpPr/>
                <p:nvPr/>
              </p:nvSpPr>
              <p:spPr bwMode="auto">
                <a:xfrm>
                  <a:off x="2215785" y="2885007"/>
                  <a:ext cx="990110" cy="140302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円/楕円 76"/>
                <p:cNvSpPr/>
                <p:nvPr/>
              </p:nvSpPr>
              <p:spPr bwMode="auto">
                <a:xfrm>
                  <a:off x="3054837" y="2885007"/>
                  <a:ext cx="990110" cy="140302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円/楕円 77"/>
                <p:cNvSpPr/>
                <p:nvPr/>
              </p:nvSpPr>
              <p:spPr bwMode="auto">
                <a:xfrm>
                  <a:off x="2649792" y="2843935"/>
                  <a:ext cx="990110" cy="148516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0" name="フリーフォーム 79"/>
            <p:cNvSpPr/>
            <p:nvPr/>
          </p:nvSpPr>
          <p:spPr bwMode="auto">
            <a:xfrm>
              <a:off x="4392930" y="1889760"/>
              <a:ext cx="1101090" cy="373380"/>
            </a:xfrm>
            <a:custGeom>
              <a:avLst/>
              <a:gdLst>
                <a:gd name="connsiteX0" fmla="*/ 0 w 1101090"/>
                <a:gd name="connsiteY0" fmla="*/ 270510 h 373380"/>
                <a:gd name="connsiteX1" fmla="*/ 186690 w 1101090"/>
                <a:gd name="connsiteY1" fmla="*/ 0 h 373380"/>
                <a:gd name="connsiteX2" fmla="*/ 217170 w 1101090"/>
                <a:gd name="connsiteY2" fmla="*/ 179070 h 373380"/>
                <a:gd name="connsiteX3" fmla="*/ 377190 w 1101090"/>
                <a:gd name="connsiteY3" fmla="*/ 3810 h 373380"/>
                <a:gd name="connsiteX4" fmla="*/ 438150 w 1101090"/>
                <a:gd name="connsiteY4" fmla="*/ 175260 h 373380"/>
                <a:gd name="connsiteX5" fmla="*/ 582930 w 1101090"/>
                <a:gd name="connsiteY5" fmla="*/ 0 h 373380"/>
                <a:gd name="connsiteX6" fmla="*/ 731520 w 1101090"/>
                <a:gd name="connsiteY6" fmla="*/ 182880 h 373380"/>
                <a:gd name="connsiteX7" fmla="*/ 777240 w 1101090"/>
                <a:gd name="connsiteY7" fmla="*/ 3810 h 373380"/>
                <a:gd name="connsiteX8" fmla="*/ 910590 w 1101090"/>
                <a:gd name="connsiteY8" fmla="*/ 179070 h 373380"/>
                <a:gd name="connsiteX9" fmla="*/ 910590 w 1101090"/>
                <a:gd name="connsiteY9" fmla="*/ 11430 h 373380"/>
                <a:gd name="connsiteX10" fmla="*/ 1101090 w 1101090"/>
                <a:gd name="connsiteY10" fmla="*/ 259080 h 373380"/>
                <a:gd name="connsiteX11" fmla="*/ 929640 w 1101090"/>
                <a:gd name="connsiteY11" fmla="*/ 259080 h 373380"/>
                <a:gd name="connsiteX12" fmla="*/ 914400 w 1101090"/>
                <a:gd name="connsiteY12" fmla="*/ 346710 h 373380"/>
                <a:gd name="connsiteX13" fmla="*/ 742950 w 1101090"/>
                <a:gd name="connsiteY13" fmla="*/ 262890 h 373380"/>
                <a:gd name="connsiteX14" fmla="*/ 594360 w 1101090"/>
                <a:gd name="connsiteY14" fmla="*/ 373380 h 373380"/>
                <a:gd name="connsiteX15" fmla="*/ 445770 w 1101090"/>
                <a:gd name="connsiteY15" fmla="*/ 278130 h 373380"/>
                <a:gd name="connsiteX16" fmla="*/ 384810 w 1101090"/>
                <a:gd name="connsiteY16" fmla="*/ 350520 h 373380"/>
                <a:gd name="connsiteX17" fmla="*/ 217170 w 1101090"/>
                <a:gd name="connsiteY17" fmla="*/ 259080 h 373380"/>
                <a:gd name="connsiteX18" fmla="*/ 0 w 1101090"/>
                <a:gd name="connsiteY18" fmla="*/ 270510 h 373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01090" h="373380">
                  <a:moveTo>
                    <a:pt x="0" y="270510"/>
                  </a:moveTo>
                  <a:lnTo>
                    <a:pt x="186690" y="0"/>
                  </a:lnTo>
                  <a:lnTo>
                    <a:pt x="217170" y="179070"/>
                  </a:lnTo>
                  <a:lnTo>
                    <a:pt x="377190" y="3810"/>
                  </a:lnTo>
                  <a:lnTo>
                    <a:pt x="438150" y="175260"/>
                  </a:lnTo>
                  <a:lnTo>
                    <a:pt x="582930" y="0"/>
                  </a:lnTo>
                  <a:lnTo>
                    <a:pt x="731520" y="182880"/>
                  </a:lnTo>
                  <a:lnTo>
                    <a:pt x="777240" y="3810"/>
                  </a:lnTo>
                  <a:lnTo>
                    <a:pt x="910590" y="179070"/>
                  </a:lnTo>
                  <a:lnTo>
                    <a:pt x="910590" y="11430"/>
                  </a:lnTo>
                  <a:lnTo>
                    <a:pt x="1101090" y="259080"/>
                  </a:lnTo>
                  <a:lnTo>
                    <a:pt x="929640" y="259080"/>
                  </a:lnTo>
                  <a:lnTo>
                    <a:pt x="914400" y="346710"/>
                  </a:lnTo>
                  <a:lnTo>
                    <a:pt x="742950" y="262890"/>
                  </a:lnTo>
                  <a:lnTo>
                    <a:pt x="594360" y="373380"/>
                  </a:lnTo>
                  <a:lnTo>
                    <a:pt x="445770" y="278130"/>
                  </a:lnTo>
                  <a:lnTo>
                    <a:pt x="384810" y="350520"/>
                  </a:lnTo>
                  <a:lnTo>
                    <a:pt x="217170" y="259080"/>
                  </a:lnTo>
                  <a:lnTo>
                    <a:pt x="0" y="270510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3" name="グループ化 82"/>
          <p:cNvGrpSpPr/>
          <p:nvPr/>
        </p:nvGrpSpPr>
        <p:grpSpPr>
          <a:xfrm>
            <a:off x="6043132" y="853327"/>
            <a:ext cx="1589720" cy="1550594"/>
            <a:chOff x="376790" y="853326"/>
            <a:chExt cx="1829162" cy="1784143"/>
          </a:xfrm>
          <a:solidFill>
            <a:schemeClr val="tx1"/>
          </a:solidFill>
        </p:grpSpPr>
        <p:sp>
          <p:nvSpPr>
            <p:cNvPr id="84" name="月 83"/>
            <p:cNvSpPr/>
            <p:nvPr/>
          </p:nvSpPr>
          <p:spPr bwMode="auto">
            <a:xfrm rot="3600000">
              <a:off x="1280403" y="787785"/>
              <a:ext cx="225025" cy="356107"/>
            </a:xfrm>
            <a:prstGeom prst="moon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5" name="円/楕円 84"/>
            <p:cNvSpPr/>
            <p:nvPr/>
          </p:nvSpPr>
          <p:spPr bwMode="auto">
            <a:xfrm>
              <a:off x="896184" y="1062294"/>
              <a:ext cx="790507" cy="405045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" name="グループ化 85"/>
            <p:cNvGrpSpPr/>
            <p:nvPr/>
          </p:nvGrpSpPr>
          <p:grpSpPr>
            <a:xfrm>
              <a:off x="376790" y="1152304"/>
              <a:ext cx="1829162" cy="1485165"/>
              <a:chOff x="2215785" y="2843935"/>
              <a:chExt cx="1829162" cy="1485165"/>
            </a:xfrm>
            <a:grpFill/>
          </p:grpSpPr>
          <p:sp>
            <p:nvSpPr>
              <p:cNvPr id="87" name="円/楕円 86"/>
              <p:cNvSpPr/>
              <p:nvPr/>
            </p:nvSpPr>
            <p:spPr bwMode="auto">
              <a:xfrm>
                <a:off x="2215785" y="2885007"/>
                <a:ext cx="990110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円/楕円 87"/>
              <p:cNvSpPr/>
              <p:nvPr/>
            </p:nvSpPr>
            <p:spPr bwMode="auto">
              <a:xfrm>
                <a:off x="3054837" y="2885007"/>
                <a:ext cx="990110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円/楕円 88"/>
              <p:cNvSpPr/>
              <p:nvPr/>
            </p:nvSpPr>
            <p:spPr bwMode="auto">
              <a:xfrm>
                <a:off x="2649792" y="2843935"/>
                <a:ext cx="9901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9" name="月 98"/>
          <p:cNvSpPr/>
          <p:nvPr/>
        </p:nvSpPr>
        <p:spPr bwMode="auto">
          <a:xfrm rot="16200000">
            <a:off x="6533366" y="1393354"/>
            <a:ext cx="563622" cy="1136186"/>
          </a:xfrm>
          <a:prstGeom prst="moon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0" name="円/楕円 99"/>
          <p:cNvSpPr/>
          <p:nvPr/>
        </p:nvSpPr>
        <p:spPr bwMode="auto">
          <a:xfrm>
            <a:off x="6376589" y="1388364"/>
            <a:ext cx="268230" cy="1996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1" name="円/楕円 100"/>
          <p:cNvSpPr/>
          <p:nvPr/>
        </p:nvSpPr>
        <p:spPr bwMode="auto">
          <a:xfrm>
            <a:off x="7024289" y="1388364"/>
            <a:ext cx="268230" cy="1996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3" name="円/楕円 102"/>
          <p:cNvSpPr/>
          <p:nvPr/>
        </p:nvSpPr>
        <p:spPr bwMode="auto">
          <a:xfrm>
            <a:off x="630970" y="1426078"/>
            <a:ext cx="352024" cy="3520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4" name="円/楕円 103"/>
          <p:cNvSpPr/>
          <p:nvPr/>
        </p:nvSpPr>
        <p:spPr bwMode="auto">
          <a:xfrm>
            <a:off x="1472030" y="1426078"/>
            <a:ext cx="352024" cy="35202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5" name="円/楕円 104"/>
          <p:cNvSpPr/>
          <p:nvPr/>
        </p:nvSpPr>
        <p:spPr bwMode="auto">
          <a:xfrm>
            <a:off x="4318299" y="1426078"/>
            <a:ext cx="530648" cy="2927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06" name="円/楕円 105"/>
          <p:cNvSpPr/>
          <p:nvPr/>
        </p:nvSpPr>
        <p:spPr bwMode="auto">
          <a:xfrm>
            <a:off x="5064324" y="1426078"/>
            <a:ext cx="530648" cy="29273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11" name="グループ化 110"/>
          <p:cNvGrpSpPr/>
          <p:nvPr/>
        </p:nvGrpSpPr>
        <p:grpSpPr>
          <a:xfrm>
            <a:off x="7910032" y="853327"/>
            <a:ext cx="1589720" cy="1550594"/>
            <a:chOff x="7910032" y="853327"/>
            <a:chExt cx="1589720" cy="1550594"/>
          </a:xfrm>
          <a:solidFill>
            <a:schemeClr val="tx1"/>
          </a:solidFill>
        </p:grpSpPr>
        <p:grpSp>
          <p:nvGrpSpPr>
            <p:cNvPr id="90" name="グループ化 89"/>
            <p:cNvGrpSpPr/>
            <p:nvPr/>
          </p:nvGrpSpPr>
          <p:grpSpPr>
            <a:xfrm>
              <a:off x="7910032" y="853327"/>
              <a:ext cx="1589720" cy="1550594"/>
              <a:chOff x="376790" y="853326"/>
              <a:chExt cx="1829162" cy="1784143"/>
            </a:xfrm>
            <a:grpFill/>
          </p:grpSpPr>
          <p:sp>
            <p:nvSpPr>
              <p:cNvPr id="91" name="月 90"/>
              <p:cNvSpPr/>
              <p:nvPr/>
            </p:nvSpPr>
            <p:spPr bwMode="auto">
              <a:xfrm rot="3600000">
                <a:off x="1280403" y="787785"/>
                <a:ext cx="225025" cy="356107"/>
              </a:xfrm>
              <a:prstGeom prst="moon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円/楕円 91"/>
              <p:cNvSpPr/>
              <p:nvPr/>
            </p:nvSpPr>
            <p:spPr bwMode="auto">
              <a:xfrm>
                <a:off x="896184" y="1062294"/>
                <a:ext cx="790507" cy="4050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3" name="グループ化 92"/>
              <p:cNvGrpSpPr/>
              <p:nvPr/>
            </p:nvGrpSpPr>
            <p:grpSpPr>
              <a:xfrm>
                <a:off x="376790" y="1152304"/>
                <a:ext cx="1829162" cy="1485165"/>
                <a:chOff x="2215785" y="2843935"/>
                <a:chExt cx="1829162" cy="1485165"/>
              </a:xfrm>
              <a:grpFill/>
            </p:grpSpPr>
            <p:sp>
              <p:nvSpPr>
                <p:cNvPr id="94" name="円/楕円 93"/>
                <p:cNvSpPr/>
                <p:nvPr/>
              </p:nvSpPr>
              <p:spPr bwMode="auto">
                <a:xfrm>
                  <a:off x="2215785" y="2885007"/>
                  <a:ext cx="990110" cy="140302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円/楕円 94"/>
                <p:cNvSpPr/>
                <p:nvPr/>
              </p:nvSpPr>
              <p:spPr bwMode="auto">
                <a:xfrm>
                  <a:off x="3054837" y="2885007"/>
                  <a:ext cx="990110" cy="1403020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円/楕円 95"/>
                <p:cNvSpPr/>
                <p:nvPr/>
              </p:nvSpPr>
              <p:spPr bwMode="auto">
                <a:xfrm>
                  <a:off x="2649792" y="2843935"/>
                  <a:ext cx="990110" cy="1485165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7" name="二等辺三角形 106"/>
            <p:cNvSpPr/>
            <p:nvPr/>
          </p:nvSpPr>
          <p:spPr bwMode="auto">
            <a:xfrm>
              <a:off x="8099931" y="1392674"/>
              <a:ext cx="461883" cy="292732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" name="二等辺三角形 107"/>
            <p:cNvSpPr/>
            <p:nvPr/>
          </p:nvSpPr>
          <p:spPr bwMode="auto">
            <a:xfrm>
              <a:off x="8868362" y="1392674"/>
              <a:ext cx="461883" cy="292732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9" name="二等辺三角形 108"/>
            <p:cNvSpPr/>
            <p:nvPr/>
          </p:nvSpPr>
          <p:spPr bwMode="auto">
            <a:xfrm>
              <a:off x="8550208" y="1648083"/>
              <a:ext cx="309483" cy="211664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二等辺三角形 109"/>
            <p:cNvSpPr/>
            <p:nvPr/>
          </p:nvSpPr>
          <p:spPr bwMode="auto">
            <a:xfrm flipV="1">
              <a:off x="8265899" y="2002916"/>
              <a:ext cx="878102" cy="225970"/>
            </a:xfrm>
            <a:prstGeom prst="triangl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2249890" y="2779483"/>
            <a:ext cx="1669095" cy="1714123"/>
            <a:chOff x="4873945" y="2573904"/>
            <a:chExt cx="1669095" cy="1714123"/>
          </a:xfrm>
          <a:solidFill>
            <a:schemeClr val="tx1"/>
          </a:solidFill>
        </p:grpSpPr>
        <p:sp>
          <p:nvSpPr>
            <p:cNvPr id="135" name="台形 134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6" name="グループ化 135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  <a:grpFill/>
          </p:grpSpPr>
          <p:sp>
            <p:nvSpPr>
              <p:cNvPr id="143" name="円/楕円 142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円/楕円 143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円/楕円 144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7" name="円/楕円 136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円/楕円 137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9" name="グループ化 138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  <a:grpFill/>
          </p:grpSpPr>
          <p:sp>
            <p:nvSpPr>
              <p:cNvPr id="140" name="円/楕円 139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円/楕円 140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円/楕円 141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6" name="グループ化 145"/>
          <p:cNvGrpSpPr/>
          <p:nvPr/>
        </p:nvGrpSpPr>
        <p:grpSpPr>
          <a:xfrm>
            <a:off x="4103074" y="2779483"/>
            <a:ext cx="1669095" cy="1714123"/>
            <a:chOff x="4873945" y="2573904"/>
            <a:chExt cx="1669095" cy="1714123"/>
          </a:xfrm>
          <a:solidFill>
            <a:schemeClr val="tx1"/>
          </a:solidFill>
        </p:grpSpPr>
        <p:sp>
          <p:nvSpPr>
            <p:cNvPr id="147" name="台形 146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48" name="グループ化 147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  <a:grpFill/>
          </p:grpSpPr>
          <p:sp>
            <p:nvSpPr>
              <p:cNvPr id="155" name="円/楕円 154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円/楕円 155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円/楕円 156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円/楕円 148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円/楕円 149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  <a:grpFill/>
          </p:grpSpPr>
          <p:sp>
            <p:nvSpPr>
              <p:cNvPr id="152" name="円/楕円 151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円/楕円 152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円/楕円 153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8" name="グループ化 157"/>
          <p:cNvGrpSpPr/>
          <p:nvPr/>
        </p:nvGrpSpPr>
        <p:grpSpPr>
          <a:xfrm>
            <a:off x="5998930" y="2779483"/>
            <a:ext cx="1669095" cy="1714123"/>
            <a:chOff x="4873945" y="2573904"/>
            <a:chExt cx="1669095" cy="1714123"/>
          </a:xfrm>
          <a:solidFill>
            <a:schemeClr val="tx1"/>
          </a:solidFill>
        </p:grpSpPr>
        <p:sp>
          <p:nvSpPr>
            <p:cNvPr id="159" name="台形 158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0" name="グループ化 159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  <a:grpFill/>
          </p:grpSpPr>
          <p:sp>
            <p:nvSpPr>
              <p:cNvPr id="167" name="円/楕円 166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円/楕円 167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円/楕円 168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1" name="円/楕円 160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円/楕円 161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3" name="グループ化 162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  <a:grpFill/>
          </p:grpSpPr>
          <p:sp>
            <p:nvSpPr>
              <p:cNvPr id="164" name="円/楕円 163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円/楕円 164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円/楕円 165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70" name="グループ化 169"/>
          <p:cNvGrpSpPr/>
          <p:nvPr/>
        </p:nvGrpSpPr>
        <p:grpSpPr>
          <a:xfrm>
            <a:off x="7864306" y="2779483"/>
            <a:ext cx="1669095" cy="1714123"/>
            <a:chOff x="4873945" y="2573904"/>
            <a:chExt cx="1669095" cy="1714123"/>
          </a:xfrm>
          <a:solidFill>
            <a:schemeClr val="tx1"/>
          </a:solidFill>
        </p:grpSpPr>
        <p:sp>
          <p:nvSpPr>
            <p:cNvPr id="171" name="台形 170"/>
            <p:cNvSpPr/>
            <p:nvPr/>
          </p:nvSpPr>
          <p:spPr bwMode="auto">
            <a:xfrm rot="10800000">
              <a:off x="5630869" y="2573904"/>
              <a:ext cx="166722" cy="249493"/>
            </a:xfrm>
            <a:prstGeom prst="trapezoid">
              <a:avLst>
                <a:gd name="adj" fmla="val 36427"/>
              </a:avLst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2" name="グループ化 171"/>
            <p:cNvGrpSpPr/>
            <p:nvPr/>
          </p:nvGrpSpPr>
          <p:grpSpPr>
            <a:xfrm>
              <a:off x="5448382" y="2729145"/>
              <a:ext cx="546018" cy="227415"/>
              <a:chOff x="4783806" y="4644135"/>
              <a:chExt cx="699198" cy="405045"/>
            </a:xfrm>
            <a:grpFill/>
          </p:grpSpPr>
          <p:sp>
            <p:nvSpPr>
              <p:cNvPr id="179" name="円/楕円 178"/>
              <p:cNvSpPr/>
              <p:nvPr/>
            </p:nvSpPr>
            <p:spPr bwMode="auto">
              <a:xfrm>
                <a:off x="4783806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円/楕円 179"/>
              <p:cNvSpPr/>
              <p:nvPr/>
            </p:nvSpPr>
            <p:spPr bwMode="auto">
              <a:xfrm>
                <a:off x="5142575" y="4693920"/>
                <a:ext cx="340429" cy="35526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円/楕円 180"/>
              <p:cNvSpPr/>
              <p:nvPr/>
            </p:nvSpPr>
            <p:spPr bwMode="auto">
              <a:xfrm>
                <a:off x="4954021" y="4644135"/>
                <a:ext cx="340429" cy="40504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円/楕円 172"/>
            <p:cNvSpPr/>
            <p:nvPr/>
          </p:nvSpPr>
          <p:spPr bwMode="auto">
            <a:xfrm>
              <a:off x="4873945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円/楕円 173"/>
            <p:cNvSpPr/>
            <p:nvPr/>
          </p:nvSpPr>
          <p:spPr bwMode="auto">
            <a:xfrm>
              <a:off x="6039420" y="2956560"/>
              <a:ext cx="503620" cy="1177768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5" name="グループ化 174"/>
            <p:cNvGrpSpPr/>
            <p:nvPr/>
          </p:nvGrpSpPr>
          <p:grpSpPr>
            <a:xfrm>
              <a:off x="5070930" y="2802862"/>
              <a:ext cx="1294311" cy="1485165"/>
              <a:chOff x="2190985" y="2843935"/>
              <a:chExt cx="1878763" cy="1485165"/>
            </a:xfrm>
            <a:grpFill/>
          </p:grpSpPr>
          <p:sp>
            <p:nvSpPr>
              <p:cNvPr id="176" name="円/楕円 175"/>
              <p:cNvSpPr/>
              <p:nvPr/>
            </p:nvSpPr>
            <p:spPr bwMode="auto">
              <a:xfrm>
                <a:off x="2190985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円/楕円 176"/>
              <p:cNvSpPr/>
              <p:nvPr/>
            </p:nvSpPr>
            <p:spPr bwMode="auto">
              <a:xfrm>
                <a:off x="3030037" y="2885007"/>
                <a:ext cx="1039711" cy="1403020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円/楕円 177"/>
              <p:cNvSpPr/>
              <p:nvPr/>
            </p:nvSpPr>
            <p:spPr bwMode="auto">
              <a:xfrm>
                <a:off x="2588643" y="2843935"/>
                <a:ext cx="1112410" cy="1485165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82" name="円/楕円 181"/>
          <p:cNvSpPr/>
          <p:nvPr/>
        </p:nvSpPr>
        <p:spPr bwMode="auto">
          <a:xfrm>
            <a:off x="583740" y="3402720"/>
            <a:ext cx="446484" cy="44648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3" name="円/楕円 182"/>
          <p:cNvSpPr/>
          <p:nvPr/>
        </p:nvSpPr>
        <p:spPr bwMode="auto">
          <a:xfrm>
            <a:off x="1217456" y="3274570"/>
            <a:ext cx="702784" cy="702784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4" name="フリーフォーム 183"/>
          <p:cNvSpPr/>
          <p:nvPr/>
        </p:nvSpPr>
        <p:spPr bwMode="auto">
          <a:xfrm>
            <a:off x="518160" y="3913632"/>
            <a:ext cx="1310640" cy="420624"/>
          </a:xfrm>
          <a:custGeom>
            <a:avLst/>
            <a:gdLst>
              <a:gd name="connsiteX0" fmla="*/ 195072 w 1310640"/>
              <a:gd name="connsiteY0" fmla="*/ 304800 h 420624"/>
              <a:gd name="connsiteX1" fmla="*/ 0 w 1310640"/>
              <a:gd name="connsiteY1" fmla="*/ 6096 h 420624"/>
              <a:gd name="connsiteX2" fmla="*/ 292608 w 1310640"/>
              <a:gd name="connsiteY2" fmla="*/ 170688 h 420624"/>
              <a:gd name="connsiteX3" fmla="*/ 384048 w 1310640"/>
              <a:gd name="connsiteY3" fmla="*/ 30480 h 420624"/>
              <a:gd name="connsiteX4" fmla="*/ 469392 w 1310640"/>
              <a:gd name="connsiteY4" fmla="*/ 207264 h 420624"/>
              <a:gd name="connsiteX5" fmla="*/ 627888 w 1310640"/>
              <a:gd name="connsiteY5" fmla="*/ 0 h 420624"/>
              <a:gd name="connsiteX6" fmla="*/ 774192 w 1310640"/>
              <a:gd name="connsiteY6" fmla="*/ 225552 h 420624"/>
              <a:gd name="connsiteX7" fmla="*/ 932688 w 1310640"/>
              <a:gd name="connsiteY7" fmla="*/ 103632 h 420624"/>
              <a:gd name="connsiteX8" fmla="*/ 944880 w 1310640"/>
              <a:gd name="connsiteY8" fmla="*/ 262128 h 420624"/>
              <a:gd name="connsiteX9" fmla="*/ 1310640 w 1310640"/>
              <a:gd name="connsiteY9" fmla="*/ 121920 h 420624"/>
              <a:gd name="connsiteX10" fmla="*/ 950976 w 1310640"/>
              <a:gd name="connsiteY10" fmla="*/ 414528 h 420624"/>
              <a:gd name="connsiteX11" fmla="*/ 859536 w 1310640"/>
              <a:gd name="connsiteY11" fmla="*/ 335280 h 420624"/>
              <a:gd name="connsiteX12" fmla="*/ 713232 w 1310640"/>
              <a:gd name="connsiteY12" fmla="*/ 420624 h 420624"/>
              <a:gd name="connsiteX13" fmla="*/ 609600 w 1310640"/>
              <a:gd name="connsiteY13" fmla="*/ 316992 h 420624"/>
              <a:gd name="connsiteX14" fmla="*/ 505968 w 1310640"/>
              <a:gd name="connsiteY14" fmla="*/ 414528 h 420624"/>
              <a:gd name="connsiteX15" fmla="*/ 365760 w 1310640"/>
              <a:gd name="connsiteY15" fmla="*/ 280416 h 420624"/>
              <a:gd name="connsiteX16" fmla="*/ 195072 w 1310640"/>
              <a:gd name="connsiteY16" fmla="*/ 304800 h 42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10640" h="420624">
                <a:moveTo>
                  <a:pt x="195072" y="304800"/>
                </a:moveTo>
                <a:lnTo>
                  <a:pt x="0" y="6096"/>
                </a:lnTo>
                <a:lnTo>
                  <a:pt x="292608" y="170688"/>
                </a:lnTo>
                <a:lnTo>
                  <a:pt x="384048" y="30480"/>
                </a:lnTo>
                <a:lnTo>
                  <a:pt x="469392" y="207264"/>
                </a:lnTo>
                <a:lnTo>
                  <a:pt x="627888" y="0"/>
                </a:lnTo>
                <a:lnTo>
                  <a:pt x="774192" y="225552"/>
                </a:lnTo>
                <a:lnTo>
                  <a:pt x="932688" y="103632"/>
                </a:lnTo>
                <a:lnTo>
                  <a:pt x="944880" y="262128"/>
                </a:lnTo>
                <a:lnTo>
                  <a:pt x="1310640" y="121920"/>
                </a:lnTo>
                <a:lnTo>
                  <a:pt x="950976" y="414528"/>
                </a:lnTo>
                <a:lnTo>
                  <a:pt x="859536" y="335280"/>
                </a:lnTo>
                <a:lnTo>
                  <a:pt x="713232" y="420624"/>
                </a:lnTo>
                <a:lnTo>
                  <a:pt x="609600" y="316992"/>
                </a:lnTo>
                <a:lnTo>
                  <a:pt x="505968" y="414528"/>
                </a:lnTo>
                <a:lnTo>
                  <a:pt x="365760" y="280416"/>
                </a:lnTo>
                <a:lnTo>
                  <a:pt x="195072" y="30480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5" name="星 7 184"/>
          <p:cNvSpPr/>
          <p:nvPr/>
        </p:nvSpPr>
        <p:spPr bwMode="auto">
          <a:xfrm>
            <a:off x="2385127" y="3288652"/>
            <a:ext cx="602797" cy="602797"/>
          </a:xfrm>
          <a:prstGeom prst="star7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6" name="星 7 185"/>
          <p:cNvSpPr/>
          <p:nvPr/>
        </p:nvSpPr>
        <p:spPr bwMode="auto">
          <a:xfrm>
            <a:off x="3177607" y="3288652"/>
            <a:ext cx="602797" cy="602797"/>
          </a:xfrm>
          <a:prstGeom prst="star7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7" name="小波 186"/>
          <p:cNvSpPr/>
          <p:nvPr/>
        </p:nvSpPr>
        <p:spPr bwMode="auto">
          <a:xfrm>
            <a:off x="2652154" y="3995927"/>
            <a:ext cx="795610" cy="215963"/>
          </a:xfrm>
          <a:prstGeom prst="doubleWave">
            <a:avLst>
              <a:gd name="adj1" fmla="val 12500"/>
              <a:gd name="adj2" fmla="val -1916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8" name="円/楕円 187"/>
          <p:cNvSpPr/>
          <p:nvPr/>
        </p:nvSpPr>
        <p:spPr bwMode="auto">
          <a:xfrm>
            <a:off x="4268550" y="3402720"/>
            <a:ext cx="377452" cy="37745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89" name="円/楕円 188"/>
          <p:cNvSpPr/>
          <p:nvPr/>
        </p:nvSpPr>
        <p:spPr bwMode="auto">
          <a:xfrm>
            <a:off x="5232214" y="3402720"/>
            <a:ext cx="377452" cy="37745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0" name="アーチ 189"/>
          <p:cNvSpPr/>
          <p:nvPr/>
        </p:nvSpPr>
        <p:spPr bwMode="auto">
          <a:xfrm rot="10800000">
            <a:off x="4290843" y="3093576"/>
            <a:ext cx="1314893" cy="1314893"/>
          </a:xfrm>
          <a:prstGeom prst="blockArc">
            <a:avLst>
              <a:gd name="adj1" fmla="val 11327997"/>
              <a:gd name="adj2" fmla="val 20771475"/>
              <a:gd name="adj3" fmla="val 7569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8" name="グループ化 7"/>
          <p:cNvGrpSpPr/>
          <p:nvPr/>
        </p:nvGrpSpPr>
        <p:grpSpPr>
          <a:xfrm rot="816813">
            <a:off x="1265605" y="5511588"/>
            <a:ext cx="554317" cy="658899"/>
            <a:chOff x="1162051" y="5642023"/>
            <a:chExt cx="554317" cy="523530"/>
          </a:xfrm>
          <a:solidFill>
            <a:schemeClr val="tx1"/>
          </a:solidFill>
        </p:grpSpPr>
        <p:sp>
          <p:nvSpPr>
            <p:cNvPr id="4" name="アーチ 3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円/楕円 6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円/楕円 18"/>
          <p:cNvSpPr/>
          <p:nvPr/>
        </p:nvSpPr>
        <p:spPr bwMode="auto">
          <a:xfrm rot="919698">
            <a:off x="934474" y="5200288"/>
            <a:ext cx="774571" cy="10660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0" name="円/楕円 219"/>
          <p:cNvSpPr/>
          <p:nvPr/>
        </p:nvSpPr>
        <p:spPr bwMode="auto">
          <a:xfrm>
            <a:off x="689038" y="5365430"/>
            <a:ext cx="341185" cy="2232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1" name="円/楕円 220"/>
          <p:cNvSpPr/>
          <p:nvPr/>
        </p:nvSpPr>
        <p:spPr bwMode="auto">
          <a:xfrm>
            <a:off x="1260538" y="5365430"/>
            <a:ext cx="341185" cy="22324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2" name="円/楕円 16"/>
          <p:cNvSpPr/>
          <p:nvPr/>
        </p:nvSpPr>
        <p:spPr bwMode="auto">
          <a:xfrm>
            <a:off x="806982" y="5549299"/>
            <a:ext cx="390945" cy="270896"/>
          </a:xfrm>
          <a:custGeom>
            <a:avLst/>
            <a:gdLst>
              <a:gd name="connsiteX0" fmla="*/ 0 w 706642"/>
              <a:gd name="connsiteY0" fmla="*/ 135015 h 270030"/>
              <a:gd name="connsiteX1" fmla="*/ 353321 w 706642"/>
              <a:gd name="connsiteY1" fmla="*/ 0 h 270030"/>
              <a:gd name="connsiteX2" fmla="*/ 706642 w 706642"/>
              <a:gd name="connsiteY2" fmla="*/ 135015 h 270030"/>
              <a:gd name="connsiteX3" fmla="*/ 353321 w 706642"/>
              <a:gd name="connsiteY3" fmla="*/ 270030 h 270030"/>
              <a:gd name="connsiteX4" fmla="*/ 0 w 706642"/>
              <a:gd name="connsiteY4" fmla="*/ 135015 h 270030"/>
              <a:gd name="connsiteX0" fmla="*/ 0 w 713060"/>
              <a:gd name="connsiteY0" fmla="*/ 135015 h 275530"/>
              <a:gd name="connsiteX1" fmla="*/ 353321 w 713060"/>
              <a:gd name="connsiteY1" fmla="*/ 0 h 275530"/>
              <a:gd name="connsiteX2" fmla="*/ 706642 w 713060"/>
              <a:gd name="connsiteY2" fmla="*/ 135015 h 275530"/>
              <a:gd name="connsiteX3" fmla="*/ 564555 w 713060"/>
              <a:gd name="connsiteY3" fmla="*/ 238140 h 275530"/>
              <a:gd name="connsiteX4" fmla="*/ 353321 w 713060"/>
              <a:gd name="connsiteY4" fmla="*/ 270030 h 275530"/>
              <a:gd name="connsiteX5" fmla="*/ 0 w 713060"/>
              <a:gd name="connsiteY5" fmla="*/ 135015 h 275530"/>
              <a:gd name="connsiteX0" fmla="*/ 0 w 706656"/>
              <a:gd name="connsiteY0" fmla="*/ 138608 h 279123"/>
              <a:gd name="connsiteX1" fmla="*/ 353321 w 706656"/>
              <a:gd name="connsiteY1" fmla="*/ 3593 h 279123"/>
              <a:gd name="connsiteX2" fmla="*/ 556935 w 706656"/>
              <a:gd name="connsiteY2" fmla="*/ 47423 h 279123"/>
              <a:gd name="connsiteX3" fmla="*/ 706642 w 706656"/>
              <a:gd name="connsiteY3" fmla="*/ 138608 h 279123"/>
              <a:gd name="connsiteX4" fmla="*/ 564555 w 706656"/>
              <a:gd name="connsiteY4" fmla="*/ 241733 h 279123"/>
              <a:gd name="connsiteX5" fmla="*/ 353321 w 706656"/>
              <a:gd name="connsiteY5" fmla="*/ 273623 h 279123"/>
              <a:gd name="connsiteX6" fmla="*/ 0 w 706656"/>
              <a:gd name="connsiteY6" fmla="*/ 138608 h 279123"/>
              <a:gd name="connsiteX0" fmla="*/ 0 w 586936"/>
              <a:gd name="connsiteY0" fmla="*/ 140193 h 280708"/>
              <a:gd name="connsiteX1" fmla="*/ 353321 w 586936"/>
              <a:gd name="connsiteY1" fmla="*/ 5178 h 280708"/>
              <a:gd name="connsiteX2" fmla="*/ 556935 w 586936"/>
              <a:gd name="connsiteY2" fmla="*/ 49008 h 280708"/>
              <a:gd name="connsiteX3" fmla="*/ 564555 w 586936"/>
              <a:gd name="connsiteY3" fmla="*/ 243318 h 280708"/>
              <a:gd name="connsiteX4" fmla="*/ 353321 w 586936"/>
              <a:gd name="connsiteY4" fmla="*/ 275208 h 280708"/>
              <a:gd name="connsiteX5" fmla="*/ 0 w 586936"/>
              <a:gd name="connsiteY5" fmla="*/ 140193 h 280708"/>
              <a:gd name="connsiteX0" fmla="*/ 564555 w 648375"/>
              <a:gd name="connsiteY0" fmla="*/ 242541 h 279931"/>
              <a:gd name="connsiteX1" fmla="*/ 353321 w 648375"/>
              <a:gd name="connsiteY1" fmla="*/ 274431 h 279931"/>
              <a:gd name="connsiteX2" fmla="*/ 0 w 648375"/>
              <a:gd name="connsiteY2" fmla="*/ 139416 h 279931"/>
              <a:gd name="connsiteX3" fmla="*/ 353321 w 648375"/>
              <a:gd name="connsiteY3" fmla="*/ 4401 h 279931"/>
              <a:gd name="connsiteX4" fmla="*/ 648375 w 648375"/>
              <a:gd name="connsiteY4" fmla="*/ 139671 h 279931"/>
              <a:gd name="connsiteX0" fmla="*/ 564555 w 648375"/>
              <a:gd name="connsiteY0" fmla="*/ 238141 h 275531"/>
              <a:gd name="connsiteX1" fmla="*/ 353321 w 648375"/>
              <a:gd name="connsiteY1" fmla="*/ 270031 h 275531"/>
              <a:gd name="connsiteX2" fmla="*/ 0 w 648375"/>
              <a:gd name="connsiteY2" fmla="*/ 135016 h 275531"/>
              <a:gd name="connsiteX3" fmla="*/ 353321 w 648375"/>
              <a:gd name="connsiteY3" fmla="*/ 1 h 275531"/>
              <a:gd name="connsiteX4" fmla="*/ 648375 w 648375"/>
              <a:gd name="connsiteY4" fmla="*/ 135271 h 275531"/>
              <a:gd name="connsiteX0" fmla="*/ 564555 w 648375"/>
              <a:gd name="connsiteY0" fmla="*/ 238141 h 270896"/>
              <a:gd name="connsiteX1" fmla="*/ 353321 w 648375"/>
              <a:gd name="connsiteY1" fmla="*/ 270031 h 270896"/>
              <a:gd name="connsiteX2" fmla="*/ 0 w 648375"/>
              <a:gd name="connsiteY2" fmla="*/ 135016 h 270896"/>
              <a:gd name="connsiteX3" fmla="*/ 353321 w 648375"/>
              <a:gd name="connsiteY3" fmla="*/ 1 h 270896"/>
              <a:gd name="connsiteX4" fmla="*/ 648375 w 648375"/>
              <a:gd name="connsiteY4" fmla="*/ 135271 h 27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75" h="270896">
                <a:moveTo>
                  <a:pt x="564555" y="238141"/>
                </a:moveTo>
                <a:cubicBezTo>
                  <a:pt x="505668" y="260643"/>
                  <a:pt x="458844" y="260549"/>
                  <a:pt x="353321" y="270031"/>
                </a:cubicBezTo>
                <a:cubicBezTo>
                  <a:pt x="247798" y="279513"/>
                  <a:pt x="0" y="209583"/>
                  <a:pt x="0" y="135016"/>
                </a:cubicBezTo>
                <a:cubicBezTo>
                  <a:pt x="0" y="60449"/>
                  <a:pt x="264308" y="-41"/>
                  <a:pt x="353321" y="1"/>
                </a:cubicBezTo>
                <a:cubicBezTo>
                  <a:pt x="442334" y="43"/>
                  <a:pt x="521729" y="4141"/>
                  <a:pt x="648375" y="135271"/>
                </a:cubicBezTo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3" name="月 222"/>
          <p:cNvSpPr/>
          <p:nvPr/>
        </p:nvSpPr>
        <p:spPr bwMode="auto">
          <a:xfrm rot="16200000">
            <a:off x="928597" y="5788218"/>
            <a:ext cx="246063" cy="444553"/>
          </a:xfrm>
          <a:prstGeom prst="moon">
            <a:avLst>
              <a:gd name="adj" fmla="val 77871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5" name="円/楕円 195"/>
          <p:cNvSpPr/>
          <p:nvPr/>
        </p:nvSpPr>
        <p:spPr bwMode="auto">
          <a:xfrm rot="6461118">
            <a:off x="3138388" y="4707475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6" name="円/楕円 225"/>
          <p:cNvSpPr/>
          <p:nvPr/>
        </p:nvSpPr>
        <p:spPr bwMode="auto">
          <a:xfrm rot="900000">
            <a:off x="2747404" y="5046644"/>
            <a:ext cx="1083447" cy="45374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27" name="円/楕円 226"/>
          <p:cNvSpPr/>
          <p:nvPr/>
        </p:nvSpPr>
        <p:spPr bwMode="auto">
          <a:xfrm>
            <a:off x="2370654" y="5180933"/>
            <a:ext cx="1388546" cy="107930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28" name="グループ化 227"/>
          <p:cNvGrpSpPr/>
          <p:nvPr/>
        </p:nvGrpSpPr>
        <p:grpSpPr>
          <a:xfrm rot="816813">
            <a:off x="3104565" y="5511588"/>
            <a:ext cx="554317" cy="658899"/>
            <a:chOff x="1162051" y="5642023"/>
            <a:chExt cx="554317" cy="523530"/>
          </a:xfrm>
          <a:solidFill>
            <a:schemeClr val="tx1"/>
          </a:solidFill>
        </p:grpSpPr>
        <p:sp>
          <p:nvSpPr>
            <p:cNvPr id="229" name="アーチ 228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円/楕円 229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31" name="円/楕円 230"/>
          <p:cNvSpPr/>
          <p:nvPr/>
        </p:nvSpPr>
        <p:spPr bwMode="auto">
          <a:xfrm rot="919698">
            <a:off x="2773434" y="5200288"/>
            <a:ext cx="774571" cy="10660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5" name="月 234"/>
          <p:cNvSpPr/>
          <p:nvPr/>
        </p:nvSpPr>
        <p:spPr bwMode="auto">
          <a:xfrm rot="5400000">
            <a:off x="2767557" y="5788218"/>
            <a:ext cx="246063" cy="444553"/>
          </a:xfrm>
          <a:prstGeom prst="moon">
            <a:avLst>
              <a:gd name="adj" fmla="val 77871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6" name="円/楕円 195"/>
          <p:cNvSpPr/>
          <p:nvPr/>
        </p:nvSpPr>
        <p:spPr bwMode="auto">
          <a:xfrm rot="6461118">
            <a:off x="4997669" y="4707474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7" name="円/楕円 236"/>
          <p:cNvSpPr/>
          <p:nvPr/>
        </p:nvSpPr>
        <p:spPr bwMode="auto">
          <a:xfrm rot="900000">
            <a:off x="4606685" y="5046643"/>
            <a:ext cx="1083447" cy="45374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38" name="円/楕円 237"/>
          <p:cNvSpPr/>
          <p:nvPr/>
        </p:nvSpPr>
        <p:spPr bwMode="auto">
          <a:xfrm>
            <a:off x="4229935" y="5180932"/>
            <a:ext cx="1388546" cy="107930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39" name="グループ化 238"/>
          <p:cNvGrpSpPr/>
          <p:nvPr/>
        </p:nvGrpSpPr>
        <p:grpSpPr>
          <a:xfrm rot="816813">
            <a:off x="4963846" y="5511587"/>
            <a:ext cx="554317" cy="658899"/>
            <a:chOff x="1162051" y="5642023"/>
            <a:chExt cx="554317" cy="523530"/>
          </a:xfrm>
          <a:solidFill>
            <a:schemeClr val="tx1"/>
          </a:solidFill>
        </p:grpSpPr>
        <p:sp>
          <p:nvSpPr>
            <p:cNvPr id="240" name="アーチ 239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円/楕円 240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42" name="円/楕円 241"/>
          <p:cNvSpPr/>
          <p:nvPr/>
        </p:nvSpPr>
        <p:spPr bwMode="auto">
          <a:xfrm rot="919698">
            <a:off x="4632715" y="5200287"/>
            <a:ext cx="774571" cy="10660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3" name="円/楕円 242"/>
          <p:cNvSpPr/>
          <p:nvPr/>
        </p:nvSpPr>
        <p:spPr bwMode="auto">
          <a:xfrm>
            <a:off x="4269582" y="5215766"/>
            <a:ext cx="470402" cy="468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4" name="円/楕円 243"/>
          <p:cNvSpPr/>
          <p:nvPr/>
        </p:nvSpPr>
        <p:spPr bwMode="auto">
          <a:xfrm>
            <a:off x="4841082" y="5215766"/>
            <a:ext cx="470402" cy="46898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5" name="円/楕円 16"/>
          <p:cNvSpPr/>
          <p:nvPr/>
        </p:nvSpPr>
        <p:spPr bwMode="auto">
          <a:xfrm>
            <a:off x="4505223" y="5584131"/>
            <a:ext cx="390945" cy="270896"/>
          </a:xfrm>
          <a:custGeom>
            <a:avLst/>
            <a:gdLst>
              <a:gd name="connsiteX0" fmla="*/ 0 w 706642"/>
              <a:gd name="connsiteY0" fmla="*/ 135015 h 270030"/>
              <a:gd name="connsiteX1" fmla="*/ 353321 w 706642"/>
              <a:gd name="connsiteY1" fmla="*/ 0 h 270030"/>
              <a:gd name="connsiteX2" fmla="*/ 706642 w 706642"/>
              <a:gd name="connsiteY2" fmla="*/ 135015 h 270030"/>
              <a:gd name="connsiteX3" fmla="*/ 353321 w 706642"/>
              <a:gd name="connsiteY3" fmla="*/ 270030 h 270030"/>
              <a:gd name="connsiteX4" fmla="*/ 0 w 706642"/>
              <a:gd name="connsiteY4" fmla="*/ 135015 h 270030"/>
              <a:gd name="connsiteX0" fmla="*/ 0 w 713060"/>
              <a:gd name="connsiteY0" fmla="*/ 135015 h 275530"/>
              <a:gd name="connsiteX1" fmla="*/ 353321 w 713060"/>
              <a:gd name="connsiteY1" fmla="*/ 0 h 275530"/>
              <a:gd name="connsiteX2" fmla="*/ 706642 w 713060"/>
              <a:gd name="connsiteY2" fmla="*/ 135015 h 275530"/>
              <a:gd name="connsiteX3" fmla="*/ 564555 w 713060"/>
              <a:gd name="connsiteY3" fmla="*/ 238140 h 275530"/>
              <a:gd name="connsiteX4" fmla="*/ 353321 w 713060"/>
              <a:gd name="connsiteY4" fmla="*/ 270030 h 275530"/>
              <a:gd name="connsiteX5" fmla="*/ 0 w 713060"/>
              <a:gd name="connsiteY5" fmla="*/ 135015 h 275530"/>
              <a:gd name="connsiteX0" fmla="*/ 0 w 706656"/>
              <a:gd name="connsiteY0" fmla="*/ 138608 h 279123"/>
              <a:gd name="connsiteX1" fmla="*/ 353321 w 706656"/>
              <a:gd name="connsiteY1" fmla="*/ 3593 h 279123"/>
              <a:gd name="connsiteX2" fmla="*/ 556935 w 706656"/>
              <a:gd name="connsiteY2" fmla="*/ 47423 h 279123"/>
              <a:gd name="connsiteX3" fmla="*/ 706642 w 706656"/>
              <a:gd name="connsiteY3" fmla="*/ 138608 h 279123"/>
              <a:gd name="connsiteX4" fmla="*/ 564555 w 706656"/>
              <a:gd name="connsiteY4" fmla="*/ 241733 h 279123"/>
              <a:gd name="connsiteX5" fmla="*/ 353321 w 706656"/>
              <a:gd name="connsiteY5" fmla="*/ 273623 h 279123"/>
              <a:gd name="connsiteX6" fmla="*/ 0 w 706656"/>
              <a:gd name="connsiteY6" fmla="*/ 138608 h 279123"/>
              <a:gd name="connsiteX0" fmla="*/ 0 w 586936"/>
              <a:gd name="connsiteY0" fmla="*/ 140193 h 280708"/>
              <a:gd name="connsiteX1" fmla="*/ 353321 w 586936"/>
              <a:gd name="connsiteY1" fmla="*/ 5178 h 280708"/>
              <a:gd name="connsiteX2" fmla="*/ 556935 w 586936"/>
              <a:gd name="connsiteY2" fmla="*/ 49008 h 280708"/>
              <a:gd name="connsiteX3" fmla="*/ 564555 w 586936"/>
              <a:gd name="connsiteY3" fmla="*/ 243318 h 280708"/>
              <a:gd name="connsiteX4" fmla="*/ 353321 w 586936"/>
              <a:gd name="connsiteY4" fmla="*/ 275208 h 280708"/>
              <a:gd name="connsiteX5" fmla="*/ 0 w 586936"/>
              <a:gd name="connsiteY5" fmla="*/ 140193 h 280708"/>
              <a:gd name="connsiteX0" fmla="*/ 564555 w 648375"/>
              <a:gd name="connsiteY0" fmla="*/ 242541 h 279931"/>
              <a:gd name="connsiteX1" fmla="*/ 353321 w 648375"/>
              <a:gd name="connsiteY1" fmla="*/ 274431 h 279931"/>
              <a:gd name="connsiteX2" fmla="*/ 0 w 648375"/>
              <a:gd name="connsiteY2" fmla="*/ 139416 h 279931"/>
              <a:gd name="connsiteX3" fmla="*/ 353321 w 648375"/>
              <a:gd name="connsiteY3" fmla="*/ 4401 h 279931"/>
              <a:gd name="connsiteX4" fmla="*/ 648375 w 648375"/>
              <a:gd name="connsiteY4" fmla="*/ 139671 h 279931"/>
              <a:gd name="connsiteX0" fmla="*/ 564555 w 648375"/>
              <a:gd name="connsiteY0" fmla="*/ 238141 h 275531"/>
              <a:gd name="connsiteX1" fmla="*/ 353321 w 648375"/>
              <a:gd name="connsiteY1" fmla="*/ 270031 h 275531"/>
              <a:gd name="connsiteX2" fmla="*/ 0 w 648375"/>
              <a:gd name="connsiteY2" fmla="*/ 135016 h 275531"/>
              <a:gd name="connsiteX3" fmla="*/ 353321 w 648375"/>
              <a:gd name="connsiteY3" fmla="*/ 1 h 275531"/>
              <a:gd name="connsiteX4" fmla="*/ 648375 w 648375"/>
              <a:gd name="connsiteY4" fmla="*/ 135271 h 275531"/>
              <a:gd name="connsiteX0" fmla="*/ 564555 w 648375"/>
              <a:gd name="connsiteY0" fmla="*/ 238141 h 270896"/>
              <a:gd name="connsiteX1" fmla="*/ 353321 w 648375"/>
              <a:gd name="connsiteY1" fmla="*/ 270031 h 270896"/>
              <a:gd name="connsiteX2" fmla="*/ 0 w 648375"/>
              <a:gd name="connsiteY2" fmla="*/ 135016 h 270896"/>
              <a:gd name="connsiteX3" fmla="*/ 353321 w 648375"/>
              <a:gd name="connsiteY3" fmla="*/ 1 h 270896"/>
              <a:gd name="connsiteX4" fmla="*/ 648375 w 648375"/>
              <a:gd name="connsiteY4" fmla="*/ 135271 h 27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75" h="270896">
                <a:moveTo>
                  <a:pt x="564555" y="238141"/>
                </a:moveTo>
                <a:cubicBezTo>
                  <a:pt x="505668" y="260643"/>
                  <a:pt x="458844" y="260549"/>
                  <a:pt x="353321" y="270031"/>
                </a:cubicBezTo>
                <a:cubicBezTo>
                  <a:pt x="247798" y="279513"/>
                  <a:pt x="0" y="209583"/>
                  <a:pt x="0" y="135016"/>
                </a:cubicBezTo>
                <a:cubicBezTo>
                  <a:pt x="0" y="60449"/>
                  <a:pt x="264308" y="-41"/>
                  <a:pt x="353321" y="1"/>
                </a:cubicBezTo>
                <a:cubicBezTo>
                  <a:pt x="442334" y="43"/>
                  <a:pt x="521729" y="4141"/>
                  <a:pt x="648375" y="135271"/>
                </a:cubicBezTo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7" name="円/楕円 195"/>
          <p:cNvSpPr/>
          <p:nvPr/>
        </p:nvSpPr>
        <p:spPr bwMode="auto">
          <a:xfrm rot="6461118">
            <a:off x="6872189" y="4707474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8" name="円/楕円 247"/>
          <p:cNvSpPr/>
          <p:nvPr/>
        </p:nvSpPr>
        <p:spPr bwMode="auto">
          <a:xfrm rot="900000">
            <a:off x="6481205" y="5046643"/>
            <a:ext cx="1083447" cy="45374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49" name="円/楕円 248"/>
          <p:cNvSpPr/>
          <p:nvPr/>
        </p:nvSpPr>
        <p:spPr bwMode="auto">
          <a:xfrm>
            <a:off x="6104455" y="5180932"/>
            <a:ext cx="1388546" cy="107930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50" name="グループ化 249"/>
          <p:cNvGrpSpPr/>
          <p:nvPr/>
        </p:nvGrpSpPr>
        <p:grpSpPr>
          <a:xfrm rot="816813">
            <a:off x="6838366" y="5511587"/>
            <a:ext cx="554317" cy="658899"/>
            <a:chOff x="1162051" y="5642023"/>
            <a:chExt cx="554317" cy="523530"/>
          </a:xfrm>
          <a:solidFill>
            <a:schemeClr val="tx1"/>
          </a:solidFill>
        </p:grpSpPr>
        <p:sp>
          <p:nvSpPr>
            <p:cNvPr id="251" name="アーチ 250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251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53" name="円/楕円 252"/>
          <p:cNvSpPr/>
          <p:nvPr/>
        </p:nvSpPr>
        <p:spPr bwMode="auto">
          <a:xfrm rot="919698">
            <a:off x="6507235" y="5200287"/>
            <a:ext cx="774571" cy="10660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8" name="円/楕円 195"/>
          <p:cNvSpPr/>
          <p:nvPr/>
        </p:nvSpPr>
        <p:spPr bwMode="auto">
          <a:xfrm rot="6461118">
            <a:off x="8746709" y="4707474"/>
            <a:ext cx="541880" cy="619224"/>
          </a:xfrm>
          <a:custGeom>
            <a:avLst/>
            <a:gdLst>
              <a:gd name="connsiteX0" fmla="*/ 0 w 1083447"/>
              <a:gd name="connsiteY0" fmla="*/ 394087 h 788174"/>
              <a:gd name="connsiteX1" fmla="*/ 541724 w 1083447"/>
              <a:gd name="connsiteY1" fmla="*/ 0 h 788174"/>
              <a:gd name="connsiteX2" fmla="*/ 1083448 w 1083447"/>
              <a:gd name="connsiteY2" fmla="*/ 394087 h 788174"/>
              <a:gd name="connsiteX3" fmla="*/ 541724 w 1083447"/>
              <a:gd name="connsiteY3" fmla="*/ 788174 h 788174"/>
              <a:gd name="connsiteX4" fmla="*/ 0 w 1083447"/>
              <a:gd name="connsiteY4" fmla="*/ 394087 h 788174"/>
              <a:gd name="connsiteX0" fmla="*/ 279 w 1083727"/>
              <a:gd name="connsiteY0" fmla="*/ 394087 h 788174"/>
              <a:gd name="connsiteX1" fmla="*/ 542003 w 1083727"/>
              <a:gd name="connsiteY1" fmla="*/ 0 h 788174"/>
              <a:gd name="connsiteX2" fmla="*/ 1083727 w 1083727"/>
              <a:gd name="connsiteY2" fmla="*/ 394087 h 788174"/>
              <a:gd name="connsiteX3" fmla="*/ 542003 w 1083727"/>
              <a:gd name="connsiteY3" fmla="*/ 788174 h 788174"/>
              <a:gd name="connsiteX4" fmla="*/ 279 w 1083727"/>
              <a:gd name="connsiteY4" fmla="*/ 394087 h 788174"/>
              <a:gd name="connsiteX0" fmla="*/ 156 w 541880"/>
              <a:gd name="connsiteY0" fmla="*/ 401995 h 803990"/>
              <a:gd name="connsiteX1" fmla="*/ 541880 w 541880"/>
              <a:gd name="connsiteY1" fmla="*/ 7908 h 803990"/>
              <a:gd name="connsiteX2" fmla="*/ 541880 w 541880"/>
              <a:gd name="connsiteY2" fmla="*/ 796082 h 803990"/>
              <a:gd name="connsiteX3" fmla="*/ 156 w 541880"/>
              <a:gd name="connsiteY3" fmla="*/ 401995 h 803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1880" h="803990">
                <a:moveTo>
                  <a:pt x="156" y="401995"/>
                </a:moveTo>
                <a:cubicBezTo>
                  <a:pt x="-9706" y="304425"/>
                  <a:pt x="451593" y="-57773"/>
                  <a:pt x="541880" y="7908"/>
                </a:cubicBezTo>
                <a:cubicBezTo>
                  <a:pt x="632167" y="73589"/>
                  <a:pt x="632167" y="730401"/>
                  <a:pt x="541880" y="796082"/>
                </a:cubicBezTo>
                <a:cubicBezTo>
                  <a:pt x="451593" y="861763"/>
                  <a:pt x="10018" y="499565"/>
                  <a:pt x="156" y="401995"/>
                </a:cubicBezTo>
                <a:close/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9" name="円/楕円 258"/>
          <p:cNvSpPr/>
          <p:nvPr/>
        </p:nvSpPr>
        <p:spPr bwMode="auto">
          <a:xfrm rot="900000">
            <a:off x="8355725" y="5046643"/>
            <a:ext cx="1083447" cy="453749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60" name="円/楕円 259"/>
          <p:cNvSpPr/>
          <p:nvPr/>
        </p:nvSpPr>
        <p:spPr bwMode="auto">
          <a:xfrm>
            <a:off x="7978975" y="5180932"/>
            <a:ext cx="1388546" cy="1079307"/>
          </a:xfrm>
          <a:prstGeom prst="ellipse">
            <a:avLst/>
          </a:pr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261" name="グループ化 260"/>
          <p:cNvGrpSpPr/>
          <p:nvPr/>
        </p:nvGrpSpPr>
        <p:grpSpPr>
          <a:xfrm rot="816813">
            <a:off x="8712886" y="5511587"/>
            <a:ext cx="554317" cy="658899"/>
            <a:chOff x="1162051" y="5642023"/>
            <a:chExt cx="554317" cy="523530"/>
          </a:xfrm>
          <a:solidFill>
            <a:schemeClr val="tx1"/>
          </a:solidFill>
        </p:grpSpPr>
        <p:sp>
          <p:nvSpPr>
            <p:cNvPr id="262" name="アーチ 261"/>
            <p:cNvSpPr/>
            <p:nvPr/>
          </p:nvSpPr>
          <p:spPr bwMode="auto">
            <a:xfrm rot="6929814">
              <a:off x="1169365" y="5634709"/>
              <a:ext cx="523530" cy="538158"/>
            </a:xfrm>
            <a:prstGeom prst="blockArc">
              <a:avLst>
                <a:gd name="adj1" fmla="val 15479503"/>
                <a:gd name="adj2" fmla="val 19069666"/>
                <a:gd name="adj3" fmla="val 18529"/>
              </a:avLst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円/楕円 262"/>
            <p:cNvSpPr/>
            <p:nvPr/>
          </p:nvSpPr>
          <p:spPr bwMode="auto">
            <a:xfrm>
              <a:off x="1605629" y="5803900"/>
              <a:ext cx="110739" cy="110739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64" name="円/楕円 263"/>
          <p:cNvSpPr/>
          <p:nvPr/>
        </p:nvSpPr>
        <p:spPr bwMode="auto">
          <a:xfrm rot="919698">
            <a:off x="8381755" y="5200287"/>
            <a:ext cx="774571" cy="1066078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9" name="二等辺三角形 268"/>
          <p:cNvSpPr/>
          <p:nvPr/>
        </p:nvSpPr>
        <p:spPr bwMode="auto">
          <a:xfrm flipV="1">
            <a:off x="6194505" y="3402720"/>
            <a:ext cx="461883" cy="292732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0" name="二等辺三角形 269"/>
          <p:cNvSpPr/>
          <p:nvPr/>
        </p:nvSpPr>
        <p:spPr bwMode="auto">
          <a:xfrm flipV="1">
            <a:off x="6962936" y="3402720"/>
            <a:ext cx="461883" cy="292732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1" name="二等辺三角形 270"/>
          <p:cNvSpPr/>
          <p:nvPr/>
        </p:nvSpPr>
        <p:spPr bwMode="auto">
          <a:xfrm>
            <a:off x="6644782" y="3658129"/>
            <a:ext cx="309483" cy="211664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2" name="二等辺三角形 271"/>
          <p:cNvSpPr/>
          <p:nvPr/>
        </p:nvSpPr>
        <p:spPr bwMode="auto">
          <a:xfrm>
            <a:off x="6360473" y="4012962"/>
            <a:ext cx="878102" cy="225970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3" name="月 272"/>
          <p:cNvSpPr/>
          <p:nvPr/>
        </p:nvSpPr>
        <p:spPr bwMode="auto">
          <a:xfrm rot="16200000">
            <a:off x="3128510" y="5326892"/>
            <a:ext cx="234609" cy="288949"/>
          </a:xfrm>
          <a:prstGeom prst="moon">
            <a:avLst>
              <a:gd name="adj" fmla="val 77871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4" name="月 273"/>
          <p:cNvSpPr/>
          <p:nvPr/>
        </p:nvSpPr>
        <p:spPr bwMode="auto">
          <a:xfrm rot="16200000">
            <a:off x="2656070" y="5326892"/>
            <a:ext cx="234609" cy="288949"/>
          </a:xfrm>
          <a:prstGeom prst="moon">
            <a:avLst>
              <a:gd name="adj" fmla="val 77871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5" name="円/楕円 16"/>
          <p:cNvSpPr/>
          <p:nvPr/>
        </p:nvSpPr>
        <p:spPr bwMode="auto">
          <a:xfrm>
            <a:off x="2645942" y="5549299"/>
            <a:ext cx="390945" cy="270896"/>
          </a:xfrm>
          <a:custGeom>
            <a:avLst/>
            <a:gdLst>
              <a:gd name="connsiteX0" fmla="*/ 0 w 706642"/>
              <a:gd name="connsiteY0" fmla="*/ 135015 h 270030"/>
              <a:gd name="connsiteX1" fmla="*/ 353321 w 706642"/>
              <a:gd name="connsiteY1" fmla="*/ 0 h 270030"/>
              <a:gd name="connsiteX2" fmla="*/ 706642 w 706642"/>
              <a:gd name="connsiteY2" fmla="*/ 135015 h 270030"/>
              <a:gd name="connsiteX3" fmla="*/ 353321 w 706642"/>
              <a:gd name="connsiteY3" fmla="*/ 270030 h 270030"/>
              <a:gd name="connsiteX4" fmla="*/ 0 w 706642"/>
              <a:gd name="connsiteY4" fmla="*/ 135015 h 270030"/>
              <a:gd name="connsiteX0" fmla="*/ 0 w 713060"/>
              <a:gd name="connsiteY0" fmla="*/ 135015 h 275530"/>
              <a:gd name="connsiteX1" fmla="*/ 353321 w 713060"/>
              <a:gd name="connsiteY1" fmla="*/ 0 h 275530"/>
              <a:gd name="connsiteX2" fmla="*/ 706642 w 713060"/>
              <a:gd name="connsiteY2" fmla="*/ 135015 h 275530"/>
              <a:gd name="connsiteX3" fmla="*/ 564555 w 713060"/>
              <a:gd name="connsiteY3" fmla="*/ 238140 h 275530"/>
              <a:gd name="connsiteX4" fmla="*/ 353321 w 713060"/>
              <a:gd name="connsiteY4" fmla="*/ 270030 h 275530"/>
              <a:gd name="connsiteX5" fmla="*/ 0 w 713060"/>
              <a:gd name="connsiteY5" fmla="*/ 135015 h 275530"/>
              <a:gd name="connsiteX0" fmla="*/ 0 w 706656"/>
              <a:gd name="connsiteY0" fmla="*/ 138608 h 279123"/>
              <a:gd name="connsiteX1" fmla="*/ 353321 w 706656"/>
              <a:gd name="connsiteY1" fmla="*/ 3593 h 279123"/>
              <a:gd name="connsiteX2" fmla="*/ 556935 w 706656"/>
              <a:gd name="connsiteY2" fmla="*/ 47423 h 279123"/>
              <a:gd name="connsiteX3" fmla="*/ 706642 w 706656"/>
              <a:gd name="connsiteY3" fmla="*/ 138608 h 279123"/>
              <a:gd name="connsiteX4" fmla="*/ 564555 w 706656"/>
              <a:gd name="connsiteY4" fmla="*/ 241733 h 279123"/>
              <a:gd name="connsiteX5" fmla="*/ 353321 w 706656"/>
              <a:gd name="connsiteY5" fmla="*/ 273623 h 279123"/>
              <a:gd name="connsiteX6" fmla="*/ 0 w 706656"/>
              <a:gd name="connsiteY6" fmla="*/ 138608 h 279123"/>
              <a:gd name="connsiteX0" fmla="*/ 0 w 586936"/>
              <a:gd name="connsiteY0" fmla="*/ 140193 h 280708"/>
              <a:gd name="connsiteX1" fmla="*/ 353321 w 586936"/>
              <a:gd name="connsiteY1" fmla="*/ 5178 h 280708"/>
              <a:gd name="connsiteX2" fmla="*/ 556935 w 586936"/>
              <a:gd name="connsiteY2" fmla="*/ 49008 h 280708"/>
              <a:gd name="connsiteX3" fmla="*/ 564555 w 586936"/>
              <a:gd name="connsiteY3" fmla="*/ 243318 h 280708"/>
              <a:gd name="connsiteX4" fmla="*/ 353321 w 586936"/>
              <a:gd name="connsiteY4" fmla="*/ 275208 h 280708"/>
              <a:gd name="connsiteX5" fmla="*/ 0 w 586936"/>
              <a:gd name="connsiteY5" fmla="*/ 140193 h 280708"/>
              <a:gd name="connsiteX0" fmla="*/ 564555 w 648375"/>
              <a:gd name="connsiteY0" fmla="*/ 242541 h 279931"/>
              <a:gd name="connsiteX1" fmla="*/ 353321 w 648375"/>
              <a:gd name="connsiteY1" fmla="*/ 274431 h 279931"/>
              <a:gd name="connsiteX2" fmla="*/ 0 w 648375"/>
              <a:gd name="connsiteY2" fmla="*/ 139416 h 279931"/>
              <a:gd name="connsiteX3" fmla="*/ 353321 w 648375"/>
              <a:gd name="connsiteY3" fmla="*/ 4401 h 279931"/>
              <a:gd name="connsiteX4" fmla="*/ 648375 w 648375"/>
              <a:gd name="connsiteY4" fmla="*/ 139671 h 279931"/>
              <a:gd name="connsiteX0" fmla="*/ 564555 w 648375"/>
              <a:gd name="connsiteY0" fmla="*/ 238141 h 275531"/>
              <a:gd name="connsiteX1" fmla="*/ 353321 w 648375"/>
              <a:gd name="connsiteY1" fmla="*/ 270031 h 275531"/>
              <a:gd name="connsiteX2" fmla="*/ 0 w 648375"/>
              <a:gd name="connsiteY2" fmla="*/ 135016 h 275531"/>
              <a:gd name="connsiteX3" fmla="*/ 353321 w 648375"/>
              <a:gd name="connsiteY3" fmla="*/ 1 h 275531"/>
              <a:gd name="connsiteX4" fmla="*/ 648375 w 648375"/>
              <a:gd name="connsiteY4" fmla="*/ 135271 h 275531"/>
              <a:gd name="connsiteX0" fmla="*/ 564555 w 648375"/>
              <a:gd name="connsiteY0" fmla="*/ 238141 h 270896"/>
              <a:gd name="connsiteX1" fmla="*/ 353321 w 648375"/>
              <a:gd name="connsiteY1" fmla="*/ 270031 h 270896"/>
              <a:gd name="connsiteX2" fmla="*/ 0 w 648375"/>
              <a:gd name="connsiteY2" fmla="*/ 135016 h 270896"/>
              <a:gd name="connsiteX3" fmla="*/ 353321 w 648375"/>
              <a:gd name="connsiteY3" fmla="*/ 1 h 270896"/>
              <a:gd name="connsiteX4" fmla="*/ 648375 w 648375"/>
              <a:gd name="connsiteY4" fmla="*/ 135271 h 270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375" h="270896">
                <a:moveTo>
                  <a:pt x="564555" y="238141"/>
                </a:moveTo>
                <a:cubicBezTo>
                  <a:pt x="505668" y="260643"/>
                  <a:pt x="458844" y="260549"/>
                  <a:pt x="353321" y="270031"/>
                </a:cubicBezTo>
                <a:cubicBezTo>
                  <a:pt x="247798" y="279513"/>
                  <a:pt x="0" y="209583"/>
                  <a:pt x="0" y="135016"/>
                </a:cubicBezTo>
                <a:cubicBezTo>
                  <a:pt x="0" y="60449"/>
                  <a:pt x="264308" y="-41"/>
                  <a:pt x="353321" y="1"/>
                </a:cubicBezTo>
                <a:cubicBezTo>
                  <a:pt x="442334" y="43"/>
                  <a:pt x="521729" y="4141"/>
                  <a:pt x="648375" y="135271"/>
                </a:cubicBezTo>
              </a:path>
            </a:pathLst>
          </a:custGeom>
          <a:solidFill>
            <a:schemeClr val="tx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76" name="月 275"/>
          <p:cNvSpPr/>
          <p:nvPr/>
        </p:nvSpPr>
        <p:spPr bwMode="auto">
          <a:xfrm rot="16200000">
            <a:off x="4645453" y="5692740"/>
            <a:ext cx="308235" cy="697675"/>
          </a:xfrm>
          <a:prstGeom prst="moon">
            <a:avLst>
              <a:gd name="adj" fmla="val 79743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1" name="月 190"/>
          <p:cNvSpPr/>
          <p:nvPr/>
        </p:nvSpPr>
        <p:spPr bwMode="auto">
          <a:xfrm rot="5400000">
            <a:off x="8099409" y="3321632"/>
            <a:ext cx="425114" cy="433669"/>
          </a:xfrm>
          <a:prstGeom prst="moon">
            <a:avLst>
              <a:gd name="adj" fmla="val 536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3" name="月 192"/>
          <p:cNvSpPr/>
          <p:nvPr/>
        </p:nvSpPr>
        <p:spPr bwMode="auto">
          <a:xfrm rot="5400000">
            <a:off x="8876649" y="3321633"/>
            <a:ext cx="425114" cy="433669"/>
          </a:xfrm>
          <a:prstGeom prst="moon">
            <a:avLst>
              <a:gd name="adj" fmla="val 536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4" name="月 193"/>
          <p:cNvSpPr/>
          <p:nvPr/>
        </p:nvSpPr>
        <p:spPr bwMode="auto">
          <a:xfrm rot="16200000">
            <a:off x="8525902" y="3461714"/>
            <a:ext cx="425114" cy="1234286"/>
          </a:xfrm>
          <a:prstGeom prst="moon">
            <a:avLst>
              <a:gd name="adj" fmla="val 53600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8" name="二等辺三角形 197"/>
          <p:cNvSpPr/>
          <p:nvPr/>
        </p:nvSpPr>
        <p:spPr bwMode="auto">
          <a:xfrm flipV="1">
            <a:off x="6030061" y="5427854"/>
            <a:ext cx="490987" cy="29172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99" name="二等辺三角形 198"/>
          <p:cNvSpPr/>
          <p:nvPr/>
        </p:nvSpPr>
        <p:spPr bwMode="auto">
          <a:xfrm flipV="1">
            <a:off x="6578428" y="5427854"/>
            <a:ext cx="667522" cy="291725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4" name="二等辺三角形 203"/>
          <p:cNvSpPr/>
          <p:nvPr/>
        </p:nvSpPr>
        <p:spPr bwMode="auto">
          <a:xfrm>
            <a:off x="6403251" y="5632870"/>
            <a:ext cx="309483" cy="211664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5" name="二等辺三角形 204"/>
          <p:cNvSpPr/>
          <p:nvPr/>
        </p:nvSpPr>
        <p:spPr bwMode="auto">
          <a:xfrm>
            <a:off x="6352138" y="5906018"/>
            <a:ext cx="421822" cy="225970"/>
          </a:xfrm>
          <a:prstGeom prst="triangle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6" name="星 7 205"/>
          <p:cNvSpPr/>
          <p:nvPr/>
        </p:nvSpPr>
        <p:spPr bwMode="auto">
          <a:xfrm>
            <a:off x="8061291" y="5352225"/>
            <a:ext cx="343246" cy="343246"/>
          </a:xfrm>
          <a:prstGeom prst="star7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7" name="星 7 206"/>
          <p:cNvSpPr/>
          <p:nvPr/>
        </p:nvSpPr>
        <p:spPr bwMode="auto">
          <a:xfrm>
            <a:off x="8625171" y="5352225"/>
            <a:ext cx="343246" cy="343246"/>
          </a:xfrm>
          <a:prstGeom prst="star7">
            <a:avLst/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08" name="月 207"/>
          <p:cNvSpPr/>
          <p:nvPr/>
        </p:nvSpPr>
        <p:spPr bwMode="auto">
          <a:xfrm rot="16200000">
            <a:off x="8298359" y="5709419"/>
            <a:ext cx="368035" cy="590378"/>
          </a:xfrm>
          <a:prstGeom prst="moon">
            <a:avLst>
              <a:gd name="adj" fmla="val 68928"/>
            </a:avLst>
          </a:prstGeom>
          <a:solidFill>
            <a:schemeClr val="bg1"/>
          </a:solidFill>
          <a:ln w="28575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763361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PPTX088_ハロウィン素材</dc:title>
  <dc:subject>PPTX088_ハロウィン素材</dc:subject>
  <dc:creator>http://www.digipot.net</dc:creator>
  <cp:lastModifiedBy/>
  <cp:revision>1</cp:revision>
  <dcterms:created xsi:type="dcterms:W3CDTF">2013-10-04T06:43:03Z</dcterms:created>
  <dcterms:modified xsi:type="dcterms:W3CDTF">2013-10-04T06:43:07Z</dcterms:modified>
  <cp:category/>
  <cp:version>1</cp:version>
</cp:coreProperties>
</file>