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611869" y="940695"/>
            <a:ext cx="990600" cy="1439862"/>
            <a:chOff x="1308100" y="188913"/>
            <a:chExt cx="990600" cy="1439862"/>
          </a:xfrm>
        </p:grpSpPr>
        <p:sp>
          <p:nvSpPr>
            <p:cNvPr id="3" name="AutoShape 23"/>
            <p:cNvSpPr>
              <a:spLocks noChangeArrowheads="1"/>
            </p:cNvSpPr>
            <p:nvPr/>
          </p:nvSpPr>
          <p:spPr bwMode="auto">
            <a:xfrm>
              <a:off x="1308100" y="1889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76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" name="Rectangle 24"/>
            <p:cNvSpPr>
              <a:spLocks noChangeArrowheads="1"/>
            </p:cNvSpPr>
            <p:nvPr/>
          </p:nvSpPr>
          <p:spPr bwMode="auto">
            <a:xfrm>
              <a:off x="1308100" y="2333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" name="AutoShape 25"/>
            <p:cNvSpPr>
              <a:spLocks noChangeArrowheads="1"/>
            </p:cNvSpPr>
            <p:nvPr/>
          </p:nvSpPr>
          <p:spPr bwMode="auto">
            <a:xfrm>
              <a:off x="1397000" y="638175"/>
              <a:ext cx="90488" cy="40481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AutoShape 26"/>
            <p:cNvSpPr>
              <a:spLocks noChangeArrowheads="1"/>
            </p:cNvSpPr>
            <p:nvPr/>
          </p:nvSpPr>
          <p:spPr bwMode="auto">
            <a:xfrm>
              <a:off x="1397000" y="684213"/>
              <a:ext cx="90488" cy="3143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22530" y="940695"/>
            <a:ext cx="990600" cy="1439862"/>
            <a:chOff x="182563" y="188913"/>
            <a:chExt cx="990600" cy="1439862"/>
          </a:xfrm>
        </p:grpSpPr>
        <p:sp>
          <p:nvSpPr>
            <p:cNvPr id="8" name="AutoShape 35"/>
            <p:cNvSpPr>
              <a:spLocks noChangeArrowheads="1"/>
            </p:cNvSpPr>
            <p:nvPr/>
          </p:nvSpPr>
          <p:spPr bwMode="auto">
            <a:xfrm>
              <a:off x="182563" y="1889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Rectangle 36"/>
            <p:cNvSpPr>
              <a:spLocks noChangeArrowheads="1"/>
            </p:cNvSpPr>
            <p:nvPr/>
          </p:nvSpPr>
          <p:spPr bwMode="auto">
            <a:xfrm>
              <a:off x="182563" y="2333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AutoShape 39"/>
            <p:cNvSpPr>
              <a:spLocks noChangeArrowheads="1"/>
            </p:cNvSpPr>
            <p:nvPr/>
          </p:nvSpPr>
          <p:spPr bwMode="auto">
            <a:xfrm rot="5400000">
              <a:off x="227013" y="277813"/>
              <a:ext cx="315912" cy="315912"/>
            </a:xfrm>
            <a:prstGeom prst="rtTriangl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" name="Group 64"/>
          <p:cNvGrpSpPr>
            <a:grpSpLocks/>
          </p:cNvGrpSpPr>
          <p:nvPr/>
        </p:nvGrpSpPr>
        <p:grpSpPr bwMode="auto">
          <a:xfrm>
            <a:off x="699511" y="4866991"/>
            <a:ext cx="1036637" cy="1439862"/>
            <a:chOff x="143" y="119"/>
            <a:chExt cx="653" cy="907"/>
          </a:xfrm>
        </p:grpSpPr>
        <p:grpSp>
          <p:nvGrpSpPr>
            <p:cNvPr id="12" name="Group 65"/>
            <p:cNvGrpSpPr>
              <a:grpSpLocks/>
            </p:cNvGrpSpPr>
            <p:nvPr/>
          </p:nvGrpSpPr>
          <p:grpSpPr bwMode="auto">
            <a:xfrm>
              <a:off x="143" y="119"/>
              <a:ext cx="624" cy="907"/>
              <a:chOff x="937" y="119"/>
              <a:chExt cx="624" cy="907"/>
            </a:xfrm>
          </p:grpSpPr>
          <p:sp>
            <p:nvSpPr>
              <p:cNvPr id="19" name="AutoShape 66"/>
              <p:cNvSpPr>
                <a:spLocks noChangeArrowheads="1"/>
              </p:cNvSpPr>
              <p:nvPr/>
            </p:nvSpPr>
            <p:spPr bwMode="auto">
              <a:xfrm>
                <a:off x="937" y="119"/>
                <a:ext cx="624" cy="907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965" y="147"/>
                <a:ext cx="567" cy="851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" name="Oval 68"/>
              <p:cNvSpPr>
                <a:spLocks noChangeArrowheads="1"/>
              </p:cNvSpPr>
              <p:nvPr/>
            </p:nvSpPr>
            <p:spPr bwMode="auto">
              <a:xfrm>
                <a:off x="994" y="828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" name="Oval 69"/>
              <p:cNvSpPr>
                <a:spLocks noChangeArrowheads="1"/>
              </p:cNvSpPr>
              <p:nvPr/>
            </p:nvSpPr>
            <p:spPr bwMode="auto">
              <a:xfrm>
                <a:off x="1164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Oval 70"/>
              <p:cNvSpPr>
                <a:spLocks noChangeArrowheads="1"/>
              </p:cNvSpPr>
              <p:nvPr/>
            </p:nvSpPr>
            <p:spPr bwMode="auto">
              <a:xfrm>
                <a:off x="1249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" name="Oval 71"/>
              <p:cNvSpPr>
                <a:spLocks noChangeArrowheads="1"/>
              </p:cNvSpPr>
              <p:nvPr/>
            </p:nvSpPr>
            <p:spPr bwMode="auto">
              <a:xfrm>
                <a:off x="1362" y="91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" name="Oval 72"/>
              <p:cNvSpPr>
                <a:spLocks noChangeArrowheads="1"/>
              </p:cNvSpPr>
              <p:nvPr/>
            </p:nvSpPr>
            <p:spPr bwMode="auto">
              <a:xfrm>
                <a:off x="1419" y="884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Oval 73"/>
              <p:cNvSpPr>
                <a:spLocks noChangeArrowheads="1"/>
              </p:cNvSpPr>
              <p:nvPr/>
            </p:nvSpPr>
            <p:spPr bwMode="auto">
              <a:xfrm>
                <a:off x="1334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" name="Oval 74"/>
              <p:cNvSpPr>
                <a:spLocks noChangeArrowheads="1"/>
              </p:cNvSpPr>
              <p:nvPr/>
            </p:nvSpPr>
            <p:spPr bwMode="auto">
              <a:xfrm>
                <a:off x="1419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" name="AutoShape 75"/>
              <p:cNvSpPr>
                <a:spLocks noChangeArrowheads="1"/>
              </p:cNvSpPr>
              <p:nvPr/>
            </p:nvSpPr>
            <p:spPr bwMode="auto">
              <a:xfrm>
                <a:off x="965" y="799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" name="Rectangle 76"/>
              <p:cNvSpPr>
                <a:spLocks noChangeArrowheads="1"/>
              </p:cNvSpPr>
              <p:nvPr/>
            </p:nvSpPr>
            <p:spPr bwMode="auto">
              <a:xfrm>
                <a:off x="965" y="77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" name="Rectangle 77"/>
              <p:cNvSpPr>
                <a:spLocks noChangeArrowheads="1"/>
              </p:cNvSpPr>
              <p:nvPr/>
            </p:nvSpPr>
            <p:spPr bwMode="auto">
              <a:xfrm>
                <a:off x="965" y="43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1" name="Group 78"/>
              <p:cNvGrpSpPr>
                <a:grpSpLocks/>
              </p:cNvGrpSpPr>
              <p:nvPr/>
            </p:nvGrpSpPr>
            <p:grpSpPr bwMode="auto">
              <a:xfrm>
                <a:off x="994" y="686"/>
                <a:ext cx="516" cy="85"/>
                <a:chOff x="994" y="686"/>
                <a:chExt cx="516" cy="85"/>
              </a:xfrm>
            </p:grpSpPr>
            <p:grpSp>
              <p:nvGrpSpPr>
                <p:cNvPr id="57" name="Group 79"/>
                <p:cNvGrpSpPr>
                  <a:grpSpLocks/>
                </p:cNvGrpSpPr>
                <p:nvPr/>
              </p:nvGrpSpPr>
              <p:grpSpPr bwMode="auto">
                <a:xfrm>
                  <a:off x="994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8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9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0" name="Freeform 8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Group 83"/>
                <p:cNvGrpSpPr>
                  <a:grpSpLocks/>
                </p:cNvGrpSpPr>
                <p:nvPr/>
              </p:nvGrpSpPr>
              <p:grpSpPr bwMode="auto">
                <a:xfrm>
                  <a:off x="1080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5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6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7" name="Freeform 86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87"/>
                <p:cNvGrpSpPr>
                  <a:grpSpLocks/>
                </p:cNvGrpSpPr>
                <p:nvPr/>
              </p:nvGrpSpPr>
              <p:grpSpPr bwMode="auto">
                <a:xfrm>
                  <a:off x="1166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2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3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4" name="Freeform 90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" name="Group 91"/>
                <p:cNvGrpSpPr>
                  <a:grpSpLocks/>
                </p:cNvGrpSpPr>
                <p:nvPr/>
              </p:nvGrpSpPr>
              <p:grpSpPr bwMode="auto">
                <a:xfrm>
                  <a:off x="1252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9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0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1" name="Freeform 94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95"/>
                <p:cNvGrpSpPr>
                  <a:grpSpLocks/>
                </p:cNvGrpSpPr>
                <p:nvPr/>
              </p:nvGrpSpPr>
              <p:grpSpPr bwMode="auto">
                <a:xfrm>
                  <a:off x="1338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6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7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8" name="Freeform 98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2" name="Group 99"/>
                <p:cNvGrpSpPr>
                  <a:grpSpLocks/>
                </p:cNvGrpSpPr>
                <p:nvPr/>
              </p:nvGrpSpPr>
              <p:grpSpPr bwMode="auto">
                <a:xfrm>
                  <a:off x="1425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3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4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5" name="Freeform 10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2" name="Group 103"/>
              <p:cNvGrpSpPr>
                <a:grpSpLocks/>
              </p:cNvGrpSpPr>
              <p:nvPr/>
            </p:nvGrpSpPr>
            <p:grpSpPr bwMode="auto">
              <a:xfrm>
                <a:off x="1036" y="609"/>
                <a:ext cx="429" cy="85"/>
                <a:chOff x="994" y="1054"/>
                <a:chExt cx="429" cy="85"/>
              </a:xfrm>
            </p:grpSpPr>
            <p:grpSp>
              <p:nvGrpSpPr>
                <p:cNvPr id="37" name="Group 104"/>
                <p:cNvGrpSpPr>
                  <a:grpSpLocks/>
                </p:cNvGrpSpPr>
                <p:nvPr/>
              </p:nvGrpSpPr>
              <p:grpSpPr bwMode="auto">
                <a:xfrm>
                  <a:off x="994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54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6" name="Freeform 107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" name="Group 108"/>
                <p:cNvGrpSpPr>
                  <a:grpSpLocks/>
                </p:cNvGrpSpPr>
                <p:nvPr/>
              </p:nvGrpSpPr>
              <p:grpSpPr bwMode="auto">
                <a:xfrm>
                  <a:off x="1080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51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2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3" name="Freeform 111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" name="Group 112"/>
                <p:cNvGrpSpPr>
                  <a:grpSpLocks/>
                </p:cNvGrpSpPr>
                <p:nvPr/>
              </p:nvGrpSpPr>
              <p:grpSpPr bwMode="auto">
                <a:xfrm>
                  <a:off x="1166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8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Freeform 115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" name="Group 116"/>
                <p:cNvGrpSpPr>
                  <a:grpSpLocks/>
                </p:cNvGrpSpPr>
                <p:nvPr/>
              </p:nvGrpSpPr>
              <p:grpSpPr bwMode="auto">
                <a:xfrm>
                  <a:off x="1252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5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6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7" name="Freeform 119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" name="Group 120"/>
                <p:cNvGrpSpPr>
                  <a:grpSpLocks/>
                </p:cNvGrpSpPr>
                <p:nvPr/>
              </p:nvGrpSpPr>
              <p:grpSpPr bwMode="auto">
                <a:xfrm>
                  <a:off x="1338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2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Oval 122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" name="Freeform 123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3" name="Rectangle 124"/>
              <p:cNvSpPr>
                <a:spLocks noChangeArrowheads="1"/>
              </p:cNvSpPr>
              <p:nvPr/>
            </p:nvSpPr>
            <p:spPr bwMode="auto">
              <a:xfrm>
                <a:off x="994" y="317"/>
                <a:ext cx="198" cy="113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Rectangle 125"/>
              <p:cNvSpPr>
                <a:spLocks noChangeArrowheads="1"/>
              </p:cNvSpPr>
              <p:nvPr/>
            </p:nvSpPr>
            <p:spPr bwMode="auto">
              <a:xfrm>
                <a:off x="1192" y="374"/>
                <a:ext cx="56" cy="56"/>
              </a:xfrm>
              <a:prstGeom prst="rect">
                <a:avLst/>
              </a:prstGeom>
              <a:solidFill>
                <a:srgbClr val="9933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Rectangle 126"/>
              <p:cNvSpPr>
                <a:spLocks noChangeArrowheads="1"/>
              </p:cNvSpPr>
              <p:nvPr/>
            </p:nvSpPr>
            <p:spPr bwMode="auto">
              <a:xfrm>
                <a:off x="1277" y="374"/>
                <a:ext cx="142" cy="56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Rectangle 127"/>
              <p:cNvSpPr>
                <a:spLocks noChangeArrowheads="1"/>
              </p:cNvSpPr>
              <p:nvPr/>
            </p:nvSpPr>
            <p:spPr bwMode="auto">
              <a:xfrm>
                <a:off x="1447" y="374"/>
                <a:ext cx="57" cy="56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" name="Group 128"/>
            <p:cNvGrpSpPr>
              <a:grpSpLocks/>
            </p:cNvGrpSpPr>
            <p:nvPr/>
          </p:nvGrpSpPr>
          <p:grpSpPr bwMode="auto">
            <a:xfrm>
              <a:off x="427" y="119"/>
              <a:ext cx="369" cy="907"/>
              <a:chOff x="880" y="119"/>
              <a:chExt cx="341" cy="907"/>
            </a:xfrm>
          </p:grpSpPr>
          <p:sp>
            <p:nvSpPr>
              <p:cNvPr id="14" name="AutoShape 129"/>
              <p:cNvSpPr>
                <a:spLocks noChangeArrowheads="1"/>
              </p:cNvSpPr>
              <p:nvPr/>
            </p:nvSpPr>
            <p:spPr bwMode="auto">
              <a:xfrm>
                <a:off x="880" y="119"/>
                <a:ext cx="85" cy="907"/>
              </a:xfrm>
              <a:prstGeom prst="roundRect">
                <a:avLst>
                  <a:gd name="adj" fmla="val 23894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" name="Group 130"/>
              <p:cNvGrpSpPr>
                <a:grpSpLocks/>
              </p:cNvGrpSpPr>
              <p:nvPr/>
            </p:nvGrpSpPr>
            <p:grpSpPr bwMode="auto">
              <a:xfrm>
                <a:off x="909" y="119"/>
                <a:ext cx="312" cy="907"/>
                <a:chOff x="115" y="119"/>
                <a:chExt cx="624" cy="907"/>
              </a:xfrm>
            </p:grpSpPr>
            <p:sp>
              <p:nvSpPr>
                <p:cNvPr id="16" name="AutoShape 131"/>
                <p:cNvSpPr>
                  <a:spLocks noChangeArrowheads="1"/>
                </p:cNvSpPr>
                <p:nvPr/>
              </p:nvSpPr>
              <p:spPr bwMode="auto">
                <a:xfrm>
                  <a:off x="115" y="119"/>
                  <a:ext cx="624" cy="907"/>
                </a:xfrm>
                <a:prstGeom prst="roundRect">
                  <a:avLst>
                    <a:gd name="adj" fmla="val 384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D7D7D7"/>
                    </a:gs>
                    <a:gs pos="100000">
                      <a:srgbClr val="80808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" name="Rectangle 132"/>
                <p:cNvSpPr>
                  <a:spLocks noChangeArrowheads="1"/>
                </p:cNvSpPr>
                <p:nvPr/>
              </p:nvSpPr>
              <p:spPr bwMode="auto">
                <a:xfrm>
                  <a:off x="115" y="147"/>
                  <a:ext cx="624" cy="851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F4F4F4"/>
                    </a:gs>
                    <a:gs pos="100000">
                      <a:srgbClr val="DDDDDD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" name="AutoShape 133"/>
                <p:cNvSpPr>
                  <a:spLocks noChangeArrowheads="1"/>
                </p:cNvSpPr>
                <p:nvPr/>
              </p:nvSpPr>
              <p:spPr bwMode="auto">
                <a:xfrm rot="5400000">
                  <a:off x="143" y="175"/>
                  <a:ext cx="199" cy="199"/>
                </a:xfrm>
                <a:prstGeom prst="rtTriangle">
                  <a:avLst/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81" name="Group 134"/>
          <p:cNvGrpSpPr>
            <a:grpSpLocks/>
          </p:cNvGrpSpPr>
          <p:nvPr/>
        </p:nvGrpSpPr>
        <p:grpSpPr bwMode="auto">
          <a:xfrm>
            <a:off x="2589644" y="4844766"/>
            <a:ext cx="1036637" cy="1439862"/>
            <a:chOff x="143" y="1111"/>
            <a:chExt cx="653" cy="907"/>
          </a:xfrm>
        </p:grpSpPr>
        <p:grpSp>
          <p:nvGrpSpPr>
            <p:cNvPr id="82" name="Group 135"/>
            <p:cNvGrpSpPr>
              <a:grpSpLocks/>
            </p:cNvGrpSpPr>
            <p:nvPr/>
          </p:nvGrpSpPr>
          <p:grpSpPr bwMode="auto">
            <a:xfrm>
              <a:off x="143" y="1111"/>
              <a:ext cx="624" cy="907"/>
              <a:chOff x="937" y="119"/>
              <a:chExt cx="624" cy="907"/>
            </a:xfrm>
          </p:grpSpPr>
          <p:sp>
            <p:nvSpPr>
              <p:cNvPr id="90" name="AutoShape 136"/>
              <p:cNvSpPr>
                <a:spLocks noChangeArrowheads="1"/>
              </p:cNvSpPr>
              <p:nvPr/>
            </p:nvSpPr>
            <p:spPr bwMode="auto">
              <a:xfrm>
                <a:off x="937" y="119"/>
                <a:ext cx="624" cy="907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Rectangle 137"/>
              <p:cNvSpPr>
                <a:spLocks noChangeArrowheads="1"/>
              </p:cNvSpPr>
              <p:nvPr/>
            </p:nvSpPr>
            <p:spPr bwMode="auto">
              <a:xfrm>
                <a:off x="965" y="147"/>
                <a:ext cx="567" cy="851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Oval 138"/>
              <p:cNvSpPr>
                <a:spLocks noChangeArrowheads="1"/>
              </p:cNvSpPr>
              <p:nvPr/>
            </p:nvSpPr>
            <p:spPr bwMode="auto">
              <a:xfrm>
                <a:off x="994" y="828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Oval 139"/>
              <p:cNvSpPr>
                <a:spLocks noChangeArrowheads="1"/>
              </p:cNvSpPr>
              <p:nvPr/>
            </p:nvSpPr>
            <p:spPr bwMode="auto">
              <a:xfrm>
                <a:off x="1164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Oval 140"/>
              <p:cNvSpPr>
                <a:spLocks noChangeArrowheads="1"/>
              </p:cNvSpPr>
              <p:nvPr/>
            </p:nvSpPr>
            <p:spPr bwMode="auto">
              <a:xfrm>
                <a:off x="1249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Oval 141"/>
              <p:cNvSpPr>
                <a:spLocks noChangeArrowheads="1"/>
              </p:cNvSpPr>
              <p:nvPr/>
            </p:nvSpPr>
            <p:spPr bwMode="auto">
              <a:xfrm>
                <a:off x="1362" y="91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Oval 142"/>
              <p:cNvSpPr>
                <a:spLocks noChangeArrowheads="1"/>
              </p:cNvSpPr>
              <p:nvPr/>
            </p:nvSpPr>
            <p:spPr bwMode="auto">
              <a:xfrm>
                <a:off x="1419" y="884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Oval 143"/>
              <p:cNvSpPr>
                <a:spLocks noChangeArrowheads="1"/>
              </p:cNvSpPr>
              <p:nvPr/>
            </p:nvSpPr>
            <p:spPr bwMode="auto">
              <a:xfrm>
                <a:off x="1334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Oval 144"/>
              <p:cNvSpPr>
                <a:spLocks noChangeArrowheads="1"/>
              </p:cNvSpPr>
              <p:nvPr/>
            </p:nvSpPr>
            <p:spPr bwMode="auto">
              <a:xfrm>
                <a:off x="1419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145"/>
              <p:cNvSpPr>
                <a:spLocks noChangeArrowheads="1"/>
              </p:cNvSpPr>
              <p:nvPr/>
            </p:nvSpPr>
            <p:spPr bwMode="auto">
              <a:xfrm>
                <a:off x="965" y="799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Rectangle 146"/>
              <p:cNvSpPr>
                <a:spLocks noChangeArrowheads="1"/>
              </p:cNvSpPr>
              <p:nvPr/>
            </p:nvSpPr>
            <p:spPr bwMode="auto">
              <a:xfrm>
                <a:off x="965" y="77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Rectangle 147"/>
              <p:cNvSpPr>
                <a:spLocks noChangeArrowheads="1"/>
              </p:cNvSpPr>
              <p:nvPr/>
            </p:nvSpPr>
            <p:spPr bwMode="auto">
              <a:xfrm>
                <a:off x="965" y="43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2" name="Group 148"/>
              <p:cNvGrpSpPr>
                <a:grpSpLocks/>
              </p:cNvGrpSpPr>
              <p:nvPr/>
            </p:nvGrpSpPr>
            <p:grpSpPr bwMode="auto">
              <a:xfrm>
                <a:off x="994" y="686"/>
                <a:ext cx="516" cy="85"/>
                <a:chOff x="994" y="686"/>
                <a:chExt cx="516" cy="85"/>
              </a:xfrm>
            </p:grpSpPr>
            <p:grpSp>
              <p:nvGrpSpPr>
                <p:cNvPr id="128" name="Group 149"/>
                <p:cNvGrpSpPr>
                  <a:grpSpLocks/>
                </p:cNvGrpSpPr>
                <p:nvPr/>
              </p:nvGrpSpPr>
              <p:grpSpPr bwMode="auto">
                <a:xfrm>
                  <a:off x="994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9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0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1" name="Freeform 15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9" name="Group 153"/>
                <p:cNvGrpSpPr>
                  <a:grpSpLocks/>
                </p:cNvGrpSpPr>
                <p:nvPr/>
              </p:nvGrpSpPr>
              <p:grpSpPr bwMode="auto">
                <a:xfrm>
                  <a:off x="1080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6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7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8" name="Freeform 156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" name="Group 157"/>
                <p:cNvGrpSpPr>
                  <a:grpSpLocks/>
                </p:cNvGrpSpPr>
                <p:nvPr/>
              </p:nvGrpSpPr>
              <p:grpSpPr bwMode="auto">
                <a:xfrm>
                  <a:off x="1166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3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4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5" name="Freeform 160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1" name="Group 161"/>
                <p:cNvGrpSpPr>
                  <a:grpSpLocks/>
                </p:cNvGrpSpPr>
                <p:nvPr/>
              </p:nvGrpSpPr>
              <p:grpSpPr bwMode="auto">
                <a:xfrm>
                  <a:off x="1252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0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1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2" name="Freeform 164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" name="Group 165"/>
                <p:cNvGrpSpPr>
                  <a:grpSpLocks/>
                </p:cNvGrpSpPr>
                <p:nvPr/>
              </p:nvGrpSpPr>
              <p:grpSpPr bwMode="auto">
                <a:xfrm>
                  <a:off x="1338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37" name="Oval 166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8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9" name="Freeform 168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3" name="Group 169"/>
                <p:cNvGrpSpPr>
                  <a:grpSpLocks/>
                </p:cNvGrpSpPr>
                <p:nvPr/>
              </p:nvGrpSpPr>
              <p:grpSpPr bwMode="auto">
                <a:xfrm>
                  <a:off x="1425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34" name="Oval 17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5" name="Oval 17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6" name="Freeform 17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3" name="Group 173"/>
              <p:cNvGrpSpPr>
                <a:grpSpLocks/>
              </p:cNvGrpSpPr>
              <p:nvPr/>
            </p:nvGrpSpPr>
            <p:grpSpPr bwMode="auto">
              <a:xfrm>
                <a:off x="1036" y="609"/>
                <a:ext cx="429" cy="85"/>
                <a:chOff x="994" y="1054"/>
                <a:chExt cx="429" cy="85"/>
              </a:xfrm>
            </p:grpSpPr>
            <p:grpSp>
              <p:nvGrpSpPr>
                <p:cNvPr id="108" name="Group 174"/>
                <p:cNvGrpSpPr>
                  <a:grpSpLocks/>
                </p:cNvGrpSpPr>
                <p:nvPr/>
              </p:nvGrpSpPr>
              <p:grpSpPr bwMode="auto">
                <a:xfrm>
                  <a:off x="994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25" name="Oval 175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6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Freeform 177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178"/>
                <p:cNvGrpSpPr>
                  <a:grpSpLocks/>
                </p:cNvGrpSpPr>
                <p:nvPr/>
              </p:nvGrpSpPr>
              <p:grpSpPr bwMode="auto">
                <a:xfrm>
                  <a:off x="1080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22" name="Oval 179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3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4" name="Freeform 181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Group 182"/>
                <p:cNvGrpSpPr>
                  <a:grpSpLocks/>
                </p:cNvGrpSpPr>
                <p:nvPr/>
              </p:nvGrpSpPr>
              <p:grpSpPr bwMode="auto">
                <a:xfrm>
                  <a:off x="1166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9" name="Oval 183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Oval 184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1" name="Freeform 185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Group 186"/>
                <p:cNvGrpSpPr>
                  <a:grpSpLocks/>
                </p:cNvGrpSpPr>
                <p:nvPr/>
              </p:nvGrpSpPr>
              <p:grpSpPr bwMode="auto">
                <a:xfrm>
                  <a:off x="1252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6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7" name="Oval 188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Freeform 189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" name="Group 190"/>
                <p:cNvGrpSpPr>
                  <a:grpSpLocks/>
                </p:cNvGrpSpPr>
                <p:nvPr/>
              </p:nvGrpSpPr>
              <p:grpSpPr bwMode="auto">
                <a:xfrm>
                  <a:off x="1338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3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4" name="Oval 192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5" name="Freeform 193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4" name="Rectangle 194"/>
              <p:cNvSpPr>
                <a:spLocks noChangeArrowheads="1"/>
              </p:cNvSpPr>
              <p:nvPr/>
            </p:nvSpPr>
            <p:spPr bwMode="auto">
              <a:xfrm>
                <a:off x="994" y="317"/>
                <a:ext cx="198" cy="113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Rectangle 195"/>
              <p:cNvSpPr>
                <a:spLocks noChangeArrowheads="1"/>
              </p:cNvSpPr>
              <p:nvPr/>
            </p:nvSpPr>
            <p:spPr bwMode="auto">
              <a:xfrm>
                <a:off x="1192" y="374"/>
                <a:ext cx="56" cy="56"/>
              </a:xfrm>
              <a:prstGeom prst="rect">
                <a:avLst/>
              </a:prstGeom>
              <a:solidFill>
                <a:srgbClr val="9933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Rectangle 196"/>
              <p:cNvSpPr>
                <a:spLocks noChangeArrowheads="1"/>
              </p:cNvSpPr>
              <p:nvPr/>
            </p:nvSpPr>
            <p:spPr bwMode="auto">
              <a:xfrm>
                <a:off x="1277" y="374"/>
                <a:ext cx="142" cy="56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Rectangle 197"/>
              <p:cNvSpPr>
                <a:spLocks noChangeArrowheads="1"/>
              </p:cNvSpPr>
              <p:nvPr/>
            </p:nvSpPr>
            <p:spPr bwMode="auto">
              <a:xfrm>
                <a:off x="1447" y="374"/>
                <a:ext cx="57" cy="56"/>
              </a:xfrm>
              <a:prstGeom prst="rect">
                <a:avLst/>
              </a:prstGeom>
              <a:solidFill>
                <a:srgbClr val="3399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83" name="Group 198"/>
            <p:cNvGrpSpPr>
              <a:grpSpLocks/>
            </p:cNvGrpSpPr>
            <p:nvPr/>
          </p:nvGrpSpPr>
          <p:grpSpPr bwMode="auto">
            <a:xfrm>
              <a:off x="427" y="1111"/>
              <a:ext cx="369" cy="907"/>
              <a:chOff x="880" y="1111"/>
              <a:chExt cx="341" cy="907"/>
            </a:xfrm>
          </p:grpSpPr>
          <p:sp>
            <p:nvSpPr>
              <p:cNvPr id="84" name="AutoShape 199"/>
              <p:cNvSpPr>
                <a:spLocks noChangeArrowheads="1"/>
              </p:cNvSpPr>
              <p:nvPr/>
            </p:nvSpPr>
            <p:spPr bwMode="auto">
              <a:xfrm>
                <a:off x="880" y="1111"/>
                <a:ext cx="85" cy="907"/>
              </a:xfrm>
              <a:prstGeom prst="roundRect">
                <a:avLst>
                  <a:gd name="adj" fmla="val 23894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85" name="Group 200"/>
              <p:cNvGrpSpPr>
                <a:grpSpLocks/>
              </p:cNvGrpSpPr>
              <p:nvPr/>
            </p:nvGrpSpPr>
            <p:grpSpPr bwMode="auto">
              <a:xfrm>
                <a:off x="909" y="1111"/>
                <a:ext cx="312" cy="907"/>
                <a:chOff x="115" y="1111"/>
                <a:chExt cx="624" cy="907"/>
              </a:xfrm>
            </p:grpSpPr>
            <p:sp>
              <p:nvSpPr>
                <p:cNvPr id="86" name="AutoShape 201"/>
                <p:cNvSpPr>
                  <a:spLocks noChangeArrowheads="1"/>
                </p:cNvSpPr>
                <p:nvPr/>
              </p:nvSpPr>
              <p:spPr bwMode="auto">
                <a:xfrm>
                  <a:off x="111" y="1111"/>
                  <a:ext cx="628" cy="907"/>
                </a:xfrm>
                <a:prstGeom prst="roundRect">
                  <a:avLst>
                    <a:gd name="adj" fmla="val 384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176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7" name="Rectangle 202"/>
                <p:cNvSpPr>
                  <a:spLocks noChangeArrowheads="1"/>
                </p:cNvSpPr>
                <p:nvPr/>
              </p:nvSpPr>
              <p:spPr bwMode="auto">
                <a:xfrm>
                  <a:off x="111" y="1139"/>
                  <a:ext cx="628" cy="85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8" name="AutoShape 203"/>
                <p:cNvSpPr>
                  <a:spLocks noChangeArrowheads="1"/>
                </p:cNvSpPr>
                <p:nvPr/>
              </p:nvSpPr>
              <p:spPr bwMode="auto">
                <a:xfrm>
                  <a:off x="171" y="1394"/>
                  <a:ext cx="57" cy="25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9" name="AutoShape 204"/>
                <p:cNvSpPr>
                  <a:spLocks noChangeArrowheads="1"/>
                </p:cNvSpPr>
                <p:nvPr/>
              </p:nvSpPr>
              <p:spPr bwMode="auto">
                <a:xfrm>
                  <a:off x="170" y="1423"/>
                  <a:ext cx="57" cy="19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3176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</p:grpSp>
      </p:grpSp>
      <p:grpSp>
        <p:nvGrpSpPr>
          <p:cNvPr id="152" name="グループ化 151"/>
          <p:cNvGrpSpPr/>
          <p:nvPr/>
        </p:nvGrpSpPr>
        <p:grpSpPr>
          <a:xfrm>
            <a:off x="4547955" y="831162"/>
            <a:ext cx="855095" cy="1592340"/>
            <a:chOff x="7562850" y="4194175"/>
            <a:chExt cx="990600" cy="1844675"/>
          </a:xfrm>
        </p:grpSpPr>
        <p:sp>
          <p:nvSpPr>
            <p:cNvPr id="153" name="AutoShape 40"/>
            <p:cNvSpPr>
              <a:spLocks noChangeArrowheads="1"/>
            </p:cNvSpPr>
            <p:nvPr/>
          </p:nvSpPr>
          <p:spPr bwMode="auto">
            <a:xfrm>
              <a:off x="7562850" y="4914900"/>
              <a:ext cx="990600" cy="11239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4" name="AutoShape 41"/>
            <p:cNvSpPr>
              <a:spLocks noChangeArrowheads="1"/>
            </p:cNvSpPr>
            <p:nvPr/>
          </p:nvSpPr>
          <p:spPr bwMode="auto">
            <a:xfrm>
              <a:off x="7562850" y="41941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7562850" y="4959350"/>
              <a:ext cx="990600" cy="1035050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7562850" y="4240213"/>
              <a:ext cx="990600" cy="630237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AutoShape 45"/>
            <p:cNvSpPr>
              <a:spLocks noChangeArrowheads="1"/>
            </p:cNvSpPr>
            <p:nvPr/>
          </p:nvSpPr>
          <p:spPr bwMode="auto">
            <a:xfrm>
              <a:off x="7608888" y="5227638"/>
              <a:ext cx="90487" cy="4048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AutoShape 46"/>
            <p:cNvSpPr>
              <a:spLocks noChangeArrowheads="1"/>
            </p:cNvSpPr>
            <p:nvPr/>
          </p:nvSpPr>
          <p:spPr bwMode="auto">
            <a:xfrm>
              <a:off x="7631113" y="5251450"/>
              <a:ext cx="44450" cy="36036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AutoShape 47"/>
            <p:cNvSpPr>
              <a:spLocks noChangeArrowheads="1"/>
            </p:cNvSpPr>
            <p:nvPr/>
          </p:nvSpPr>
          <p:spPr bwMode="auto">
            <a:xfrm>
              <a:off x="7608888" y="4419600"/>
              <a:ext cx="88900" cy="22383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AutoShape 48"/>
            <p:cNvSpPr>
              <a:spLocks noChangeArrowheads="1"/>
            </p:cNvSpPr>
            <p:nvPr/>
          </p:nvSpPr>
          <p:spPr bwMode="auto">
            <a:xfrm>
              <a:off x="7631113" y="4441825"/>
              <a:ext cx="44450" cy="17938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1" name="Group 205"/>
          <p:cNvGrpSpPr>
            <a:grpSpLocks/>
          </p:cNvGrpSpPr>
          <p:nvPr/>
        </p:nvGrpSpPr>
        <p:grpSpPr bwMode="auto">
          <a:xfrm>
            <a:off x="4509657" y="4714933"/>
            <a:ext cx="854869" cy="1591920"/>
            <a:chOff x="427" y="856"/>
            <a:chExt cx="624" cy="1162"/>
          </a:xfrm>
        </p:grpSpPr>
        <p:sp>
          <p:nvSpPr>
            <p:cNvPr id="162" name="AutoShape 206"/>
            <p:cNvSpPr>
              <a:spLocks noChangeArrowheads="1"/>
            </p:cNvSpPr>
            <p:nvPr/>
          </p:nvSpPr>
          <p:spPr bwMode="auto">
            <a:xfrm>
              <a:off x="427" y="1310"/>
              <a:ext cx="624" cy="708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AutoShape 207"/>
            <p:cNvSpPr>
              <a:spLocks noChangeArrowheads="1"/>
            </p:cNvSpPr>
            <p:nvPr/>
          </p:nvSpPr>
          <p:spPr bwMode="auto">
            <a:xfrm>
              <a:off x="427" y="856"/>
              <a:ext cx="624" cy="454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4" name="Rectangle 208"/>
            <p:cNvSpPr>
              <a:spLocks noChangeArrowheads="1"/>
            </p:cNvSpPr>
            <p:nvPr/>
          </p:nvSpPr>
          <p:spPr bwMode="auto">
            <a:xfrm>
              <a:off x="455" y="1763"/>
              <a:ext cx="567" cy="227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Rectangle 209"/>
            <p:cNvSpPr>
              <a:spLocks noChangeArrowheads="1"/>
            </p:cNvSpPr>
            <p:nvPr/>
          </p:nvSpPr>
          <p:spPr bwMode="auto">
            <a:xfrm>
              <a:off x="455" y="1083"/>
              <a:ext cx="567" cy="198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6" name="Group 210"/>
            <p:cNvGrpSpPr>
              <a:grpSpLocks/>
            </p:cNvGrpSpPr>
            <p:nvPr/>
          </p:nvGrpSpPr>
          <p:grpSpPr bwMode="auto">
            <a:xfrm>
              <a:off x="455" y="1763"/>
              <a:ext cx="567" cy="227"/>
              <a:chOff x="3205" y="1791"/>
              <a:chExt cx="567" cy="199"/>
            </a:xfrm>
          </p:grpSpPr>
          <p:sp>
            <p:nvSpPr>
              <p:cNvPr id="249" name="Oval 211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0" name="Oval 212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1" name="Oval 213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2" name="Oval 214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Oval 215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Oval 216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Oval 217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6" name="AutoShape 218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67" name="Rectangle 219"/>
            <p:cNvSpPr>
              <a:spLocks noChangeArrowheads="1"/>
            </p:cNvSpPr>
            <p:nvPr/>
          </p:nvSpPr>
          <p:spPr bwMode="auto">
            <a:xfrm>
              <a:off x="455" y="1536"/>
              <a:ext cx="567" cy="199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8" name="Rectangle 220"/>
            <p:cNvSpPr>
              <a:spLocks noChangeArrowheads="1"/>
            </p:cNvSpPr>
            <p:nvPr/>
          </p:nvSpPr>
          <p:spPr bwMode="auto">
            <a:xfrm>
              <a:off x="455" y="1338"/>
              <a:ext cx="567" cy="17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9" name="Group 221"/>
            <p:cNvGrpSpPr>
              <a:grpSpLocks/>
            </p:cNvGrpSpPr>
            <p:nvPr/>
          </p:nvGrpSpPr>
          <p:grpSpPr bwMode="auto">
            <a:xfrm>
              <a:off x="470" y="1642"/>
              <a:ext cx="516" cy="85"/>
              <a:chOff x="994" y="686"/>
              <a:chExt cx="516" cy="85"/>
            </a:xfrm>
          </p:grpSpPr>
          <p:grpSp>
            <p:nvGrpSpPr>
              <p:cNvPr id="225" name="Group 222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246" name="Oval 2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7" name="Oval 2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8" name="Freeform 2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26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243" name="Oval 2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4" name="Oval 2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5" name="Freeform 2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30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240" name="Oval 23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1" name="Oval 23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2" name="Freeform 23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34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237" name="Oval 23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8" name="Oval 23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9" name="Freeform 23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9" name="Group 238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234" name="Oval 23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" name="Oval 24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6" name="Freeform 24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" name="Group 242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231" name="Oval 24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2" name="Oval 24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" name="Freeform 24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0" name="Group 246"/>
            <p:cNvGrpSpPr>
              <a:grpSpLocks/>
            </p:cNvGrpSpPr>
            <p:nvPr/>
          </p:nvGrpSpPr>
          <p:grpSpPr bwMode="auto">
            <a:xfrm>
              <a:off x="512" y="1565"/>
              <a:ext cx="429" cy="85"/>
              <a:chOff x="994" y="1054"/>
              <a:chExt cx="429" cy="85"/>
            </a:xfrm>
          </p:grpSpPr>
          <p:grpSp>
            <p:nvGrpSpPr>
              <p:cNvPr id="205" name="Group 247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222" name="Oval 2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3" name="Oval 2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4" name="Freeform 2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" name="Group 251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219" name="Oval 25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0" name="Oval 25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1" name="Freeform 25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255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216" name="Oval 25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7" name="Oval 25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8" name="Freeform 25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259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213" name="Oval 26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4" name="Oval 26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5" name="Freeform 26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263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210" name="Oval 26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" name="Oval 26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2" name="Freeform 26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1" name="Rectangle 267"/>
            <p:cNvSpPr>
              <a:spLocks noChangeArrowheads="1"/>
            </p:cNvSpPr>
            <p:nvPr/>
          </p:nvSpPr>
          <p:spPr bwMode="auto">
            <a:xfrm>
              <a:off x="512" y="1395"/>
              <a:ext cx="198" cy="113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2" name="Rectangle 268"/>
            <p:cNvSpPr>
              <a:spLocks noChangeArrowheads="1"/>
            </p:cNvSpPr>
            <p:nvPr/>
          </p:nvSpPr>
          <p:spPr bwMode="auto">
            <a:xfrm>
              <a:off x="710" y="1452"/>
              <a:ext cx="56" cy="56"/>
            </a:xfrm>
            <a:prstGeom prst="rect">
              <a:avLst/>
            </a:prstGeom>
            <a:solidFill>
              <a:srgbClr val="9933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Rectangle 269"/>
            <p:cNvSpPr>
              <a:spLocks noChangeArrowheads="1"/>
            </p:cNvSpPr>
            <p:nvPr/>
          </p:nvSpPr>
          <p:spPr bwMode="auto">
            <a:xfrm>
              <a:off x="795" y="1452"/>
              <a:ext cx="142" cy="56"/>
            </a:xfrm>
            <a:prstGeom prst="rect">
              <a:avLst/>
            </a:prstGeom>
            <a:solidFill>
              <a:srgbClr val="33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" name="Rectangle 270"/>
            <p:cNvSpPr>
              <a:spLocks noChangeArrowheads="1"/>
            </p:cNvSpPr>
            <p:nvPr/>
          </p:nvSpPr>
          <p:spPr bwMode="auto">
            <a:xfrm>
              <a:off x="937" y="1451"/>
              <a:ext cx="57" cy="56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5" name="Rectangle 271"/>
            <p:cNvSpPr>
              <a:spLocks noChangeArrowheads="1"/>
            </p:cNvSpPr>
            <p:nvPr/>
          </p:nvSpPr>
          <p:spPr bwMode="auto">
            <a:xfrm>
              <a:off x="483" y="1196"/>
              <a:ext cx="171" cy="8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6" name="Freeform 272"/>
            <p:cNvSpPr>
              <a:spLocks/>
            </p:cNvSpPr>
            <p:nvPr/>
          </p:nvSpPr>
          <p:spPr bwMode="auto">
            <a:xfrm>
              <a:off x="455" y="1139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Rectangle 273"/>
            <p:cNvSpPr>
              <a:spLocks noChangeArrowheads="1"/>
            </p:cNvSpPr>
            <p:nvPr/>
          </p:nvSpPr>
          <p:spPr bwMode="auto">
            <a:xfrm>
              <a:off x="739" y="1196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Rectangle 274"/>
            <p:cNvSpPr>
              <a:spLocks noChangeArrowheads="1"/>
            </p:cNvSpPr>
            <p:nvPr/>
          </p:nvSpPr>
          <p:spPr bwMode="auto">
            <a:xfrm>
              <a:off x="880" y="1196"/>
              <a:ext cx="113" cy="85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Rectangle 275"/>
            <p:cNvSpPr>
              <a:spLocks noChangeArrowheads="1"/>
            </p:cNvSpPr>
            <p:nvPr/>
          </p:nvSpPr>
          <p:spPr bwMode="auto">
            <a:xfrm>
              <a:off x="455" y="884"/>
              <a:ext cx="567" cy="17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0" name="Rectangle 276"/>
            <p:cNvSpPr>
              <a:spLocks noChangeArrowheads="1"/>
            </p:cNvSpPr>
            <p:nvPr/>
          </p:nvSpPr>
          <p:spPr bwMode="auto">
            <a:xfrm>
              <a:off x="795" y="1111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1" name="Oval 277"/>
            <p:cNvSpPr>
              <a:spLocks noChangeArrowheads="1"/>
            </p:cNvSpPr>
            <p:nvPr/>
          </p:nvSpPr>
          <p:spPr bwMode="auto">
            <a:xfrm>
              <a:off x="654" y="1026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2" name="Oval 278"/>
            <p:cNvSpPr>
              <a:spLocks noChangeArrowheads="1"/>
            </p:cNvSpPr>
            <p:nvPr/>
          </p:nvSpPr>
          <p:spPr bwMode="auto">
            <a:xfrm>
              <a:off x="483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3" name="Oval 279"/>
            <p:cNvSpPr>
              <a:spLocks noChangeArrowheads="1"/>
            </p:cNvSpPr>
            <p:nvPr/>
          </p:nvSpPr>
          <p:spPr bwMode="auto">
            <a:xfrm>
              <a:off x="768" y="1026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4" name="Oval 280"/>
            <p:cNvSpPr>
              <a:spLocks noChangeArrowheads="1"/>
            </p:cNvSpPr>
            <p:nvPr/>
          </p:nvSpPr>
          <p:spPr bwMode="auto">
            <a:xfrm>
              <a:off x="597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5" name="Oval 281"/>
            <p:cNvSpPr>
              <a:spLocks noChangeArrowheads="1"/>
            </p:cNvSpPr>
            <p:nvPr/>
          </p:nvSpPr>
          <p:spPr bwMode="auto">
            <a:xfrm>
              <a:off x="711" y="998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6" name="Oval 282"/>
            <p:cNvSpPr>
              <a:spLocks noChangeArrowheads="1"/>
            </p:cNvSpPr>
            <p:nvPr/>
          </p:nvSpPr>
          <p:spPr bwMode="auto">
            <a:xfrm>
              <a:off x="540" y="998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7" name="Oval 283"/>
            <p:cNvSpPr>
              <a:spLocks noChangeArrowheads="1"/>
            </p:cNvSpPr>
            <p:nvPr/>
          </p:nvSpPr>
          <p:spPr bwMode="auto">
            <a:xfrm>
              <a:off x="853" y="1026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8" name="Oval 284"/>
            <p:cNvSpPr>
              <a:spLocks noChangeArrowheads="1"/>
            </p:cNvSpPr>
            <p:nvPr/>
          </p:nvSpPr>
          <p:spPr bwMode="auto">
            <a:xfrm>
              <a:off x="682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9" name="Oval 285"/>
            <p:cNvSpPr>
              <a:spLocks noChangeArrowheads="1"/>
            </p:cNvSpPr>
            <p:nvPr/>
          </p:nvSpPr>
          <p:spPr bwMode="auto">
            <a:xfrm>
              <a:off x="796" y="998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0" name="Oval 286"/>
            <p:cNvSpPr>
              <a:spLocks noChangeArrowheads="1"/>
            </p:cNvSpPr>
            <p:nvPr/>
          </p:nvSpPr>
          <p:spPr bwMode="auto">
            <a:xfrm>
              <a:off x="625" y="998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Oval 287"/>
            <p:cNvSpPr>
              <a:spLocks noChangeArrowheads="1"/>
            </p:cNvSpPr>
            <p:nvPr/>
          </p:nvSpPr>
          <p:spPr bwMode="auto">
            <a:xfrm>
              <a:off x="768" y="969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2" name="Oval 288"/>
            <p:cNvSpPr>
              <a:spLocks noChangeArrowheads="1"/>
            </p:cNvSpPr>
            <p:nvPr/>
          </p:nvSpPr>
          <p:spPr bwMode="auto">
            <a:xfrm>
              <a:off x="597" y="969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93" name="Group 289"/>
            <p:cNvGrpSpPr>
              <a:grpSpLocks/>
            </p:cNvGrpSpPr>
            <p:nvPr/>
          </p:nvGrpSpPr>
          <p:grpSpPr bwMode="auto">
            <a:xfrm>
              <a:off x="824" y="1310"/>
              <a:ext cx="227" cy="708"/>
              <a:chOff x="710" y="3096"/>
              <a:chExt cx="341" cy="708"/>
            </a:xfrm>
          </p:grpSpPr>
          <p:sp>
            <p:nvSpPr>
              <p:cNvPr id="200" name="AutoShape 290"/>
              <p:cNvSpPr>
                <a:spLocks noChangeArrowheads="1"/>
              </p:cNvSpPr>
              <p:nvPr/>
            </p:nvSpPr>
            <p:spPr bwMode="auto">
              <a:xfrm>
                <a:off x="710" y="3096"/>
                <a:ext cx="312" cy="708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1" name="AutoShape 291"/>
              <p:cNvSpPr>
                <a:spLocks noChangeArrowheads="1"/>
              </p:cNvSpPr>
              <p:nvPr/>
            </p:nvSpPr>
            <p:spPr bwMode="auto">
              <a:xfrm>
                <a:off x="739" y="3096"/>
                <a:ext cx="312" cy="708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2" name="Rectangle 292"/>
              <p:cNvSpPr>
                <a:spLocks noChangeArrowheads="1"/>
              </p:cNvSpPr>
              <p:nvPr/>
            </p:nvSpPr>
            <p:spPr bwMode="auto">
              <a:xfrm>
                <a:off x="739" y="3124"/>
                <a:ext cx="312" cy="652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293"/>
              <p:cNvSpPr>
                <a:spLocks noChangeArrowheads="1"/>
              </p:cNvSpPr>
              <p:nvPr/>
            </p:nvSpPr>
            <p:spPr bwMode="auto">
              <a:xfrm>
                <a:off x="754" y="3293"/>
                <a:ext cx="28" cy="25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294"/>
              <p:cNvSpPr>
                <a:spLocks noChangeArrowheads="1"/>
              </p:cNvSpPr>
              <p:nvPr/>
            </p:nvSpPr>
            <p:spPr bwMode="auto">
              <a:xfrm>
                <a:off x="761" y="3308"/>
                <a:ext cx="14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4" name="Group 295"/>
            <p:cNvGrpSpPr>
              <a:grpSpLocks/>
            </p:cNvGrpSpPr>
            <p:nvPr/>
          </p:nvGrpSpPr>
          <p:grpSpPr bwMode="auto">
            <a:xfrm>
              <a:off x="767" y="856"/>
              <a:ext cx="284" cy="454"/>
              <a:chOff x="710" y="2642"/>
              <a:chExt cx="341" cy="454"/>
            </a:xfrm>
          </p:grpSpPr>
          <p:sp>
            <p:nvSpPr>
              <p:cNvPr id="195" name="AutoShape 296"/>
              <p:cNvSpPr>
                <a:spLocks noChangeArrowheads="1"/>
              </p:cNvSpPr>
              <p:nvPr/>
            </p:nvSpPr>
            <p:spPr bwMode="auto">
              <a:xfrm>
                <a:off x="710" y="2642"/>
                <a:ext cx="312" cy="454"/>
              </a:xfrm>
              <a:prstGeom prst="roundRect">
                <a:avLst>
                  <a:gd name="adj" fmla="val 3745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6" name="AutoShape 297"/>
              <p:cNvSpPr>
                <a:spLocks noChangeArrowheads="1"/>
              </p:cNvSpPr>
              <p:nvPr/>
            </p:nvSpPr>
            <p:spPr bwMode="auto">
              <a:xfrm>
                <a:off x="739" y="2642"/>
                <a:ext cx="312" cy="454"/>
              </a:xfrm>
              <a:prstGeom prst="roundRect">
                <a:avLst>
                  <a:gd name="adj" fmla="val 3745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7" name="Rectangle 298"/>
              <p:cNvSpPr>
                <a:spLocks noChangeArrowheads="1"/>
              </p:cNvSpPr>
              <p:nvPr/>
            </p:nvSpPr>
            <p:spPr bwMode="auto">
              <a:xfrm>
                <a:off x="739" y="2671"/>
                <a:ext cx="312" cy="397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299"/>
              <p:cNvSpPr>
                <a:spLocks noChangeArrowheads="1"/>
              </p:cNvSpPr>
              <p:nvPr/>
            </p:nvSpPr>
            <p:spPr bwMode="auto">
              <a:xfrm>
                <a:off x="754" y="2784"/>
                <a:ext cx="28" cy="14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00"/>
              <p:cNvSpPr>
                <a:spLocks noChangeArrowheads="1"/>
              </p:cNvSpPr>
              <p:nvPr/>
            </p:nvSpPr>
            <p:spPr bwMode="auto">
              <a:xfrm>
                <a:off x="761" y="2798"/>
                <a:ext cx="14" cy="11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57" name="グループ化 256"/>
          <p:cNvGrpSpPr/>
          <p:nvPr/>
        </p:nvGrpSpPr>
        <p:grpSpPr>
          <a:xfrm>
            <a:off x="6437599" y="796925"/>
            <a:ext cx="749001" cy="1633639"/>
            <a:chOff x="2522538" y="3833813"/>
            <a:chExt cx="990600" cy="2160587"/>
          </a:xfrm>
        </p:grpSpPr>
        <p:sp>
          <p:nvSpPr>
            <p:cNvPr id="258" name="AutoShape 8"/>
            <p:cNvSpPr>
              <a:spLocks noChangeArrowheads="1"/>
            </p:cNvSpPr>
            <p:nvPr/>
          </p:nvSpPr>
          <p:spPr bwMode="auto">
            <a:xfrm>
              <a:off x="2522538" y="38338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59" name="AutoShape 9"/>
            <p:cNvSpPr>
              <a:spLocks noChangeArrowheads="1"/>
            </p:cNvSpPr>
            <p:nvPr/>
          </p:nvSpPr>
          <p:spPr bwMode="auto">
            <a:xfrm>
              <a:off x="2522538" y="52736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0" name="Rectangle 10"/>
            <p:cNvSpPr>
              <a:spLocks noChangeArrowheads="1"/>
            </p:cNvSpPr>
            <p:nvPr/>
          </p:nvSpPr>
          <p:spPr bwMode="auto">
            <a:xfrm>
              <a:off x="2522538" y="38782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1" name="Rectangle 11"/>
            <p:cNvSpPr>
              <a:spLocks noChangeArrowheads="1"/>
            </p:cNvSpPr>
            <p:nvPr/>
          </p:nvSpPr>
          <p:spPr bwMode="auto">
            <a:xfrm>
              <a:off x="2522538" y="5319713"/>
              <a:ext cx="990600" cy="630237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2" name="AutoShape 12"/>
            <p:cNvSpPr>
              <a:spLocks noChangeArrowheads="1"/>
            </p:cNvSpPr>
            <p:nvPr/>
          </p:nvSpPr>
          <p:spPr bwMode="auto">
            <a:xfrm>
              <a:off x="2838450" y="5364163"/>
              <a:ext cx="3587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902711" y="2748836"/>
            <a:ext cx="630238" cy="1660435"/>
            <a:chOff x="3692525" y="3429000"/>
            <a:chExt cx="990600" cy="2609850"/>
          </a:xfrm>
        </p:grpSpPr>
        <p:sp>
          <p:nvSpPr>
            <p:cNvPr id="264" name="Rectangle 18"/>
            <p:cNvSpPr>
              <a:spLocks noChangeArrowheads="1"/>
            </p:cNvSpPr>
            <p:nvPr/>
          </p:nvSpPr>
          <p:spPr bwMode="auto">
            <a:xfrm>
              <a:off x="3692525" y="3429000"/>
              <a:ext cx="990600" cy="260985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AutoShape 15"/>
            <p:cNvSpPr>
              <a:spLocks noChangeArrowheads="1"/>
            </p:cNvSpPr>
            <p:nvPr/>
          </p:nvSpPr>
          <p:spPr bwMode="auto">
            <a:xfrm>
              <a:off x="3692525" y="3473450"/>
              <a:ext cx="990600" cy="1439863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AutoShape 16"/>
            <p:cNvSpPr>
              <a:spLocks noChangeArrowheads="1"/>
            </p:cNvSpPr>
            <p:nvPr/>
          </p:nvSpPr>
          <p:spPr bwMode="auto">
            <a:xfrm>
              <a:off x="3692525" y="52736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AutoShape 17"/>
            <p:cNvSpPr>
              <a:spLocks noChangeArrowheads="1"/>
            </p:cNvSpPr>
            <p:nvPr/>
          </p:nvSpPr>
          <p:spPr bwMode="auto">
            <a:xfrm>
              <a:off x="3692525" y="4914900"/>
              <a:ext cx="990600" cy="358775"/>
            </a:xfrm>
            <a:prstGeom prst="roundRect">
              <a:avLst>
                <a:gd name="adj" fmla="val 10620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AutoShape 19"/>
            <p:cNvSpPr>
              <a:spLocks noChangeArrowheads="1"/>
            </p:cNvSpPr>
            <p:nvPr/>
          </p:nvSpPr>
          <p:spPr bwMode="auto">
            <a:xfrm>
              <a:off x="4052888" y="5319713"/>
              <a:ext cx="2698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AutoShape 20"/>
            <p:cNvSpPr>
              <a:spLocks noChangeArrowheads="1"/>
            </p:cNvSpPr>
            <p:nvPr/>
          </p:nvSpPr>
          <p:spPr bwMode="auto">
            <a:xfrm>
              <a:off x="4143375" y="3473450"/>
              <a:ext cx="46038" cy="1441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" name="AutoShape 21"/>
            <p:cNvSpPr>
              <a:spLocks noChangeArrowheads="1"/>
            </p:cNvSpPr>
            <p:nvPr/>
          </p:nvSpPr>
          <p:spPr bwMode="auto">
            <a:xfrm>
              <a:off x="4189413" y="3473450"/>
              <a:ext cx="46037" cy="1441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" name="AutoShape 22"/>
            <p:cNvSpPr>
              <a:spLocks noChangeArrowheads="1"/>
            </p:cNvSpPr>
            <p:nvPr/>
          </p:nvSpPr>
          <p:spPr bwMode="auto">
            <a:xfrm>
              <a:off x="4052888" y="5003800"/>
              <a:ext cx="2698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2" name="グループ化 271"/>
          <p:cNvGrpSpPr/>
          <p:nvPr/>
        </p:nvGrpSpPr>
        <p:grpSpPr>
          <a:xfrm>
            <a:off x="2589644" y="2795009"/>
            <a:ext cx="618457" cy="1585982"/>
            <a:chOff x="4818063" y="3384550"/>
            <a:chExt cx="1035050" cy="2654300"/>
          </a:xfrm>
        </p:grpSpPr>
        <p:sp>
          <p:nvSpPr>
            <p:cNvPr id="273" name="Rectangle 27"/>
            <p:cNvSpPr>
              <a:spLocks noChangeArrowheads="1"/>
            </p:cNvSpPr>
            <p:nvPr/>
          </p:nvSpPr>
          <p:spPr bwMode="auto">
            <a:xfrm>
              <a:off x="4818063" y="3384550"/>
              <a:ext cx="1035050" cy="2654300"/>
            </a:xfrm>
            <a:prstGeom prst="rect">
              <a:avLst/>
            </a:prstGeom>
            <a:gradFill rotWithShape="1">
              <a:gsLst>
                <a:gs pos="0">
                  <a:srgbClr val="660033"/>
                </a:gs>
                <a:gs pos="50000">
                  <a:srgbClr val="CEAEBE"/>
                </a:gs>
                <a:gs pos="100000">
                  <a:srgbClr val="660033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28"/>
            <p:cNvSpPr>
              <a:spLocks noChangeArrowheads="1"/>
            </p:cNvSpPr>
            <p:nvPr/>
          </p:nvSpPr>
          <p:spPr bwMode="auto">
            <a:xfrm>
              <a:off x="4862513" y="3384550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50000">
                  <a:srgbClr val="DFAEBE"/>
                </a:gs>
                <a:gs pos="100000">
                  <a:srgbClr val="990033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5" name="AutoShape 29"/>
            <p:cNvSpPr>
              <a:spLocks noChangeArrowheads="1"/>
            </p:cNvSpPr>
            <p:nvPr/>
          </p:nvSpPr>
          <p:spPr bwMode="auto">
            <a:xfrm>
              <a:off x="4862513" y="4959350"/>
              <a:ext cx="946150" cy="10795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50000">
                  <a:srgbClr val="DFAEBE"/>
                </a:gs>
                <a:gs pos="100000">
                  <a:srgbClr val="990033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6566101" y="2766935"/>
            <a:ext cx="639877" cy="1626981"/>
            <a:chOff x="6213475" y="3294063"/>
            <a:chExt cx="1079500" cy="2744787"/>
          </a:xfrm>
        </p:grpSpPr>
        <p:sp>
          <p:nvSpPr>
            <p:cNvPr id="277" name="Rectangle 30"/>
            <p:cNvSpPr>
              <a:spLocks noChangeArrowheads="1"/>
            </p:cNvSpPr>
            <p:nvPr/>
          </p:nvSpPr>
          <p:spPr bwMode="auto">
            <a:xfrm>
              <a:off x="6213475" y="3294063"/>
              <a:ext cx="1079500" cy="274478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AutoShape 31"/>
            <p:cNvSpPr>
              <a:spLocks noChangeArrowheads="1"/>
            </p:cNvSpPr>
            <p:nvPr/>
          </p:nvSpPr>
          <p:spPr bwMode="auto">
            <a:xfrm>
              <a:off x="6213475" y="3338513"/>
              <a:ext cx="495300" cy="26543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100000">
                  <a:srgbClr val="DFAEBE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AutoShape 32"/>
            <p:cNvSpPr>
              <a:spLocks noChangeArrowheads="1"/>
            </p:cNvSpPr>
            <p:nvPr/>
          </p:nvSpPr>
          <p:spPr bwMode="auto">
            <a:xfrm>
              <a:off x="6797675" y="3338513"/>
              <a:ext cx="495300" cy="26543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100000">
                  <a:srgbClr val="DFAEBE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33"/>
            <p:cNvSpPr>
              <a:spLocks noChangeArrowheads="1"/>
            </p:cNvSpPr>
            <p:nvPr/>
          </p:nvSpPr>
          <p:spPr bwMode="auto">
            <a:xfrm>
              <a:off x="6662738" y="3338513"/>
              <a:ext cx="90487" cy="26558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" name="AutoShape 34"/>
            <p:cNvSpPr>
              <a:spLocks noChangeArrowheads="1"/>
            </p:cNvSpPr>
            <p:nvPr/>
          </p:nvSpPr>
          <p:spPr bwMode="auto">
            <a:xfrm>
              <a:off x="6753225" y="3338513"/>
              <a:ext cx="90488" cy="26558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2" name="グループ化 281"/>
          <p:cNvGrpSpPr/>
          <p:nvPr/>
        </p:nvGrpSpPr>
        <p:grpSpPr>
          <a:xfrm>
            <a:off x="4654299" y="2766935"/>
            <a:ext cx="668135" cy="1597580"/>
            <a:chOff x="8688388" y="3563938"/>
            <a:chExt cx="1035050" cy="2474912"/>
          </a:xfrm>
        </p:grpSpPr>
        <p:sp>
          <p:nvSpPr>
            <p:cNvPr id="283" name="Rectangle 49"/>
            <p:cNvSpPr>
              <a:spLocks noChangeArrowheads="1"/>
            </p:cNvSpPr>
            <p:nvPr/>
          </p:nvSpPr>
          <p:spPr bwMode="auto">
            <a:xfrm>
              <a:off x="8688388" y="3563938"/>
              <a:ext cx="1035050" cy="24749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AutoShape 50"/>
            <p:cNvSpPr>
              <a:spLocks noChangeArrowheads="1"/>
            </p:cNvSpPr>
            <p:nvPr/>
          </p:nvSpPr>
          <p:spPr bwMode="auto">
            <a:xfrm>
              <a:off x="8688388" y="4373563"/>
              <a:ext cx="1035050" cy="16652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7E7E7"/>
                </a:gs>
                <a:gs pos="100000">
                  <a:srgbClr val="B2B2B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AutoShape 51"/>
            <p:cNvSpPr>
              <a:spLocks noChangeArrowheads="1"/>
            </p:cNvSpPr>
            <p:nvPr/>
          </p:nvSpPr>
          <p:spPr bwMode="auto">
            <a:xfrm>
              <a:off x="8688388" y="3563938"/>
              <a:ext cx="1035050" cy="81121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7E7E7"/>
                </a:gs>
                <a:gs pos="100000">
                  <a:srgbClr val="B2B2B2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6" name="AutoShape 52"/>
            <p:cNvSpPr>
              <a:spLocks noChangeArrowheads="1"/>
            </p:cNvSpPr>
            <p:nvPr/>
          </p:nvSpPr>
          <p:spPr bwMode="auto">
            <a:xfrm>
              <a:off x="8778875" y="3789363"/>
              <a:ext cx="44450" cy="360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7999">
                  <a:srgbClr val="777777"/>
                </a:gs>
                <a:gs pos="31000">
                  <a:srgbClr val="292929"/>
                </a:gs>
                <a:gs pos="33000">
                  <a:srgbClr val="B2B2B2"/>
                </a:gs>
                <a:gs pos="37000">
                  <a:srgbClr val="FFFFFF"/>
                </a:gs>
                <a:gs pos="78999">
                  <a:srgbClr val="5F5F5F"/>
                </a:gs>
                <a:gs pos="87000">
                  <a:srgbClr val="5F5F5F"/>
                </a:gs>
                <a:gs pos="100000">
                  <a:srgbClr val="CBCBCB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7" name="AutoShape 53"/>
            <p:cNvSpPr>
              <a:spLocks noChangeArrowheads="1"/>
            </p:cNvSpPr>
            <p:nvPr/>
          </p:nvSpPr>
          <p:spPr bwMode="auto">
            <a:xfrm>
              <a:off x="8778875" y="4598988"/>
              <a:ext cx="44450" cy="360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7999">
                  <a:srgbClr val="777777"/>
                </a:gs>
                <a:gs pos="31000">
                  <a:srgbClr val="292929"/>
                </a:gs>
                <a:gs pos="33000">
                  <a:srgbClr val="B2B2B2"/>
                </a:gs>
                <a:gs pos="37000">
                  <a:srgbClr val="FFFFFF"/>
                </a:gs>
                <a:gs pos="78999">
                  <a:srgbClr val="5F5F5F"/>
                </a:gs>
                <a:gs pos="87000">
                  <a:srgbClr val="5F5F5F"/>
                </a:gs>
                <a:gs pos="100000">
                  <a:srgbClr val="CBCBCB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8426329" y="2780958"/>
            <a:ext cx="622060" cy="1568507"/>
            <a:chOff x="8643938" y="684213"/>
            <a:chExt cx="1035050" cy="2609850"/>
          </a:xfrm>
        </p:grpSpPr>
        <p:sp>
          <p:nvSpPr>
            <p:cNvPr id="289" name="Rectangle 54"/>
            <p:cNvSpPr>
              <a:spLocks noChangeArrowheads="1"/>
            </p:cNvSpPr>
            <p:nvPr/>
          </p:nvSpPr>
          <p:spPr bwMode="auto">
            <a:xfrm>
              <a:off x="8643938" y="684213"/>
              <a:ext cx="1035050" cy="26098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76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90" name="AutoShape 55"/>
            <p:cNvSpPr>
              <a:spLocks noChangeArrowheads="1"/>
            </p:cNvSpPr>
            <p:nvPr/>
          </p:nvSpPr>
          <p:spPr bwMode="auto">
            <a:xfrm>
              <a:off x="8688388" y="684213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1" name="AutoShape 56"/>
            <p:cNvSpPr>
              <a:spLocks noChangeArrowheads="1"/>
            </p:cNvSpPr>
            <p:nvPr/>
          </p:nvSpPr>
          <p:spPr bwMode="auto">
            <a:xfrm>
              <a:off x="8688388" y="2663825"/>
              <a:ext cx="946150" cy="630238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2" name="AutoShape 57"/>
            <p:cNvSpPr>
              <a:spLocks noChangeArrowheads="1"/>
            </p:cNvSpPr>
            <p:nvPr/>
          </p:nvSpPr>
          <p:spPr bwMode="auto">
            <a:xfrm>
              <a:off x="8688388" y="2033588"/>
              <a:ext cx="946150" cy="63023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AutoShape 58"/>
            <p:cNvSpPr>
              <a:spLocks noChangeArrowheads="1"/>
            </p:cNvSpPr>
            <p:nvPr/>
          </p:nvSpPr>
          <p:spPr bwMode="auto">
            <a:xfrm>
              <a:off x="8732838" y="1179513"/>
              <a:ext cx="44450" cy="360362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AutoShape 59"/>
            <p:cNvSpPr>
              <a:spLocks noChangeArrowheads="1"/>
            </p:cNvSpPr>
            <p:nvPr/>
          </p:nvSpPr>
          <p:spPr bwMode="auto">
            <a:xfrm>
              <a:off x="9002713" y="2708275"/>
              <a:ext cx="269875" cy="4445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5" name="AutoShape 60"/>
            <p:cNvSpPr>
              <a:spLocks noChangeArrowheads="1"/>
            </p:cNvSpPr>
            <p:nvPr/>
          </p:nvSpPr>
          <p:spPr bwMode="auto">
            <a:xfrm>
              <a:off x="9002713" y="2079625"/>
              <a:ext cx="269875" cy="4445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8329541" y="857432"/>
            <a:ext cx="735117" cy="1566070"/>
            <a:chOff x="4818063" y="908050"/>
            <a:chExt cx="1035050" cy="2205038"/>
          </a:xfrm>
        </p:grpSpPr>
        <p:sp>
          <p:nvSpPr>
            <p:cNvPr id="297" name="Rectangle 61"/>
            <p:cNvSpPr>
              <a:spLocks noChangeArrowheads="1"/>
            </p:cNvSpPr>
            <p:nvPr/>
          </p:nvSpPr>
          <p:spPr bwMode="auto">
            <a:xfrm>
              <a:off x="4818063" y="908050"/>
              <a:ext cx="1035050" cy="2205038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50000">
                  <a:srgbClr val="AECEFF"/>
                </a:gs>
                <a:gs pos="100000">
                  <a:srgbClr val="0066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8" name="AutoShape 62"/>
            <p:cNvSpPr>
              <a:spLocks noChangeArrowheads="1"/>
            </p:cNvSpPr>
            <p:nvPr/>
          </p:nvSpPr>
          <p:spPr bwMode="auto">
            <a:xfrm>
              <a:off x="4862513" y="1582738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BEDFFF"/>
                </a:gs>
                <a:gs pos="100000">
                  <a:srgbClr val="3399FF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9" name="AutoShape 63"/>
            <p:cNvSpPr>
              <a:spLocks noChangeArrowheads="1"/>
            </p:cNvSpPr>
            <p:nvPr/>
          </p:nvSpPr>
          <p:spPr bwMode="auto">
            <a:xfrm>
              <a:off x="4862513" y="908050"/>
              <a:ext cx="946150" cy="6286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BEDFFF"/>
                </a:gs>
                <a:gs pos="100000">
                  <a:srgbClr val="3399FF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00" name="Group 301"/>
          <p:cNvGrpSpPr>
            <a:grpSpLocks/>
          </p:cNvGrpSpPr>
          <p:nvPr/>
        </p:nvGrpSpPr>
        <p:grpSpPr bwMode="auto">
          <a:xfrm>
            <a:off x="8421131" y="4719050"/>
            <a:ext cx="625387" cy="1587803"/>
            <a:chOff x="1447" y="289"/>
            <a:chExt cx="681" cy="1729"/>
          </a:xfrm>
        </p:grpSpPr>
        <p:sp>
          <p:nvSpPr>
            <p:cNvPr id="301" name="Rectangle 302"/>
            <p:cNvSpPr>
              <a:spLocks noChangeArrowheads="1"/>
            </p:cNvSpPr>
            <p:nvPr/>
          </p:nvSpPr>
          <p:spPr bwMode="auto">
            <a:xfrm>
              <a:off x="1447" y="289"/>
              <a:ext cx="680" cy="172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2" name="Rectangle 303"/>
            <p:cNvSpPr>
              <a:spLocks noChangeArrowheads="1"/>
            </p:cNvSpPr>
            <p:nvPr/>
          </p:nvSpPr>
          <p:spPr bwMode="auto">
            <a:xfrm>
              <a:off x="1476" y="1395"/>
              <a:ext cx="623" cy="34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3" name="Rectangle 304"/>
            <p:cNvSpPr>
              <a:spLocks noChangeArrowheads="1"/>
            </p:cNvSpPr>
            <p:nvPr/>
          </p:nvSpPr>
          <p:spPr bwMode="auto">
            <a:xfrm>
              <a:off x="1476" y="1763"/>
              <a:ext cx="623" cy="227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04" name="Group 305"/>
            <p:cNvGrpSpPr>
              <a:grpSpLocks/>
            </p:cNvGrpSpPr>
            <p:nvPr/>
          </p:nvGrpSpPr>
          <p:grpSpPr bwMode="auto">
            <a:xfrm>
              <a:off x="1532" y="1650"/>
              <a:ext cx="516" cy="85"/>
              <a:chOff x="994" y="686"/>
              <a:chExt cx="516" cy="85"/>
            </a:xfrm>
          </p:grpSpPr>
          <p:grpSp>
            <p:nvGrpSpPr>
              <p:cNvPr id="372" name="Group 306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393" name="Oval 30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4" name="Oval 30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5" name="Freeform 30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3" name="Group 310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390" name="Oval 31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1" name="Oval 31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2" name="Freeform 31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" name="Group 314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387" name="Oval 31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8" name="Oval 31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9" name="Freeform 31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5" name="Group 318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384" name="Oval 31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5" name="Oval 32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6" name="Freeform 32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" name="Group 322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381" name="Oval 3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2" name="Oval 3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3" name="Freeform 3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" name="Group 326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378" name="Oval 3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9" name="Oval 3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0" name="Freeform 3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5" name="Group 330"/>
            <p:cNvGrpSpPr>
              <a:grpSpLocks/>
            </p:cNvGrpSpPr>
            <p:nvPr/>
          </p:nvGrpSpPr>
          <p:grpSpPr bwMode="auto">
            <a:xfrm>
              <a:off x="1574" y="1573"/>
              <a:ext cx="429" cy="85"/>
              <a:chOff x="994" y="1054"/>
              <a:chExt cx="429" cy="85"/>
            </a:xfrm>
          </p:grpSpPr>
          <p:grpSp>
            <p:nvGrpSpPr>
              <p:cNvPr id="352" name="Group 331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369" name="Oval 33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0" name="Oval 33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1" name="Freeform 33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3" name="Group 335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366" name="Oval 33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7" name="Oval 33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8" name="Freeform 33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" name="Group 339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363" name="Oval 34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4" name="Oval 34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5" name="Freeform 34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5" name="Group 343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360" name="Oval 34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1" name="Oval 34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2" name="Freeform 34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6" name="Group 347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357" name="Oval 3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8" name="Oval 3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9" name="Freeform 3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6" name="Group 351"/>
            <p:cNvGrpSpPr>
              <a:grpSpLocks/>
            </p:cNvGrpSpPr>
            <p:nvPr/>
          </p:nvGrpSpPr>
          <p:grpSpPr bwMode="auto">
            <a:xfrm>
              <a:off x="1476" y="1763"/>
              <a:ext cx="623" cy="227"/>
              <a:chOff x="3205" y="1791"/>
              <a:chExt cx="567" cy="199"/>
            </a:xfrm>
          </p:grpSpPr>
          <p:sp>
            <p:nvSpPr>
              <p:cNvPr id="344" name="Oval 352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Oval 353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6" name="Oval 354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7" name="Oval 355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8" name="Oval 356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9" name="Oval 357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0" name="Oval 358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1" name="AutoShape 359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7" name="Rectangle 360"/>
            <p:cNvSpPr>
              <a:spLocks noChangeArrowheads="1"/>
            </p:cNvSpPr>
            <p:nvPr/>
          </p:nvSpPr>
          <p:spPr bwMode="auto">
            <a:xfrm>
              <a:off x="1476" y="1026"/>
              <a:ext cx="623" cy="34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Rectangle 361"/>
            <p:cNvSpPr>
              <a:spLocks noChangeArrowheads="1"/>
            </p:cNvSpPr>
            <p:nvPr/>
          </p:nvSpPr>
          <p:spPr bwMode="auto">
            <a:xfrm>
              <a:off x="1476" y="657"/>
              <a:ext cx="623" cy="34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Rectangle 362"/>
            <p:cNvSpPr>
              <a:spLocks noChangeArrowheads="1"/>
            </p:cNvSpPr>
            <p:nvPr/>
          </p:nvSpPr>
          <p:spPr bwMode="auto">
            <a:xfrm>
              <a:off x="1476" y="317"/>
              <a:ext cx="623" cy="311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Rectangle 363"/>
            <p:cNvSpPr>
              <a:spLocks noChangeArrowheads="1"/>
            </p:cNvSpPr>
            <p:nvPr/>
          </p:nvSpPr>
          <p:spPr bwMode="auto">
            <a:xfrm>
              <a:off x="1561" y="1253"/>
              <a:ext cx="198" cy="113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1" name="Rectangle 364"/>
            <p:cNvSpPr>
              <a:spLocks noChangeArrowheads="1"/>
            </p:cNvSpPr>
            <p:nvPr/>
          </p:nvSpPr>
          <p:spPr bwMode="auto">
            <a:xfrm>
              <a:off x="1759" y="1310"/>
              <a:ext cx="56" cy="56"/>
            </a:xfrm>
            <a:prstGeom prst="rect">
              <a:avLst/>
            </a:prstGeom>
            <a:solidFill>
              <a:srgbClr val="9933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2" name="Rectangle 365"/>
            <p:cNvSpPr>
              <a:spLocks noChangeArrowheads="1"/>
            </p:cNvSpPr>
            <p:nvPr/>
          </p:nvSpPr>
          <p:spPr bwMode="auto">
            <a:xfrm>
              <a:off x="1844" y="1310"/>
              <a:ext cx="142" cy="56"/>
            </a:xfrm>
            <a:prstGeom prst="rect">
              <a:avLst/>
            </a:prstGeom>
            <a:solidFill>
              <a:srgbClr val="33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Rectangle 366"/>
            <p:cNvSpPr>
              <a:spLocks noChangeArrowheads="1"/>
            </p:cNvSpPr>
            <p:nvPr/>
          </p:nvSpPr>
          <p:spPr bwMode="auto">
            <a:xfrm>
              <a:off x="1986" y="1309"/>
              <a:ext cx="57" cy="56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Rectangle 367"/>
            <p:cNvSpPr>
              <a:spLocks noChangeArrowheads="1"/>
            </p:cNvSpPr>
            <p:nvPr/>
          </p:nvSpPr>
          <p:spPr bwMode="auto">
            <a:xfrm>
              <a:off x="1504" y="544"/>
              <a:ext cx="171" cy="8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" name="Freeform 368"/>
            <p:cNvSpPr>
              <a:spLocks/>
            </p:cNvSpPr>
            <p:nvPr/>
          </p:nvSpPr>
          <p:spPr bwMode="auto">
            <a:xfrm>
              <a:off x="1476" y="487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Rectangle 369"/>
            <p:cNvSpPr>
              <a:spLocks noChangeArrowheads="1"/>
            </p:cNvSpPr>
            <p:nvPr/>
          </p:nvSpPr>
          <p:spPr bwMode="auto">
            <a:xfrm>
              <a:off x="1760" y="544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Rectangle 370"/>
            <p:cNvSpPr>
              <a:spLocks noChangeArrowheads="1"/>
            </p:cNvSpPr>
            <p:nvPr/>
          </p:nvSpPr>
          <p:spPr bwMode="auto">
            <a:xfrm>
              <a:off x="1901" y="544"/>
              <a:ext cx="113" cy="85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Rectangle 371"/>
            <p:cNvSpPr>
              <a:spLocks noChangeArrowheads="1"/>
            </p:cNvSpPr>
            <p:nvPr/>
          </p:nvSpPr>
          <p:spPr bwMode="auto">
            <a:xfrm>
              <a:off x="1816" y="459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19" name="Group 372"/>
            <p:cNvGrpSpPr>
              <a:grpSpLocks/>
            </p:cNvGrpSpPr>
            <p:nvPr/>
          </p:nvGrpSpPr>
          <p:grpSpPr bwMode="auto">
            <a:xfrm>
              <a:off x="1476" y="402"/>
              <a:ext cx="313" cy="84"/>
              <a:chOff x="596" y="1082"/>
              <a:chExt cx="426" cy="85"/>
            </a:xfrm>
          </p:grpSpPr>
          <p:sp>
            <p:nvSpPr>
              <p:cNvPr id="332" name="Oval 373"/>
              <p:cNvSpPr>
                <a:spLocks noChangeArrowheads="1"/>
              </p:cNvSpPr>
              <p:nvPr/>
            </p:nvSpPr>
            <p:spPr bwMode="auto">
              <a:xfrm>
                <a:off x="767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3" name="Oval 374"/>
              <p:cNvSpPr>
                <a:spLocks noChangeArrowheads="1"/>
              </p:cNvSpPr>
              <p:nvPr/>
            </p:nvSpPr>
            <p:spPr bwMode="auto">
              <a:xfrm>
                <a:off x="596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4" name="Oval 375"/>
              <p:cNvSpPr>
                <a:spLocks noChangeArrowheads="1"/>
              </p:cNvSpPr>
              <p:nvPr/>
            </p:nvSpPr>
            <p:spPr bwMode="auto">
              <a:xfrm>
                <a:off x="881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5" name="Oval 376"/>
              <p:cNvSpPr>
                <a:spLocks noChangeArrowheads="1"/>
              </p:cNvSpPr>
              <p:nvPr/>
            </p:nvSpPr>
            <p:spPr bwMode="auto">
              <a:xfrm>
                <a:off x="710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6" name="Oval 377"/>
              <p:cNvSpPr>
                <a:spLocks noChangeArrowheads="1"/>
              </p:cNvSpPr>
              <p:nvPr/>
            </p:nvSpPr>
            <p:spPr bwMode="auto">
              <a:xfrm>
                <a:off x="824" y="1111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7" name="Oval 378"/>
              <p:cNvSpPr>
                <a:spLocks noChangeArrowheads="1"/>
              </p:cNvSpPr>
              <p:nvPr/>
            </p:nvSpPr>
            <p:spPr bwMode="auto">
              <a:xfrm>
                <a:off x="653" y="1111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8" name="Oval 379"/>
              <p:cNvSpPr>
                <a:spLocks noChangeArrowheads="1"/>
              </p:cNvSpPr>
              <p:nvPr/>
            </p:nvSpPr>
            <p:spPr bwMode="auto">
              <a:xfrm>
                <a:off x="966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9" name="Oval 380"/>
              <p:cNvSpPr>
                <a:spLocks noChangeArrowheads="1"/>
              </p:cNvSpPr>
              <p:nvPr/>
            </p:nvSpPr>
            <p:spPr bwMode="auto">
              <a:xfrm>
                <a:off x="795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0" name="Oval 381"/>
              <p:cNvSpPr>
                <a:spLocks noChangeArrowheads="1"/>
              </p:cNvSpPr>
              <p:nvPr/>
            </p:nvSpPr>
            <p:spPr bwMode="auto">
              <a:xfrm>
                <a:off x="909" y="1111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1" name="Oval 382"/>
              <p:cNvSpPr>
                <a:spLocks noChangeArrowheads="1"/>
              </p:cNvSpPr>
              <p:nvPr/>
            </p:nvSpPr>
            <p:spPr bwMode="auto">
              <a:xfrm>
                <a:off x="738" y="1111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2" name="Oval 383"/>
              <p:cNvSpPr>
                <a:spLocks noChangeArrowheads="1"/>
              </p:cNvSpPr>
              <p:nvPr/>
            </p:nvSpPr>
            <p:spPr bwMode="auto">
              <a:xfrm>
                <a:off x="881" y="1082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3" name="Oval 384"/>
              <p:cNvSpPr>
                <a:spLocks noChangeArrowheads="1"/>
              </p:cNvSpPr>
              <p:nvPr/>
            </p:nvSpPr>
            <p:spPr bwMode="auto">
              <a:xfrm>
                <a:off x="710" y="1082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20" name="AutoShape 385"/>
            <p:cNvSpPr>
              <a:spLocks noChangeArrowheads="1"/>
            </p:cNvSpPr>
            <p:nvPr/>
          </p:nvSpPr>
          <p:spPr bwMode="auto">
            <a:xfrm>
              <a:off x="1532" y="856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Oval 386"/>
            <p:cNvSpPr>
              <a:spLocks noChangeArrowheads="1"/>
            </p:cNvSpPr>
            <p:nvPr/>
          </p:nvSpPr>
          <p:spPr bwMode="auto">
            <a:xfrm>
              <a:off x="1589" y="856"/>
              <a:ext cx="114" cy="11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AutoShape 387"/>
            <p:cNvSpPr>
              <a:spLocks noChangeArrowheads="1"/>
            </p:cNvSpPr>
            <p:nvPr/>
          </p:nvSpPr>
          <p:spPr bwMode="auto">
            <a:xfrm>
              <a:off x="1816" y="828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Oval 388"/>
            <p:cNvSpPr>
              <a:spLocks noChangeArrowheads="1"/>
            </p:cNvSpPr>
            <p:nvPr/>
          </p:nvSpPr>
          <p:spPr bwMode="auto">
            <a:xfrm>
              <a:off x="1873" y="828"/>
              <a:ext cx="114" cy="11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AutoShape 389"/>
            <p:cNvSpPr>
              <a:spLocks noChangeArrowheads="1"/>
            </p:cNvSpPr>
            <p:nvPr/>
          </p:nvSpPr>
          <p:spPr bwMode="auto">
            <a:xfrm>
              <a:off x="1788" y="94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390"/>
            <p:cNvSpPr>
              <a:spLocks noChangeArrowheads="1"/>
            </p:cNvSpPr>
            <p:nvPr/>
          </p:nvSpPr>
          <p:spPr bwMode="auto">
            <a:xfrm>
              <a:off x="1929" y="94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26" name="Group 391"/>
            <p:cNvGrpSpPr>
              <a:grpSpLocks/>
            </p:cNvGrpSpPr>
            <p:nvPr/>
          </p:nvGrpSpPr>
          <p:grpSpPr bwMode="auto">
            <a:xfrm>
              <a:off x="1448" y="317"/>
              <a:ext cx="226" cy="1673"/>
              <a:chOff x="1448" y="2103"/>
              <a:chExt cx="340" cy="1673"/>
            </a:xfrm>
          </p:grpSpPr>
          <p:sp>
            <p:nvSpPr>
              <p:cNvPr id="330" name="AutoShape 392"/>
              <p:cNvSpPr>
                <a:spLocks noChangeArrowheads="1"/>
              </p:cNvSpPr>
              <p:nvPr/>
            </p:nvSpPr>
            <p:spPr bwMode="auto">
              <a:xfrm>
                <a:off x="1448" y="2103"/>
                <a:ext cx="312" cy="1672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990033"/>
                  </a:gs>
                  <a:gs pos="100000">
                    <a:srgbClr val="DFAEBE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1" name="AutoShape 393"/>
              <p:cNvSpPr>
                <a:spLocks noChangeArrowheads="1"/>
              </p:cNvSpPr>
              <p:nvPr/>
            </p:nvSpPr>
            <p:spPr bwMode="auto">
              <a:xfrm>
                <a:off x="1731" y="2103"/>
                <a:ext cx="57" cy="1673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27" name="Group 394"/>
            <p:cNvGrpSpPr>
              <a:grpSpLocks/>
            </p:cNvGrpSpPr>
            <p:nvPr/>
          </p:nvGrpSpPr>
          <p:grpSpPr bwMode="auto">
            <a:xfrm>
              <a:off x="1901" y="317"/>
              <a:ext cx="227" cy="1673"/>
              <a:chOff x="1788" y="2103"/>
              <a:chExt cx="340" cy="1673"/>
            </a:xfrm>
          </p:grpSpPr>
          <p:sp>
            <p:nvSpPr>
              <p:cNvPr id="328" name="AutoShape 395"/>
              <p:cNvSpPr>
                <a:spLocks noChangeArrowheads="1"/>
              </p:cNvSpPr>
              <p:nvPr/>
            </p:nvSpPr>
            <p:spPr bwMode="auto">
              <a:xfrm>
                <a:off x="1816" y="2103"/>
                <a:ext cx="312" cy="1672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990033"/>
                  </a:gs>
                  <a:gs pos="100000">
                    <a:srgbClr val="DFAEBE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9" name="AutoShape 396"/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57" cy="1673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396" name="Group 397"/>
          <p:cNvGrpSpPr>
            <a:grpSpLocks/>
          </p:cNvGrpSpPr>
          <p:nvPr/>
        </p:nvGrpSpPr>
        <p:grpSpPr bwMode="auto">
          <a:xfrm>
            <a:off x="6446711" y="4719050"/>
            <a:ext cx="669926" cy="1601863"/>
            <a:chOff x="2355" y="431"/>
            <a:chExt cx="652" cy="1559"/>
          </a:xfrm>
        </p:grpSpPr>
        <p:sp>
          <p:nvSpPr>
            <p:cNvPr id="397" name="Rectangle 398"/>
            <p:cNvSpPr>
              <a:spLocks noChangeArrowheads="1"/>
            </p:cNvSpPr>
            <p:nvPr/>
          </p:nvSpPr>
          <p:spPr bwMode="auto">
            <a:xfrm>
              <a:off x="2355" y="431"/>
              <a:ext cx="652" cy="155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8" name="Rectangle 399"/>
            <p:cNvSpPr>
              <a:spLocks noChangeArrowheads="1"/>
            </p:cNvSpPr>
            <p:nvPr/>
          </p:nvSpPr>
          <p:spPr bwMode="auto">
            <a:xfrm>
              <a:off x="2383" y="1451"/>
              <a:ext cx="595" cy="284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99" name="Group 400"/>
            <p:cNvGrpSpPr>
              <a:grpSpLocks/>
            </p:cNvGrpSpPr>
            <p:nvPr/>
          </p:nvGrpSpPr>
          <p:grpSpPr bwMode="auto">
            <a:xfrm>
              <a:off x="2383" y="1753"/>
              <a:ext cx="595" cy="209"/>
              <a:chOff x="3205" y="1791"/>
              <a:chExt cx="567" cy="199"/>
            </a:xfrm>
          </p:grpSpPr>
          <p:sp>
            <p:nvSpPr>
              <p:cNvPr id="485" name="Oval 401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6" name="Oval 402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7" name="Oval 403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8" name="Oval 404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9" name="Oval 405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0" name="Oval 406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1" name="Oval 407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2" name="AutoShape 408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00" name="Group 409"/>
            <p:cNvGrpSpPr>
              <a:grpSpLocks/>
            </p:cNvGrpSpPr>
            <p:nvPr/>
          </p:nvGrpSpPr>
          <p:grpSpPr bwMode="auto">
            <a:xfrm>
              <a:off x="2426" y="1642"/>
              <a:ext cx="516" cy="85"/>
              <a:chOff x="994" y="686"/>
              <a:chExt cx="516" cy="85"/>
            </a:xfrm>
          </p:grpSpPr>
          <p:grpSp>
            <p:nvGrpSpPr>
              <p:cNvPr id="461" name="Group 410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482" name="Oval 41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3" name="Oval 41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4" name="Freeform 41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2" name="Group 414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479" name="Oval 41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0" name="Oval 41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1" name="Freeform 41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3" name="Group 418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476" name="Oval 41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7" name="Oval 42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8" name="Freeform 42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4" name="Group 422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473" name="Oval 4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4" name="Oval 4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5" name="Freeform 4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5" name="Group 426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470" name="Oval 4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1" name="Oval 4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2" name="Freeform 4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6" name="Group 430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467" name="Oval 43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8" name="Oval 43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9" name="Freeform 43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01" name="Group 434"/>
            <p:cNvGrpSpPr>
              <a:grpSpLocks/>
            </p:cNvGrpSpPr>
            <p:nvPr/>
          </p:nvGrpSpPr>
          <p:grpSpPr bwMode="auto">
            <a:xfrm>
              <a:off x="2468" y="1565"/>
              <a:ext cx="429" cy="85"/>
              <a:chOff x="994" y="1054"/>
              <a:chExt cx="429" cy="85"/>
            </a:xfrm>
          </p:grpSpPr>
          <p:grpSp>
            <p:nvGrpSpPr>
              <p:cNvPr id="441" name="Group 435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458" name="Oval 43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9" name="Oval 43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0" name="Freeform 43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2" name="Group 439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455" name="Oval 44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6" name="Oval 44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7" name="Freeform 44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3" name="Group 443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452" name="Oval 44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3" name="Oval 44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4" name="Freeform 44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4" name="Group 447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449" name="Oval 4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0" name="Oval 4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1" name="Freeform 4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5" name="Group 451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446" name="Oval 45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7" name="Oval 45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8" name="Freeform 45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02" name="Rectangle 455"/>
            <p:cNvSpPr>
              <a:spLocks noChangeArrowheads="1"/>
            </p:cNvSpPr>
            <p:nvPr/>
          </p:nvSpPr>
          <p:spPr bwMode="auto">
            <a:xfrm>
              <a:off x="2383" y="1196"/>
              <a:ext cx="595" cy="227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3" name="Rectangle 456"/>
            <p:cNvSpPr>
              <a:spLocks noChangeArrowheads="1"/>
            </p:cNvSpPr>
            <p:nvPr/>
          </p:nvSpPr>
          <p:spPr bwMode="auto">
            <a:xfrm>
              <a:off x="2383" y="884"/>
              <a:ext cx="595" cy="284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4" name="Rectangle 457"/>
            <p:cNvSpPr>
              <a:spLocks noChangeArrowheads="1"/>
            </p:cNvSpPr>
            <p:nvPr/>
          </p:nvSpPr>
          <p:spPr bwMode="auto">
            <a:xfrm>
              <a:off x="2440" y="1310"/>
              <a:ext cx="198" cy="113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5" name="Rectangle 458"/>
            <p:cNvSpPr>
              <a:spLocks noChangeArrowheads="1"/>
            </p:cNvSpPr>
            <p:nvPr/>
          </p:nvSpPr>
          <p:spPr bwMode="auto">
            <a:xfrm>
              <a:off x="2638" y="1367"/>
              <a:ext cx="56" cy="56"/>
            </a:xfrm>
            <a:prstGeom prst="rect">
              <a:avLst/>
            </a:prstGeom>
            <a:solidFill>
              <a:srgbClr val="9933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6" name="Rectangle 459"/>
            <p:cNvSpPr>
              <a:spLocks noChangeArrowheads="1"/>
            </p:cNvSpPr>
            <p:nvPr/>
          </p:nvSpPr>
          <p:spPr bwMode="auto">
            <a:xfrm>
              <a:off x="2723" y="1367"/>
              <a:ext cx="142" cy="56"/>
            </a:xfrm>
            <a:prstGeom prst="rect">
              <a:avLst/>
            </a:prstGeom>
            <a:solidFill>
              <a:srgbClr val="33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7" name="Rectangle 460"/>
            <p:cNvSpPr>
              <a:spLocks noChangeArrowheads="1"/>
            </p:cNvSpPr>
            <p:nvPr/>
          </p:nvSpPr>
          <p:spPr bwMode="auto">
            <a:xfrm>
              <a:off x="2865" y="1366"/>
              <a:ext cx="57" cy="56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8" name="Rectangle 461"/>
            <p:cNvSpPr>
              <a:spLocks noChangeArrowheads="1"/>
            </p:cNvSpPr>
            <p:nvPr/>
          </p:nvSpPr>
          <p:spPr bwMode="auto">
            <a:xfrm>
              <a:off x="2383" y="658"/>
              <a:ext cx="595" cy="198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9" name="Rectangle 462"/>
            <p:cNvSpPr>
              <a:spLocks noChangeArrowheads="1"/>
            </p:cNvSpPr>
            <p:nvPr/>
          </p:nvSpPr>
          <p:spPr bwMode="auto">
            <a:xfrm>
              <a:off x="2411" y="771"/>
              <a:ext cx="171" cy="8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0" name="Freeform 463"/>
            <p:cNvSpPr>
              <a:spLocks/>
            </p:cNvSpPr>
            <p:nvPr/>
          </p:nvSpPr>
          <p:spPr bwMode="auto">
            <a:xfrm>
              <a:off x="2383" y="714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1" name="Rectangle 464"/>
            <p:cNvSpPr>
              <a:spLocks noChangeArrowheads="1"/>
            </p:cNvSpPr>
            <p:nvPr/>
          </p:nvSpPr>
          <p:spPr bwMode="auto">
            <a:xfrm>
              <a:off x="2667" y="771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" name="Rectangle 465"/>
            <p:cNvSpPr>
              <a:spLocks noChangeArrowheads="1"/>
            </p:cNvSpPr>
            <p:nvPr/>
          </p:nvSpPr>
          <p:spPr bwMode="auto">
            <a:xfrm>
              <a:off x="2808" y="771"/>
              <a:ext cx="113" cy="85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" name="Rectangle 466"/>
            <p:cNvSpPr>
              <a:spLocks noChangeArrowheads="1"/>
            </p:cNvSpPr>
            <p:nvPr/>
          </p:nvSpPr>
          <p:spPr bwMode="auto">
            <a:xfrm>
              <a:off x="2383" y="459"/>
              <a:ext cx="595" cy="17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" name="Rectangle 467"/>
            <p:cNvSpPr>
              <a:spLocks noChangeArrowheads="1"/>
            </p:cNvSpPr>
            <p:nvPr/>
          </p:nvSpPr>
          <p:spPr bwMode="auto">
            <a:xfrm>
              <a:off x="2723" y="686"/>
              <a:ext cx="113" cy="85"/>
            </a:xfrm>
            <a:prstGeom prst="rect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" name="Oval 468"/>
            <p:cNvSpPr>
              <a:spLocks noChangeArrowheads="1"/>
            </p:cNvSpPr>
            <p:nvPr/>
          </p:nvSpPr>
          <p:spPr bwMode="auto">
            <a:xfrm>
              <a:off x="2582" y="601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" name="Oval 469"/>
            <p:cNvSpPr>
              <a:spLocks noChangeArrowheads="1"/>
            </p:cNvSpPr>
            <p:nvPr/>
          </p:nvSpPr>
          <p:spPr bwMode="auto">
            <a:xfrm>
              <a:off x="2411" y="601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" name="Oval 470"/>
            <p:cNvSpPr>
              <a:spLocks noChangeArrowheads="1"/>
            </p:cNvSpPr>
            <p:nvPr/>
          </p:nvSpPr>
          <p:spPr bwMode="auto">
            <a:xfrm>
              <a:off x="2696" y="601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Oval 471"/>
            <p:cNvSpPr>
              <a:spLocks noChangeArrowheads="1"/>
            </p:cNvSpPr>
            <p:nvPr/>
          </p:nvSpPr>
          <p:spPr bwMode="auto">
            <a:xfrm>
              <a:off x="2525" y="601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9" name="Oval 472"/>
            <p:cNvSpPr>
              <a:spLocks noChangeArrowheads="1"/>
            </p:cNvSpPr>
            <p:nvPr/>
          </p:nvSpPr>
          <p:spPr bwMode="auto">
            <a:xfrm>
              <a:off x="2639" y="573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0" name="Oval 473"/>
            <p:cNvSpPr>
              <a:spLocks noChangeArrowheads="1"/>
            </p:cNvSpPr>
            <p:nvPr/>
          </p:nvSpPr>
          <p:spPr bwMode="auto">
            <a:xfrm>
              <a:off x="2468" y="573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Oval 474"/>
            <p:cNvSpPr>
              <a:spLocks noChangeArrowheads="1"/>
            </p:cNvSpPr>
            <p:nvPr/>
          </p:nvSpPr>
          <p:spPr bwMode="auto">
            <a:xfrm>
              <a:off x="2781" y="601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Oval 475"/>
            <p:cNvSpPr>
              <a:spLocks noChangeArrowheads="1"/>
            </p:cNvSpPr>
            <p:nvPr/>
          </p:nvSpPr>
          <p:spPr bwMode="auto">
            <a:xfrm>
              <a:off x="2610" y="601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Oval 476"/>
            <p:cNvSpPr>
              <a:spLocks noChangeArrowheads="1"/>
            </p:cNvSpPr>
            <p:nvPr/>
          </p:nvSpPr>
          <p:spPr bwMode="auto">
            <a:xfrm>
              <a:off x="2724" y="573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4" name="Oval 477"/>
            <p:cNvSpPr>
              <a:spLocks noChangeArrowheads="1"/>
            </p:cNvSpPr>
            <p:nvPr/>
          </p:nvSpPr>
          <p:spPr bwMode="auto">
            <a:xfrm>
              <a:off x="2553" y="573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5" name="Oval 478"/>
            <p:cNvSpPr>
              <a:spLocks noChangeArrowheads="1"/>
            </p:cNvSpPr>
            <p:nvPr/>
          </p:nvSpPr>
          <p:spPr bwMode="auto">
            <a:xfrm>
              <a:off x="2696" y="544"/>
              <a:ext cx="56" cy="28"/>
            </a:xfrm>
            <a:prstGeom prst="ellipse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Oval 479"/>
            <p:cNvSpPr>
              <a:spLocks noChangeArrowheads="1"/>
            </p:cNvSpPr>
            <p:nvPr/>
          </p:nvSpPr>
          <p:spPr bwMode="auto">
            <a:xfrm>
              <a:off x="2525" y="544"/>
              <a:ext cx="199" cy="28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7" name="AutoShape 480"/>
            <p:cNvSpPr>
              <a:spLocks noChangeArrowheads="1"/>
            </p:cNvSpPr>
            <p:nvPr/>
          </p:nvSpPr>
          <p:spPr bwMode="auto">
            <a:xfrm>
              <a:off x="2410" y="1026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8" name="Oval 481"/>
            <p:cNvSpPr>
              <a:spLocks noChangeArrowheads="1"/>
            </p:cNvSpPr>
            <p:nvPr/>
          </p:nvSpPr>
          <p:spPr bwMode="auto">
            <a:xfrm>
              <a:off x="2467" y="1026"/>
              <a:ext cx="114" cy="11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9" name="AutoShape 482"/>
            <p:cNvSpPr>
              <a:spLocks noChangeArrowheads="1"/>
            </p:cNvSpPr>
            <p:nvPr/>
          </p:nvSpPr>
          <p:spPr bwMode="auto">
            <a:xfrm>
              <a:off x="2694" y="998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0" name="Oval 483"/>
            <p:cNvSpPr>
              <a:spLocks noChangeArrowheads="1"/>
            </p:cNvSpPr>
            <p:nvPr/>
          </p:nvSpPr>
          <p:spPr bwMode="auto">
            <a:xfrm>
              <a:off x="2751" y="998"/>
              <a:ext cx="114" cy="11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1" name="AutoShape 484"/>
            <p:cNvSpPr>
              <a:spLocks noChangeArrowheads="1"/>
            </p:cNvSpPr>
            <p:nvPr/>
          </p:nvSpPr>
          <p:spPr bwMode="auto">
            <a:xfrm>
              <a:off x="2666" y="111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2" name="AutoShape 485"/>
            <p:cNvSpPr>
              <a:spLocks noChangeArrowheads="1"/>
            </p:cNvSpPr>
            <p:nvPr/>
          </p:nvSpPr>
          <p:spPr bwMode="auto">
            <a:xfrm>
              <a:off x="2807" y="111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33" name="Group 486"/>
            <p:cNvGrpSpPr>
              <a:grpSpLocks/>
            </p:cNvGrpSpPr>
            <p:nvPr/>
          </p:nvGrpSpPr>
          <p:grpSpPr bwMode="auto">
            <a:xfrm>
              <a:off x="2553" y="431"/>
              <a:ext cx="454" cy="511"/>
              <a:chOff x="2298" y="2245"/>
              <a:chExt cx="709" cy="511"/>
            </a:xfrm>
          </p:grpSpPr>
          <p:sp>
            <p:nvSpPr>
              <p:cNvPr id="438" name="AutoShape 487"/>
              <p:cNvSpPr>
                <a:spLocks noChangeArrowheads="1"/>
              </p:cNvSpPr>
              <p:nvPr/>
            </p:nvSpPr>
            <p:spPr bwMode="auto">
              <a:xfrm>
                <a:off x="2298" y="2245"/>
                <a:ext cx="652" cy="511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9" name="AutoShape 488"/>
              <p:cNvSpPr>
                <a:spLocks noChangeArrowheads="1"/>
              </p:cNvSpPr>
              <p:nvPr/>
            </p:nvSpPr>
            <p:spPr bwMode="auto">
              <a:xfrm>
                <a:off x="2355" y="2245"/>
                <a:ext cx="652" cy="511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0" name="AutoShape 489"/>
              <p:cNvSpPr>
                <a:spLocks noChangeArrowheads="1"/>
              </p:cNvSpPr>
              <p:nvPr/>
            </p:nvSpPr>
            <p:spPr bwMode="auto">
              <a:xfrm>
                <a:off x="2412" y="2387"/>
                <a:ext cx="28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7999">
                    <a:srgbClr val="777777"/>
                  </a:gs>
                  <a:gs pos="31000">
                    <a:srgbClr val="292929"/>
                  </a:gs>
                  <a:gs pos="33000">
                    <a:srgbClr val="B2B2B2"/>
                  </a:gs>
                  <a:gs pos="37000">
                    <a:srgbClr val="FFFFFF"/>
                  </a:gs>
                  <a:gs pos="78999">
                    <a:srgbClr val="5F5F5F"/>
                  </a:gs>
                  <a:gs pos="87000">
                    <a:srgbClr val="5F5F5F"/>
                  </a:gs>
                  <a:gs pos="100000">
                    <a:srgbClr val="CBCBCB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34" name="Group 490"/>
            <p:cNvGrpSpPr>
              <a:grpSpLocks/>
            </p:cNvGrpSpPr>
            <p:nvPr/>
          </p:nvGrpSpPr>
          <p:grpSpPr bwMode="auto">
            <a:xfrm>
              <a:off x="2666" y="941"/>
              <a:ext cx="341" cy="1049"/>
              <a:chOff x="2298" y="2755"/>
              <a:chExt cx="709" cy="1049"/>
            </a:xfrm>
          </p:grpSpPr>
          <p:sp>
            <p:nvSpPr>
              <p:cNvPr id="435" name="AutoShape 491"/>
              <p:cNvSpPr>
                <a:spLocks noChangeArrowheads="1"/>
              </p:cNvSpPr>
              <p:nvPr/>
            </p:nvSpPr>
            <p:spPr bwMode="auto">
              <a:xfrm>
                <a:off x="2298" y="2755"/>
                <a:ext cx="652" cy="1049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6" name="AutoShape 492"/>
              <p:cNvSpPr>
                <a:spLocks noChangeArrowheads="1"/>
              </p:cNvSpPr>
              <p:nvPr/>
            </p:nvSpPr>
            <p:spPr bwMode="auto">
              <a:xfrm>
                <a:off x="2355" y="2755"/>
                <a:ext cx="652" cy="1049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7" name="AutoShape 493"/>
              <p:cNvSpPr>
                <a:spLocks noChangeArrowheads="1"/>
              </p:cNvSpPr>
              <p:nvPr/>
            </p:nvSpPr>
            <p:spPr bwMode="auto">
              <a:xfrm>
                <a:off x="2412" y="2897"/>
                <a:ext cx="28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7999">
                    <a:srgbClr val="777777"/>
                  </a:gs>
                  <a:gs pos="31000">
                    <a:srgbClr val="292929"/>
                  </a:gs>
                  <a:gs pos="33000">
                    <a:srgbClr val="B2B2B2"/>
                  </a:gs>
                  <a:gs pos="37000">
                    <a:srgbClr val="FFFFFF"/>
                  </a:gs>
                  <a:gs pos="78999">
                    <a:srgbClr val="5F5F5F"/>
                  </a:gs>
                  <a:gs pos="87000">
                    <a:srgbClr val="5F5F5F"/>
                  </a:gs>
                  <a:gs pos="100000">
                    <a:srgbClr val="CBCBCB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611869" y="940695"/>
            <a:ext cx="990600" cy="1439862"/>
            <a:chOff x="1308100" y="188913"/>
            <a:chExt cx="990600" cy="1439862"/>
          </a:xfrm>
        </p:grpSpPr>
        <p:sp>
          <p:nvSpPr>
            <p:cNvPr id="3" name="AutoShape 23"/>
            <p:cNvSpPr>
              <a:spLocks noChangeArrowheads="1"/>
            </p:cNvSpPr>
            <p:nvPr/>
          </p:nvSpPr>
          <p:spPr bwMode="auto">
            <a:xfrm>
              <a:off x="1308100" y="1889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76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" name="Rectangle 24"/>
            <p:cNvSpPr>
              <a:spLocks noChangeArrowheads="1"/>
            </p:cNvSpPr>
            <p:nvPr/>
          </p:nvSpPr>
          <p:spPr bwMode="auto">
            <a:xfrm>
              <a:off x="1308100" y="2333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" name="AutoShape 25"/>
            <p:cNvSpPr>
              <a:spLocks noChangeArrowheads="1"/>
            </p:cNvSpPr>
            <p:nvPr/>
          </p:nvSpPr>
          <p:spPr bwMode="auto">
            <a:xfrm>
              <a:off x="1397000" y="638175"/>
              <a:ext cx="90488" cy="40481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AutoShape 26"/>
            <p:cNvSpPr>
              <a:spLocks noChangeArrowheads="1"/>
            </p:cNvSpPr>
            <p:nvPr/>
          </p:nvSpPr>
          <p:spPr bwMode="auto">
            <a:xfrm>
              <a:off x="1397000" y="684213"/>
              <a:ext cx="90488" cy="3143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22530" y="940695"/>
            <a:ext cx="990600" cy="1439862"/>
            <a:chOff x="182563" y="188913"/>
            <a:chExt cx="990600" cy="1439862"/>
          </a:xfrm>
        </p:grpSpPr>
        <p:sp>
          <p:nvSpPr>
            <p:cNvPr id="8" name="AutoShape 35"/>
            <p:cNvSpPr>
              <a:spLocks noChangeArrowheads="1"/>
            </p:cNvSpPr>
            <p:nvPr/>
          </p:nvSpPr>
          <p:spPr bwMode="auto">
            <a:xfrm>
              <a:off x="182563" y="1889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Rectangle 36"/>
            <p:cNvSpPr>
              <a:spLocks noChangeArrowheads="1"/>
            </p:cNvSpPr>
            <p:nvPr/>
          </p:nvSpPr>
          <p:spPr bwMode="auto">
            <a:xfrm>
              <a:off x="182563" y="2333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AutoShape 39"/>
            <p:cNvSpPr>
              <a:spLocks noChangeArrowheads="1"/>
            </p:cNvSpPr>
            <p:nvPr/>
          </p:nvSpPr>
          <p:spPr bwMode="auto">
            <a:xfrm rot="5400000">
              <a:off x="227013" y="277813"/>
              <a:ext cx="315912" cy="315912"/>
            </a:xfrm>
            <a:prstGeom prst="rtTriangle">
              <a:avLst/>
            </a:prstGeom>
            <a:solidFill>
              <a:srgbClr val="000000"/>
            </a:soli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" name="Group 64"/>
          <p:cNvGrpSpPr>
            <a:grpSpLocks/>
          </p:cNvGrpSpPr>
          <p:nvPr/>
        </p:nvGrpSpPr>
        <p:grpSpPr bwMode="auto">
          <a:xfrm>
            <a:off x="699511" y="4866991"/>
            <a:ext cx="1036637" cy="1439862"/>
            <a:chOff x="143" y="119"/>
            <a:chExt cx="653" cy="907"/>
          </a:xfrm>
        </p:grpSpPr>
        <p:grpSp>
          <p:nvGrpSpPr>
            <p:cNvPr id="12" name="Group 65"/>
            <p:cNvGrpSpPr>
              <a:grpSpLocks/>
            </p:cNvGrpSpPr>
            <p:nvPr/>
          </p:nvGrpSpPr>
          <p:grpSpPr bwMode="auto">
            <a:xfrm>
              <a:off x="143" y="119"/>
              <a:ext cx="624" cy="907"/>
              <a:chOff x="937" y="119"/>
              <a:chExt cx="624" cy="907"/>
            </a:xfrm>
          </p:grpSpPr>
          <p:sp>
            <p:nvSpPr>
              <p:cNvPr id="19" name="AutoShape 66"/>
              <p:cNvSpPr>
                <a:spLocks noChangeArrowheads="1"/>
              </p:cNvSpPr>
              <p:nvPr/>
            </p:nvSpPr>
            <p:spPr bwMode="auto">
              <a:xfrm>
                <a:off x="937" y="119"/>
                <a:ext cx="624" cy="907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635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965" y="147"/>
                <a:ext cx="567" cy="851"/>
              </a:xfrm>
              <a:prstGeom prst="rect">
                <a:avLst/>
              </a:prstGeom>
              <a:solidFill>
                <a:srgbClr val="99CC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" name="Oval 68"/>
              <p:cNvSpPr>
                <a:spLocks noChangeArrowheads="1"/>
              </p:cNvSpPr>
              <p:nvPr/>
            </p:nvSpPr>
            <p:spPr bwMode="auto">
              <a:xfrm>
                <a:off x="994" y="828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" name="Oval 69"/>
              <p:cNvSpPr>
                <a:spLocks noChangeArrowheads="1"/>
              </p:cNvSpPr>
              <p:nvPr/>
            </p:nvSpPr>
            <p:spPr bwMode="auto">
              <a:xfrm>
                <a:off x="1164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Oval 70"/>
              <p:cNvSpPr>
                <a:spLocks noChangeArrowheads="1"/>
              </p:cNvSpPr>
              <p:nvPr/>
            </p:nvSpPr>
            <p:spPr bwMode="auto">
              <a:xfrm>
                <a:off x="1249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" name="Oval 71"/>
              <p:cNvSpPr>
                <a:spLocks noChangeArrowheads="1"/>
              </p:cNvSpPr>
              <p:nvPr/>
            </p:nvSpPr>
            <p:spPr bwMode="auto">
              <a:xfrm>
                <a:off x="1362" y="91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" name="Oval 72"/>
              <p:cNvSpPr>
                <a:spLocks noChangeArrowheads="1"/>
              </p:cNvSpPr>
              <p:nvPr/>
            </p:nvSpPr>
            <p:spPr bwMode="auto">
              <a:xfrm>
                <a:off x="1419" y="884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Oval 73"/>
              <p:cNvSpPr>
                <a:spLocks noChangeArrowheads="1"/>
              </p:cNvSpPr>
              <p:nvPr/>
            </p:nvSpPr>
            <p:spPr bwMode="auto">
              <a:xfrm>
                <a:off x="1334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" name="Oval 74"/>
              <p:cNvSpPr>
                <a:spLocks noChangeArrowheads="1"/>
              </p:cNvSpPr>
              <p:nvPr/>
            </p:nvSpPr>
            <p:spPr bwMode="auto">
              <a:xfrm>
                <a:off x="1419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" name="AutoShape 75"/>
              <p:cNvSpPr>
                <a:spLocks noChangeArrowheads="1"/>
              </p:cNvSpPr>
              <p:nvPr/>
            </p:nvSpPr>
            <p:spPr bwMode="auto">
              <a:xfrm>
                <a:off x="965" y="799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31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" name="Rectangle 76"/>
              <p:cNvSpPr>
                <a:spLocks noChangeArrowheads="1"/>
              </p:cNvSpPr>
              <p:nvPr/>
            </p:nvSpPr>
            <p:spPr bwMode="auto">
              <a:xfrm>
                <a:off x="965" y="77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" name="Rectangle 77"/>
              <p:cNvSpPr>
                <a:spLocks noChangeArrowheads="1"/>
              </p:cNvSpPr>
              <p:nvPr/>
            </p:nvSpPr>
            <p:spPr bwMode="auto">
              <a:xfrm>
                <a:off x="965" y="43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1" name="Group 78"/>
              <p:cNvGrpSpPr>
                <a:grpSpLocks/>
              </p:cNvGrpSpPr>
              <p:nvPr/>
            </p:nvGrpSpPr>
            <p:grpSpPr bwMode="auto">
              <a:xfrm>
                <a:off x="994" y="686"/>
                <a:ext cx="516" cy="85"/>
                <a:chOff x="994" y="686"/>
                <a:chExt cx="516" cy="85"/>
              </a:xfrm>
            </p:grpSpPr>
            <p:grpSp>
              <p:nvGrpSpPr>
                <p:cNvPr id="57" name="Group 79"/>
                <p:cNvGrpSpPr>
                  <a:grpSpLocks/>
                </p:cNvGrpSpPr>
                <p:nvPr/>
              </p:nvGrpSpPr>
              <p:grpSpPr bwMode="auto">
                <a:xfrm>
                  <a:off x="994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8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9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80" name="Freeform 8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Group 83"/>
                <p:cNvGrpSpPr>
                  <a:grpSpLocks/>
                </p:cNvGrpSpPr>
                <p:nvPr/>
              </p:nvGrpSpPr>
              <p:grpSpPr bwMode="auto">
                <a:xfrm>
                  <a:off x="1080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5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6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7" name="Freeform 86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87"/>
                <p:cNvGrpSpPr>
                  <a:grpSpLocks/>
                </p:cNvGrpSpPr>
                <p:nvPr/>
              </p:nvGrpSpPr>
              <p:grpSpPr bwMode="auto">
                <a:xfrm>
                  <a:off x="1166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72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3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4" name="Freeform 90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" name="Group 91"/>
                <p:cNvGrpSpPr>
                  <a:grpSpLocks/>
                </p:cNvGrpSpPr>
                <p:nvPr/>
              </p:nvGrpSpPr>
              <p:grpSpPr bwMode="auto">
                <a:xfrm>
                  <a:off x="1252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9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0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71" name="Freeform 94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95"/>
                <p:cNvGrpSpPr>
                  <a:grpSpLocks/>
                </p:cNvGrpSpPr>
                <p:nvPr/>
              </p:nvGrpSpPr>
              <p:grpSpPr bwMode="auto">
                <a:xfrm>
                  <a:off x="1338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6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7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8" name="Freeform 98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2" name="Group 99"/>
                <p:cNvGrpSpPr>
                  <a:grpSpLocks/>
                </p:cNvGrpSpPr>
                <p:nvPr/>
              </p:nvGrpSpPr>
              <p:grpSpPr bwMode="auto">
                <a:xfrm>
                  <a:off x="1425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63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4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5" name="Freeform 10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2" name="Group 103"/>
              <p:cNvGrpSpPr>
                <a:grpSpLocks/>
              </p:cNvGrpSpPr>
              <p:nvPr/>
            </p:nvGrpSpPr>
            <p:grpSpPr bwMode="auto">
              <a:xfrm>
                <a:off x="1036" y="609"/>
                <a:ext cx="429" cy="85"/>
                <a:chOff x="994" y="1054"/>
                <a:chExt cx="429" cy="85"/>
              </a:xfrm>
            </p:grpSpPr>
            <p:grpSp>
              <p:nvGrpSpPr>
                <p:cNvPr id="37" name="Group 104"/>
                <p:cNvGrpSpPr>
                  <a:grpSpLocks/>
                </p:cNvGrpSpPr>
                <p:nvPr/>
              </p:nvGrpSpPr>
              <p:grpSpPr bwMode="auto">
                <a:xfrm>
                  <a:off x="994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54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6" name="Freeform 107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" name="Group 108"/>
                <p:cNvGrpSpPr>
                  <a:grpSpLocks/>
                </p:cNvGrpSpPr>
                <p:nvPr/>
              </p:nvGrpSpPr>
              <p:grpSpPr bwMode="auto">
                <a:xfrm>
                  <a:off x="1080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51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2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3" name="Freeform 111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" name="Group 112"/>
                <p:cNvGrpSpPr>
                  <a:grpSpLocks/>
                </p:cNvGrpSpPr>
                <p:nvPr/>
              </p:nvGrpSpPr>
              <p:grpSpPr bwMode="auto">
                <a:xfrm>
                  <a:off x="1166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8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Freeform 115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" name="Group 116"/>
                <p:cNvGrpSpPr>
                  <a:grpSpLocks/>
                </p:cNvGrpSpPr>
                <p:nvPr/>
              </p:nvGrpSpPr>
              <p:grpSpPr bwMode="auto">
                <a:xfrm>
                  <a:off x="1252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5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6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7" name="Freeform 119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" name="Group 120"/>
                <p:cNvGrpSpPr>
                  <a:grpSpLocks/>
                </p:cNvGrpSpPr>
                <p:nvPr/>
              </p:nvGrpSpPr>
              <p:grpSpPr bwMode="auto">
                <a:xfrm>
                  <a:off x="1338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42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Oval 122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" name="Freeform 123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3" name="Rectangle 124"/>
              <p:cNvSpPr>
                <a:spLocks noChangeArrowheads="1"/>
              </p:cNvSpPr>
              <p:nvPr/>
            </p:nvSpPr>
            <p:spPr bwMode="auto">
              <a:xfrm>
                <a:off x="994" y="317"/>
                <a:ext cx="198" cy="113"/>
              </a:xfrm>
              <a:prstGeom prst="rect">
                <a:avLst/>
              </a:prstGeom>
              <a:solidFill>
                <a:srgbClr val="99330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" name="Rectangle 125"/>
              <p:cNvSpPr>
                <a:spLocks noChangeArrowheads="1"/>
              </p:cNvSpPr>
              <p:nvPr/>
            </p:nvSpPr>
            <p:spPr bwMode="auto">
              <a:xfrm>
                <a:off x="1192" y="374"/>
                <a:ext cx="56" cy="56"/>
              </a:xfrm>
              <a:prstGeom prst="rect">
                <a:avLst/>
              </a:prstGeom>
              <a:solidFill>
                <a:srgbClr val="9933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" name="Rectangle 126"/>
              <p:cNvSpPr>
                <a:spLocks noChangeArrowheads="1"/>
              </p:cNvSpPr>
              <p:nvPr/>
            </p:nvSpPr>
            <p:spPr bwMode="auto">
              <a:xfrm>
                <a:off x="1277" y="374"/>
                <a:ext cx="142" cy="56"/>
              </a:xfrm>
              <a:prstGeom prst="rect">
                <a:avLst/>
              </a:prstGeom>
              <a:solidFill>
                <a:srgbClr val="3399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Rectangle 127"/>
              <p:cNvSpPr>
                <a:spLocks noChangeArrowheads="1"/>
              </p:cNvSpPr>
              <p:nvPr/>
            </p:nvSpPr>
            <p:spPr bwMode="auto">
              <a:xfrm>
                <a:off x="1447" y="374"/>
                <a:ext cx="57" cy="56"/>
              </a:xfrm>
              <a:prstGeom prst="rect">
                <a:avLst/>
              </a:prstGeom>
              <a:solidFill>
                <a:srgbClr val="3399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3" name="Group 128"/>
            <p:cNvGrpSpPr>
              <a:grpSpLocks/>
            </p:cNvGrpSpPr>
            <p:nvPr/>
          </p:nvGrpSpPr>
          <p:grpSpPr bwMode="auto">
            <a:xfrm>
              <a:off x="427" y="119"/>
              <a:ext cx="369" cy="907"/>
              <a:chOff x="880" y="119"/>
              <a:chExt cx="341" cy="907"/>
            </a:xfrm>
          </p:grpSpPr>
          <p:sp>
            <p:nvSpPr>
              <p:cNvPr id="14" name="AutoShape 129"/>
              <p:cNvSpPr>
                <a:spLocks noChangeArrowheads="1"/>
              </p:cNvSpPr>
              <p:nvPr/>
            </p:nvSpPr>
            <p:spPr bwMode="auto">
              <a:xfrm>
                <a:off x="880" y="119"/>
                <a:ext cx="85" cy="907"/>
              </a:xfrm>
              <a:prstGeom prst="roundRect">
                <a:avLst>
                  <a:gd name="adj" fmla="val 23894"/>
                </a:avLst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" name="Group 130"/>
              <p:cNvGrpSpPr>
                <a:grpSpLocks/>
              </p:cNvGrpSpPr>
              <p:nvPr/>
            </p:nvGrpSpPr>
            <p:grpSpPr bwMode="auto">
              <a:xfrm>
                <a:off x="909" y="119"/>
                <a:ext cx="312" cy="907"/>
                <a:chOff x="115" y="119"/>
                <a:chExt cx="624" cy="907"/>
              </a:xfrm>
            </p:grpSpPr>
            <p:sp>
              <p:nvSpPr>
                <p:cNvPr id="16" name="AutoShape 131"/>
                <p:cNvSpPr>
                  <a:spLocks noChangeArrowheads="1"/>
                </p:cNvSpPr>
                <p:nvPr/>
              </p:nvSpPr>
              <p:spPr bwMode="auto">
                <a:xfrm>
                  <a:off x="115" y="119"/>
                  <a:ext cx="624" cy="907"/>
                </a:xfrm>
                <a:prstGeom prst="roundRect">
                  <a:avLst>
                    <a:gd name="adj" fmla="val 3847"/>
                  </a:avLst>
                </a:prstGeom>
                <a:gradFill rotWithShape="1">
                  <a:gsLst>
                    <a:gs pos="0">
                      <a:srgbClr val="808080"/>
                    </a:gs>
                    <a:gs pos="50000">
                      <a:srgbClr val="D7D7D7"/>
                    </a:gs>
                    <a:gs pos="100000">
                      <a:srgbClr val="808080"/>
                    </a:gs>
                  </a:gsLst>
                  <a:lin ang="0" scaled="1"/>
                </a:gra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7" name="Rectangle 132"/>
                <p:cNvSpPr>
                  <a:spLocks noChangeArrowheads="1"/>
                </p:cNvSpPr>
                <p:nvPr/>
              </p:nvSpPr>
              <p:spPr bwMode="auto">
                <a:xfrm>
                  <a:off x="115" y="147"/>
                  <a:ext cx="624" cy="851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F4F4F4"/>
                    </a:gs>
                    <a:gs pos="100000">
                      <a:srgbClr val="DDDDDD"/>
                    </a:gs>
                  </a:gsLst>
                  <a:lin ang="0" scaled="1"/>
                </a:gradFill>
                <a:ln w="63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" name="AutoShape 133"/>
                <p:cNvSpPr>
                  <a:spLocks noChangeArrowheads="1"/>
                </p:cNvSpPr>
                <p:nvPr/>
              </p:nvSpPr>
              <p:spPr bwMode="auto">
                <a:xfrm rot="5400000">
                  <a:off x="143" y="175"/>
                  <a:ext cx="199" cy="199"/>
                </a:xfrm>
                <a:prstGeom prst="rtTriangle">
                  <a:avLst/>
                </a:prstGeom>
                <a:solidFill>
                  <a:srgbClr val="000000"/>
                </a:solidFill>
                <a:ln w="63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81" name="Group 134"/>
          <p:cNvGrpSpPr>
            <a:grpSpLocks/>
          </p:cNvGrpSpPr>
          <p:nvPr/>
        </p:nvGrpSpPr>
        <p:grpSpPr bwMode="auto">
          <a:xfrm>
            <a:off x="2589644" y="4844766"/>
            <a:ext cx="1036637" cy="1439862"/>
            <a:chOff x="143" y="1111"/>
            <a:chExt cx="653" cy="907"/>
          </a:xfrm>
        </p:grpSpPr>
        <p:grpSp>
          <p:nvGrpSpPr>
            <p:cNvPr id="82" name="Group 135"/>
            <p:cNvGrpSpPr>
              <a:grpSpLocks/>
            </p:cNvGrpSpPr>
            <p:nvPr/>
          </p:nvGrpSpPr>
          <p:grpSpPr bwMode="auto">
            <a:xfrm>
              <a:off x="143" y="1111"/>
              <a:ext cx="624" cy="907"/>
              <a:chOff x="937" y="119"/>
              <a:chExt cx="624" cy="907"/>
            </a:xfrm>
          </p:grpSpPr>
          <p:sp>
            <p:nvSpPr>
              <p:cNvPr id="90" name="AutoShape 136"/>
              <p:cNvSpPr>
                <a:spLocks noChangeArrowheads="1"/>
              </p:cNvSpPr>
              <p:nvPr/>
            </p:nvSpPr>
            <p:spPr bwMode="auto">
              <a:xfrm>
                <a:off x="937" y="119"/>
                <a:ext cx="624" cy="907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6350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Rectangle 137"/>
              <p:cNvSpPr>
                <a:spLocks noChangeArrowheads="1"/>
              </p:cNvSpPr>
              <p:nvPr/>
            </p:nvSpPr>
            <p:spPr bwMode="auto">
              <a:xfrm>
                <a:off x="965" y="147"/>
                <a:ext cx="567" cy="851"/>
              </a:xfrm>
              <a:prstGeom prst="rect">
                <a:avLst/>
              </a:prstGeom>
              <a:solidFill>
                <a:srgbClr val="99CC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2" name="Oval 138"/>
              <p:cNvSpPr>
                <a:spLocks noChangeArrowheads="1"/>
              </p:cNvSpPr>
              <p:nvPr/>
            </p:nvSpPr>
            <p:spPr bwMode="auto">
              <a:xfrm>
                <a:off x="994" y="828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Oval 139"/>
              <p:cNvSpPr>
                <a:spLocks noChangeArrowheads="1"/>
              </p:cNvSpPr>
              <p:nvPr/>
            </p:nvSpPr>
            <p:spPr bwMode="auto">
              <a:xfrm>
                <a:off x="1164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Oval 140"/>
              <p:cNvSpPr>
                <a:spLocks noChangeArrowheads="1"/>
              </p:cNvSpPr>
              <p:nvPr/>
            </p:nvSpPr>
            <p:spPr bwMode="auto">
              <a:xfrm>
                <a:off x="1249" y="913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Oval 141"/>
              <p:cNvSpPr>
                <a:spLocks noChangeArrowheads="1"/>
              </p:cNvSpPr>
              <p:nvPr/>
            </p:nvSpPr>
            <p:spPr bwMode="auto">
              <a:xfrm>
                <a:off x="1362" y="91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Oval 142"/>
              <p:cNvSpPr>
                <a:spLocks noChangeArrowheads="1"/>
              </p:cNvSpPr>
              <p:nvPr/>
            </p:nvSpPr>
            <p:spPr bwMode="auto">
              <a:xfrm>
                <a:off x="1419" y="884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Oval 143"/>
              <p:cNvSpPr>
                <a:spLocks noChangeArrowheads="1"/>
              </p:cNvSpPr>
              <p:nvPr/>
            </p:nvSpPr>
            <p:spPr bwMode="auto">
              <a:xfrm>
                <a:off x="1334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Oval 144"/>
              <p:cNvSpPr>
                <a:spLocks noChangeArrowheads="1"/>
              </p:cNvSpPr>
              <p:nvPr/>
            </p:nvSpPr>
            <p:spPr bwMode="auto">
              <a:xfrm>
                <a:off x="1419" y="941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9" name="AutoShape 145"/>
              <p:cNvSpPr>
                <a:spLocks noChangeArrowheads="1"/>
              </p:cNvSpPr>
              <p:nvPr/>
            </p:nvSpPr>
            <p:spPr bwMode="auto">
              <a:xfrm>
                <a:off x="965" y="799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31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Rectangle 146"/>
              <p:cNvSpPr>
                <a:spLocks noChangeArrowheads="1"/>
              </p:cNvSpPr>
              <p:nvPr/>
            </p:nvSpPr>
            <p:spPr bwMode="auto">
              <a:xfrm>
                <a:off x="965" y="77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Rectangle 147"/>
              <p:cNvSpPr>
                <a:spLocks noChangeArrowheads="1"/>
              </p:cNvSpPr>
              <p:nvPr/>
            </p:nvSpPr>
            <p:spPr bwMode="auto">
              <a:xfrm>
                <a:off x="965" y="431"/>
                <a:ext cx="567" cy="28"/>
              </a:xfrm>
              <a:prstGeom prst="rect">
                <a:avLst/>
              </a:prstGeom>
              <a:solidFill>
                <a:srgbClr val="FFFFFF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02" name="Group 148"/>
              <p:cNvGrpSpPr>
                <a:grpSpLocks/>
              </p:cNvGrpSpPr>
              <p:nvPr/>
            </p:nvGrpSpPr>
            <p:grpSpPr bwMode="auto">
              <a:xfrm>
                <a:off x="994" y="686"/>
                <a:ext cx="516" cy="85"/>
                <a:chOff x="994" y="686"/>
                <a:chExt cx="516" cy="85"/>
              </a:xfrm>
            </p:grpSpPr>
            <p:grpSp>
              <p:nvGrpSpPr>
                <p:cNvPr id="128" name="Group 149"/>
                <p:cNvGrpSpPr>
                  <a:grpSpLocks/>
                </p:cNvGrpSpPr>
                <p:nvPr/>
              </p:nvGrpSpPr>
              <p:grpSpPr bwMode="auto">
                <a:xfrm>
                  <a:off x="994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9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0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1" name="Freeform 15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9" name="Group 153"/>
                <p:cNvGrpSpPr>
                  <a:grpSpLocks/>
                </p:cNvGrpSpPr>
                <p:nvPr/>
              </p:nvGrpSpPr>
              <p:grpSpPr bwMode="auto">
                <a:xfrm>
                  <a:off x="1080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6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7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8" name="Freeform 156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" name="Group 157"/>
                <p:cNvGrpSpPr>
                  <a:grpSpLocks/>
                </p:cNvGrpSpPr>
                <p:nvPr/>
              </p:nvGrpSpPr>
              <p:grpSpPr bwMode="auto">
                <a:xfrm>
                  <a:off x="1166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3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4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5" name="Freeform 160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1" name="Group 161"/>
                <p:cNvGrpSpPr>
                  <a:grpSpLocks/>
                </p:cNvGrpSpPr>
                <p:nvPr/>
              </p:nvGrpSpPr>
              <p:grpSpPr bwMode="auto">
                <a:xfrm>
                  <a:off x="1252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40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1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2" name="Freeform 164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" name="Group 165"/>
                <p:cNvGrpSpPr>
                  <a:grpSpLocks/>
                </p:cNvGrpSpPr>
                <p:nvPr/>
              </p:nvGrpSpPr>
              <p:grpSpPr bwMode="auto">
                <a:xfrm>
                  <a:off x="1338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37" name="Oval 166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8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9" name="Freeform 168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3" name="Group 169"/>
                <p:cNvGrpSpPr>
                  <a:grpSpLocks/>
                </p:cNvGrpSpPr>
                <p:nvPr/>
              </p:nvGrpSpPr>
              <p:grpSpPr bwMode="auto">
                <a:xfrm>
                  <a:off x="1425" y="686"/>
                  <a:ext cx="85" cy="85"/>
                  <a:chOff x="909" y="1224"/>
                  <a:chExt cx="170" cy="170"/>
                </a:xfrm>
              </p:grpSpPr>
              <p:sp>
                <p:nvSpPr>
                  <p:cNvPr id="134" name="Oval 170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5" name="Oval 171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6" name="Freeform 172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3" name="Group 173"/>
              <p:cNvGrpSpPr>
                <a:grpSpLocks/>
              </p:cNvGrpSpPr>
              <p:nvPr/>
            </p:nvGrpSpPr>
            <p:grpSpPr bwMode="auto">
              <a:xfrm>
                <a:off x="1036" y="609"/>
                <a:ext cx="429" cy="85"/>
                <a:chOff x="994" y="1054"/>
                <a:chExt cx="429" cy="85"/>
              </a:xfrm>
            </p:grpSpPr>
            <p:grpSp>
              <p:nvGrpSpPr>
                <p:cNvPr id="108" name="Group 174"/>
                <p:cNvGrpSpPr>
                  <a:grpSpLocks/>
                </p:cNvGrpSpPr>
                <p:nvPr/>
              </p:nvGrpSpPr>
              <p:grpSpPr bwMode="auto">
                <a:xfrm>
                  <a:off x="994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25" name="Oval 175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6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7" name="Freeform 177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178"/>
                <p:cNvGrpSpPr>
                  <a:grpSpLocks/>
                </p:cNvGrpSpPr>
                <p:nvPr/>
              </p:nvGrpSpPr>
              <p:grpSpPr bwMode="auto">
                <a:xfrm>
                  <a:off x="1080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22" name="Oval 179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3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4" name="Freeform 181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Group 182"/>
                <p:cNvGrpSpPr>
                  <a:grpSpLocks/>
                </p:cNvGrpSpPr>
                <p:nvPr/>
              </p:nvGrpSpPr>
              <p:grpSpPr bwMode="auto">
                <a:xfrm>
                  <a:off x="1166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9" name="Oval 183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0" name="Oval 184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21" name="Freeform 185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Group 186"/>
                <p:cNvGrpSpPr>
                  <a:grpSpLocks/>
                </p:cNvGrpSpPr>
                <p:nvPr/>
              </p:nvGrpSpPr>
              <p:grpSpPr bwMode="auto">
                <a:xfrm>
                  <a:off x="1252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6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7" name="Oval 188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8" name="Freeform 189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" name="Group 190"/>
                <p:cNvGrpSpPr>
                  <a:grpSpLocks/>
                </p:cNvGrpSpPr>
                <p:nvPr/>
              </p:nvGrpSpPr>
              <p:grpSpPr bwMode="auto">
                <a:xfrm>
                  <a:off x="1338" y="1054"/>
                  <a:ext cx="85" cy="85"/>
                  <a:chOff x="909" y="1224"/>
                  <a:chExt cx="170" cy="170"/>
                </a:xfrm>
              </p:grpSpPr>
              <p:sp>
                <p:nvSpPr>
                  <p:cNvPr id="113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909" y="1224"/>
                    <a:ext cx="170" cy="17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4" name="Oval 192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239"/>
                    <a:ext cx="142" cy="14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5" name="Freeform 193"/>
                  <p:cNvSpPr>
                    <a:spLocks/>
                  </p:cNvSpPr>
                  <p:nvPr/>
                </p:nvSpPr>
                <p:spPr bwMode="auto">
                  <a:xfrm>
                    <a:off x="974" y="1310"/>
                    <a:ext cx="38" cy="56"/>
                  </a:xfrm>
                  <a:custGeom>
                    <a:avLst/>
                    <a:gdLst>
                      <a:gd name="T0" fmla="*/ 9 w 57"/>
                      <a:gd name="T1" fmla="*/ 0 h 85"/>
                      <a:gd name="T2" fmla="*/ 0 w 57"/>
                      <a:gd name="T3" fmla="*/ 16 h 85"/>
                      <a:gd name="T4" fmla="*/ 9 w 57"/>
                      <a:gd name="T5" fmla="*/ 24 h 85"/>
                      <a:gd name="T6" fmla="*/ 17 w 57"/>
                      <a:gd name="T7" fmla="*/ 16 h 85"/>
                      <a:gd name="T8" fmla="*/ 9 w 57"/>
                      <a:gd name="T9" fmla="*/ 0 h 8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7" h="85">
                        <a:moveTo>
                          <a:pt x="29" y="0"/>
                        </a:moveTo>
                        <a:lnTo>
                          <a:pt x="0" y="56"/>
                        </a:lnTo>
                        <a:cubicBezTo>
                          <a:pt x="0" y="70"/>
                          <a:pt x="20" y="85"/>
                          <a:pt x="29" y="85"/>
                        </a:cubicBezTo>
                        <a:cubicBezTo>
                          <a:pt x="38" y="85"/>
                          <a:pt x="57" y="70"/>
                          <a:pt x="57" y="56"/>
                        </a:cubicBez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4" name="Rectangle 194"/>
              <p:cNvSpPr>
                <a:spLocks noChangeArrowheads="1"/>
              </p:cNvSpPr>
              <p:nvPr/>
            </p:nvSpPr>
            <p:spPr bwMode="auto">
              <a:xfrm>
                <a:off x="994" y="317"/>
                <a:ext cx="198" cy="113"/>
              </a:xfrm>
              <a:prstGeom prst="rect">
                <a:avLst/>
              </a:prstGeom>
              <a:solidFill>
                <a:srgbClr val="993300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Rectangle 195"/>
              <p:cNvSpPr>
                <a:spLocks noChangeArrowheads="1"/>
              </p:cNvSpPr>
              <p:nvPr/>
            </p:nvSpPr>
            <p:spPr bwMode="auto">
              <a:xfrm>
                <a:off x="1192" y="374"/>
                <a:ext cx="56" cy="56"/>
              </a:xfrm>
              <a:prstGeom prst="rect">
                <a:avLst/>
              </a:prstGeom>
              <a:solidFill>
                <a:srgbClr val="9933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Rectangle 196"/>
              <p:cNvSpPr>
                <a:spLocks noChangeArrowheads="1"/>
              </p:cNvSpPr>
              <p:nvPr/>
            </p:nvSpPr>
            <p:spPr bwMode="auto">
              <a:xfrm>
                <a:off x="1277" y="374"/>
                <a:ext cx="142" cy="56"/>
              </a:xfrm>
              <a:prstGeom prst="rect">
                <a:avLst/>
              </a:prstGeom>
              <a:solidFill>
                <a:srgbClr val="3399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Rectangle 197"/>
              <p:cNvSpPr>
                <a:spLocks noChangeArrowheads="1"/>
              </p:cNvSpPr>
              <p:nvPr/>
            </p:nvSpPr>
            <p:spPr bwMode="auto">
              <a:xfrm>
                <a:off x="1447" y="374"/>
                <a:ext cx="57" cy="56"/>
              </a:xfrm>
              <a:prstGeom prst="rect">
                <a:avLst/>
              </a:prstGeom>
              <a:solidFill>
                <a:srgbClr val="339966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83" name="Group 198"/>
            <p:cNvGrpSpPr>
              <a:grpSpLocks/>
            </p:cNvGrpSpPr>
            <p:nvPr/>
          </p:nvGrpSpPr>
          <p:grpSpPr bwMode="auto">
            <a:xfrm>
              <a:off x="427" y="1111"/>
              <a:ext cx="369" cy="907"/>
              <a:chOff x="880" y="1111"/>
              <a:chExt cx="341" cy="907"/>
            </a:xfrm>
          </p:grpSpPr>
          <p:sp>
            <p:nvSpPr>
              <p:cNvPr id="84" name="AutoShape 199"/>
              <p:cNvSpPr>
                <a:spLocks noChangeArrowheads="1"/>
              </p:cNvSpPr>
              <p:nvPr/>
            </p:nvSpPr>
            <p:spPr bwMode="auto">
              <a:xfrm>
                <a:off x="880" y="1111"/>
                <a:ext cx="85" cy="907"/>
              </a:xfrm>
              <a:prstGeom prst="roundRect">
                <a:avLst>
                  <a:gd name="adj" fmla="val 23894"/>
                </a:avLst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85" name="Group 200"/>
              <p:cNvGrpSpPr>
                <a:grpSpLocks/>
              </p:cNvGrpSpPr>
              <p:nvPr/>
            </p:nvGrpSpPr>
            <p:grpSpPr bwMode="auto">
              <a:xfrm>
                <a:off x="909" y="1111"/>
                <a:ext cx="312" cy="907"/>
                <a:chOff x="115" y="1111"/>
                <a:chExt cx="624" cy="907"/>
              </a:xfrm>
            </p:grpSpPr>
            <p:sp>
              <p:nvSpPr>
                <p:cNvPr id="86" name="AutoShape 201"/>
                <p:cNvSpPr>
                  <a:spLocks noChangeArrowheads="1"/>
                </p:cNvSpPr>
                <p:nvPr/>
              </p:nvSpPr>
              <p:spPr bwMode="auto">
                <a:xfrm>
                  <a:off x="111" y="1111"/>
                  <a:ext cx="628" cy="907"/>
                </a:xfrm>
                <a:prstGeom prst="roundRect">
                  <a:avLst>
                    <a:gd name="adj" fmla="val 3847"/>
                  </a:avLst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176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7" name="Rectangle 202"/>
                <p:cNvSpPr>
                  <a:spLocks noChangeArrowheads="1"/>
                </p:cNvSpPr>
                <p:nvPr/>
              </p:nvSpPr>
              <p:spPr bwMode="auto">
                <a:xfrm>
                  <a:off x="111" y="1139"/>
                  <a:ext cx="628" cy="851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31765"/>
                        <a:invGamma/>
                      </a:schemeClr>
                    </a:gs>
                  </a:gsLst>
                  <a:lin ang="18900000" scaled="1"/>
                </a:gradFill>
                <a:ln w="63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8" name="AutoShape 203"/>
                <p:cNvSpPr>
                  <a:spLocks noChangeArrowheads="1"/>
                </p:cNvSpPr>
                <p:nvPr/>
              </p:nvSpPr>
              <p:spPr bwMode="auto">
                <a:xfrm>
                  <a:off x="171" y="1394"/>
                  <a:ext cx="57" cy="25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9" name="AutoShape 204"/>
                <p:cNvSpPr>
                  <a:spLocks noChangeArrowheads="1"/>
                </p:cNvSpPr>
                <p:nvPr/>
              </p:nvSpPr>
              <p:spPr bwMode="auto">
                <a:xfrm>
                  <a:off x="170" y="1423"/>
                  <a:ext cx="57" cy="19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3176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</p:grpSp>
      </p:grpSp>
      <p:grpSp>
        <p:nvGrpSpPr>
          <p:cNvPr id="152" name="グループ化 151"/>
          <p:cNvGrpSpPr/>
          <p:nvPr/>
        </p:nvGrpSpPr>
        <p:grpSpPr>
          <a:xfrm>
            <a:off x="4547955" y="831162"/>
            <a:ext cx="855095" cy="1592340"/>
            <a:chOff x="7562850" y="4194175"/>
            <a:chExt cx="990600" cy="1844675"/>
          </a:xfrm>
        </p:grpSpPr>
        <p:sp>
          <p:nvSpPr>
            <p:cNvPr id="153" name="AutoShape 40"/>
            <p:cNvSpPr>
              <a:spLocks noChangeArrowheads="1"/>
            </p:cNvSpPr>
            <p:nvPr/>
          </p:nvSpPr>
          <p:spPr bwMode="auto">
            <a:xfrm>
              <a:off x="7562850" y="4914900"/>
              <a:ext cx="990600" cy="11239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4" name="AutoShape 41"/>
            <p:cNvSpPr>
              <a:spLocks noChangeArrowheads="1"/>
            </p:cNvSpPr>
            <p:nvPr/>
          </p:nvSpPr>
          <p:spPr bwMode="auto">
            <a:xfrm>
              <a:off x="7562850" y="41941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7562850" y="4959350"/>
              <a:ext cx="990600" cy="1035050"/>
            </a:xfrm>
            <a:prstGeom prst="rect">
              <a:avLst/>
            </a:prstGeom>
            <a:solidFill>
              <a:srgbClr val="333333"/>
            </a:soli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7562850" y="4240213"/>
              <a:ext cx="990600" cy="630237"/>
            </a:xfrm>
            <a:prstGeom prst="rect">
              <a:avLst/>
            </a:prstGeom>
            <a:solidFill>
              <a:srgbClr val="333333"/>
            </a:soli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AutoShape 45"/>
            <p:cNvSpPr>
              <a:spLocks noChangeArrowheads="1"/>
            </p:cNvSpPr>
            <p:nvPr/>
          </p:nvSpPr>
          <p:spPr bwMode="auto">
            <a:xfrm>
              <a:off x="7608888" y="5227638"/>
              <a:ext cx="90487" cy="4048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AutoShape 46"/>
            <p:cNvSpPr>
              <a:spLocks noChangeArrowheads="1"/>
            </p:cNvSpPr>
            <p:nvPr/>
          </p:nvSpPr>
          <p:spPr bwMode="auto">
            <a:xfrm>
              <a:off x="7631113" y="5251450"/>
              <a:ext cx="44450" cy="36036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AutoShape 47"/>
            <p:cNvSpPr>
              <a:spLocks noChangeArrowheads="1"/>
            </p:cNvSpPr>
            <p:nvPr/>
          </p:nvSpPr>
          <p:spPr bwMode="auto">
            <a:xfrm>
              <a:off x="7608888" y="4419600"/>
              <a:ext cx="88900" cy="22383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AutoShape 48"/>
            <p:cNvSpPr>
              <a:spLocks noChangeArrowheads="1"/>
            </p:cNvSpPr>
            <p:nvPr/>
          </p:nvSpPr>
          <p:spPr bwMode="auto">
            <a:xfrm>
              <a:off x="7631113" y="4441825"/>
              <a:ext cx="44450" cy="17938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61" name="Group 205"/>
          <p:cNvGrpSpPr>
            <a:grpSpLocks/>
          </p:cNvGrpSpPr>
          <p:nvPr/>
        </p:nvGrpSpPr>
        <p:grpSpPr bwMode="auto">
          <a:xfrm>
            <a:off x="4509657" y="4714933"/>
            <a:ext cx="854869" cy="1591920"/>
            <a:chOff x="427" y="856"/>
            <a:chExt cx="624" cy="1162"/>
          </a:xfrm>
        </p:grpSpPr>
        <p:sp>
          <p:nvSpPr>
            <p:cNvPr id="162" name="AutoShape 206"/>
            <p:cNvSpPr>
              <a:spLocks noChangeArrowheads="1"/>
            </p:cNvSpPr>
            <p:nvPr/>
          </p:nvSpPr>
          <p:spPr bwMode="auto">
            <a:xfrm>
              <a:off x="427" y="1310"/>
              <a:ext cx="624" cy="708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AutoShape 207"/>
            <p:cNvSpPr>
              <a:spLocks noChangeArrowheads="1"/>
            </p:cNvSpPr>
            <p:nvPr/>
          </p:nvSpPr>
          <p:spPr bwMode="auto">
            <a:xfrm>
              <a:off x="427" y="856"/>
              <a:ext cx="624" cy="454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4" name="Rectangle 208"/>
            <p:cNvSpPr>
              <a:spLocks noChangeArrowheads="1"/>
            </p:cNvSpPr>
            <p:nvPr/>
          </p:nvSpPr>
          <p:spPr bwMode="auto">
            <a:xfrm>
              <a:off x="455" y="1763"/>
              <a:ext cx="567" cy="227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Rectangle 209"/>
            <p:cNvSpPr>
              <a:spLocks noChangeArrowheads="1"/>
            </p:cNvSpPr>
            <p:nvPr/>
          </p:nvSpPr>
          <p:spPr bwMode="auto">
            <a:xfrm>
              <a:off x="455" y="1083"/>
              <a:ext cx="567" cy="198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6" name="Group 210"/>
            <p:cNvGrpSpPr>
              <a:grpSpLocks/>
            </p:cNvGrpSpPr>
            <p:nvPr/>
          </p:nvGrpSpPr>
          <p:grpSpPr bwMode="auto">
            <a:xfrm>
              <a:off x="455" y="1763"/>
              <a:ext cx="567" cy="227"/>
              <a:chOff x="3205" y="1791"/>
              <a:chExt cx="567" cy="199"/>
            </a:xfrm>
          </p:grpSpPr>
          <p:sp>
            <p:nvSpPr>
              <p:cNvPr id="249" name="Oval 211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0" name="Oval 212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1" name="Oval 213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2" name="Oval 214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Oval 215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Oval 216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Oval 217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6" name="AutoShape 218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31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67" name="Rectangle 219"/>
            <p:cNvSpPr>
              <a:spLocks noChangeArrowheads="1"/>
            </p:cNvSpPr>
            <p:nvPr/>
          </p:nvSpPr>
          <p:spPr bwMode="auto">
            <a:xfrm>
              <a:off x="455" y="1536"/>
              <a:ext cx="567" cy="199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8" name="Rectangle 220"/>
            <p:cNvSpPr>
              <a:spLocks noChangeArrowheads="1"/>
            </p:cNvSpPr>
            <p:nvPr/>
          </p:nvSpPr>
          <p:spPr bwMode="auto">
            <a:xfrm>
              <a:off x="455" y="1338"/>
              <a:ext cx="567" cy="17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69" name="Group 221"/>
            <p:cNvGrpSpPr>
              <a:grpSpLocks/>
            </p:cNvGrpSpPr>
            <p:nvPr/>
          </p:nvGrpSpPr>
          <p:grpSpPr bwMode="auto">
            <a:xfrm>
              <a:off x="470" y="1642"/>
              <a:ext cx="516" cy="85"/>
              <a:chOff x="994" y="686"/>
              <a:chExt cx="516" cy="85"/>
            </a:xfrm>
          </p:grpSpPr>
          <p:grpSp>
            <p:nvGrpSpPr>
              <p:cNvPr id="225" name="Group 222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246" name="Oval 2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7" name="Oval 2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8" name="Freeform 2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26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243" name="Oval 2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4" name="Oval 2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5" name="Freeform 2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30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240" name="Oval 23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1" name="Oval 23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42" name="Freeform 23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34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237" name="Oval 23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8" name="Oval 23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9" name="Freeform 23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9" name="Group 238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234" name="Oval 23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5" name="Oval 24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6" name="Freeform 24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" name="Group 242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231" name="Oval 24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2" name="Oval 24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3" name="Freeform 24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0" name="Group 246"/>
            <p:cNvGrpSpPr>
              <a:grpSpLocks/>
            </p:cNvGrpSpPr>
            <p:nvPr/>
          </p:nvGrpSpPr>
          <p:grpSpPr bwMode="auto">
            <a:xfrm>
              <a:off x="512" y="1565"/>
              <a:ext cx="429" cy="85"/>
              <a:chOff x="994" y="1054"/>
              <a:chExt cx="429" cy="85"/>
            </a:xfrm>
          </p:grpSpPr>
          <p:grpSp>
            <p:nvGrpSpPr>
              <p:cNvPr id="205" name="Group 247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222" name="Oval 2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3" name="Oval 2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4" name="Freeform 2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" name="Group 251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219" name="Oval 25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0" name="Oval 25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1" name="Freeform 25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255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216" name="Oval 25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7" name="Oval 25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8" name="Freeform 25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259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213" name="Oval 26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4" name="Oval 26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5" name="Freeform 26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263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210" name="Oval 26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1" name="Oval 26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2" name="Freeform 26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1" name="Rectangle 267"/>
            <p:cNvSpPr>
              <a:spLocks noChangeArrowheads="1"/>
            </p:cNvSpPr>
            <p:nvPr/>
          </p:nvSpPr>
          <p:spPr bwMode="auto">
            <a:xfrm>
              <a:off x="512" y="1395"/>
              <a:ext cx="198" cy="113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2" name="Rectangle 268"/>
            <p:cNvSpPr>
              <a:spLocks noChangeArrowheads="1"/>
            </p:cNvSpPr>
            <p:nvPr/>
          </p:nvSpPr>
          <p:spPr bwMode="auto">
            <a:xfrm>
              <a:off x="710" y="1452"/>
              <a:ext cx="56" cy="56"/>
            </a:xfrm>
            <a:prstGeom prst="rect">
              <a:avLst/>
            </a:prstGeom>
            <a:solidFill>
              <a:srgbClr val="9933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Rectangle 269"/>
            <p:cNvSpPr>
              <a:spLocks noChangeArrowheads="1"/>
            </p:cNvSpPr>
            <p:nvPr/>
          </p:nvSpPr>
          <p:spPr bwMode="auto">
            <a:xfrm>
              <a:off x="795" y="1452"/>
              <a:ext cx="142" cy="56"/>
            </a:xfrm>
            <a:prstGeom prst="rect">
              <a:avLst/>
            </a:prstGeom>
            <a:solidFill>
              <a:srgbClr val="3399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" name="Rectangle 270"/>
            <p:cNvSpPr>
              <a:spLocks noChangeArrowheads="1"/>
            </p:cNvSpPr>
            <p:nvPr/>
          </p:nvSpPr>
          <p:spPr bwMode="auto">
            <a:xfrm>
              <a:off x="937" y="1451"/>
              <a:ext cx="57" cy="56"/>
            </a:xfrm>
            <a:prstGeom prst="rect">
              <a:avLst/>
            </a:prstGeom>
            <a:solidFill>
              <a:srgbClr val="FF66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5" name="Rectangle 271"/>
            <p:cNvSpPr>
              <a:spLocks noChangeArrowheads="1"/>
            </p:cNvSpPr>
            <p:nvPr/>
          </p:nvSpPr>
          <p:spPr bwMode="auto">
            <a:xfrm>
              <a:off x="483" y="1196"/>
              <a:ext cx="171" cy="85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6" name="Freeform 272"/>
            <p:cNvSpPr>
              <a:spLocks/>
            </p:cNvSpPr>
            <p:nvPr/>
          </p:nvSpPr>
          <p:spPr bwMode="auto">
            <a:xfrm>
              <a:off x="455" y="1139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Rectangle 273"/>
            <p:cNvSpPr>
              <a:spLocks noChangeArrowheads="1"/>
            </p:cNvSpPr>
            <p:nvPr/>
          </p:nvSpPr>
          <p:spPr bwMode="auto">
            <a:xfrm>
              <a:off x="739" y="1196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8" name="Rectangle 274"/>
            <p:cNvSpPr>
              <a:spLocks noChangeArrowheads="1"/>
            </p:cNvSpPr>
            <p:nvPr/>
          </p:nvSpPr>
          <p:spPr bwMode="auto">
            <a:xfrm>
              <a:off x="880" y="1196"/>
              <a:ext cx="113" cy="85"/>
            </a:xfrm>
            <a:prstGeom prst="rect">
              <a:avLst/>
            </a:prstGeom>
            <a:solidFill>
              <a:srgbClr val="0000FF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9" name="Rectangle 275"/>
            <p:cNvSpPr>
              <a:spLocks noChangeArrowheads="1"/>
            </p:cNvSpPr>
            <p:nvPr/>
          </p:nvSpPr>
          <p:spPr bwMode="auto">
            <a:xfrm>
              <a:off x="455" y="884"/>
              <a:ext cx="567" cy="17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0" name="Rectangle 276"/>
            <p:cNvSpPr>
              <a:spLocks noChangeArrowheads="1"/>
            </p:cNvSpPr>
            <p:nvPr/>
          </p:nvSpPr>
          <p:spPr bwMode="auto">
            <a:xfrm>
              <a:off x="795" y="1111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1" name="Oval 277"/>
            <p:cNvSpPr>
              <a:spLocks noChangeArrowheads="1"/>
            </p:cNvSpPr>
            <p:nvPr/>
          </p:nvSpPr>
          <p:spPr bwMode="auto">
            <a:xfrm>
              <a:off x="654" y="1026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2" name="Oval 278"/>
            <p:cNvSpPr>
              <a:spLocks noChangeArrowheads="1"/>
            </p:cNvSpPr>
            <p:nvPr/>
          </p:nvSpPr>
          <p:spPr bwMode="auto">
            <a:xfrm>
              <a:off x="483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3" name="Oval 279"/>
            <p:cNvSpPr>
              <a:spLocks noChangeArrowheads="1"/>
            </p:cNvSpPr>
            <p:nvPr/>
          </p:nvSpPr>
          <p:spPr bwMode="auto">
            <a:xfrm>
              <a:off x="768" y="1026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4" name="Oval 280"/>
            <p:cNvSpPr>
              <a:spLocks noChangeArrowheads="1"/>
            </p:cNvSpPr>
            <p:nvPr/>
          </p:nvSpPr>
          <p:spPr bwMode="auto">
            <a:xfrm>
              <a:off x="597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5" name="Oval 281"/>
            <p:cNvSpPr>
              <a:spLocks noChangeArrowheads="1"/>
            </p:cNvSpPr>
            <p:nvPr/>
          </p:nvSpPr>
          <p:spPr bwMode="auto">
            <a:xfrm>
              <a:off x="711" y="998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6" name="Oval 282"/>
            <p:cNvSpPr>
              <a:spLocks noChangeArrowheads="1"/>
            </p:cNvSpPr>
            <p:nvPr/>
          </p:nvSpPr>
          <p:spPr bwMode="auto">
            <a:xfrm>
              <a:off x="540" y="998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7" name="Oval 283"/>
            <p:cNvSpPr>
              <a:spLocks noChangeArrowheads="1"/>
            </p:cNvSpPr>
            <p:nvPr/>
          </p:nvSpPr>
          <p:spPr bwMode="auto">
            <a:xfrm>
              <a:off x="853" y="1026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8" name="Oval 284"/>
            <p:cNvSpPr>
              <a:spLocks noChangeArrowheads="1"/>
            </p:cNvSpPr>
            <p:nvPr/>
          </p:nvSpPr>
          <p:spPr bwMode="auto">
            <a:xfrm>
              <a:off x="682" y="1026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9" name="Oval 285"/>
            <p:cNvSpPr>
              <a:spLocks noChangeArrowheads="1"/>
            </p:cNvSpPr>
            <p:nvPr/>
          </p:nvSpPr>
          <p:spPr bwMode="auto">
            <a:xfrm>
              <a:off x="796" y="998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0" name="Oval 286"/>
            <p:cNvSpPr>
              <a:spLocks noChangeArrowheads="1"/>
            </p:cNvSpPr>
            <p:nvPr/>
          </p:nvSpPr>
          <p:spPr bwMode="auto">
            <a:xfrm>
              <a:off x="625" y="998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1" name="Oval 287"/>
            <p:cNvSpPr>
              <a:spLocks noChangeArrowheads="1"/>
            </p:cNvSpPr>
            <p:nvPr/>
          </p:nvSpPr>
          <p:spPr bwMode="auto">
            <a:xfrm>
              <a:off x="768" y="969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2" name="Oval 288"/>
            <p:cNvSpPr>
              <a:spLocks noChangeArrowheads="1"/>
            </p:cNvSpPr>
            <p:nvPr/>
          </p:nvSpPr>
          <p:spPr bwMode="auto">
            <a:xfrm>
              <a:off x="597" y="969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93" name="Group 289"/>
            <p:cNvGrpSpPr>
              <a:grpSpLocks/>
            </p:cNvGrpSpPr>
            <p:nvPr/>
          </p:nvGrpSpPr>
          <p:grpSpPr bwMode="auto">
            <a:xfrm>
              <a:off x="824" y="1310"/>
              <a:ext cx="227" cy="708"/>
              <a:chOff x="710" y="3096"/>
              <a:chExt cx="341" cy="708"/>
            </a:xfrm>
          </p:grpSpPr>
          <p:sp>
            <p:nvSpPr>
              <p:cNvPr id="200" name="AutoShape 290"/>
              <p:cNvSpPr>
                <a:spLocks noChangeArrowheads="1"/>
              </p:cNvSpPr>
              <p:nvPr/>
            </p:nvSpPr>
            <p:spPr bwMode="auto">
              <a:xfrm>
                <a:off x="710" y="3096"/>
                <a:ext cx="312" cy="708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1" name="AutoShape 291"/>
              <p:cNvSpPr>
                <a:spLocks noChangeArrowheads="1"/>
              </p:cNvSpPr>
              <p:nvPr/>
            </p:nvSpPr>
            <p:spPr bwMode="auto">
              <a:xfrm>
                <a:off x="739" y="3096"/>
                <a:ext cx="312" cy="708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2" name="Rectangle 292"/>
              <p:cNvSpPr>
                <a:spLocks noChangeArrowheads="1"/>
              </p:cNvSpPr>
              <p:nvPr/>
            </p:nvSpPr>
            <p:spPr bwMode="auto">
              <a:xfrm>
                <a:off x="739" y="3124"/>
                <a:ext cx="312" cy="652"/>
              </a:xfrm>
              <a:prstGeom prst="rect">
                <a:avLst/>
              </a:prstGeom>
              <a:solidFill>
                <a:srgbClr val="333333"/>
              </a:solidFill>
              <a:ln w="63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3" name="AutoShape 293"/>
              <p:cNvSpPr>
                <a:spLocks noChangeArrowheads="1"/>
              </p:cNvSpPr>
              <p:nvPr/>
            </p:nvSpPr>
            <p:spPr bwMode="auto">
              <a:xfrm>
                <a:off x="754" y="3293"/>
                <a:ext cx="28" cy="25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4" name="AutoShape 294"/>
              <p:cNvSpPr>
                <a:spLocks noChangeArrowheads="1"/>
              </p:cNvSpPr>
              <p:nvPr/>
            </p:nvSpPr>
            <p:spPr bwMode="auto">
              <a:xfrm>
                <a:off x="761" y="3308"/>
                <a:ext cx="14" cy="22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4" name="Group 295"/>
            <p:cNvGrpSpPr>
              <a:grpSpLocks/>
            </p:cNvGrpSpPr>
            <p:nvPr/>
          </p:nvGrpSpPr>
          <p:grpSpPr bwMode="auto">
            <a:xfrm>
              <a:off x="767" y="856"/>
              <a:ext cx="284" cy="454"/>
              <a:chOff x="710" y="2642"/>
              <a:chExt cx="341" cy="454"/>
            </a:xfrm>
          </p:grpSpPr>
          <p:sp>
            <p:nvSpPr>
              <p:cNvPr id="195" name="AutoShape 296"/>
              <p:cNvSpPr>
                <a:spLocks noChangeArrowheads="1"/>
              </p:cNvSpPr>
              <p:nvPr/>
            </p:nvSpPr>
            <p:spPr bwMode="auto">
              <a:xfrm>
                <a:off x="710" y="2642"/>
                <a:ext cx="312" cy="454"/>
              </a:xfrm>
              <a:prstGeom prst="roundRect">
                <a:avLst>
                  <a:gd name="adj" fmla="val 3745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6" name="AutoShape 297"/>
              <p:cNvSpPr>
                <a:spLocks noChangeArrowheads="1"/>
              </p:cNvSpPr>
              <p:nvPr/>
            </p:nvSpPr>
            <p:spPr bwMode="auto">
              <a:xfrm>
                <a:off x="739" y="2642"/>
                <a:ext cx="312" cy="454"/>
              </a:xfrm>
              <a:prstGeom prst="roundRect">
                <a:avLst>
                  <a:gd name="adj" fmla="val 3745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3176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97" name="Rectangle 298"/>
              <p:cNvSpPr>
                <a:spLocks noChangeArrowheads="1"/>
              </p:cNvSpPr>
              <p:nvPr/>
            </p:nvSpPr>
            <p:spPr bwMode="auto">
              <a:xfrm>
                <a:off x="739" y="2671"/>
                <a:ext cx="312" cy="397"/>
              </a:xfrm>
              <a:prstGeom prst="rect">
                <a:avLst/>
              </a:prstGeom>
              <a:solidFill>
                <a:srgbClr val="333333"/>
              </a:solidFill>
              <a:ln w="63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AutoShape 299"/>
              <p:cNvSpPr>
                <a:spLocks noChangeArrowheads="1"/>
              </p:cNvSpPr>
              <p:nvPr/>
            </p:nvSpPr>
            <p:spPr bwMode="auto">
              <a:xfrm>
                <a:off x="754" y="2784"/>
                <a:ext cx="28" cy="14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300"/>
              <p:cNvSpPr>
                <a:spLocks noChangeArrowheads="1"/>
              </p:cNvSpPr>
              <p:nvPr/>
            </p:nvSpPr>
            <p:spPr bwMode="auto">
              <a:xfrm>
                <a:off x="761" y="2798"/>
                <a:ext cx="14" cy="11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57" name="グループ化 256"/>
          <p:cNvGrpSpPr/>
          <p:nvPr/>
        </p:nvGrpSpPr>
        <p:grpSpPr>
          <a:xfrm>
            <a:off x="6437599" y="796925"/>
            <a:ext cx="749001" cy="1633639"/>
            <a:chOff x="2522538" y="3833813"/>
            <a:chExt cx="990600" cy="2160587"/>
          </a:xfrm>
        </p:grpSpPr>
        <p:sp>
          <p:nvSpPr>
            <p:cNvPr id="258" name="AutoShape 8"/>
            <p:cNvSpPr>
              <a:spLocks noChangeArrowheads="1"/>
            </p:cNvSpPr>
            <p:nvPr/>
          </p:nvSpPr>
          <p:spPr bwMode="auto">
            <a:xfrm>
              <a:off x="2522538" y="3833813"/>
              <a:ext cx="990600" cy="143986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59" name="AutoShape 9"/>
            <p:cNvSpPr>
              <a:spLocks noChangeArrowheads="1"/>
            </p:cNvSpPr>
            <p:nvPr/>
          </p:nvSpPr>
          <p:spPr bwMode="auto">
            <a:xfrm>
              <a:off x="2522538" y="52736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0" name="Rectangle 10"/>
            <p:cNvSpPr>
              <a:spLocks noChangeArrowheads="1"/>
            </p:cNvSpPr>
            <p:nvPr/>
          </p:nvSpPr>
          <p:spPr bwMode="auto">
            <a:xfrm>
              <a:off x="2522538" y="3878263"/>
              <a:ext cx="990600" cy="1350962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1" name="Rectangle 11"/>
            <p:cNvSpPr>
              <a:spLocks noChangeArrowheads="1"/>
            </p:cNvSpPr>
            <p:nvPr/>
          </p:nvSpPr>
          <p:spPr bwMode="auto">
            <a:xfrm>
              <a:off x="2522538" y="5319713"/>
              <a:ext cx="990600" cy="630237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6666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2" name="AutoShape 12"/>
            <p:cNvSpPr>
              <a:spLocks noChangeArrowheads="1"/>
            </p:cNvSpPr>
            <p:nvPr/>
          </p:nvSpPr>
          <p:spPr bwMode="auto">
            <a:xfrm>
              <a:off x="2838450" y="5364163"/>
              <a:ext cx="3587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902711" y="2748836"/>
            <a:ext cx="630238" cy="1660435"/>
            <a:chOff x="3692525" y="3429000"/>
            <a:chExt cx="990600" cy="2609850"/>
          </a:xfrm>
        </p:grpSpPr>
        <p:sp>
          <p:nvSpPr>
            <p:cNvPr id="264" name="Rectangle 18"/>
            <p:cNvSpPr>
              <a:spLocks noChangeArrowheads="1"/>
            </p:cNvSpPr>
            <p:nvPr/>
          </p:nvSpPr>
          <p:spPr bwMode="auto">
            <a:xfrm>
              <a:off x="3692525" y="3429000"/>
              <a:ext cx="990600" cy="260985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AutoShape 15"/>
            <p:cNvSpPr>
              <a:spLocks noChangeArrowheads="1"/>
            </p:cNvSpPr>
            <p:nvPr/>
          </p:nvSpPr>
          <p:spPr bwMode="auto">
            <a:xfrm>
              <a:off x="3692525" y="3473450"/>
              <a:ext cx="990600" cy="1439863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AutoShape 16"/>
            <p:cNvSpPr>
              <a:spLocks noChangeArrowheads="1"/>
            </p:cNvSpPr>
            <p:nvPr/>
          </p:nvSpPr>
          <p:spPr bwMode="auto">
            <a:xfrm>
              <a:off x="3692525" y="5273675"/>
              <a:ext cx="990600" cy="720725"/>
            </a:xfrm>
            <a:prstGeom prst="roundRect">
              <a:avLst>
                <a:gd name="adj" fmla="val 3745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AutoShape 17"/>
            <p:cNvSpPr>
              <a:spLocks noChangeArrowheads="1"/>
            </p:cNvSpPr>
            <p:nvPr/>
          </p:nvSpPr>
          <p:spPr bwMode="auto">
            <a:xfrm>
              <a:off x="3692525" y="4914900"/>
              <a:ext cx="990600" cy="358775"/>
            </a:xfrm>
            <a:prstGeom prst="roundRect">
              <a:avLst>
                <a:gd name="adj" fmla="val 10620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AECEAE"/>
                </a:gs>
                <a:gs pos="100000">
                  <a:srgbClr val="00660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AutoShape 19"/>
            <p:cNvSpPr>
              <a:spLocks noChangeArrowheads="1"/>
            </p:cNvSpPr>
            <p:nvPr/>
          </p:nvSpPr>
          <p:spPr bwMode="auto">
            <a:xfrm>
              <a:off x="4052888" y="5319713"/>
              <a:ext cx="2698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AutoShape 20"/>
            <p:cNvSpPr>
              <a:spLocks noChangeArrowheads="1"/>
            </p:cNvSpPr>
            <p:nvPr/>
          </p:nvSpPr>
          <p:spPr bwMode="auto">
            <a:xfrm>
              <a:off x="4143375" y="3473450"/>
              <a:ext cx="46038" cy="1441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0" name="AutoShape 21"/>
            <p:cNvSpPr>
              <a:spLocks noChangeArrowheads="1"/>
            </p:cNvSpPr>
            <p:nvPr/>
          </p:nvSpPr>
          <p:spPr bwMode="auto">
            <a:xfrm>
              <a:off x="4189413" y="3473450"/>
              <a:ext cx="46037" cy="1441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1" name="AutoShape 22"/>
            <p:cNvSpPr>
              <a:spLocks noChangeArrowheads="1"/>
            </p:cNvSpPr>
            <p:nvPr/>
          </p:nvSpPr>
          <p:spPr bwMode="auto">
            <a:xfrm>
              <a:off x="4052888" y="5003800"/>
              <a:ext cx="269875" cy="444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2" name="グループ化 271"/>
          <p:cNvGrpSpPr/>
          <p:nvPr/>
        </p:nvGrpSpPr>
        <p:grpSpPr>
          <a:xfrm>
            <a:off x="2589644" y="2795009"/>
            <a:ext cx="618457" cy="1585982"/>
            <a:chOff x="4818063" y="3384550"/>
            <a:chExt cx="1035050" cy="2654300"/>
          </a:xfrm>
        </p:grpSpPr>
        <p:sp>
          <p:nvSpPr>
            <p:cNvPr id="273" name="Rectangle 27"/>
            <p:cNvSpPr>
              <a:spLocks noChangeArrowheads="1"/>
            </p:cNvSpPr>
            <p:nvPr/>
          </p:nvSpPr>
          <p:spPr bwMode="auto">
            <a:xfrm>
              <a:off x="4818063" y="3384550"/>
              <a:ext cx="1035050" cy="2654300"/>
            </a:xfrm>
            <a:prstGeom prst="rect">
              <a:avLst/>
            </a:prstGeom>
            <a:gradFill rotWithShape="1">
              <a:gsLst>
                <a:gs pos="0">
                  <a:srgbClr val="660033"/>
                </a:gs>
                <a:gs pos="50000">
                  <a:srgbClr val="CEAEBE"/>
                </a:gs>
                <a:gs pos="100000">
                  <a:srgbClr val="660033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28"/>
            <p:cNvSpPr>
              <a:spLocks noChangeArrowheads="1"/>
            </p:cNvSpPr>
            <p:nvPr/>
          </p:nvSpPr>
          <p:spPr bwMode="auto">
            <a:xfrm>
              <a:off x="4862513" y="3384550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50000">
                  <a:srgbClr val="DFAEBE"/>
                </a:gs>
                <a:gs pos="100000">
                  <a:srgbClr val="990033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5" name="AutoShape 29"/>
            <p:cNvSpPr>
              <a:spLocks noChangeArrowheads="1"/>
            </p:cNvSpPr>
            <p:nvPr/>
          </p:nvSpPr>
          <p:spPr bwMode="auto">
            <a:xfrm>
              <a:off x="4862513" y="4959350"/>
              <a:ext cx="946150" cy="10795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50000">
                  <a:srgbClr val="DFAEBE"/>
                </a:gs>
                <a:gs pos="100000">
                  <a:srgbClr val="990033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6566101" y="2766935"/>
            <a:ext cx="639877" cy="1626981"/>
            <a:chOff x="6213475" y="3294063"/>
            <a:chExt cx="1079500" cy="2744787"/>
          </a:xfrm>
        </p:grpSpPr>
        <p:sp>
          <p:nvSpPr>
            <p:cNvPr id="277" name="Rectangle 30"/>
            <p:cNvSpPr>
              <a:spLocks noChangeArrowheads="1"/>
            </p:cNvSpPr>
            <p:nvPr/>
          </p:nvSpPr>
          <p:spPr bwMode="auto">
            <a:xfrm>
              <a:off x="6213475" y="3294063"/>
              <a:ext cx="1079500" cy="2744787"/>
            </a:xfrm>
            <a:prstGeom prst="rect">
              <a:avLst/>
            </a:prstGeom>
            <a:solidFill>
              <a:srgbClr val="C0C0C0"/>
            </a:soli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AutoShape 31"/>
            <p:cNvSpPr>
              <a:spLocks noChangeArrowheads="1"/>
            </p:cNvSpPr>
            <p:nvPr/>
          </p:nvSpPr>
          <p:spPr bwMode="auto">
            <a:xfrm>
              <a:off x="6213475" y="3338513"/>
              <a:ext cx="495300" cy="26543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100000">
                  <a:srgbClr val="DFAEBE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AutoShape 32"/>
            <p:cNvSpPr>
              <a:spLocks noChangeArrowheads="1"/>
            </p:cNvSpPr>
            <p:nvPr/>
          </p:nvSpPr>
          <p:spPr bwMode="auto">
            <a:xfrm>
              <a:off x="6797675" y="3338513"/>
              <a:ext cx="495300" cy="265430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990033"/>
                </a:gs>
                <a:gs pos="100000">
                  <a:srgbClr val="DFAEBE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0" name="AutoShape 33"/>
            <p:cNvSpPr>
              <a:spLocks noChangeArrowheads="1"/>
            </p:cNvSpPr>
            <p:nvPr/>
          </p:nvSpPr>
          <p:spPr bwMode="auto">
            <a:xfrm>
              <a:off x="6662738" y="3338513"/>
              <a:ext cx="90487" cy="26558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" name="AutoShape 34"/>
            <p:cNvSpPr>
              <a:spLocks noChangeArrowheads="1"/>
            </p:cNvSpPr>
            <p:nvPr/>
          </p:nvSpPr>
          <p:spPr bwMode="auto">
            <a:xfrm>
              <a:off x="6753225" y="3338513"/>
              <a:ext cx="90488" cy="26558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2" name="グループ化 281"/>
          <p:cNvGrpSpPr/>
          <p:nvPr/>
        </p:nvGrpSpPr>
        <p:grpSpPr>
          <a:xfrm>
            <a:off x="4654299" y="2766935"/>
            <a:ext cx="668135" cy="1597580"/>
            <a:chOff x="8688388" y="3563938"/>
            <a:chExt cx="1035050" cy="2474912"/>
          </a:xfrm>
        </p:grpSpPr>
        <p:sp>
          <p:nvSpPr>
            <p:cNvPr id="283" name="Rectangle 49"/>
            <p:cNvSpPr>
              <a:spLocks noChangeArrowheads="1"/>
            </p:cNvSpPr>
            <p:nvPr/>
          </p:nvSpPr>
          <p:spPr bwMode="auto">
            <a:xfrm>
              <a:off x="8688388" y="3563938"/>
              <a:ext cx="1035050" cy="247491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4F4F4"/>
                </a:gs>
                <a:gs pos="100000">
                  <a:srgbClr val="DDDDDD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4" name="AutoShape 50"/>
            <p:cNvSpPr>
              <a:spLocks noChangeArrowheads="1"/>
            </p:cNvSpPr>
            <p:nvPr/>
          </p:nvSpPr>
          <p:spPr bwMode="auto">
            <a:xfrm>
              <a:off x="8688388" y="4373563"/>
              <a:ext cx="1035050" cy="166528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7E7E7"/>
                </a:gs>
                <a:gs pos="100000">
                  <a:srgbClr val="B2B2B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5" name="AutoShape 51"/>
            <p:cNvSpPr>
              <a:spLocks noChangeArrowheads="1"/>
            </p:cNvSpPr>
            <p:nvPr/>
          </p:nvSpPr>
          <p:spPr bwMode="auto">
            <a:xfrm>
              <a:off x="8688388" y="3563938"/>
              <a:ext cx="1035050" cy="811212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7E7E7"/>
                </a:gs>
                <a:gs pos="100000">
                  <a:srgbClr val="B2B2B2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6" name="AutoShape 52"/>
            <p:cNvSpPr>
              <a:spLocks noChangeArrowheads="1"/>
            </p:cNvSpPr>
            <p:nvPr/>
          </p:nvSpPr>
          <p:spPr bwMode="auto">
            <a:xfrm>
              <a:off x="8778875" y="3789363"/>
              <a:ext cx="44450" cy="360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7999">
                  <a:srgbClr val="777777"/>
                </a:gs>
                <a:gs pos="31000">
                  <a:srgbClr val="292929"/>
                </a:gs>
                <a:gs pos="33000">
                  <a:srgbClr val="B2B2B2"/>
                </a:gs>
                <a:gs pos="37000">
                  <a:srgbClr val="FFFFFF"/>
                </a:gs>
                <a:gs pos="78999">
                  <a:srgbClr val="5F5F5F"/>
                </a:gs>
                <a:gs pos="87000">
                  <a:srgbClr val="5F5F5F"/>
                </a:gs>
                <a:gs pos="100000">
                  <a:srgbClr val="CBCBCB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7" name="AutoShape 53"/>
            <p:cNvSpPr>
              <a:spLocks noChangeArrowheads="1"/>
            </p:cNvSpPr>
            <p:nvPr/>
          </p:nvSpPr>
          <p:spPr bwMode="auto">
            <a:xfrm>
              <a:off x="8778875" y="4598988"/>
              <a:ext cx="44450" cy="360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/>
                </a:gs>
                <a:gs pos="17999">
                  <a:srgbClr val="777777"/>
                </a:gs>
                <a:gs pos="31000">
                  <a:srgbClr val="292929"/>
                </a:gs>
                <a:gs pos="33000">
                  <a:srgbClr val="B2B2B2"/>
                </a:gs>
                <a:gs pos="37000">
                  <a:srgbClr val="FFFFFF"/>
                </a:gs>
                <a:gs pos="78999">
                  <a:srgbClr val="5F5F5F"/>
                </a:gs>
                <a:gs pos="87000">
                  <a:srgbClr val="5F5F5F"/>
                </a:gs>
                <a:gs pos="100000">
                  <a:srgbClr val="CBCBCB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8426329" y="2780958"/>
            <a:ext cx="622060" cy="1568507"/>
            <a:chOff x="8643938" y="684213"/>
            <a:chExt cx="1035050" cy="2609850"/>
          </a:xfrm>
        </p:grpSpPr>
        <p:sp>
          <p:nvSpPr>
            <p:cNvPr id="289" name="Rectangle 54"/>
            <p:cNvSpPr>
              <a:spLocks noChangeArrowheads="1"/>
            </p:cNvSpPr>
            <p:nvPr/>
          </p:nvSpPr>
          <p:spPr bwMode="auto">
            <a:xfrm>
              <a:off x="8643938" y="684213"/>
              <a:ext cx="1035050" cy="26098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176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90" name="AutoShape 55"/>
            <p:cNvSpPr>
              <a:spLocks noChangeArrowheads="1"/>
            </p:cNvSpPr>
            <p:nvPr/>
          </p:nvSpPr>
          <p:spPr bwMode="auto">
            <a:xfrm>
              <a:off x="8688388" y="684213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1" name="AutoShape 56"/>
            <p:cNvSpPr>
              <a:spLocks noChangeArrowheads="1"/>
            </p:cNvSpPr>
            <p:nvPr/>
          </p:nvSpPr>
          <p:spPr bwMode="auto">
            <a:xfrm>
              <a:off x="8688388" y="2663825"/>
              <a:ext cx="946150" cy="630238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2" name="AutoShape 57"/>
            <p:cNvSpPr>
              <a:spLocks noChangeArrowheads="1"/>
            </p:cNvSpPr>
            <p:nvPr/>
          </p:nvSpPr>
          <p:spPr bwMode="auto">
            <a:xfrm>
              <a:off x="8688388" y="2033588"/>
              <a:ext cx="946150" cy="630237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3" name="AutoShape 58"/>
            <p:cNvSpPr>
              <a:spLocks noChangeArrowheads="1"/>
            </p:cNvSpPr>
            <p:nvPr/>
          </p:nvSpPr>
          <p:spPr bwMode="auto">
            <a:xfrm>
              <a:off x="8732838" y="1179513"/>
              <a:ext cx="44450" cy="360362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4" name="AutoShape 59"/>
            <p:cNvSpPr>
              <a:spLocks noChangeArrowheads="1"/>
            </p:cNvSpPr>
            <p:nvPr/>
          </p:nvSpPr>
          <p:spPr bwMode="auto">
            <a:xfrm>
              <a:off x="9002713" y="2708275"/>
              <a:ext cx="269875" cy="4445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5" name="AutoShape 60"/>
            <p:cNvSpPr>
              <a:spLocks noChangeArrowheads="1"/>
            </p:cNvSpPr>
            <p:nvPr/>
          </p:nvSpPr>
          <p:spPr bwMode="auto">
            <a:xfrm>
              <a:off x="9002713" y="2079625"/>
              <a:ext cx="269875" cy="4445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8329541" y="857432"/>
            <a:ext cx="735117" cy="1566070"/>
            <a:chOff x="4818063" y="908050"/>
            <a:chExt cx="1035050" cy="2205038"/>
          </a:xfrm>
        </p:grpSpPr>
        <p:sp>
          <p:nvSpPr>
            <p:cNvPr id="297" name="Rectangle 61"/>
            <p:cNvSpPr>
              <a:spLocks noChangeArrowheads="1"/>
            </p:cNvSpPr>
            <p:nvPr/>
          </p:nvSpPr>
          <p:spPr bwMode="auto">
            <a:xfrm>
              <a:off x="4818063" y="908050"/>
              <a:ext cx="1035050" cy="2205038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50000">
                  <a:srgbClr val="AECEFF"/>
                </a:gs>
                <a:gs pos="100000">
                  <a:srgbClr val="0066FF"/>
                </a:gs>
              </a:gsLst>
              <a:lin ang="0" scaled="1"/>
            </a:grad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8" name="AutoShape 62"/>
            <p:cNvSpPr>
              <a:spLocks noChangeArrowheads="1"/>
            </p:cNvSpPr>
            <p:nvPr/>
          </p:nvSpPr>
          <p:spPr bwMode="auto">
            <a:xfrm>
              <a:off x="4862513" y="1582738"/>
              <a:ext cx="946150" cy="15303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BEDFFF"/>
                </a:gs>
                <a:gs pos="100000">
                  <a:srgbClr val="3399FF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9" name="AutoShape 63"/>
            <p:cNvSpPr>
              <a:spLocks noChangeArrowheads="1"/>
            </p:cNvSpPr>
            <p:nvPr/>
          </p:nvSpPr>
          <p:spPr bwMode="auto">
            <a:xfrm>
              <a:off x="4862513" y="908050"/>
              <a:ext cx="946150" cy="628650"/>
            </a:xfrm>
            <a:prstGeom prst="roundRect">
              <a:avLst>
                <a:gd name="adj" fmla="val 3847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BEDFFF"/>
                </a:gs>
                <a:gs pos="100000">
                  <a:srgbClr val="3399FF"/>
                </a:gs>
              </a:gsLst>
              <a:lin ang="0" scaled="1"/>
            </a:gradFill>
            <a:ln w="63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00" name="Group 301"/>
          <p:cNvGrpSpPr>
            <a:grpSpLocks/>
          </p:cNvGrpSpPr>
          <p:nvPr/>
        </p:nvGrpSpPr>
        <p:grpSpPr bwMode="auto">
          <a:xfrm>
            <a:off x="8421131" y="4719050"/>
            <a:ext cx="625387" cy="1587803"/>
            <a:chOff x="1447" y="289"/>
            <a:chExt cx="681" cy="1729"/>
          </a:xfrm>
        </p:grpSpPr>
        <p:sp>
          <p:nvSpPr>
            <p:cNvPr id="301" name="Rectangle 302"/>
            <p:cNvSpPr>
              <a:spLocks noChangeArrowheads="1"/>
            </p:cNvSpPr>
            <p:nvPr/>
          </p:nvSpPr>
          <p:spPr bwMode="auto">
            <a:xfrm>
              <a:off x="1447" y="289"/>
              <a:ext cx="680" cy="172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2" name="Rectangle 303"/>
            <p:cNvSpPr>
              <a:spLocks noChangeArrowheads="1"/>
            </p:cNvSpPr>
            <p:nvPr/>
          </p:nvSpPr>
          <p:spPr bwMode="auto">
            <a:xfrm>
              <a:off x="1476" y="1395"/>
              <a:ext cx="623" cy="34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3" name="Rectangle 304"/>
            <p:cNvSpPr>
              <a:spLocks noChangeArrowheads="1"/>
            </p:cNvSpPr>
            <p:nvPr/>
          </p:nvSpPr>
          <p:spPr bwMode="auto">
            <a:xfrm>
              <a:off x="1476" y="1763"/>
              <a:ext cx="623" cy="227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04" name="Group 305"/>
            <p:cNvGrpSpPr>
              <a:grpSpLocks/>
            </p:cNvGrpSpPr>
            <p:nvPr/>
          </p:nvGrpSpPr>
          <p:grpSpPr bwMode="auto">
            <a:xfrm>
              <a:off x="1532" y="1650"/>
              <a:ext cx="516" cy="85"/>
              <a:chOff x="994" y="686"/>
              <a:chExt cx="516" cy="85"/>
            </a:xfrm>
          </p:grpSpPr>
          <p:grpSp>
            <p:nvGrpSpPr>
              <p:cNvPr id="372" name="Group 306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393" name="Oval 30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4" name="Oval 30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5" name="Freeform 30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3" name="Group 310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390" name="Oval 31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1" name="Oval 31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92" name="Freeform 31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" name="Group 314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387" name="Oval 31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8" name="Oval 31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9" name="Freeform 31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5" name="Group 318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384" name="Oval 31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5" name="Oval 32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6" name="Freeform 32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" name="Group 322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381" name="Oval 3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2" name="Oval 3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3" name="Freeform 3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" name="Group 326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378" name="Oval 3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9" name="Oval 3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0" name="Freeform 3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5" name="Group 330"/>
            <p:cNvGrpSpPr>
              <a:grpSpLocks/>
            </p:cNvGrpSpPr>
            <p:nvPr/>
          </p:nvGrpSpPr>
          <p:grpSpPr bwMode="auto">
            <a:xfrm>
              <a:off x="1574" y="1573"/>
              <a:ext cx="429" cy="85"/>
              <a:chOff x="994" y="1054"/>
              <a:chExt cx="429" cy="85"/>
            </a:xfrm>
          </p:grpSpPr>
          <p:grpSp>
            <p:nvGrpSpPr>
              <p:cNvPr id="352" name="Group 331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369" name="Oval 33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0" name="Oval 33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1" name="Freeform 33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3" name="Group 335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366" name="Oval 33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7" name="Oval 33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8" name="Freeform 33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" name="Group 339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363" name="Oval 34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4" name="Oval 34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5" name="Freeform 34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5" name="Group 343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360" name="Oval 34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1" name="Oval 34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2" name="Freeform 34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6" name="Group 347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357" name="Oval 3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8" name="Oval 3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9" name="Freeform 3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6" name="Group 351"/>
            <p:cNvGrpSpPr>
              <a:grpSpLocks/>
            </p:cNvGrpSpPr>
            <p:nvPr/>
          </p:nvGrpSpPr>
          <p:grpSpPr bwMode="auto">
            <a:xfrm>
              <a:off x="1476" y="1763"/>
              <a:ext cx="623" cy="227"/>
              <a:chOff x="3205" y="1791"/>
              <a:chExt cx="567" cy="199"/>
            </a:xfrm>
          </p:grpSpPr>
          <p:sp>
            <p:nvSpPr>
              <p:cNvPr id="344" name="Oval 352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Oval 353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6" name="Oval 354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7" name="Oval 355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8" name="Oval 356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9" name="Oval 357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0" name="Oval 358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51" name="AutoShape 359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31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7" name="Rectangle 360"/>
            <p:cNvSpPr>
              <a:spLocks noChangeArrowheads="1"/>
            </p:cNvSpPr>
            <p:nvPr/>
          </p:nvSpPr>
          <p:spPr bwMode="auto">
            <a:xfrm>
              <a:off x="1476" y="1026"/>
              <a:ext cx="623" cy="34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Rectangle 361"/>
            <p:cNvSpPr>
              <a:spLocks noChangeArrowheads="1"/>
            </p:cNvSpPr>
            <p:nvPr/>
          </p:nvSpPr>
          <p:spPr bwMode="auto">
            <a:xfrm>
              <a:off x="1476" y="657"/>
              <a:ext cx="623" cy="34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Rectangle 362"/>
            <p:cNvSpPr>
              <a:spLocks noChangeArrowheads="1"/>
            </p:cNvSpPr>
            <p:nvPr/>
          </p:nvSpPr>
          <p:spPr bwMode="auto">
            <a:xfrm>
              <a:off x="1476" y="317"/>
              <a:ext cx="623" cy="311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Rectangle 363"/>
            <p:cNvSpPr>
              <a:spLocks noChangeArrowheads="1"/>
            </p:cNvSpPr>
            <p:nvPr/>
          </p:nvSpPr>
          <p:spPr bwMode="auto">
            <a:xfrm>
              <a:off x="1561" y="1253"/>
              <a:ext cx="198" cy="113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1" name="Rectangle 364"/>
            <p:cNvSpPr>
              <a:spLocks noChangeArrowheads="1"/>
            </p:cNvSpPr>
            <p:nvPr/>
          </p:nvSpPr>
          <p:spPr bwMode="auto">
            <a:xfrm>
              <a:off x="1759" y="1310"/>
              <a:ext cx="56" cy="56"/>
            </a:xfrm>
            <a:prstGeom prst="rect">
              <a:avLst/>
            </a:prstGeom>
            <a:solidFill>
              <a:srgbClr val="9933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2" name="Rectangle 365"/>
            <p:cNvSpPr>
              <a:spLocks noChangeArrowheads="1"/>
            </p:cNvSpPr>
            <p:nvPr/>
          </p:nvSpPr>
          <p:spPr bwMode="auto">
            <a:xfrm>
              <a:off x="1844" y="1310"/>
              <a:ext cx="142" cy="56"/>
            </a:xfrm>
            <a:prstGeom prst="rect">
              <a:avLst/>
            </a:prstGeom>
            <a:solidFill>
              <a:srgbClr val="3399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Rectangle 366"/>
            <p:cNvSpPr>
              <a:spLocks noChangeArrowheads="1"/>
            </p:cNvSpPr>
            <p:nvPr/>
          </p:nvSpPr>
          <p:spPr bwMode="auto">
            <a:xfrm>
              <a:off x="1986" y="1309"/>
              <a:ext cx="57" cy="56"/>
            </a:xfrm>
            <a:prstGeom prst="rect">
              <a:avLst/>
            </a:prstGeom>
            <a:solidFill>
              <a:srgbClr val="FF66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Rectangle 367"/>
            <p:cNvSpPr>
              <a:spLocks noChangeArrowheads="1"/>
            </p:cNvSpPr>
            <p:nvPr/>
          </p:nvSpPr>
          <p:spPr bwMode="auto">
            <a:xfrm>
              <a:off x="1504" y="544"/>
              <a:ext cx="171" cy="85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5" name="Freeform 368"/>
            <p:cNvSpPr>
              <a:spLocks/>
            </p:cNvSpPr>
            <p:nvPr/>
          </p:nvSpPr>
          <p:spPr bwMode="auto">
            <a:xfrm>
              <a:off x="1476" y="487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Rectangle 369"/>
            <p:cNvSpPr>
              <a:spLocks noChangeArrowheads="1"/>
            </p:cNvSpPr>
            <p:nvPr/>
          </p:nvSpPr>
          <p:spPr bwMode="auto">
            <a:xfrm>
              <a:off x="1760" y="544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Rectangle 370"/>
            <p:cNvSpPr>
              <a:spLocks noChangeArrowheads="1"/>
            </p:cNvSpPr>
            <p:nvPr/>
          </p:nvSpPr>
          <p:spPr bwMode="auto">
            <a:xfrm>
              <a:off x="1901" y="544"/>
              <a:ext cx="113" cy="85"/>
            </a:xfrm>
            <a:prstGeom prst="rect">
              <a:avLst/>
            </a:prstGeom>
            <a:solidFill>
              <a:srgbClr val="0000FF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Rectangle 371"/>
            <p:cNvSpPr>
              <a:spLocks noChangeArrowheads="1"/>
            </p:cNvSpPr>
            <p:nvPr/>
          </p:nvSpPr>
          <p:spPr bwMode="auto">
            <a:xfrm>
              <a:off x="1816" y="459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19" name="Group 372"/>
            <p:cNvGrpSpPr>
              <a:grpSpLocks/>
            </p:cNvGrpSpPr>
            <p:nvPr/>
          </p:nvGrpSpPr>
          <p:grpSpPr bwMode="auto">
            <a:xfrm>
              <a:off x="1476" y="402"/>
              <a:ext cx="313" cy="84"/>
              <a:chOff x="596" y="1082"/>
              <a:chExt cx="426" cy="85"/>
            </a:xfrm>
          </p:grpSpPr>
          <p:sp>
            <p:nvSpPr>
              <p:cNvPr id="332" name="Oval 373"/>
              <p:cNvSpPr>
                <a:spLocks noChangeArrowheads="1"/>
              </p:cNvSpPr>
              <p:nvPr/>
            </p:nvSpPr>
            <p:spPr bwMode="auto">
              <a:xfrm>
                <a:off x="767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3" name="Oval 374"/>
              <p:cNvSpPr>
                <a:spLocks noChangeArrowheads="1"/>
              </p:cNvSpPr>
              <p:nvPr/>
            </p:nvSpPr>
            <p:spPr bwMode="auto">
              <a:xfrm>
                <a:off x="596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4" name="Oval 375"/>
              <p:cNvSpPr>
                <a:spLocks noChangeArrowheads="1"/>
              </p:cNvSpPr>
              <p:nvPr/>
            </p:nvSpPr>
            <p:spPr bwMode="auto">
              <a:xfrm>
                <a:off x="881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5" name="Oval 376"/>
              <p:cNvSpPr>
                <a:spLocks noChangeArrowheads="1"/>
              </p:cNvSpPr>
              <p:nvPr/>
            </p:nvSpPr>
            <p:spPr bwMode="auto">
              <a:xfrm>
                <a:off x="710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6" name="Oval 377"/>
              <p:cNvSpPr>
                <a:spLocks noChangeArrowheads="1"/>
              </p:cNvSpPr>
              <p:nvPr/>
            </p:nvSpPr>
            <p:spPr bwMode="auto">
              <a:xfrm>
                <a:off x="824" y="1111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7" name="Oval 378"/>
              <p:cNvSpPr>
                <a:spLocks noChangeArrowheads="1"/>
              </p:cNvSpPr>
              <p:nvPr/>
            </p:nvSpPr>
            <p:spPr bwMode="auto">
              <a:xfrm>
                <a:off x="653" y="1111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8" name="Oval 379"/>
              <p:cNvSpPr>
                <a:spLocks noChangeArrowheads="1"/>
              </p:cNvSpPr>
              <p:nvPr/>
            </p:nvSpPr>
            <p:spPr bwMode="auto">
              <a:xfrm>
                <a:off x="966" y="1139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9" name="Oval 380"/>
              <p:cNvSpPr>
                <a:spLocks noChangeArrowheads="1"/>
              </p:cNvSpPr>
              <p:nvPr/>
            </p:nvSpPr>
            <p:spPr bwMode="auto">
              <a:xfrm>
                <a:off x="795" y="1139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0" name="Oval 381"/>
              <p:cNvSpPr>
                <a:spLocks noChangeArrowheads="1"/>
              </p:cNvSpPr>
              <p:nvPr/>
            </p:nvSpPr>
            <p:spPr bwMode="auto">
              <a:xfrm>
                <a:off x="909" y="1111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1" name="Oval 382"/>
              <p:cNvSpPr>
                <a:spLocks noChangeArrowheads="1"/>
              </p:cNvSpPr>
              <p:nvPr/>
            </p:nvSpPr>
            <p:spPr bwMode="auto">
              <a:xfrm>
                <a:off x="738" y="1111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2" name="Oval 383"/>
              <p:cNvSpPr>
                <a:spLocks noChangeArrowheads="1"/>
              </p:cNvSpPr>
              <p:nvPr/>
            </p:nvSpPr>
            <p:spPr bwMode="auto">
              <a:xfrm>
                <a:off x="881" y="1082"/>
                <a:ext cx="56" cy="28"/>
              </a:xfrm>
              <a:prstGeom prst="ellipse">
                <a:avLst/>
              </a:prstGeom>
              <a:solidFill>
                <a:srgbClr val="99CC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3" name="Oval 384"/>
              <p:cNvSpPr>
                <a:spLocks noChangeArrowheads="1"/>
              </p:cNvSpPr>
              <p:nvPr/>
            </p:nvSpPr>
            <p:spPr bwMode="auto">
              <a:xfrm>
                <a:off x="710" y="1082"/>
                <a:ext cx="199" cy="28"/>
              </a:xfrm>
              <a:prstGeom prst="ellipse">
                <a:avLst/>
              </a:prstGeom>
              <a:solidFill>
                <a:srgbClr val="3366FF"/>
              </a:soli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20" name="AutoShape 385"/>
            <p:cNvSpPr>
              <a:spLocks noChangeArrowheads="1"/>
            </p:cNvSpPr>
            <p:nvPr/>
          </p:nvSpPr>
          <p:spPr bwMode="auto">
            <a:xfrm>
              <a:off x="1532" y="856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Oval 386"/>
            <p:cNvSpPr>
              <a:spLocks noChangeArrowheads="1"/>
            </p:cNvSpPr>
            <p:nvPr/>
          </p:nvSpPr>
          <p:spPr bwMode="auto">
            <a:xfrm>
              <a:off x="1589" y="856"/>
              <a:ext cx="114" cy="113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AutoShape 387"/>
            <p:cNvSpPr>
              <a:spLocks noChangeArrowheads="1"/>
            </p:cNvSpPr>
            <p:nvPr/>
          </p:nvSpPr>
          <p:spPr bwMode="auto">
            <a:xfrm>
              <a:off x="1816" y="828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Oval 388"/>
            <p:cNvSpPr>
              <a:spLocks noChangeArrowheads="1"/>
            </p:cNvSpPr>
            <p:nvPr/>
          </p:nvSpPr>
          <p:spPr bwMode="auto">
            <a:xfrm>
              <a:off x="1873" y="828"/>
              <a:ext cx="114" cy="113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AutoShape 389"/>
            <p:cNvSpPr>
              <a:spLocks noChangeArrowheads="1"/>
            </p:cNvSpPr>
            <p:nvPr/>
          </p:nvSpPr>
          <p:spPr bwMode="auto">
            <a:xfrm>
              <a:off x="1788" y="94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390"/>
            <p:cNvSpPr>
              <a:spLocks noChangeArrowheads="1"/>
            </p:cNvSpPr>
            <p:nvPr/>
          </p:nvSpPr>
          <p:spPr bwMode="auto">
            <a:xfrm>
              <a:off x="1929" y="94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26" name="Group 391"/>
            <p:cNvGrpSpPr>
              <a:grpSpLocks/>
            </p:cNvGrpSpPr>
            <p:nvPr/>
          </p:nvGrpSpPr>
          <p:grpSpPr bwMode="auto">
            <a:xfrm>
              <a:off x="1448" y="317"/>
              <a:ext cx="226" cy="1673"/>
              <a:chOff x="1448" y="2103"/>
              <a:chExt cx="340" cy="1673"/>
            </a:xfrm>
          </p:grpSpPr>
          <p:sp>
            <p:nvSpPr>
              <p:cNvPr id="330" name="AutoShape 392"/>
              <p:cNvSpPr>
                <a:spLocks noChangeArrowheads="1"/>
              </p:cNvSpPr>
              <p:nvPr/>
            </p:nvSpPr>
            <p:spPr bwMode="auto">
              <a:xfrm>
                <a:off x="1448" y="2103"/>
                <a:ext cx="312" cy="1672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990033"/>
                  </a:gs>
                  <a:gs pos="100000">
                    <a:srgbClr val="DFAEBE"/>
                  </a:gs>
                </a:gsLst>
                <a:lin ang="1890000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1" name="AutoShape 393"/>
              <p:cNvSpPr>
                <a:spLocks noChangeArrowheads="1"/>
              </p:cNvSpPr>
              <p:nvPr/>
            </p:nvSpPr>
            <p:spPr bwMode="auto">
              <a:xfrm>
                <a:off x="1731" y="2103"/>
                <a:ext cx="57" cy="1673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27" name="Group 394"/>
            <p:cNvGrpSpPr>
              <a:grpSpLocks/>
            </p:cNvGrpSpPr>
            <p:nvPr/>
          </p:nvGrpSpPr>
          <p:grpSpPr bwMode="auto">
            <a:xfrm>
              <a:off x="1901" y="317"/>
              <a:ext cx="227" cy="1673"/>
              <a:chOff x="1788" y="2103"/>
              <a:chExt cx="340" cy="1673"/>
            </a:xfrm>
          </p:grpSpPr>
          <p:sp>
            <p:nvSpPr>
              <p:cNvPr id="328" name="AutoShape 395"/>
              <p:cNvSpPr>
                <a:spLocks noChangeArrowheads="1"/>
              </p:cNvSpPr>
              <p:nvPr/>
            </p:nvSpPr>
            <p:spPr bwMode="auto">
              <a:xfrm>
                <a:off x="1816" y="2103"/>
                <a:ext cx="312" cy="1672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990033"/>
                  </a:gs>
                  <a:gs pos="100000">
                    <a:srgbClr val="DFAEBE"/>
                  </a:gs>
                </a:gsLst>
                <a:lin ang="1890000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9" name="AutoShape 396"/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57" cy="1673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808080"/>
                  </a:gs>
                  <a:gs pos="50000">
                    <a:srgbClr val="D7D7D7"/>
                  </a:gs>
                  <a:gs pos="100000">
                    <a:srgbClr val="808080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396" name="Group 397"/>
          <p:cNvGrpSpPr>
            <a:grpSpLocks/>
          </p:cNvGrpSpPr>
          <p:nvPr/>
        </p:nvGrpSpPr>
        <p:grpSpPr bwMode="auto">
          <a:xfrm>
            <a:off x="6446711" y="4719050"/>
            <a:ext cx="669926" cy="1601863"/>
            <a:chOff x="2355" y="431"/>
            <a:chExt cx="652" cy="1559"/>
          </a:xfrm>
        </p:grpSpPr>
        <p:sp>
          <p:nvSpPr>
            <p:cNvPr id="397" name="Rectangle 398"/>
            <p:cNvSpPr>
              <a:spLocks noChangeArrowheads="1"/>
            </p:cNvSpPr>
            <p:nvPr/>
          </p:nvSpPr>
          <p:spPr bwMode="auto">
            <a:xfrm>
              <a:off x="2355" y="431"/>
              <a:ext cx="652" cy="1559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D7D7D7"/>
                </a:gs>
                <a:gs pos="100000">
                  <a:srgbClr val="808080"/>
                </a:gs>
              </a:gsLst>
              <a:lin ang="0" scaled="1"/>
            </a:gradFill>
            <a:ln w="635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8" name="Rectangle 399"/>
            <p:cNvSpPr>
              <a:spLocks noChangeArrowheads="1"/>
            </p:cNvSpPr>
            <p:nvPr/>
          </p:nvSpPr>
          <p:spPr bwMode="auto">
            <a:xfrm>
              <a:off x="2383" y="1451"/>
              <a:ext cx="595" cy="284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99" name="Group 400"/>
            <p:cNvGrpSpPr>
              <a:grpSpLocks/>
            </p:cNvGrpSpPr>
            <p:nvPr/>
          </p:nvGrpSpPr>
          <p:grpSpPr bwMode="auto">
            <a:xfrm>
              <a:off x="2383" y="1753"/>
              <a:ext cx="595" cy="209"/>
              <a:chOff x="3205" y="1791"/>
              <a:chExt cx="567" cy="199"/>
            </a:xfrm>
          </p:grpSpPr>
          <p:sp>
            <p:nvSpPr>
              <p:cNvPr id="485" name="Oval 401"/>
              <p:cNvSpPr>
                <a:spLocks noChangeArrowheads="1"/>
              </p:cNvSpPr>
              <p:nvPr/>
            </p:nvSpPr>
            <p:spPr bwMode="auto">
              <a:xfrm>
                <a:off x="3234" y="1820"/>
                <a:ext cx="198" cy="17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6" name="Oval 402"/>
              <p:cNvSpPr>
                <a:spLocks noChangeArrowheads="1"/>
              </p:cNvSpPr>
              <p:nvPr/>
            </p:nvSpPr>
            <p:spPr bwMode="auto">
              <a:xfrm>
                <a:off x="3404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7" name="Oval 403"/>
              <p:cNvSpPr>
                <a:spLocks noChangeArrowheads="1"/>
              </p:cNvSpPr>
              <p:nvPr/>
            </p:nvSpPr>
            <p:spPr bwMode="auto">
              <a:xfrm>
                <a:off x="3489" y="1905"/>
                <a:ext cx="85" cy="8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8" name="Oval 404"/>
              <p:cNvSpPr>
                <a:spLocks noChangeArrowheads="1"/>
              </p:cNvSpPr>
              <p:nvPr/>
            </p:nvSpPr>
            <p:spPr bwMode="auto">
              <a:xfrm>
                <a:off x="3602" y="1905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9" name="Oval 405"/>
              <p:cNvSpPr>
                <a:spLocks noChangeArrowheads="1"/>
              </p:cNvSpPr>
              <p:nvPr/>
            </p:nvSpPr>
            <p:spPr bwMode="auto">
              <a:xfrm>
                <a:off x="3659" y="1876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0" name="Oval 406"/>
              <p:cNvSpPr>
                <a:spLocks noChangeArrowheads="1"/>
              </p:cNvSpPr>
              <p:nvPr/>
            </p:nvSpPr>
            <p:spPr bwMode="auto">
              <a:xfrm>
                <a:off x="3574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1" name="Oval 407"/>
              <p:cNvSpPr>
                <a:spLocks noChangeArrowheads="1"/>
              </p:cNvSpPr>
              <p:nvPr/>
            </p:nvSpPr>
            <p:spPr bwMode="auto">
              <a:xfrm>
                <a:off x="3659" y="1933"/>
                <a:ext cx="85" cy="57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2" name="AutoShape 408"/>
              <p:cNvSpPr>
                <a:spLocks noChangeArrowheads="1"/>
              </p:cNvSpPr>
              <p:nvPr/>
            </p:nvSpPr>
            <p:spPr bwMode="auto">
              <a:xfrm>
                <a:off x="3205" y="1791"/>
                <a:ext cx="567" cy="198"/>
              </a:xfrm>
              <a:prstGeom prst="roundRect">
                <a:avLst>
                  <a:gd name="adj" fmla="val 4486"/>
                </a:avLst>
              </a:prstGeom>
              <a:gradFill rotWithShape="1">
                <a:gsLst>
                  <a:gs pos="0">
                    <a:srgbClr val="E7E7E7"/>
                  </a:gs>
                  <a:gs pos="100000">
                    <a:srgbClr val="B2B2B2">
                      <a:alpha val="50000"/>
                    </a:srgbClr>
                  </a:gs>
                </a:gsLst>
                <a:lin ang="5400000" scaled="1"/>
              </a:gradFill>
              <a:ln w="31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00" name="Group 409"/>
            <p:cNvGrpSpPr>
              <a:grpSpLocks/>
            </p:cNvGrpSpPr>
            <p:nvPr/>
          </p:nvGrpSpPr>
          <p:grpSpPr bwMode="auto">
            <a:xfrm>
              <a:off x="2426" y="1642"/>
              <a:ext cx="516" cy="85"/>
              <a:chOff x="994" y="686"/>
              <a:chExt cx="516" cy="85"/>
            </a:xfrm>
          </p:grpSpPr>
          <p:grpSp>
            <p:nvGrpSpPr>
              <p:cNvPr id="461" name="Group 410"/>
              <p:cNvGrpSpPr>
                <a:grpSpLocks/>
              </p:cNvGrpSpPr>
              <p:nvPr/>
            </p:nvGrpSpPr>
            <p:grpSpPr bwMode="auto">
              <a:xfrm>
                <a:off x="994" y="686"/>
                <a:ext cx="85" cy="85"/>
                <a:chOff x="909" y="1224"/>
                <a:chExt cx="170" cy="170"/>
              </a:xfrm>
            </p:grpSpPr>
            <p:sp>
              <p:nvSpPr>
                <p:cNvPr id="482" name="Oval 41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3" name="Oval 41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4" name="Freeform 41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2" name="Group 414"/>
              <p:cNvGrpSpPr>
                <a:grpSpLocks/>
              </p:cNvGrpSpPr>
              <p:nvPr/>
            </p:nvGrpSpPr>
            <p:grpSpPr bwMode="auto">
              <a:xfrm>
                <a:off x="1080" y="686"/>
                <a:ext cx="85" cy="85"/>
                <a:chOff x="909" y="1224"/>
                <a:chExt cx="170" cy="170"/>
              </a:xfrm>
            </p:grpSpPr>
            <p:sp>
              <p:nvSpPr>
                <p:cNvPr id="479" name="Oval 415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0" name="Oval 416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1" name="Freeform 417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3" name="Group 418"/>
              <p:cNvGrpSpPr>
                <a:grpSpLocks/>
              </p:cNvGrpSpPr>
              <p:nvPr/>
            </p:nvGrpSpPr>
            <p:grpSpPr bwMode="auto">
              <a:xfrm>
                <a:off x="1166" y="686"/>
                <a:ext cx="85" cy="85"/>
                <a:chOff x="909" y="1224"/>
                <a:chExt cx="170" cy="170"/>
              </a:xfrm>
            </p:grpSpPr>
            <p:sp>
              <p:nvSpPr>
                <p:cNvPr id="476" name="Oval 419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7" name="Oval 420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8" name="Freeform 421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4" name="Group 422"/>
              <p:cNvGrpSpPr>
                <a:grpSpLocks/>
              </p:cNvGrpSpPr>
              <p:nvPr/>
            </p:nvGrpSpPr>
            <p:grpSpPr bwMode="auto">
              <a:xfrm>
                <a:off x="1252" y="686"/>
                <a:ext cx="85" cy="85"/>
                <a:chOff x="909" y="1224"/>
                <a:chExt cx="170" cy="170"/>
              </a:xfrm>
            </p:grpSpPr>
            <p:sp>
              <p:nvSpPr>
                <p:cNvPr id="473" name="Oval 423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4" name="Oval 424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5" name="Freeform 425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5" name="Group 426"/>
              <p:cNvGrpSpPr>
                <a:grpSpLocks/>
              </p:cNvGrpSpPr>
              <p:nvPr/>
            </p:nvGrpSpPr>
            <p:grpSpPr bwMode="auto">
              <a:xfrm>
                <a:off x="1338" y="686"/>
                <a:ext cx="85" cy="85"/>
                <a:chOff x="909" y="1224"/>
                <a:chExt cx="170" cy="170"/>
              </a:xfrm>
            </p:grpSpPr>
            <p:sp>
              <p:nvSpPr>
                <p:cNvPr id="470" name="Oval 427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1" name="Oval 428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2" name="Freeform 429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6" name="Group 430"/>
              <p:cNvGrpSpPr>
                <a:grpSpLocks/>
              </p:cNvGrpSpPr>
              <p:nvPr/>
            </p:nvGrpSpPr>
            <p:grpSpPr bwMode="auto">
              <a:xfrm>
                <a:off x="1425" y="686"/>
                <a:ext cx="85" cy="85"/>
                <a:chOff x="909" y="1224"/>
                <a:chExt cx="170" cy="170"/>
              </a:xfrm>
            </p:grpSpPr>
            <p:sp>
              <p:nvSpPr>
                <p:cNvPr id="467" name="Oval 431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8" name="Oval 432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9" name="Freeform 433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01" name="Group 434"/>
            <p:cNvGrpSpPr>
              <a:grpSpLocks/>
            </p:cNvGrpSpPr>
            <p:nvPr/>
          </p:nvGrpSpPr>
          <p:grpSpPr bwMode="auto">
            <a:xfrm>
              <a:off x="2468" y="1565"/>
              <a:ext cx="429" cy="85"/>
              <a:chOff x="994" y="1054"/>
              <a:chExt cx="429" cy="85"/>
            </a:xfrm>
          </p:grpSpPr>
          <p:grpSp>
            <p:nvGrpSpPr>
              <p:cNvPr id="441" name="Group 435"/>
              <p:cNvGrpSpPr>
                <a:grpSpLocks/>
              </p:cNvGrpSpPr>
              <p:nvPr/>
            </p:nvGrpSpPr>
            <p:grpSpPr bwMode="auto">
              <a:xfrm>
                <a:off x="994" y="1054"/>
                <a:ext cx="85" cy="85"/>
                <a:chOff x="909" y="1224"/>
                <a:chExt cx="170" cy="170"/>
              </a:xfrm>
            </p:grpSpPr>
            <p:sp>
              <p:nvSpPr>
                <p:cNvPr id="458" name="Oval 436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9" name="Oval 437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0" name="Freeform 438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2" name="Group 439"/>
              <p:cNvGrpSpPr>
                <a:grpSpLocks/>
              </p:cNvGrpSpPr>
              <p:nvPr/>
            </p:nvGrpSpPr>
            <p:grpSpPr bwMode="auto">
              <a:xfrm>
                <a:off x="1080" y="1054"/>
                <a:ext cx="85" cy="85"/>
                <a:chOff x="909" y="1224"/>
                <a:chExt cx="170" cy="170"/>
              </a:xfrm>
            </p:grpSpPr>
            <p:sp>
              <p:nvSpPr>
                <p:cNvPr id="455" name="Oval 440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6" name="Oval 441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7" name="Freeform 442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3" name="Group 443"/>
              <p:cNvGrpSpPr>
                <a:grpSpLocks/>
              </p:cNvGrpSpPr>
              <p:nvPr/>
            </p:nvGrpSpPr>
            <p:grpSpPr bwMode="auto">
              <a:xfrm>
                <a:off x="1166" y="1054"/>
                <a:ext cx="85" cy="85"/>
                <a:chOff x="909" y="1224"/>
                <a:chExt cx="170" cy="170"/>
              </a:xfrm>
            </p:grpSpPr>
            <p:sp>
              <p:nvSpPr>
                <p:cNvPr id="452" name="Oval 444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3" name="Oval 445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4" name="Freeform 446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4" name="Group 447"/>
              <p:cNvGrpSpPr>
                <a:grpSpLocks/>
              </p:cNvGrpSpPr>
              <p:nvPr/>
            </p:nvGrpSpPr>
            <p:grpSpPr bwMode="auto">
              <a:xfrm>
                <a:off x="1252" y="1054"/>
                <a:ext cx="85" cy="85"/>
                <a:chOff x="909" y="1224"/>
                <a:chExt cx="170" cy="170"/>
              </a:xfrm>
            </p:grpSpPr>
            <p:sp>
              <p:nvSpPr>
                <p:cNvPr id="449" name="Oval 448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0" name="Oval 449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1" name="Freeform 450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5" name="Group 451"/>
              <p:cNvGrpSpPr>
                <a:grpSpLocks/>
              </p:cNvGrpSpPr>
              <p:nvPr/>
            </p:nvGrpSpPr>
            <p:grpSpPr bwMode="auto">
              <a:xfrm>
                <a:off x="1338" y="1054"/>
                <a:ext cx="85" cy="85"/>
                <a:chOff x="909" y="1224"/>
                <a:chExt cx="170" cy="170"/>
              </a:xfrm>
            </p:grpSpPr>
            <p:sp>
              <p:nvSpPr>
                <p:cNvPr id="446" name="Oval 452"/>
                <p:cNvSpPr>
                  <a:spLocks noChangeArrowheads="1"/>
                </p:cNvSpPr>
                <p:nvPr/>
              </p:nvSpPr>
              <p:spPr bwMode="auto">
                <a:xfrm>
                  <a:off x="909" y="1224"/>
                  <a:ext cx="170" cy="170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7" name="Oval 453"/>
                <p:cNvSpPr>
                  <a:spLocks noChangeArrowheads="1"/>
                </p:cNvSpPr>
                <p:nvPr/>
              </p:nvSpPr>
              <p:spPr bwMode="auto">
                <a:xfrm>
                  <a:off x="923" y="1239"/>
                  <a:ext cx="142" cy="142"/>
                </a:xfrm>
                <a:prstGeom prst="ellipse">
                  <a:avLst/>
                </a:pr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8" name="Freeform 454"/>
                <p:cNvSpPr>
                  <a:spLocks/>
                </p:cNvSpPr>
                <p:nvPr/>
              </p:nvSpPr>
              <p:spPr bwMode="auto">
                <a:xfrm>
                  <a:off x="974" y="1310"/>
                  <a:ext cx="38" cy="56"/>
                </a:xfrm>
                <a:custGeom>
                  <a:avLst/>
                  <a:gdLst>
                    <a:gd name="T0" fmla="*/ 9 w 57"/>
                    <a:gd name="T1" fmla="*/ 0 h 85"/>
                    <a:gd name="T2" fmla="*/ 0 w 57"/>
                    <a:gd name="T3" fmla="*/ 16 h 85"/>
                    <a:gd name="T4" fmla="*/ 9 w 57"/>
                    <a:gd name="T5" fmla="*/ 24 h 85"/>
                    <a:gd name="T6" fmla="*/ 17 w 57"/>
                    <a:gd name="T7" fmla="*/ 16 h 85"/>
                    <a:gd name="T8" fmla="*/ 9 w 57"/>
                    <a:gd name="T9" fmla="*/ 0 h 8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" h="85">
                      <a:moveTo>
                        <a:pt x="29" y="0"/>
                      </a:moveTo>
                      <a:lnTo>
                        <a:pt x="0" y="56"/>
                      </a:lnTo>
                      <a:cubicBezTo>
                        <a:pt x="0" y="70"/>
                        <a:pt x="20" y="85"/>
                        <a:pt x="29" y="85"/>
                      </a:cubicBezTo>
                      <a:cubicBezTo>
                        <a:pt x="38" y="85"/>
                        <a:pt x="57" y="70"/>
                        <a:pt x="57" y="56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02" name="Rectangle 455"/>
            <p:cNvSpPr>
              <a:spLocks noChangeArrowheads="1"/>
            </p:cNvSpPr>
            <p:nvPr/>
          </p:nvSpPr>
          <p:spPr bwMode="auto">
            <a:xfrm>
              <a:off x="2383" y="1196"/>
              <a:ext cx="595" cy="227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3" name="Rectangle 456"/>
            <p:cNvSpPr>
              <a:spLocks noChangeArrowheads="1"/>
            </p:cNvSpPr>
            <p:nvPr/>
          </p:nvSpPr>
          <p:spPr bwMode="auto">
            <a:xfrm>
              <a:off x="2383" y="884"/>
              <a:ext cx="595" cy="284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4" name="Rectangle 457"/>
            <p:cNvSpPr>
              <a:spLocks noChangeArrowheads="1"/>
            </p:cNvSpPr>
            <p:nvPr/>
          </p:nvSpPr>
          <p:spPr bwMode="auto">
            <a:xfrm>
              <a:off x="2440" y="1310"/>
              <a:ext cx="198" cy="113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5" name="Rectangle 458"/>
            <p:cNvSpPr>
              <a:spLocks noChangeArrowheads="1"/>
            </p:cNvSpPr>
            <p:nvPr/>
          </p:nvSpPr>
          <p:spPr bwMode="auto">
            <a:xfrm>
              <a:off x="2638" y="1367"/>
              <a:ext cx="56" cy="56"/>
            </a:xfrm>
            <a:prstGeom prst="rect">
              <a:avLst/>
            </a:prstGeom>
            <a:solidFill>
              <a:srgbClr val="9933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6" name="Rectangle 459"/>
            <p:cNvSpPr>
              <a:spLocks noChangeArrowheads="1"/>
            </p:cNvSpPr>
            <p:nvPr/>
          </p:nvSpPr>
          <p:spPr bwMode="auto">
            <a:xfrm>
              <a:off x="2723" y="1367"/>
              <a:ext cx="142" cy="56"/>
            </a:xfrm>
            <a:prstGeom prst="rect">
              <a:avLst/>
            </a:prstGeom>
            <a:solidFill>
              <a:srgbClr val="33996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7" name="Rectangle 460"/>
            <p:cNvSpPr>
              <a:spLocks noChangeArrowheads="1"/>
            </p:cNvSpPr>
            <p:nvPr/>
          </p:nvSpPr>
          <p:spPr bwMode="auto">
            <a:xfrm>
              <a:off x="2865" y="1366"/>
              <a:ext cx="57" cy="56"/>
            </a:xfrm>
            <a:prstGeom prst="rect">
              <a:avLst/>
            </a:prstGeom>
            <a:solidFill>
              <a:srgbClr val="FF66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8" name="Rectangle 461"/>
            <p:cNvSpPr>
              <a:spLocks noChangeArrowheads="1"/>
            </p:cNvSpPr>
            <p:nvPr/>
          </p:nvSpPr>
          <p:spPr bwMode="auto">
            <a:xfrm>
              <a:off x="2383" y="658"/>
              <a:ext cx="595" cy="198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9" name="Rectangle 462"/>
            <p:cNvSpPr>
              <a:spLocks noChangeArrowheads="1"/>
            </p:cNvSpPr>
            <p:nvPr/>
          </p:nvSpPr>
          <p:spPr bwMode="auto">
            <a:xfrm>
              <a:off x="2411" y="771"/>
              <a:ext cx="171" cy="85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0" name="Freeform 463"/>
            <p:cNvSpPr>
              <a:spLocks/>
            </p:cNvSpPr>
            <p:nvPr/>
          </p:nvSpPr>
          <p:spPr bwMode="auto">
            <a:xfrm>
              <a:off x="2383" y="714"/>
              <a:ext cx="255" cy="142"/>
            </a:xfrm>
            <a:custGeom>
              <a:avLst/>
              <a:gdLst>
                <a:gd name="T0" fmla="*/ 227 w 255"/>
                <a:gd name="T1" fmla="*/ 142 h 142"/>
                <a:gd name="T2" fmla="*/ 227 w 255"/>
                <a:gd name="T3" fmla="*/ 29 h 142"/>
                <a:gd name="T4" fmla="*/ 0 w 255"/>
                <a:gd name="T5" fmla="*/ 29 h 142"/>
                <a:gd name="T6" fmla="*/ 0 w 255"/>
                <a:gd name="T7" fmla="*/ 0 h 142"/>
                <a:gd name="T8" fmla="*/ 255 w 255"/>
                <a:gd name="T9" fmla="*/ 0 h 142"/>
                <a:gd name="T10" fmla="*/ 255 w 255"/>
                <a:gd name="T11" fmla="*/ 142 h 142"/>
                <a:gd name="T12" fmla="*/ 227 w 255"/>
                <a:gd name="T13" fmla="*/ 142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227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1" name="Rectangle 464"/>
            <p:cNvSpPr>
              <a:spLocks noChangeArrowheads="1"/>
            </p:cNvSpPr>
            <p:nvPr/>
          </p:nvSpPr>
          <p:spPr bwMode="auto">
            <a:xfrm>
              <a:off x="2667" y="771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" name="Rectangle 465"/>
            <p:cNvSpPr>
              <a:spLocks noChangeArrowheads="1"/>
            </p:cNvSpPr>
            <p:nvPr/>
          </p:nvSpPr>
          <p:spPr bwMode="auto">
            <a:xfrm>
              <a:off x="2808" y="771"/>
              <a:ext cx="113" cy="85"/>
            </a:xfrm>
            <a:prstGeom prst="rect">
              <a:avLst/>
            </a:prstGeom>
            <a:solidFill>
              <a:srgbClr val="0000FF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" name="Rectangle 466"/>
            <p:cNvSpPr>
              <a:spLocks noChangeArrowheads="1"/>
            </p:cNvSpPr>
            <p:nvPr/>
          </p:nvSpPr>
          <p:spPr bwMode="auto">
            <a:xfrm>
              <a:off x="2383" y="459"/>
              <a:ext cx="595" cy="170"/>
            </a:xfrm>
            <a:prstGeom prst="rect">
              <a:avLst/>
            </a:prstGeom>
            <a:solidFill>
              <a:srgbClr val="99CCFF"/>
            </a:solidFill>
            <a:ln w="31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" name="Rectangle 467"/>
            <p:cNvSpPr>
              <a:spLocks noChangeArrowheads="1"/>
            </p:cNvSpPr>
            <p:nvPr/>
          </p:nvSpPr>
          <p:spPr bwMode="auto">
            <a:xfrm>
              <a:off x="2723" y="686"/>
              <a:ext cx="113" cy="85"/>
            </a:xfrm>
            <a:prstGeom prst="rect">
              <a:avLst/>
            </a:prstGeom>
            <a:solidFill>
              <a:srgbClr val="993300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" name="Oval 468"/>
            <p:cNvSpPr>
              <a:spLocks noChangeArrowheads="1"/>
            </p:cNvSpPr>
            <p:nvPr/>
          </p:nvSpPr>
          <p:spPr bwMode="auto">
            <a:xfrm>
              <a:off x="2582" y="601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6" name="Oval 469"/>
            <p:cNvSpPr>
              <a:spLocks noChangeArrowheads="1"/>
            </p:cNvSpPr>
            <p:nvPr/>
          </p:nvSpPr>
          <p:spPr bwMode="auto">
            <a:xfrm>
              <a:off x="2411" y="601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7" name="Oval 470"/>
            <p:cNvSpPr>
              <a:spLocks noChangeArrowheads="1"/>
            </p:cNvSpPr>
            <p:nvPr/>
          </p:nvSpPr>
          <p:spPr bwMode="auto">
            <a:xfrm>
              <a:off x="2696" y="601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Oval 471"/>
            <p:cNvSpPr>
              <a:spLocks noChangeArrowheads="1"/>
            </p:cNvSpPr>
            <p:nvPr/>
          </p:nvSpPr>
          <p:spPr bwMode="auto">
            <a:xfrm>
              <a:off x="2525" y="601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9" name="Oval 472"/>
            <p:cNvSpPr>
              <a:spLocks noChangeArrowheads="1"/>
            </p:cNvSpPr>
            <p:nvPr/>
          </p:nvSpPr>
          <p:spPr bwMode="auto">
            <a:xfrm>
              <a:off x="2639" y="573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0" name="Oval 473"/>
            <p:cNvSpPr>
              <a:spLocks noChangeArrowheads="1"/>
            </p:cNvSpPr>
            <p:nvPr/>
          </p:nvSpPr>
          <p:spPr bwMode="auto">
            <a:xfrm>
              <a:off x="2468" y="573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1" name="Oval 474"/>
            <p:cNvSpPr>
              <a:spLocks noChangeArrowheads="1"/>
            </p:cNvSpPr>
            <p:nvPr/>
          </p:nvSpPr>
          <p:spPr bwMode="auto">
            <a:xfrm>
              <a:off x="2781" y="601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2" name="Oval 475"/>
            <p:cNvSpPr>
              <a:spLocks noChangeArrowheads="1"/>
            </p:cNvSpPr>
            <p:nvPr/>
          </p:nvSpPr>
          <p:spPr bwMode="auto">
            <a:xfrm>
              <a:off x="2610" y="601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3" name="Oval 476"/>
            <p:cNvSpPr>
              <a:spLocks noChangeArrowheads="1"/>
            </p:cNvSpPr>
            <p:nvPr/>
          </p:nvSpPr>
          <p:spPr bwMode="auto">
            <a:xfrm>
              <a:off x="2724" y="573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4" name="Oval 477"/>
            <p:cNvSpPr>
              <a:spLocks noChangeArrowheads="1"/>
            </p:cNvSpPr>
            <p:nvPr/>
          </p:nvSpPr>
          <p:spPr bwMode="auto">
            <a:xfrm>
              <a:off x="2553" y="573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5" name="Oval 478"/>
            <p:cNvSpPr>
              <a:spLocks noChangeArrowheads="1"/>
            </p:cNvSpPr>
            <p:nvPr/>
          </p:nvSpPr>
          <p:spPr bwMode="auto">
            <a:xfrm>
              <a:off x="2696" y="544"/>
              <a:ext cx="56" cy="28"/>
            </a:xfrm>
            <a:prstGeom prst="ellipse">
              <a:avLst/>
            </a:prstGeom>
            <a:solidFill>
              <a:srgbClr val="99CC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Oval 479"/>
            <p:cNvSpPr>
              <a:spLocks noChangeArrowheads="1"/>
            </p:cNvSpPr>
            <p:nvPr/>
          </p:nvSpPr>
          <p:spPr bwMode="auto">
            <a:xfrm>
              <a:off x="2525" y="544"/>
              <a:ext cx="199" cy="28"/>
            </a:xfrm>
            <a:prstGeom prst="ellipse">
              <a:avLst/>
            </a:prstGeom>
            <a:solidFill>
              <a:srgbClr val="3366FF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7" name="AutoShape 480"/>
            <p:cNvSpPr>
              <a:spLocks noChangeArrowheads="1"/>
            </p:cNvSpPr>
            <p:nvPr/>
          </p:nvSpPr>
          <p:spPr bwMode="auto">
            <a:xfrm>
              <a:off x="2410" y="1026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8" name="Oval 481"/>
            <p:cNvSpPr>
              <a:spLocks noChangeArrowheads="1"/>
            </p:cNvSpPr>
            <p:nvPr/>
          </p:nvSpPr>
          <p:spPr bwMode="auto">
            <a:xfrm>
              <a:off x="2467" y="1026"/>
              <a:ext cx="114" cy="113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9" name="AutoShape 482"/>
            <p:cNvSpPr>
              <a:spLocks noChangeArrowheads="1"/>
            </p:cNvSpPr>
            <p:nvPr/>
          </p:nvSpPr>
          <p:spPr bwMode="auto">
            <a:xfrm>
              <a:off x="2694" y="998"/>
              <a:ext cx="227" cy="142"/>
            </a:xfrm>
            <a:prstGeom prst="roundRect">
              <a:avLst>
                <a:gd name="adj" fmla="val 33097"/>
              </a:avLst>
            </a:prstGeom>
            <a:solidFill>
              <a:srgbClr val="FF66CC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0" name="Oval 483"/>
            <p:cNvSpPr>
              <a:spLocks noChangeArrowheads="1"/>
            </p:cNvSpPr>
            <p:nvPr/>
          </p:nvSpPr>
          <p:spPr bwMode="auto">
            <a:xfrm>
              <a:off x="2751" y="998"/>
              <a:ext cx="114" cy="113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1" name="AutoShape 484"/>
            <p:cNvSpPr>
              <a:spLocks noChangeArrowheads="1"/>
            </p:cNvSpPr>
            <p:nvPr/>
          </p:nvSpPr>
          <p:spPr bwMode="auto">
            <a:xfrm>
              <a:off x="2666" y="111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2" name="AutoShape 485"/>
            <p:cNvSpPr>
              <a:spLocks noChangeArrowheads="1"/>
            </p:cNvSpPr>
            <p:nvPr/>
          </p:nvSpPr>
          <p:spPr bwMode="auto">
            <a:xfrm>
              <a:off x="2807" y="1111"/>
              <a:ext cx="143" cy="57"/>
            </a:xfrm>
            <a:prstGeom prst="roundRect">
              <a:avLst>
                <a:gd name="adj" fmla="val 33097"/>
              </a:avLst>
            </a:prstGeom>
            <a:solidFill>
              <a:srgbClr val="800000"/>
            </a:solidFill>
            <a:ln w="31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33" name="Group 486"/>
            <p:cNvGrpSpPr>
              <a:grpSpLocks/>
            </p:cNvGrpSpPr>
            <p:nvPr/>
          </p:nvGrpSpPr>
          <p:grpSpPr bwMode="auto">
            <a:xfrm>
              <a:off x="2553" y="431"/>
              <a:ext cx="454" cy="511"/>
              <a:chOff x="2298" y="2245"/>
              <a:chExt cx="709" cy="511"/>
            </a:xfrm>
          </p:grpSpPr>
          <p:sp>
            <p:nvSpPr>
              <p:cNvPr id="438" name="AutoShape 487"/>
              <p:cNvSpPr>
                <a:spLocks noChangeArrowheads="1"/>
              </p:cNvSpPr>
              <p:nvPr/>
            </p:nvSpPr>
            <p:spPr bwMode="auto">
              <a:xfrm>
                <a:off x="2298" y="2245"/>
                <a:ext cx="652" cy="511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9" name="AutoShape 488"/>
              <p:cNvSpPr>
                <a:spLocks noChangeArrowheads="1"/>
              </p:cNvSpPr>
              <p:nvPr/>
            </p:nvSpPr>
            <p:spPr bwMode="auto">
              <a:xfrm>
                <a:off x="2355" y="2245"/>
                <a:ext cx="652" cy="511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40" name="AutoShape 489"/>
              <p:cNvSpPr>
                <a:spLocks noChangeArrowheads="1"/>
              </p:cNvSpPr>
              <p:nvPr/>
            </p:nvSpPr>
            <p:spPr bwMode="auto">
              <a:xfrm>
                <a:off x="2412" y="2387"/>
                <a:ext cx="28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7999">
                    <a:srgbClr val="777777"/>
                  </a:gs>
                  <a:gs pos="31000">
                    <a:srgbClr val="292929"/>
                  </a:gs>
                  <a:gs pos="33000">
                    <a:srgbClr val="B2B2B2"/>
                  </a:gs>
                  <a:gs pos="37000">
                    <a:srgbClr val="FFFFFF"/>
                  </a:gs>
                  <a:gs pos="78999">
                    <a:srgbClr val="5F5F5F"/>
                  </a:gs>
                  <a:gs pos="87000">
                    <a:srgbClr val="5F5F5F"/>
                  </a:gs>
                  <a:gs pos="100000">
                    <a:srgbClr val="CBCBCB"/>
                  </a:gs>
                </a:gsLst>
                <a:lin ang="1890000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434" name="Group 490"/>
            <p:cNvGrpSpPr>
              <a:grpSpLocks/>
            </p:cNvGrpSpPr>
            <p:nvPr/>
          </p:nvGrpSpPr>
          <p:grpSpPr bwMode="auto">
            <a:xfrm>
              <a:off x="2666" y="941"/>
              <a:ext cx="341" cy="1049"/>
              <a:chOff x="2298" y="2755"/>
              <a:chExt cx="709" cy="1049"/>
            </a:xfrm>
          </p:grpSpPr>
          <p:sp>
            <p:nvSpPr>
              <p:cNvPr id="435" name="AutoShape 491"/>
              <p:cNvSpPr>
                <a:spLocks noChangeArrowheads="1"/>
              </p:cNvSpPr>
              <p:nvPr/>
            </p:nvSpPr>
            <p:spPr bwMode="auto">
              <a:xfrm>
                <a:off x="2298" y="2755"/>
                <a:ext cx="652" cy="1049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6" name="AutoShape 492"/>
              <p:cNvSpPr>
                <a:spLocks noChangeArrowheads="1"/>
              </p:cNvSpPr>
              <p:nvPr/>
            </p:nvSpPr>
            <p:spPr bwMode="auto">
              <a:xfrm>
                <a:off x="2355" y="2755"/>
                <a:ext cx="652" cy="1049"/>
              </a:xfrm>
              <a:prstGeom prst="roundRect">
                <a:avLst>
                  <a:gd name="adj" fmla="val 384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7E7E7"/>
                  </a:gs>
                  <a:gs pos="100000">
                    <a:srgbClr val="B2B2B2"/>
                  </a:gs>
                </a:gsLst>
                <a:lin ang="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37" name="AutoShape 493"/>
              <p:cNvSpPr>
                <a:spLocks noChangeArrowheads="1"/>
              </p:cNvSpPr>
              <p:nvPr/>
            </p:nvSpPr>
            <p:spPr bwMode="auto">
              <a:xfrm>
                <a:off x="2412" y="2897"/>
                <a:ext cx="28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AEAEA"/>
                  </a:gs>
                  <a:gs pos="17999">
                    <a:srgbClr val="777777"/>
                  </a:gs>
                  <a:gs pos="31000">
                    <a:srgbClr val="292929"/>
                  </a:gs>
                  <a:gs pos="33000">
                    <a:srgbClr val="B2B2B2"/>
                  </a:gs>
                  <a:gs pos="37000">
                    <a:srgbClr val="FFFFFF"/>
                  </a:gs>
                  <a:gs pos="78999">
                    <a:srgbClr val="5F5F5F"/>
                  </a:gs>
                  <a:gs pos="87000">
                    <a:srgbClr val="5F5F5F"/>
                  </a:gs>
                  <a:gs pos="100000">
                    <a:srgbClr val="CBCBCB"/>
                  </a:gs>
                </a:gsLst>
                <a:lin ang="18900000" scaled="1"/>
              </a:gradFill>
              <a:ln w="63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49097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PPTX087_冷蔵庫</dc:title>
  <dc:subject>PPTX087_冷蔵庫</dc:subject>
  <dc:creator>http://www.digipot.net</dc:creator>
  <cp:lastModifiedBy/>
  <cp:revision>1</cp:revision>
  <dcterms:created xsi:type="dcterms:W3CDTF">2013-09-27T06:19:01Z</dcterms:created>
  <dcterms:modified xsi:type="dcterms:W3CDTF">2013-09-27T06:19:03Z</dcterms:modified>
  <cp:category/>
  <cp:version>1</cp:version>
</cp:coreProperties>
</file>