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6" r:id="rId3"/>
    <p:sldId id="273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996600"/>
    <a:srgbClr val="CC9900"/>
    <a:srgbClr val="993300"/>
    <a:srgbClr val="FF7C80"/>
    <a:srgbClr val="FF6600"/>
    <a:srgbClr val="FFFF99"/>
    <a:srgbClr val="FFCC66"/>
    <a:srgbClr val="FFCCFF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0" name="Group 5"/>
          <p:cNvGrpSpPr>
            <a:grpSpLocks/>
          </p:cNvGrpSpPr>
          <p:nvPr/>
        </p:nvGrpSpPr>
        <p:grpSpPr bwMode="auto">
          <a:xfrm>
            <a:off x="754063" y="909956"/>
            <a:ext cx="909637" cy="1366838"/>
            <a:chOff x="625" y="1752"/>
            <a:chExt cx="573" cy="861"/>
          </a:xfrm>
        </p:grpSpPr>
        <p:grpSp>
          <p:nvGrpSpPr>
            <p:cNvPr id="481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493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496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7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8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9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0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1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2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4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5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2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483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486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7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8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9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0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4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03" name="Group 28"/>
          <p:cNvGrpSpPr>
            <a:grpSpLocks/>
          </p:cNvGrpSpPr>
          <p:nvPr/>
        </p:nvGrpSpPr>
        <p:grpSpPr bwMode="auto">
          <a:xfrm>
            <a:off x="2680211" y="945674"/>
            <a:ext cx="909638" cy="1366838"/>
            <a:chOff x="625" y="1752"/>
            <a:chExt cx="573" cy="861"/>
          </a:xfrm>
        </p:grpSpPr>
        <p:grpSp>
          <p:nvGrpSpPr>
            <p:cNvPr id="504" name="Group 29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16" name="Group 30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19" name="AutoShape 31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0" name="Oval 32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1" name="AutoShape 33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" name="Oval 34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3" name="Oval 35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4" name="Oval 36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5" name="Freeform 37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17" name="AutoShape 38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" name="Freeform 39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05" name="Group 40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06" name="Group 41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09" name="AutoShape 42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0" name="Oval 43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1" name="AutoShape 44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2" name="Oval 45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3" name="Oval 46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4" name="Oval 47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" name="Freeform 48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7" name="AutoShape 49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8" name="Freeform 50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26" name="Group 51"/>
          <p:cNvGrpSpPr>
            <a:grpSpLocks/>
          </p:cNvGrpSpPr>
          <p:nvPr/>
        </p:nvGrpSpPr>
        <p:grpSpPr bwMode="auto">
          <a:xfrm>
            <a:off x="4532629" y="903287"/>
            <a:ext cx="909637" cy="1366838"/>
            <a:chOff x="625" y="1752"/>
            <a:chExt cx="573" cy="861"/>
          </a:xfrm>
        </p:grpSpPr>
        <p:grpSp>
          <p:nvGrpSpPr>
            <p:cNvPr id="527" name="Group 52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39" name="Group 53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42" name="AutoShape 54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3" name="Oval 55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4" name="AutoShape 56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" name="Oval 57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6" name="Oval 58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7" name="Oval 59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8" name="Freeform 60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40" name="AutoShape 61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1" name="Freeform 62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28" name="Group 63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29" name="Group 64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32" name="AutoShape 65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3" name="Oval 66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4" name="AutoShape 67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5" name="Oval 68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6" name="Oval 69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7" name="Oval 70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8" name="Freeform 71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99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30" name="AutoShape 72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1" name="Freeform 73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49" name="Group 74"/>
          <p:cNvGrpSpPr>
            <a:grpSpLocks/>
          </p:cNvGrpSpPr>
          <p:nvPr/>
        </p:nvGrpSpPr>
        <p:grpSpPr bwMode="auto">
          <a:xfrm>
            <a:off x="6433086" y="945357"/>
            <a:ext cx="909638" cy="1366838"/>
            <a:chOff x="625" y="1752"/>
            <a:chExt cx="573" cy="861"/>
          </a:xfrm>
        </p:grpSpPr>
        <p:grpSp>
          <p:nvGrpSpPr>
            <p:cNvPr id="550" name="Group 75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62" name="Group 76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65" name="AutoShape 77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" name="Oval 78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" name="AutoShape 79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" name="Oval 80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9" name="Oval 8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0" name="Oval 82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1" name="Freeform 83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3" name="AutoShape 84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" name="Freeform 85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1" name="Group 8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52" name="Group 8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55" name="AutoShape 8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" name="Oval 8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" name="AutoShape 9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" name="Oval 9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" name="Oval 9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" name="Oval 9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CC00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" name="Freeform 9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3" name="AutoShape 9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" name="Freeform 9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72" name="Group 97"/>
          <p:cNvGrpSpPr>
            <a:grpSpLocks/>
          </p:cNvGrpSpPr>
          <p:nvPr/>
        </p:nvGrpSpPr>
        <p:grpSpPr bwMode="auto">
          <a:xfrm>
            <a:off x="8208757" y="945357"/>
            <a:ext cx="909637" cy="1366838"/>
            <a:chOff x="625" y="1752"/>
            <a:chExt cx="573" cy="861"/>
          </a:xfrm>
        </p:grpSpPr>
        <p:grpSp>
          <p:nvGrpSpPr>
            <p:cNvPr id="573" name="Group 98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85" name="Group 99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88" name="AutoShape 100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9" name="Oval 101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0" name="AutoShape 102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1" name="Oval 10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2" name="Oval 104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3" name="Oval 105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4" name="Freeform 106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6" name="AutoShape 107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7" name="Freeform 108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74" name="Group 109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75" name="Group 110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78" name="AutoShape 111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" name="Oval 112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" name="AutoShape 113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" name="Oval 114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" name="Oval 115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" name="Oval 116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" name="Freeform 117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76" name="AutoShape 118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7" name="Freeform 119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95" name="Group 120"/>
          <p:cNvGrpSpPr>
            <a:grpSpLocks/>
          </p:cNvGrpSpPr>
          <p:nvPr/>
        </p:nvGrpSpPr>
        <p:grpSpPr bwMode="auto">
          <a:xfrm>
            <a:off x="776288" y="2841625"/>
            <a:ext cx="909637" cy="1366838"/>
            <a:chOff x="625" y="1752"/>
            <a:chExt cx="573" cy="861"/>
          </a:xfrm>
        </p:grpSpPr>
        <p:grpSp>
          <p:nvGrpSpPr>
            <p:cNvPr id="596" name="Group 121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608" name="Group 122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11" name="AutoShape 123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2" name="Oval 124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3" name="AutoShape 125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" name="Oval 126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" name="Oval 127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" name="Oval 128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" name="Freeform 129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09" name="AutoShape 130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0" name="Freeform 131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7" name="Group 132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98" name="Group 133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01" name="AutoShape 134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2" name="Oval 135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3" name="AutoShape 136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4" name="Oval 137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5" name="Oval 138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6" name="Oval 139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8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7" name="Freeform 140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9" name="AutoShape 141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0" name="Freeform 142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18" name="Group 143"/>
          <p:cNvGrpSpPr>
            <a:grpSpLocks/>
          </p:cNvGrpSpPr>
          <p:nvPr/>
        </p:nvGrpSpPr>
        <p:grpSpPr bwMode="auto">
          <a:xfrm>
            <a:off x="2680211" y="2925764"/>
            <a:ext cx="909638" cy="1366838"/>
            <a:chOff x="625" y="1752"/>
            <a:chExt cx="573" cy="861"/>
          </a:xfrm>
        </p:grpSpPr>
        <p:grpSp>
          <p:nvGrpSpPr>
            <p:cNvPr id="619" name="Group 144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631" name="Group 145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34" name="AutoShape 146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" name="Oval 147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" name="AutoShape 148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7" name="Oval 149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8" name="Oval 150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9" name="Oval 151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0" name="Freeform 152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32" name="AutoShape 153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3" name="Freeform 154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0" name="Group 155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621" name="Group 156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24" name="AutoShape 157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" name="Oval 158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" name="AutoShape 159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" name="Oval 160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8" name="Oval 16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9" name="Oval 162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0" name="Freeform 163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22" name="AutoShape 164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" name="Freeform 165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41" name="Group 166"/>
          <p:cNvGrpSpPr>
            <a:grpSpLocks/>
          </p:cNvGrpSpPr>
          <p:nvPr/>
        </p:nvGrpSpPr>
        <p:grpSpPr bwMode="auto">
          <a:xfrm>
            <a:off x="4558858" y="2915946"/>
            <a:ext cx="909637" cy="1366838"/>
            <a:chOff x="625" y="1752"/>
            <a:chExt cx="573" cy="861"/>
          </a:xfrm>
        </p:grpSpPr>
        <p:grpSp>
          <p:nvGrpSpPr>
            <p:cNvPr id="642" name="Group 16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654" name="Group 16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57" name="AutoShape 16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" name="Oval 17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" name="AutoShape 17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0" name="Oval 17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" name="Oval 17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" name="Oval 17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" name="Freeform 17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5" name="AutoShape 17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" name="Freeform 17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3" name="Group 178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644" name="Group 179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47" name="AutoShape 180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8" name="Oval 181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9" name="AutoShape 182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0" name="Oval 18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" name="Oval 184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" name="Oval 185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" name="Freeform 186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45" name="AutoShape 187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" name="Freeform 188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64" name="Group 189"/>
          <p:cNvGrpSpPr>
            <a:grpSpLocks/>
          </p:cNvGrpSpPr>
          <p:nvPr/>
        </p:nvGrpSpPr>
        <p:grpSpPr bwMode="auto">
          <a:xfrm>
            <a:off x="6348949" y="2917851"/>
            <a:ext cx="909638" cy="1366838"/>
            <a:chOff x="625" y="1752"/>
            <a:chExt cx="573" cy="861"/>
          </a:xfrm>
        </p:grpSpPr>
        <p:grpSp>
          <p:nvGrpSpPr>
            <p:cNvPr id="665" name="Group 190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677" name="Group 191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80" name="AutoShape 192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" name="Oval 193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" name="AutoShape 194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3" name="Oval 195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4" name="Oval 196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" name="Oval 197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6" name="Freeform 198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8" name="AutoShape 199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" name="Freeform 200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6" name="Group 201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667" name="Group 202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70" name="AutoShape 203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1" name="Oval 204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2" name="AutoShape 205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3" name="Oval 206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4" name="Oval 207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" name="Oval 208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" name="Freeform 209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8" name="AutoShape 210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" name="Freeform 211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87" name="Group 212"/>
          <p:cNvGrpSpPr>
            <a:grpSpLocks/>
          </p:cNvGrpSpPr>
          <p:nvPr/>
        </p:nvGrpSpPr>
        <p:grpSpPr bwMode="auto">
          <a:xfrm>
            <a:off x="8261145" y="2851443"/>
            <a:ext cx="909637" cy="1366838"/>
            <a:chOff x="625" y="1752"/>
            <a:chExt cx="573" cy="861"/>
          </a:xfrm>
        </p:grpSpPr>
        <p:grpSp>
          <p:nvGrpSpPr>
            <p:cNvPr id="688" name="Group 213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700" name="Group 214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03" name="AutoShape 215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4" name="Oval 216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5" name="AutoShape 217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6" name="Oval 218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7" name="Oval 219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8" name="Oval 220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9" name="Freeform 221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01" name="AutoShape 222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2" name="Freeform 223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9" name="Group 224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690" name="Group 225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93" name="AutoShape 226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4" name="Oval 227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5" name="AutoShape 228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" name="Oval 229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7" name="Oval 230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8" name="Oval 231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9" name="Freeform 232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1" name="AutoShape 233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2" name="Freeform 234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10" name="Group 235"/>
          <p:cNvGrpSpPr>
            <a:grpSpLocks/>
          </p:cNvGrpSpPr>
          <p:nvPr/>
        </p:nvGrpSpPr>
        <p:grpSpPr bwMode="auto">
          <a:xfrm>
            <a:off x="777081" y="4839813"/>
            <a:ext cx="909637" cy="1366838"/>
            <a:chOff x="625" y="1752"/>
            <a:chExt cx="573" cy="861"/>
          </a:xfrm>
        </p:grpSpPr>
        <p:grpSp>
          <p:nvGrpSpPr>
            <p:cNvPr id="711" name="Group 23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723" name="Group 23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26" name="AutoShape 23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7" name="Oval 23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8" name="AutoShape 24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9" name="Oval 24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0" name="Oval 24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1" name="Oval 24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2" name="Freeform 24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24" name="AutoShape 24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5" name="Freeform 24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12" name="Group 24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713" name="Group 24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16" name="AutoShape 24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7" name="Oval 25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8" name="AutoShape 25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" name="Oval 25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0" name="Oval 25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1" name="Oval 25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2" name="Freeform 25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4" name="AutoShape 25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" name="Freeform 25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33" name="Group 258"/>
          <p:cNvGrpSpPr>
            <a:grpSpLocks/>
          </p:cNvGrpSpPr>
          <p:nvPr/>
        </p:nvGrpSpPr>
        <p:grpSpPr bwMode="auto">
          <a:xfrm>
            <a:off x="2665923" y="4839813"/>
            <a:ext cx="909638" cy="1366838"/>
            <a:chOff x="625" y="1752"/>
            <a:chExt cx="573" cy="861"/>
          </a:xfrm>
        </p:grpSpPr>
        <p:grpSp>
          <p:nvGrpSpPr>
            <p:cNvPr id="734" name="Group 259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746" name="Group 260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49" name="AutoShape 261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0" name="Oval 262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1" name="AutoShape 263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2" name="Oval 264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3" name="Oval 265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4" name="Oval 266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5" name="Freeform 267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47" name="AutoShape 268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8" name="Freeform 269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35" name="Group 270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736" name="Group 271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39" name="AutoShape 272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0" name="Oval 273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1" name="AutoShape 274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2" name="Oval 275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3" name="Oval 276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4" name="Oval 277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5F5F5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5" name="Freeform 278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37" name="AutoShape 279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8" name="Freeform 280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56" name="Group 281"/>
          <p:cNvGrpSpPr>
            <a:grpSpLocks/>
          </p:cNvGrpSpPr>
          <p:nvPr/>
        </p:nvGrpSpPr>
        <p:grpSpPr bwMode="auto">
          <a:xfrm>
            <a:off x="4532630" y="4875531"/>
            <a:ext cx="909637" cy="1366838"/>
            <a:chOff x="625" y="1752"/>
            <a:chExt cx="573" cy="861"/>
          </a:xfrm>
        </p:grpSpPr>
        <p:grpSp>
          <p:nvGrpSpPr>
            <p:cNvPr id="757" name="Group 282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769" name="Group 283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72" name="AutoShape 284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3" name="Oval 285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4" name="AutoShape 286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5" name="Oval 287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6" name="Oval 288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7" name="Oval 289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8" name="Freeform 290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70" name="AutoShape 291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1" name="Freeform 292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58" name="Group 293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759" name="Group 294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62" name="AutoShape 295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3" name="Oval 296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4" name="AutoShape 297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5" name="Oval 298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6" name="Oval 299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7" name="Oval 300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8" name="Freeform 301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60" name="AutoShape 302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1" name="Freeform 303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79" name="Group 304"/>
          <p:cNvGrpSpPr>
            <a:grpSpLocks/>
          </p:cNvGrpSpPr>
          <p:nvPr/>
        </p:nvGrpSpPr>
        <p:grpSpPr bwMode="auto">
          <a:xfrm>
            <a:off x="6348155" y="4867275"/>
            <a:ext cx="909638" cy="1366838"/>
            <a:chOff x="625" y="1752"/>
            <a:chExt cx="573" cy="861"/>
          </a:xfrm>
        </p:grpSpPr>
        <p:grpSp>
          <p:nvGrpSpPr>
            <p:cNvPr id="780" name="Group 305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792" name="Group 306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95" name="AutoShape 307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6" name="Oval 308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7" name="AutoShape 309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8" name="Oval 310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" name="Oval 3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0" name="Oval 312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1" name="Freeform 313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93" name="AutoShape 314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4" name="Freeform 315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81" name="Group 31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782" name="Group 31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85" name="AutoShape 31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6" name="Oval 31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7" name="AutoShape 32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8" name="Oval 32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9" name="Oval 3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0" name="Oval 32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1" name="Freeform 32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83" name="AutoShape 32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4" name="Freeform 32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802" name="Group 327"/>
          <p:cNvGrpSpPr>
            <a:grpSpLocks/>
          </p:cNvGrpSpPr>
          <p:nvPr/>
        </p:nvGrpSpPr>
        <p:grpSpPr bwMode="auto">
          <a:xfrm>
            <a:off x="8283370" y="4867275"/>
            <a:ext cx="909637" cy="1366838"/>
            <a:chOff x="625" y="1752"/>
            <a:chExt cx="573" cy="861"/>
          </a:xfrm>
        </p:grpSpPr>
        <p:grpSp>
          <p:nvGrpSpPr>
            <p:cNvPr id="803" name="Group 328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815" name="Group 329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818" name="AutoShape 330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9" name="Oval 331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0" name="AutoShape 332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1" name="Oval 33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2" name="Oval 334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3" name="Oval 335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4" name="Freeform 336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16" name="AutoShape 337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7" name="Freeform 338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04" name="Group 339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805" name="Group 340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808" name="AutoShape 341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9" name="Oval 342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0" name="AutoShape 343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1" name="Oval 344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2" name="Oval 345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3" name="Oval 346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0099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4" name="Freeform 347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06" name="AutoShape 348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" name="Freeform 349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" name="グループ化 347"/>
          <p:cNvGrpSpPr/>
          <p:nvPr/>
        </p:nvGrpSpPr>
        <p:grpSpPr>
          <a:xfrm rot="1800000">
            <a:off x="587515" y="908720"/>
            <a:ext cx="647735" cy="1563749"/>
            <a:chOff x="6766560" y="1188721"/>
            <a:chExt cx="1584488" cy="3825240"/>
          </a:xfrm>
        </p:grpSpPr>
        <p:grpSp>
          <p:nvGrpSpPr>
            <p:cNvPr id="349" name="グループ化 348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357" name="角丸四角形 356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ブローチ 357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角丸四角形 358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角丸四角形 359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角丸四角形 360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0" name="グループ化 349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351" name="角丸四角形 350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ブローチ 351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角丸四角形 352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角丸四角形 353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角丸四角形 354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円/楕円 355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2" name="グループ化 361"/>
          <p:cNvGrpSpPr/>
          <p:nvPr/>
        </p:nvGrpSpPr>
        <p:grpSpPr>
          <a:xfrm>
            <a:off x="875570" y="1015014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363" name="フリーフォーム 362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333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4" name="円/楕円 363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333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5" name="円/楕円 364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333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7" name="グループ化 366"/>
          <p:cNvGrpSpPr/>
          <p:nvPr/>
        </p:nvGrpSpPr>
        <p:grpSpPr>
          <a:xfrm rot="1800000">
            <a:off x="2426474" y="908721"/>
            <a:ext cx="647735" cy="1563749"/>
            <a:chOff x="6766560" y="1188721"/>
            <a:chExt cx="1584488" cy="3825240"/>
          </a:xfrm>
        </p:grpSpPr>
        <p:grpSp>
          <p:nvGrpSpPr>
            <p:cNvPr id="368" name="グループ化 367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376" name="角丸四角形 375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ブローチ 376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角丸四角形 377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角丸四角形 378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角丸四角形 379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9" name="グループ化 368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370" name="角丸四角形 369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ブローチ 370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角丸四角形 371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角丸四角形 372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角丸四角形 373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円/楕円 374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1" name="グループ化 380"/>
          <p:cNvGrpSpPr/>
          <p:nvPr/>
        </p:nvGrpSpPr>
        <p:grpSpPr>
          <a:xfrm>
            <a:off x="2714529" y="1015015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382" name="フリーフォーム 381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3" name="円/楕円 382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4" name="円/楕円 383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5" name="グループ化 384"/>
          <p:cNvGrpSpPr/>
          <p:nvPr/>
        </p:nvGrpSpPr>
        <p:grpSpPr>
          <a:xfrm rot="1800000">
            <a:off x="4316235" y="908721"/>
            <a:ext cx="647735" cy="1563749"/>
            <a:chOff x="6766560" y="1188721"/>
            <a:chExt cx="1584488" cy="3825240"/>
          </a:xfrm>
        </p:grpSpPr>
        <p:grpSp>
          <p:nvGrpSpPr>
            <p:cNvPr id="386" name="グループ化 385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394" name="角丸四角形 393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ブローチ 394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角丸四角形 395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角丸四角形 396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角丸四角形 397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7" name="グループ化 386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388" name="角丸四角形 387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ブローチ 388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角丸四角形 389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角丸四角形 390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角丸四角形 391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円/楕円 392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9" name="グループ化 398"/>
          <p:cNvGrpSpPr/>
          <p:nvPr/>
        </p:nvGrpSpPr>
        <p:grpSpPr>
          <a:xfrm>
            <a:off x="4604290" y="1015015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400" name="フリーフォーム 399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1" name="円/楕円 400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2" name="円/楕円 401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03" name="グループ化 402"/>
          <p:cNvGrpSpPr/>
          <p:nvPr/>
        </p:nvGrpSpPr>
        <p:grpSpPr>
          <a:xfrm rot="1800000">
            <a:off x="6195835" y="908721"/>
            <a:ext cx="647735" cy="1563749"/>
            <a:chOff x="6766560" y="1188721"/>
            <a:chExt cx="1584488" cy="3825240"/>
          </a:xfrm>
        </p:grpSpPr>
        <p:grpSp>
          <p:nvGrpSpPr>
            <p:cNvPr id="404" name="グループ化 403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412" name="角丸四角形 411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ブローチ 412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角丸四角形 413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角丸四角形 414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角丸四角形 415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406" name="角丸四角形 405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ブローチ 406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角丸四角形 407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角丸四角形 408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角丸四角形 409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円/楕円 410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7" name="グループ化 416"/>
          <p:cNvGrpSpPr/>
          <p:nvPr/>
        </p:nvGrpSpPr>
        <p:grpSpPr>
          <a:xfrm>
            <a:off x="6483890" y="1015015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418" name="フリーフォーム 417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9" name="円/楕円 418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0" name="円/楕円 419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21" name="グループ化 420"/>
          <p:cNvGrpSpPr/>
          <p:nvPr/>
        </p:nvGrpSpPr>
        <p:grpSpPr>
          <a:xfrm rot="1800000">
            <a:off x="8085595" y="908721"/>
            <a:ext cx="647735" cy="1563749"/>
            <a:chOff x="6766560" y="1188721"/>
            <a:chExt cx="1584488" cy="3825240"/>
          </a:xfrm>
        </p:grpSpPr>
        <p:grpSp>
          <p:nvGrpSpPr>
            <p:cNvPr id="422" name="グループ化 421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430" name="角丸四角形 429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ブローチ 430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角丸四角形 431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角丸四角形 432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角丸四角形 433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3" name="グループ化 422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424" name="角丸四角形 423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ブローチ 424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角丸四角形 425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角丸四角形 426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角丸四角形 427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円/楕円 428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5" name="グループ化 434"/>
          <p:cNvGrpSpPr/>
          <p:nvPr/>
        </p:nvGrpSpPr>
        <p:grpSpPr>
          <a:xfrm>
            <a:off x="8373650" y="1015015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436" name="フリーフォーム 435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7" name="円/楕円 436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8" name="円/楕円 437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39" name="グループ化 438"/>
          <p:cNvGrpSpPr/>
          <p:nvPr/>
        </p:nvGrpSpPr>
        <p:grpSpPr>
          <a:xfrm rot="1800000">
            <a:off x="587514" y="2859439"/>
            <a:ext cx="647735" cy="1563749"/>
            <a:chOff x="6766560" y="1188721"/>
            <a:chExt cx="1584488" cy="3825240"/>
          </a:xfrm>
        </p:grpSpPr>
        <p:grpSp>
          <p:nvGrpSpPr>
            <p:cNvPr id="440" name="グループ化 439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448" name="角丸四角形 447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ブローチ 448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角丸四角形 449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角丸四角形 450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角丸四角形 451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1" name="グループ化 440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442" name="角丸四角形 441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ブローチ 442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角丸四角形 443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角丸四角形 444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角丸四角形 445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円/楕円 446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3" name="グループ化 452"/>
          <p:cNvGrpSpPr/>
          <p:nvPr/>
        </p:nvGrpSpPr>
        <p:grpSpPr>
          <a:xfrm>
            <a:off x="875569" y="2965733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454" name="フリーフォーム 453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8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5" name="円/楕円 454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8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6" name="円/楕円 455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8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57" name="グループ化 456"/>
          <p:cNvGrpSpPr/>
          <p:nvPr/>
        </p:nvGrpSpPr>
        <p:grpSpPr>
          <a:xfrm rot="1800000">
            <a:off x="2426473" y="2859440"/>
            <a:ext cx="647735" cy="1563749"/>
            <a:chOff x="6766560" y="1188721"/>
            <a:chExt cx="1584488" cy="3825240"/>
          </a:xfrm>
        </p:grpSpPr>
        <p:grpSp>
          <p:nvGrpSpPr>
            <p:cNvPr id="458" name="グループ化 457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466" name="角丸四角形 465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ブローチ 466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角丸四角形 467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角丸四角形 468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角丸四角形 469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9" name="グループ化 458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460" name="角丸四角形 459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ブローチ 460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角丸四角形 461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角丸四角形 462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角丸四角形 463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円/楕円 464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1" name="グループ化 470"/>
          <p:cNvGrpSpPr/>
          <p:nvPr/>
        </p:nvGrpSpPr>
        <p:grpSpPr>
          <a:xfrm>
            <a:off x="2714528" y="2965734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472" name="フリーフォーム 471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3" name="円/楕円 472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4" name="円/楕円 473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75" name="グループ化 474"/>
          <p:cNvGrpSpPr/>
          <p:nvPr/>
        </p:nvGrpSpPr>
        <p:grpSpPr>
          <a:xfrm rot="1800000">
            <a:off x="4316234" y="2859440"/>
            <a:ext cx="647735" cy="1563749"/>
            <a:chOff x="6766560" y="1188721"/>
            <a:chExt cx="1584488" cy="3825240"/>
          </a:xfrm>
        </p:grpSpPr>
        <p:grpSp>
          <p:nvGrpSpPr>
            <p:cNvPr id="476" name="グループ化 475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829" name="角丸四角形 828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ブローチ 829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角丸四角形 830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角丸四角形 831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角丸四角形 832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7" name="グループ化 476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478" name="角丸四角形 477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ブローチ 478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角丸四角形 824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角丸四角形 825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角丸四角形 826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円/楕円 827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4" name="グループ化 833"/>
          <p:cNvGrpSpPr/>
          <p:nvPr/>
        </p:nvGrpSpPr>
        <p:grpSpPr>
          <a:xfrm>
            <a:off x="4604289" y="2965734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835" name="フリーフォーム 834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6" name="円/楕円 835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7" name="円/楕円 836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38" name="グループ化 837"/>
          <p:cNvGrpSpPr/>
          <p:nvPr/>
        </p:nvGrpSpPr>
        <p:grpSpPr>
          <a:xfrm rot="1800000">
            <a:off x="6195834" y="2859440"/>
            <a:ext cx="647735" cy="1563749"/>
            <a:chOff x="6766560" y="1188721"/>
            <a:chExt cx="1584488" cy="3825240"/>
          </a:xfrm>
        </p:grpSpPr>
        <p:grpSp>
          <p:nvGrpSpPr>
            <p:cNvPr id="839" name="グループ化 838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847" name="角丸四角形 846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ブローチ 847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角丸四角形 848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角丸四角形 849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角丸四角形 850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0" name="グループ化 839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841" name="角丸四角形 840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ブローチ 841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角丸四角形 842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角丸四角形 843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角丸四角形 844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円/楕円 845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52" name="グループ化 851"/>
          <p:cNvGrpSpPr/>
          <p:nvPr/>
        </p:nvGrpSpPr>
        <p:grpSpPr>
          <a:xfrm>
            <a:off x="6483889" y="2965734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853" name="フリーフォーム 852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33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4" name="円/楕円 853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33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5" name="円/楕円 854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33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56" name="グループ化 855"/>
          <p:cNvGrpSpPr/>
          <p:nvPr/>
        </p:nvGrpSpPr>
        <p:grpSpPr>
          <a:xfrm rot="1800000">
            <a:off x="8085594" y="2859440"/>
            <a:ext cx="647735" cy="1563749"/>
            <a:chOff x="6766560" y="1188721"/>
            <a:chExt cx="1584488" cy="3825240"/>
          </a:xfrm>
        </p:grpSpPr>
        <p:grpSp>
          <p:nvGrpSpPr>
            <p:cNvPr id="857" name="グループ化 856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865" name="角丸四角形 864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ブローチ 865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角丸四角形 866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角丸四角形 867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角丸四角形 868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8" name="グループ化 857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859" name="角丸四角形 858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ブローチ 859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角丸四角形 860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角丸四角形 861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角丸四角形 862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円/楕円 863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70" name="グループ化 869"/>
          <p:cNvGrpSpPr/>
          <p:nvPr/>
        </p:nvGrpSpPr>
        <p:grpSpPr>
          <a:xfrm>
            <a:off x="8373649" y="2965734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871" name="フリーフォーム 870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2" name="円/楕円 871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3" name="円/楕円 872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74" name="グループ化 873"/>
          <p:cNvGrpSpPr/>
          <p:nvPr/>
        </p:nvGrpSpPr>
        <p:grpSpPr>
          <a:xfrm rot="1800000">
            <a:off x="587514" y="4850800"/>
            <a:ext cx="647735" cy="1563749"/>
            <a:chOff x="6766560" y="1188721"/>
            <a:chExt cx="1584488" cy="3825240"/>
          </a:xfrm>
        </p:grpSpPr>
        <p:grpSp>
          <p:nvGrpSpPr>
            <p:cNvPr id="875" name="グループ化 874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883" name="角丸四角形 882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ブローチ 883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角丸四角形 884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角丸四角形 885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角丸四角形 886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6" name="グループ化 875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877" name="角丸四角形 876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ブローチ 877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角丸四角形 878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角丸四角形 879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角丸四角形 880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円/楕円 881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88" name="グループ化 887"/>
          <p:cNvGrpSpPr/>
          <p:nvPr/>
        </p:nvGrpSpPr>
        <p:grpSpPr>
          <a:xfrm>
            <a:off x="875569" y="4957094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889" name="フリーフォーム 888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0" name="円/楕円 889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1" name="円/楕円 890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92" name="グループ化 891"/>
          <p:cNvGrpSpPr/>
          <p:nvPr/>
        </p:nvGrpSpPr>
        <p:grpSpPr>
          <a:xfrm rot="1800000">
            <a:off x="2426473" y="4850801"/>
            <a:ext cx="647735" cy="1563749"/>
            <a:chOff x="6766560" y="1188721"/>
            <a:chExt cx="1584488" cy="3825240"/>
          </a:xfrm>
        </p:grpSpPr>
        <p:grpSp>
          <p:nvGrpSpPr>
            <p:cNvPr id="893" name="グループ化 892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901" name="角丸四角形 900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ブローチ 901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角丸四角形 902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角丸四角形 903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角丸四角形 904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4" name="グループ化 893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895" name="角丸四角形 894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ブローチ 895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角丸四角形 896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角丸四角形 897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角丸四角形 898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円/楕円 899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06" name="グループ化 905"/>
          <p:cNvGrpSpPr/>
          <p:nvPr/>
        </p:nvGrpSpPr>
        <p:grpSpPr>
          <a:xfrm>
            <a:off x="2714528" y="4957095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907" name="フリーフォーム 906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5F5F5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8" name="円/楕円 907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5F5F5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9" name="円/楕円 908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5F5F5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10" name="グループ化 909"/>
          <p:cNvGrpSpPr/>
          <p:nvPr/>
        </p:nvGrpSpPr>
        <p:grpSpPr>
          <a:xfrm rot="1800000">
            <a:off x="4316234" y="4850801"/>
            <a:ext cx="647735" cy="1563749"/>
            <a:chOff x="6766560" y="1188721"/>
            <a:chExt cx="1584488" cy="3825240"/>
          </a:xfrm>
        </p:grpSpPr>
        <p:grpSp>
          <p:nvGrpSpPr>
            <p:cNvPr id="911" name="グループ化 910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919" name="角丸四角形 918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ブローチ 919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角丸四角形 920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角丸四角形 921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角丸四角形 922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2" name="グループ化 911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913" name="角丸四角形 912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ブローチ 913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角丸四角形 914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角丸四角形 915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角丸四角形 916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円/楕円 917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24" name="グループ化 923"/>
          <p:cNvGrpSpPr/>
          <p:nvPr/>
        </p:nvGrpSpPr>
        <p:grpSpPr>
          <a:xfrm>
            <a:off x="4604289" y="4957095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925" name="フリーフォーム 924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0000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6" name="円/楕円 925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0000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7" name="円/楕円 926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0000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28" name="グループ化 927"/>
          <p:cNvGrpSpPr/>
          <p:nvPr/>
        </p:nvGrpSpPr>
        <p:grpSpPr>
          <a:xfrm rot="1800000">
            <a:off x="6195834" y="4850801"/>
            <a:ext cx="647735" cy="1563749"/>
            <a:chOff x="6766560" y="1188721"/>
            <a:chExt cx="1584488" cy="3825240"/>
          </a:xfrm>
        </p:grpSpPr>
        <p:grpSp>
          <p:nvGrpSpPr>
            <p:cNvPr id="929" name="グループ化 928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937" name="角丸四角形 936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ブローチ 937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角丸四角形 938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角丸四角形 939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角丸四角形 940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0" name="グループ化 929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931" name="角丸四角形 930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ブローチ 931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角丸四角形 932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角丸四角形 933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角丸四角形 934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円/楕円 935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2" name="グループ化 941"/>
          <p:cNvGrpSpPr/>
          <p:nvPr/>
        </p:nvGrpSpPr>
        <p:grpSpPr>
          <a:xfrm>
            <a:off x="6483889" y="4957095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943" name="フリーフォーム 942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4" name="円/楕円 943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5" name="円/楕円 944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46" name="グループ化 945"/>
          <p:cNvGrpSpPr/>
          <p:nvPr/>
        </p:nvGrpSpPr>
        <p:grpSpPr>
          <a:xfrm rot="1800000">
            <a:off x="8085594" y="4850801"/>
            <a:ext cx="647735" cy="1563749"/>
            <a:chOff x="6766560" y="1188721"/>
            <a:chExt cx="1584488" cy="3825240"/>
          </a:xfrm>
        </p:grpSpPr>
        <p:grpSp>
          <p:nvGrpSpPr>
            <p:cNvPr id="947" name="グループ化 946"/>
            <p:cNvGrpSpPr/>
            <p:nvPr/>
          </p:nvGrpSpPr>
          <p:grpSpPr>
            <a:xfrm>
              <a:off x="6766872" y="1188721"/>
              <a:ext cx="1584176" cy="3825240"/>
              <a:chOff x="6753200" y="1203961"/>
              <a:chExt cx="1584176" cy="3825240"/>
            </a:xfrm>
            <a:solidFill>
              <a:schemeClr val="tx1"/>
            </a:solidFill>
          </p:grpSpPr>
          <p:sp>
            <p:nvSpPr>
              <p:cNvPr id="955" name="角丸四角形 954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ブローチ 955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角丸四角形 956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角丸四角形 957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角丸四角形 958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8" name="グループ化 947"/>
            <p:cNvGrpSpPr/>
            <p:nvPr/>
          </p:nvGrpSpPr>
          <p:grpSpPr>
            <a:xfrm>
              <a:off x="6766560" y="1188721"/>
              <a:ext cx="1584176" cy="3825240"/>
              <a:chOff x="6753200" y="1203961"/>
              <a:chExt cx="1584176" cy="3825240"/>
            </a:xfrm>
          </p:grpSpPr>
          <p:sp>
            <p:nvSpPr>
              <p:cNvPr id="949" name="角丸四角形 948"/>
              <p:cNvSpPr/>
              <p:nvPr/>
            </p:nvSpPr>
            <p:spPr>
              <a:xfrm>
                <a:off x="6797040" y="1203961"/>
                <a:ext cx="1493520" cy="1005838"/>
              </a:xfrm>
              <a:prstGeom prst="roundRect">
                <a:avLst>
                  <a:gd name="adj" fmla="val 12879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ブローチ 949"/>
              <p:cNvSpPr/>
              <p:nvPr/>
            </p:nvSpPr>
            <p:spPr>
              <a:xfrm>
                <a:off x="6753200" y="2072970"/>
                <a:ext cx="1584176" cy="1105509"/>
              </a:xfrm>
              <a:prstGeom prst="plaque">
                <a:avLst>
                  <a:gd name="adj" fmla="val 38637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角丸四角形 950"/>
              <p:cNvSpPr/>
              <p:nvPr/>
            </p:nvSpPr>
            <p:spPr>
              <a:xfrm>
                <a:off x="6753200" y="2132014"/>
                <a:ext cx="1584176" cy="421480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角丸四角形 951"/>
              <p:cNvSpPr/>
              <p:nvPr/>
            </p:nvSpPr>
            <p:spPr>
              <a:xfrm>
                <a:off x="6753200" y="2001440"/>
                <a:ext cx="1584176" cy="264319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角丸四角形 952"/>
              <p:cNvSpPr/>
              <p:nvPr/>
            </p:nvSpPr>
            <p:spPr>
              <a:xfrm>
                <a:off x="7394376" y="2978149"/>
                <a:ext cx="301824" cy="2051052"/>
              </a:xfrm>
              <a:prstGeom prst="roundRect">
                <a:avLst>
                  <a:gd name="adj" fmla="val 50000"/>
                </a:avLst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円/楕円 953"/>
              <p:cNvSpPr/>
              <p:nvPr/>
            </p:nvSpPr>
            <p:spPr>
              <a:xfrm>
                <a:off x="7461468" y="4754880"/>
                <a:ext cx="167640" cy="1676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0" name="グループ化 959"/>
          <p:cNvGrpSpPr/>
          <p:nvPr/>
        </p:nvGrpSpPr>
        <p:grpSpPr>
          <a:xfrm>
            <a:off x="8373649" y="4957095"/>
            <a:ext cx="1262028" cy="571323"/>
            <a:chOff x="6798123" y="2483102"/>
            <a:chExt cx="1681381" cy="761165"/>
          </a:xfrm>
          <a:solidFill>
            <a:srgbClr val="0070C0"/>
          </a:solidFill>
        </p:grpSpPr>
        <p:sp>
          <p:nvSpPr>
            <p:cNvPr id="961" name="フリーフォーム 960"/>
            <p:cNvSpPr/>
            <p:nvPr/>
          </p:nvSpPr>
          <p:spPr>
            <a:xfrm rot="1800000">
              <a:off x="6798123" y="2483102"/>
              <a:ext cx="1494895" cy="469413"/>
            </a:xfrm>
            <a:custGeom>
              <a:avLst/>
              <a:gdLst>
                <a:gd name="connsiteX0" fmla="*/ 129600 w 2744765"/>
                <a:gd name="connsiteY0" fmla="*/ 38925 h 861885"/>
                <a:gd name="connsiteX1" fmla="*/ 30540 w 2744765"/>
                <a:gd name="connsiteY1" fmla="*/ 145605 h 861885"/>
                <a:gd name="connsiteX2" fmla="*/ 60 w 2744765"/>
                <a:gd name="connsiteY2" fmla="*/ 328485 h 861885"/>
                <a:gd name="connsiteX3" fmla="*/ 22920 w 2744765"/>
                <a:gd name="connsiteY3" fmla="*/ 564705 h 861885"/>
                <a:gd name="connsiteX4" fmla="*/ 30540 w 2744765"/>
                <a:gd name="connsiteY4" fmla="*/ 861885 h 861885"/>
                <a:gd name="connsiteX5" fmla="*/ 236280 w 2744765"/>
                <a:gd name="connsiteY5" fmla="*/ 564705 h 861885"/>
                <a:gd name="connsiteX6" fmla="*/ 403920 w 2744765"/>
                <a:gd name="connsiteY6" fmla="*/ 618045 h 861885"/>
                <a:gd name="connsiteX7" fmla="*/ 518220 w 2744765"/>
                <a:gd name="connsiteY7" fmla="*/ 747585 h 861885"/>
                <a:gd name="connsiteX8" fmla="*/ 678240 w 2744765"/>
                <a:gd name="connsiteY8" fmla="*/ 526605 h 861885"/>
                <a:gd name="connsiteX9" fmla="*/ 784920 w 2744765"/>
                <a:gd name="connsiteY9" fmla="*/ 747585 h 861885"/>
                <a:gd name="connsiteX10" fmla="*/ 990660 w 2744765"/>
                <a:gd name="connsiteY10" fmla="*/ 534225 h 861885"/>
                <a:gd name="connsiteX11" fmla="*/ 1165920 w 2744765"/>
                <a:gd name="connsiteY11" fmla="*/ 549465 h 861885"/>
                <a:gd name="connsiteX12" fmla="*/ 1234500 w 2744765"/>
                <a:gd name="connsiteY12" fmla="*/ 793305 h 861885"/>
                <a:gd name="connsiteX13" fmla="*/ 1364040 w 2744765"/>
                <a:gd name="connsiteY13" fmla="*/ 808545 h 861885"/>
                <a:gd name="connsiteX14" fmla="*/ 1318320 w 2744765"/>
                <a:gd name="connsiteY14" fmla="*/ 587565 h 861885"/>
                <a:gd name="connsiteX15" fmla="*/ 1409760 w 2744765"/>
                <a:gd name="connsiteY15" fmla="*/ 503745 h 861885"/>
                <a:gd name="connsiteX16" fmla="*/ 1546920 w 2744765"/>
                <a:gd name="connsiteY16" fmla="*/ 656145 h 861885"/>
                <a:gd name="connsiteX17" fmla="*/ 1988880 w 2744765"/>
                <a:gd name="connsiteY17" fmla="*/ 823785 h 861885"/>
                <a:gd name="connsiteX18" fmla="*/ 2133660 w 2744765"/>
                <a:gd name="connsiteY18" fmla="*/ 762825 h 861885"/>
                <a:gd name="connsiteX19" fmla="*/ 1798380 w 2744765"/>
                <a:gd name="connsiteY19" fmla="*/ 610425 h 861885"/>
                <a:gd name="connsiteX20" fmla="*/ 1943160 w 2744765"/>
                <a:gd name="connsiteY20" fmla="*/ 557085 h 861885"/>
                <a:gd name="connsiteX21" fmla="*/ 2392740 w 2744765"/>
                <a:gd name="connsiteY21" fmla="*/ 785685 h 861885"/>
                <a:gd name="connsiteX22" fmla="*/ 2743260 w 2744765"/>
                <a:gd name="connsiteY22" fmla="*/ 633285 h 861885"/>
                <a:gd name="connsiteX23" fmla="*/ 2507040 w 2744765"/>
                <a:gd name="connsiteY23" fmla="*/ 511365 h 861885"/>
                <a:gd name="connsiteX24" fmla="*/ 2209860 w 2744765"/>
                <a:gd name="connsiteY24" fmla="*/ 572325 h 861885"/>
                <a:gd name="connsiteX25" fmla="*/ 1996500 w 2744765"/>
                <a:gd name="connsiteY25" fmla="*/ 427545 h 861885"/>
                <a:gd name="connsiteX26" fmla="*/ 1752660 w 2744765"/>
                <a:gd name="connsiteY26" fmla="*/ 252285 h 861885"/>
                <a:gd name="connsiteX27" fmla="*/ 1897440 w 2744765"/>
                <a:gd name="connsiteY27" fmla="*/ 99885 h 861885"/>
                <a:gd name="connsiteX28" fmla="*/ 1661220 w 2744765"/>
                <a:gd name="connsiteY28" fmla="*/ 23685 h 861885"/>
                <a:gd name="connsiteX29" fmla="*/ 1135440 w 2744765"/>
                <a:gd name="connsiteY29" fmla="*/ 38925 h 861885"/>
                <a:gd name="connsiteX30" fmla="*/ 807780 w 2744765"/>
                <a:gd name="connsiteY30" fmla="*/ 84645 h 861885"/>
                <a:gd name="connsiteX31" fmla="*/ 518220 w 2744765"/>
                <a:gd name="connsiteY31" fmla="*/ 825 h 861885"/>
                <a:gd name="connsiteX32" fmla="*/ 129600 w 2744765"/>
                <a:gd name="connsiteY32" fmla="*/ 38925 h 86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44765" h="861885">
                  <a:moveTo>
                    <a:pt x="129600" y="38925"/>
                  </a:moveTo>
                  <a:cubicBezTo>
                    <a:pt x="48320" y="63055"/>
                    <a:pt x="52130" y="97345"/>
                    <a:pt x="30540" y="145605"/>
                  </a:cubicBezTo>
                  <a:cubicBezTo>
                    <a:pt x="8950" y="193865"/>
                    <a:pt x="1330" y="258635"/>
                    <a:pt x="60" y="328485"/>
                  </a:cubicBezTo>
                  <a:cubicBezTo>
                    <a:pt x="-1210" y="398335"/>
                    <a:pt x="17840" y="475805"/>
                    <a:pt x="22920" y="564705"/>
                  </a:cubicBezTo>
                  <a:cubicBezTo>
                    <a:pt x="28000" y="653605"/>
                    <a:pt x="-5020" y="861885"/>
                    <a:pt x="30540" y="861885"/>
                  </a:cubicBezTo>
                  <a:cubicBezTo>
                    <a:pt x="66100" y="861885"/>
                    <a:pt x="174050" y="605345"/>
                    <a:pt x="236280" y="564705"/>
                  </a:cubicBezTo>
                  <a:cubicBezTo>
                    <a:pt x="298510" y="524065"/>
                    <a:pt x="356930" y="587565"/>
                    <a:pt x="403920" y="618045"/>
                  </a:cubicBezTo>
                  <a:cubicBezTo>
                    <a:pt x="450910" y="648525"/>
                    <a:pt x="472500" y="762825"/>
                    <a:pt x="518220" y="747585"/>
                  </a:cubicBezTo>
                  <a:cubicBezTo>
                    <a:pt x="563940" y="732345"/>
                    <a:pt x="633790" y="526605"/>
                    <a:pt x="678240" y="526605"/>
                  </a:cubicBezTo>
                  <a:cubicBezTo>
                    <a:pt x="722690" y="526605"/>
                    <a:pt x="732850" y="746315"/>
                    <a:pt x="784920" y="747585"/>
                  </a:cubicBezTo>
                  <a:cubicBezTo>
                    <a:pt x="836990" y="748855"/>
                    <a:pt x="927160" y="567245"/>
                    <a:pt x="990660" y="534225"/>
                  </a:cubicBezTo>
                  <a:cubicBezTo>
                    <a:pt x="1054160" y="501205"/>
                    <a:pt x="1125280" y="506285"/>
                    <a:pt x="1165920" y="549465"/>
                  </a:cubicBezTo>
                  <a:cubicBezTo>
                    <a:pt x="1206560" y="592645"/>
                    <a:pt x="1201480" y="750125"/>
                    <a:pt x="1234500" y="793305"/>
                  </a:cubicBezTo>
                  <a:cubicBezTo>
                    <a:pt x="1267520" y="836485"/>
                    <a:pt x="1350070" y="842835"/>
                    <a:pt x="1364040" y="808545"/>
                  </a:cubicBezTo>
                  <a:cubicBezTo>
                    <a:pt x="1378010" y="774255"/>
                    <a:pt x="1310700" y="638365"/>
                    <a:pt x="1318320" y="587565"/>
                  </a:cubicBezTo>
                  <a:cubicBezTo>
                    <a:pt x="1325940" y="536765"/>
                    <a:pt x="1371660" y="492315"/>
                    <a:pt x="1409760" y="503745"/>
                  </a:cubicBezTo>
                  <a:cubicBezTo>
                    <a:pt x="1447860" y="515175"/>
                    <a:pt x="1450400" y="602805"/>
                    <a:pt x="1546920" y="656145"/>
                  </a:cubicBezTo>
                  <a:cubicBezTo>
                    <a:pt x="1643440" y="709485"/>
                    <a:pt x="1891090" y="806005"/>
                    <a:pt x="1988880" y="823785"/>
                  </a:cubicBezTo>
                  <a:cubicBezTo>
                    <a:pt x="2086670" y="841565"/>
                    <a:pt x="2165410" y="798385"/>
                    <a:pt x="2133660" y="762825"/>
                  </a:cubicBezTo>
                  <a:cubicBezTo>
                    <a:pt x="2101910" y="727265"/>
                    <a:pt x="1830130" y="644715"/>
                    <a:pt x="1798380" y="610425"/>
                  </a:cubicBezTo>
                  <a:cubicBezTo>
                    <a:pt x="1766630" y="576135"/>
                    <a:pt x="1844100" y="527875"/>
                    <a:pt x="1943160" y="557085"/>
                  </a:cubicBezTo>
                  <a:cubicBezTo>
                    <a:pt x="2042220" y="586295"/>
                    <a:pt x="2259390" y="772985"/>
                    <a:pt x="2392740" y="785685"/>
                  </a:cubicBezTo>
                  <a:cubicBezTo>
                    <a:pt x="2526090" y="798385"/>
                    <a:pt x="2724210" y="679005"/>
                    <a:pt x="2743260" y="633285"/>
                  </a:cubicBezTo>
                  <a:cubicBezTo>
                    <a:pt x="2762310" y="587565"/>
                    <a:pt x="2595940" y="521525"/>
                    <a:pt x="2507040" y="511365"/>
                  </a:cubicBezTo>
                  <a:cubicBezTo>
                    <a:pt x="2418140" y="501205"/>
                    <a:pt x="2294950" y="586295"/>
                    <a:pt x="2209860" y="572325"/>
                  </a:cubicBezTo>
                  <a:cubicBezTo>
                    <a:pt x="2124770" y="558355"/>
                    <a:pt x="2072700" y="480885"/>
                    <a:pt x="1996500" y="427545"/>
                  </a:cubicBezTo>
                  <a:cubicBezTo>
                    <a:pt x="1920300" y="374205"/>
                    <a:pt x="1769170" y="306895"/>
                    <a:pt x="1752660" y="252285"/>
                  </a:cubicBezTo>
                  <a:cubicBezTo>
                    <a:pt x="1736150" y="197675"/>
                    <a:pt x="1912680" y="137985"/>
                    <a:pt x="1897440" y="99885"/>
                  </a:cubicBezTo>
                  <a:cubicBezTo>
                    <a:pt x="1882200" y="61785"/>
                    <a:pt x="1788220" y="33845"/>
                    <a:pt x="1661220" y="23685"/>
                  </a:cubicBezTo>
                  <a:cubicBezTo>
                    <a:pt x="1534220" y="13525"/>
                    <a:pt x="1277680" y="28765"/>
                    <a:pt x="1135440" y="38925"/>
                  </a:cubicBezTo>
                  <a:cubicBezTo>
                    <a:pt x="993200" y="49085"/>
                    <a:pt x="910650" y="90995"/>
                    <a:pt x="807780" y="84645"/>
                  </a:cubicBezTo>
                  <a:cubicBezTo>
                    <a:pt x="704910" y="78295"/>
                    <a:pt x="636330" y="5905"/>
                    <a:pt x="518220" y="825"/>
                  </a:cubicBezTo>
                  <a:cubicBezTo>
                    <a:pt x="400110" y="-4255"/>
                    <a:pt x="210880" y="14795"/>
                    <a:pt x="129600" y="38925"/>
                  </a:cubicBezTo>
                  <a:close/>
                </a:path>
              </a:pathLst>
            </a:custGeom>
            <a:solidFill>
              <a:srgbClr val="0099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2" name="円/楕円 961"/>
            <p:cNvSpPr/>
            <p:nvPr/>
          </p:nvSpPr>
          <p:spPr>
            <a:xfrm rot="1315638">
              <a:off x="7982574" y="2784316"/>
              <a:ext cx="171159" cy="130305"/>
            </a:xfrm>
            <a:prstGeom prst="ellipse">
              <a:avLst/>
            </a:prstGeom>
            <a:solidFill>
              <a:srgbClr val="0099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3" name="円/楕円 962"/>
            <p:cNvSpPr/>
            <p:nvPr/>
          </p:nvSpPr>
          <p:spPr>
            <a:xfrm rot="1315638">
              <a:off x="8247911" y="3085485"/>
              <a:ext cx="231593" cy="158782"/>
            </a:xfrm>
            <a:prstGeom prst="ellipse">
              <a:avLst/>
            </a:prstGeom>
            <a:solidFill>
              <a:srgbClr val="0099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0603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 bwMode="auto">
          <a:xfrm rot="18900000">
            <a:off x="490644" y="1005202"/>
            <a:ext cx="1150565" cy="931844"/>
          </a:xfrm>
          <a:prstGeom prst="roundRect">
            <a:avLst/>
          </a:prstGeom>
          <a:solidFill>
            <a:srgbClr val="3333F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49" name="グループ化 48"/>
          <p:cNvGrpSpPr/>
          <p:nvPr/>
        </p:nvGrpSpPr>
        <p:grpSpPr>
          <a:xfrm rot="8100000">
            <a:off x="892661" y="1307705"/>
            <a:ext cx="1256584" cy="1231166"/>
            <a:chOff x="3728864" y="2491762"/>
            <a:chExt cx="1254582" cy="1229204"/>
          </a:xfrm>
        </p:grpSpPr>
        <p:grpSp>
          <p:nvGrpSpPr>
            <p:cNvPr id="50" name="グループ化 49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56" name="台形 55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ローチャート : 論理積ゲート 56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角丸四角形 57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52" name="台形 51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ローチャート : 論理積ゲート 52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54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0" name="角丸四角形 59"/>
          <p:cNvSpPr/>
          <p:nvPr/>
        </p:nvSpPr>
        <p:spPr bwMode="auto">
          <a:xfrm rot="18900000">
            <a:off x="2372710" y="1005203"/>
            <a:ext cx="1150565" cy="931844"/>
          </a:xfrm>
          <a:prstGeom prst="roundRect">
            <a:avLst/>
          </a:prstGeom>
          <a:solidFill>
            <a:srgbClr val="80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" name="グループ化 60"/>
          <p:cNvGrpSpPr/>
          <p:nvPr/>
        </p:nvGrpSpPr>
        <p:grpSpPr>
          <a:xfrm rot="8100000">
            <a:off x="2774727" y="1307706"/>
            <a:ext cx="1256584" cy="1231166"/>
            <a:chOff x="3728864" y="2491762"/>
            <a:chExt cx="1254582" cy="1229204"/>
          </a:xfrm>
        </p:grpSpPr>
        <p:grpSp>
          <p:nvGrpSpPr>
            <p:cNvPr id="62" name="グループ化 61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68" name="台形 67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ローチャート : 論理積ゲート 68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64" name="台形 63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ローチャート : 論理積ゲート 64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2" name="角丸四角形 71"/>
          <p:cNvSpPr/>
          <p:nvPr/>
        </p:nvSpPr>
        <p:spPr bwMode="auto">
          <a:xfrm rot="18900000">
            <a:off x="4237022" y="1005203"/>
            <a:ext cx="1150565" cy="931844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73" name="グループ化 72"/>
          <p:cNvGrpSpPr/>
          <p:nvPr/>
        </p:nvGrpSpPr>
        <p:grpSpPr>
          <a:xfrm rot="8100000">
            <a:off x="4639039" y="1307706"/>
            <a:ext cx="1256584" cy="1231166"/>
            <a:chOff x="3728864" y="2491762"/>
            <a:chExt cx="1254582" cy="1229204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80" name="台形 79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ローチャート : 論理積ゲート 80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角丸四角形 81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76" name="台形 75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ローチャート : 論理積ゲート 76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角丸四角形 77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4" name="角丸四角形 83"/>
          <p:cNvSpPr/>
          <p:nvPr/>
        </p:nvSpPr>
        <p:spPr bwMode="auto">
          <a:xfrm rot="18900000">
            <a:off x="6101333" y="1005203"/>
            <a:ext cx="1150565" cy="931844"/>
          </a:xfrm>
          <a:prstGeom prst="roundRect">
            <a:avLst/>
          </a:prstGeom>
          <a:solidFill>
            <a:srgbClr val="CC0099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85" name="グループ化 84"/>
          <p:cNvGrpSpPr/>
          <p:nvPr/>
        </p:nvGrpSpPr>
        <p:grpSpPr>
          <a:xfrm rot="8100000">
            <a:off x="6503350" y="1307706"/>
            <a:ext cx="1256584" cy="1231166"/>
            <a:chOff x="3728864" y="2491762"/>
            <a:chExt cx="1254582" cy="1229204"/>
          </a:xfrm>
        </p:grpSpPr>
        <p:grpSp>
          <p:nvGrpSpPr>
            <p:cNvPr id="86" name="グループ化 85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92" name="台形 91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ローチャート : 論理積ゲート 92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角丸四角形 93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円/楕円 94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88" name="台形 87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ローチャート : 論理積ゲート 88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角丸四角形 89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円/楕円 90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6" name="角丸四角形 95"/>
          <p:cNvSpPr/>
          <p:nvPr/>
        </p:nvSpPr>
        <p:spPr bwMode="auto">
          <a:xfrm rot="18900000">
            <a:off x="7965644" y="1005203"/>
            <a:ext cx="1150565" cy="931844"/>
          </a:xfrm>
          <a:prstGeom prst="roundRect">
            <a:avLst/>
          </a:prstGeom>
          <a:solidFill>
            <a:srgbClr val="FFCC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97" name="グループ化 96"/>
          <p:cNvGrpSpPr/>
          <p:nvPr/>
        </p:nvGrpSpPr>
        <p:grpSpPr>
          <a:xfrm rot="8100000">
            <a:off x="8367661" y="1307706"/>
            <a:ext cx="1256584" cy="1231166"/>
            <a:chOff x="3728864" y="2491762"/>
            <a:chExt cx="1254582" cy="1229204"/>
          </a:xfrm>
        </p:grpSpPr>
        <p:grpSp>
          <p:nvGrpSpPr>
            <p:cNvPr id="98" name="グループ化 97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104" name="台形 103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ローチャート : 論理積ゲート 104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角丸四角形 105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円/楕円 106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100" name="台形 99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ローチャート : 論理積ゲート 100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角丸四角形 101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102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08" name="角丸四角形 107"/>
          <p:cNvSpPr/>
          <p:nvPr/>
        </p:nvSpPr>
        <p:spPr bwMode="auto">
          <a:xfrm rot="18900000">
            <a:off x="490644" y="2940535"/>
            <a:ext cx="1150565" cy="931844"/>
          </a:xfrm>
          <a:prstGeom prst="roundRect">
            <a:avLst/>
          </a:prstGeom>
          <a:solidFill>
            <a:srgbClr val="808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9" name="グループ化 108"/>
          <p:cNvGrpSpPr/>
          <p:nvPr/>
        </p:nvGrpSpPr>
        <p:grpSpPr>
          <a:xfrm rot="8100000">
            <a:off x="892661" y="3243038"/>
            <a:ext cx="1256584" cy="1231166"/>
            <a:chOff x="3728864" y="2491762"/>
            <a:chExt cx="1254582" cy="1229204"/>
          </a:xfrm>
        </p:grpSpPr>
        <p:grpSp>
          <p:nvGrpSpPr>
            <p:cNvPr id="110" name="グループ化 109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116" name="台形 115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ローチャート : 論理積ゲート 116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角丸四角形 117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円/楕円 118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112" name="台形 111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ローチャート : 論理積ゲート 112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角丸四角形 113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円/楕円 114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0" name="角丸四角形 119"/>
          <p:cNvSpPr/>
          <p:nvPr/>
        </p:nvSpPr>
        <p:spPr bwMode="auto">
          <a:xfrm rot="18900000">
            <a:off x="2372710" y="2940536"/>
            <a:ext cx="1150565" cy="931844"/>
          </a:xfrm>
          <a:prstGeom prst="roundRect">
            <a:avLst/>
          </a:prstGeom>
          <a:solidFill>
            <a:srgbClr val="00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21" name="グループ化 120"/>
          <p:cNvGrpSpPr/>
          <p:nvPr/>
        </p:nvGrpSpPr>
        <p:grpSpPr>
          <a:xfrm rot="8100000">
            <a:off x="2774727" y="3243039"/>
            <a:ext cx="1256584" cy="1231166"/>
            <a:chOff x="3728864" y="2491762"/>
            <a:chExt cx="1254582" cy="1229204"/>
          </a:xfrm>
        </p:grpSpPr>
        <p:grpSp>
          <p:nvGrpSpPr>
            <p:cNvPr id="122" name="グループ化 121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128" name="台形 127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ローチャート : 論理積ゲート 128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角丸四角形 129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円/楕円 130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124" name="台形 123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ローチャート : 論理積ゲート 124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角丸四角形 125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126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32" name="角丸四角形 131"/>
          <p:cNvSpPr/>
          <p:nvPr/>
        </p:nvSpPr>
        <p:spPr bwMode="auto">
          <a:xfrm rot="18900000">
            <a:off x="4237022" y="2940536"/>
            <a:ext cx="1150565" cy="93184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33" name="グループ化 132"/>
          <p:cNvGrpSpPr/>
          <p:nvPr/>
        </p:nvGrpSpPr>
        <p:grpSpPr>
          <a:xfrm rot="8100000">
            <a:off x="4639039" y="3243039"/>
            <a:ext cx="1256584" cy="1231166"/>
            <a:chOff x="3728864" y="2491762"/>
            <a:chExt cx="1254582" cy="1229204"/>
          </a:xfrm>
        </p:grpSpPr>
        <p:grpSp>
          <p:nvGrpSpPr>
            <p:cNvPr id="134" name="グループ化 133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140" name="台形 139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ローチャート : 論理積ゲート 140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角丸四角形 141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円/楕円 142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136" name="台形 135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ローチャート : 論理積ゲート 136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角丸四角形 137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円/楕円 138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44" name="角丸四角形 143"/>
          <p:cNvSpPr/>
          <p:nvPr/>
        </p:nvSpPr>
        <p:spPr bwMode="auto">
          <a:xfrm rot="18900000">
            <a:off x="6101333" y="2940536"/>
            <a:ext cx="1150565" cy="931844"/>
          </a:xfrm>
          <a:prstGeom prst="roundRect">
            <a:avLst/>
          </a:prstGeom>
          <a:solidFill>
            <a:srgbClr val="33CCCC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45" name="グループ化 144"/>
          <p:cNvGrpSpPr/>
          <p:nvPr/>
        </p:nvGrpSpPr>
        <p:grpSpPr>
          <a:xfrm rot="8100000">
            <a:off x="6503350" y="3243039"/>
            <a:ext cx="1256584" cy="1231166"/>
            <a:chOff x="3728864" y="2491762"/>
            <a:chExt cx="1254582" cy="1229204"/>
          </a:xfrm>
        </p:grpSpPr>
        <p:grpSp>
          <p:nvGrpSpPr>
            <p:cNvPr id="146" name="グループ化 145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152" name="台形 151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ローチャート : 論理積ゲート 152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角丸四角形 153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円/楕円 154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148" name="台形 147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ローチャート : 論理積ゲート 148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角丸四角形 149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円/楕円 150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56" name="角丸四角形 155"/>
          <p:cNvSpPr/>
          <p:nvPr/>
        </p:nvSpPr>
        <p:spPr bwMode="auto">
          <a:xfrm rot="18900000">
            <a:off x="7965644" y="2940536"/>
            <a:ext cx="1150565" cy="931844"/>
          </a:xfrm>
          <a:prstGeom prst="roundRect">
            <a:avLst/>
          </a:prstGeom>
          <a:solidFill>
            <a:srgbClr val="FF66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57" name="グループ化 156"/>
          <p:cNvGrpSpPr/>
          <p:nvPr/>
        </p:nvGrpSpPr>
        <p:grpSpPr>
          <a:xfrm rot="8100000">
            <a:off x="8367661" y="3243039"/>
            <a:ext cx="1256584" cy="1231166"/>
            <a:chOff x="3728864" y="2491762"/>
            <a:chExt cx="1254582" cy="1229204"/>
          </a:xfrm>
        </p:grpSpPr>
        <p:grpSp>
          <p:nvGrpSpPr>
            <p:cNvPr id="158" name="グループ化 157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164" name="台形 163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ローチャート : 論理積ゲート 164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角丸四角形 165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円/楕円 166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" name="グループ化 158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160" name="台形 159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ローチャート : 論理積ゲート 160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角丸四角形 161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円/楕円 162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68" name="角丸四角形 167"/>
          <p:cNvSpPr/>
          <p:nvPr/>
        </p:nvSpPr>
        <p:spPr bwMode="auto">
          <a:xfrm rot="18900000">
            <a:off x="490645" y="4893621"/>
            <a:ext cx="1150565" cy="931844"/>
          </a:xfrm>
          <a:prstGeom prst="roundRect">
            <a:avLst/>
          </a:prstGeom>
          <a:solidFill>
            <a:srgbClr val="FF6699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69" name="グループ化 168"/>
          <p:cNvGrpSpPr/>
          <p:nvPr/>
        </p:nvGrpSpPr>
        <p:grpSpPr>
          <a:xfrm rot="8100000">
            <a:off x="892662" y="5196124"/>
            <a:ext cx="1256584" cy="1231166"/>
            <a:chOff x="3728864" y="2491762"/>
            <a:chExt cx="1254582" cy="1229204"/>
          </a:xfrm>
        </p:grpSpPr>
        <p:grpSp>
          <p:nvGrpSpPr>
            <p:cNvPr id="170" name="グループ化 169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176" name="台形 175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ローチャート : 論理積ゲート 176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角丸四角形 177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円/楕円 178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" name="グループ化 170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172" name="台形 171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ローチャート : 論理積ゲート 172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角丸四角形 173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円/楕円 174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80" name="角丸四角形 179"/>
          <p:cNvSpPr/>
          <p:nvPr/>
        </p:nvSpPr>
        <p:spPr bwMode="auto">
          <a:xfrm rot="18900000">
            <a:off x="2372711" y="4893622"/>
            <a:ext cx="1150565" cy="931844"/>
          </a:xfrm>
          <a:prstGeom prst="roundRect">
            <a:avLst/>
          </a:prstGeom>
          <a:solidFill>
            <a:srgbClr val="5F5F5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81" name="グループ化 180"/>
          <p:cNvGrpSpPr/>
          <p:nvPr/>
        </p:nvGrpSpPr>
        <p:grpSpPr>
          <a:xfrm rot="8100000">
            <a:off x="2774728" y="5196125"/>
            <a:ext cx="1256584" cy="1231166"/>
            <a:chOff x="3728864" y="2491762"/>
            <a:chExt cx="1254582" cy="1229204"/>
          </a:xfrm>
        </p:grpSpPr>
        <p:grpSp>
          <p:nvGrpSpPr>
            <p:cNvPr id="182" name="グループ化 181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188" name="台形 187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ローチャート : 論理積ゲート 188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角丸四角形 189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円/楕円 190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" name="グループ化 182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184" name="台形 183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ローチャート : 論理積ゲート 184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角丸四角形 185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186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92" name="角丸四角形 191"/>
          <p:cNvSpPr/>
          <p:nvPr/>
        </p:nvSpPr>
        <p:spPr bwMode="auto">
          <a:xfrm rot="18900000">
            <a:off x="4237023" y="4893622"/>
            <a:ext cx="1150565" cy="931844"/>
          </a:xfrm>
          <a:prstGeom prst="roundRect">
            <a:avLst/>
          </a:prstGeom>
          <a:solidFill>
            <a:srgbClr val="00008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93" name="グループ化 192"/>
          <p:cNvGrpSpPr/>
          <p:nvPr/>
        </p:nvGrpSpPr>
        <p:grpSpPr>
          <a:xfrm rot="8100000">
            <a:off x="4639040" y="5196125"/>
            <a:ext cx="1256584" cy="1231166"/>
            <a:chOff x="3728864" y="2491762"/>
            <a:chExt cx="1254582" cy="1229204"/>
          </a:xfrm>
        </p:grpSpPr>
        <p:grpSp>
          <p:nvGrpSpPr>
            <p:cNvPr id="194" name="グループ化 193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200" name="台形 199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ローチャート : 論理積ゲート 200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角丸四角形 201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円/楕円 202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" name="グループ化 194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196" name="台形 195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ローチャート : 論理積ゲート 196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角丸四角形 197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4" name="角丸四角形 203"/>
          <p:cNvSpPr/>
          <p:nvPr/>
        </p:nvSpPr>
        <p:spPr bwMode="auto">
          <a:xfrm rot="18900000">
            <a:off x="6101334" y="4893622"/>
            <a:ext cx="1150565" cy="931844"/>
          </a:xfrm>
          <a:prstGeom prst="roundRect">
            <a:avLst/>
          </a:prstGeom>
          <a:solidFill>
            <a:srgbClr val="6633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05" name="グループ化 204"/>
          <p:cNvGrpSpPr/>
          <p:nvPr/>
        </p:nvGrpSpPr>
        <p:grpSpPr>
          <a:xfrm rot="8100000">
            <a:off x="6503351" y="5196125"/>
            <a:ext cx="1256584" cy="1231166"/>
            <a:chOff x="3728864" y="2491762"/>
            <a:chExt cx="1254582" cy="1229204"/>
          </a:xfrm>
        </p:grpSpPr>
        <p:grpSp>
          <p:nvGrpSpPr>
            <p:cNvPr id="206" name="グループ化 205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212" name="台形 211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ローチャート : 論理積ゲート 212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角丸四角形 213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" name="グループ化 206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208" name="台形 207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ローチャート : 論理積ゲート 208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角丸四角形 209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円/楕円 210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16" name="角丸四角形 215"/>
          <p:cNvSpPr/>
          <p:nvPr/>
        </p:nvSpPr>
        <p:spPr bwMode="auto">
          <a:xfrm rot="18900000">
            <a:off x="7965645" y="4893622"/>
            <a:ext cx="1150565" cy="931844"/>
          </a:xfrm>
          <a:prstGeom prst="roundRect">
            <a:avLst/>
          </a:prstGeom>
          <a:solidFill>
            <a:srgbClr val="009999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7" name="グループ化 216"/>
          <p:cNvGrpSpPr/>
          <p:nvPr/>
        </p:nvGrpSpPr>
        <p:grpSpPr>
          <a:xfrm rot="8100000">
            <a:off x="8367662" y="5196125"/>
            <a:ext cx="1256584" cy="1231166"/>
            <a:chOff x="3728864" y="2491762"/>
            <a:chExt cx="1254582" cy="1229204"/>
          </a:xfrm>
        </p:grpSpPr>
        <p:grpSp>
          <p:nvGrpSpPr>
            <p:cNvPr id="218" name="グループ化 217"/>
            <p:cNvGrpSpPr/>
            <p:nvPr/>
          </p:nvGrpSpPr>
          <p:grpSpPr>
            <a:xfrm>
              <a:off x="3728864" y="2491762"/>
              <a:ext cx="1254582" cy="1225269"/>
              <a:chOff x="3584848" y="2351112"/>
              <a:chExt cx="1398598" cy="1365920"/>
            </a:xfrm>
            <a:solidFill>
              <a:schemeClr val="tx1"/>
            </a:solidFill>
          </p:grpSpPr>
          <p:sp>
            <p:nvSpPr>
              <p:cNvPr id="224" name="台形 223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ローチャート : 論理積ゲート 224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角丸四角形 225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>
              <a:off x="3728864" y="2495697"/>
              <a:ext cx="1254582" cy="1225269"/>
              <a:chOff x="3584848" y="2351112"/>
              <a:chExt cx="1398598" cy="1365920"/>
            </a:xfrm>
          </p:grpSpPr>
          <p:sp>
            <p:nvSpPr>
              <p:cNvPr id="220" name="台形 219"/>
              <p:cNvSpPr/>
              <p:nvPr/>
            </p:nvSpPr>
            <p:spPr>
              <a:xfrm>
                <a:off x="3584848" y="3359052"/>
                <a:ext cx="1398598" cy="357980"/>
              </a:xfrm>
              <a:prstGeom prst="trapezoid">
                <a:avLst/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ローチャート : 論理積ゲート 220"/>
              <p:cNvSpPr/>
              <p:nvPr/>
            </p:nvSpPr>
            <p:spPr>
              <a:xfrm rot="16200000">
                <a:off x="4032343" y="2516813"/>
                <a:ext cx="503609" cy="1323742"/>
              </a:xfrm>
              <a:prstGeom prst="flowChartDelay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角丸四角形 221"/>
              <p:cNvSpPr/>
              <p:nvPr/>
            </p:nvSpPr>
            <p:spPr>
              <a:xfrm>
                <a:off x="4176135" y="2351112"/>
                <a:ext cx="216024" cy="765052"/>
              </a:xfrm>
              <a:prstGeom prst="roundRect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円/楕円 222"/>
              <p:cNvSpPr/>
              <p:nvPr/>
            </p:nvSpPr>
            <p:spPr>
              <a:xfrm>
                <a:off x="4241894" y="2423120"/>
                <a:ext cx="84507" cy="845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3780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角丸四角形 202"/>
          <p:cNvSpPr/>
          <p:nvPr/>
        </p:nvSpPr>
        <p:spPr bwMode="auto">
          <a:xfrm>
            <a:off x="422087" y="216886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3333F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04" name="グループ化 203"/>
          <p:cNvGrpSpPr/>
          <p:nvPr/>
        </p:nvGrpSpPr>
        <p:grpSpPr>
          <a:xfrm rot="12041100">
            <a:off x="433705" y="1352794"/>
            <a:ext cx="1361413" cy="906495"/>
            <a:chOff x="5590427" y="2513835"/>
            <a:chExt cx="1216773" cy="810187"/>
          </a:xfrm>
        </p:grpSpPr>
        <p:grpSp>
          <p:nvGrpSpPr>
            <p:cNvPr id="205" name="グループ化 20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210" name="台形 20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台形 21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207" name="台形 20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台形 20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13" name="角丸四角形 212"/>
          <p:cNvSpPr/>
          <p:nvPr/>
        </p:nvSpPr>
        <p:spPr bwMode="auto">
          <a:xfrm>
            <a:off x="2311847" y="216886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80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4" name="グループ化 213"/>
          <p:cNvGrpSpPr/>
          <p:nvPr/>
        </p:nvGrpSpPr>
        <p:grpSpPr>
          <a:xfrm rot="12041100">
            <a:off x="2323465" y="1352794"/>
            <a:ext cx="1361413" cy="906495"/>
            <a:chOff x="5590427" y="2513835"/>
            <a:chExt cx="1216773" cy="810187"/>
          </a:xfrm>
        </p:grpSpPr>
        <p:grpSp>
          <p:nvGrpSpPr>
            <p:cNvPr id="215" name="グループ化 21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220" name="台形 21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台形 22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217" name="台形 21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台形 21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23" name="角丸四角形 222"/>
          <p:cNvSpPr/>
          <p:nvPr/>
        </p:nvSpPr>
        <p:spPr bwMode="auto">
          <a:xfrm>
            <a:off x="4181287" y="216886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4" name="グループ化 223"/>
          <p:cNvGrpSpPr/>
          <p:nvPr/>
        </p:nvGrpSpPr>
        <p:grpSpPr>
          <a:xfrm rot="12041100">
            <a:off x="4192905" y="1352794"/>
            <a:ext cx="1361413" cy="906495"/>
            <a:chOff x="5590427" y="2513835"/>
            <a:chExt cx="1216773" cy="810187"/>
          </a:xfrm>
        </p:grpSpPr>
        <p:grpSp>
          <p:nvGrpSpPr>
            <p:cNvPr id="225" name="グループ化 22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230" name="台形 22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台形 23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227" name="台形 22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台形 22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33" name="角丸四角形 232"/>
          <p:cNvSpPr/>
          <p:nvPr/>
        </p:nvSpPr>
        <p:spPr bwMode="auto">
          <a:xfrm>
            <a:off x="6045647" y="216886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CC0099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34" name="グループ化 233"/>
          <p:cNvGrpSpPr/>
          <p:nvPr/>
        </p:nvGrpSpPr>
        <p:grpSpPr>
          <a:xfrm rot="12041100">
            <a:off x="6057265" y="1352794"/>
            <a:ext cx="1361413" cy="906495"/>
            <a:chOff x="5590427" y="2513835"/>
            <a:chExt cx="1216773" cy="810187"/>
          </a:xfrm>
        </p:grpSpPr>
        <p:grpSp>
          <p:nvGrpSpPr>
            <p:cNvPr id="235" name="グループ化 23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240" name="台形 23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台形 24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237" name="台形 23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台形 23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43" name="角丸四角形 242"/>
          <p:cNvSpPr/>
          <p:nvPr/>
        </p:nvSpPr>
        <p:spPr bwMode="auto">
          <a:xfrm>
            <a:off x="7910007" y="216886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FFCC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44" name="グループ化 243"/>
          <p:cNvGrpSpPr/>
          <p:nvPr/>
        </p:nvGrpSpPr>
        <p:grpSpPr>
          <a:xfrm rot="12041100">
            <a:off x="7921625" y="1352794"/>
            <a:ext cx="1361413" cy="906495"/>
            <a:chOff x="5590427" y="2513835"/>
            <a:chExt cx="1216773" cy="810187"/>
          </a:xfrm>
        </p:grpSpPr>
        <p:grpSp>
          <p:nvGrpSpPr>
            <p:cNvPr id="245" name="グループ化 24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250" name="台形 24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台形 25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" name="グループ化 24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247" name="台形 24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台形 24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53" name="角丸四角形 252"/>
          <p:cNvSpPr/>
          <p:nvPr/>
        </p:nvSpPr>
        <p:spPr bwMode="auto">
          <a:xfrm>
            <a:off x="422087" y="409672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808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54" name="グループ化 253"/>
          <p:cNvGrpSpPr/>
          <p:nvPr/>
        </p:nvGrpSpPr>
        <p:grpSpPr>
          <a:xfrm rot="12041100">
            <a:off x="433705" y="3280654"/>
            <a:ext cx="1361413" cy="906495"/>
            <a:chOff x="5590427" y="2513835"/>
            <a:chExt cx="1216773" cy="810187"/>
          </a:xfrm>
        </p:grpSpPr>
        <p:grpSp>
          <p:nvGrpSpPr>
            <p:cNvPr id="255" name="グループ化 25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260" name="台形 25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台形 26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6" name="グループ化 25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257" name="台形 25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台形 25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63" name="角丸四角形 262"/>
          <p:cNvSpPr/>
          <p:nvPr/>
        </p:nvSpPr>
        <p:spPr bwMode="auto">
          <a:xfrm>
            <a:off x="2311847" y="409672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64" name="グループ化 263"/>
          <p:cNvGrpSpPr/>
          <p:nvPr/>
        </p:nvGrpSpPr>
        <p:grpSpPr>
          <a:xfrm rot="12041100">
            <a:off x="2323465" y="3280654"/>
            <a:ext cx="1361413" cy="906495"/>
            <a:chOff x="5590427" y="2513835"/>
            <a:chExt cx="1216773" cy="810187"/>
          </a:xfrm>
        </p:grpSpPr>
        <p:grpSp>
          <p:nvGrpSpPr>
            <p:cNvPr id="265" name="グループ化 26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270" name="台形 26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台形 27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267" name="台形 26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台形 26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73" name="角丸四角形 272"/>
          <p:cNvSpPr/>
          <p:nvPr/>
        </p:nvSpPr>
        <p:spPr bwMode="auto">
          <a:xfrm>
            <a:off x="4181287" y="4096720"/>
            <a:ext cx="1575175" cy="1800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74" name="グループ化 273"/>
          <p:cNvGrpSpPr/>
          <p:nvPr/>
        </p:nvGrpSpPr>
        <p:grpSpPr>
          <a:xfrm rot="12041100">
            <a:off x="4192905" y="3280654"/>
            <a:ext cx="1361413" cy="906495"/>
            <a:chOff x="5590427" y="2513835"/>
            <a:chExt cx="1216773" cy="810187"/>
          </a:xfrm>
        </p:grpSpPr>
        <p:grpSp>
          <p:nvGrpSpPr>
            <p:cNvPr id="275" name="グループ化 27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280" name="台形 27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台形 28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277" name="台形 27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台形 27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83" name="角丸四角形 282"/>
          <p:cNvSpPr/>
          <p:nvPr/>
        </p:nvSpPr>
        <p:spPr bwMode="auto">
          <a:xfrm>
            <a:off x="6045647" y="409672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33CCCC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84" name="グループ化 283"/>
          <p:cNvGrpSpPr/>
          <p:nvPr/>
        </p:nvGrpSpPr>
        <p:grpSpPr>
          <a:xfrm rot="12041100">
            <a:off x="6057265" y="3280654"/>
            <a:ext cx="1361413" cy="906495"/>
            <a:chOff x="5590427" y="2513835"/>
            <a:chExt cx="1216773" cy="810187"/>
          </a:xfrm>
        </p:grpSpPr>
        <p:grpSp>
          <p:nvGrpSpPr>
            <p:cNvPr id="285" name="グループ化 28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290" name="台形 28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台形 29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287" name="台形 28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台形 28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93" name="角丸四角形 292"/>
          <p:cNvSpPr/>
          <p:nvPr/>
        </p:nvSpPr>
        <p:spPr bwMode="auto">
          <a:xfrm>
            <a:off x="7910007" y="409672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94" name="グループ化 293"/>
          <p:cNvGrpSpPr/>
          <p:nvPr/>
        </p:nvGrpSpPr>
        <p:grpSpPr>
          <a:xfrm rot="12041100">
            <a:off x="7921625" y="3280654"/>
            <a:ext cx="1361413" cy="906495"/>
            <a:chOff x="5590427" y="2513835"/>
            <a:chExt cx="1216773" cy="810187"/>
          </a:xfrm>
        </p:grpSpPr>
        <p:grpSp>
          <p:nvGrpSpPr>
            <p:cNvPr id="295" name="グループ化 29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300" name="台形 29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台形 30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6" name="グループ化 29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297" name="台形 29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台形 29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03" name="角丸四角形 302"/>
          <p:cNvSpPr/>
          <p:nvPr/>
        </p:nvSpPr>
        <p:spPr bwMode="auto">
          <a:xfrm>
            <a:off x="422087" y="604744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FF6699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304" name="グループ化 303"/>
          <p:cNvGrpSpPr/>
          <p:nvPr/>
        </p:nvGrpSpPr>
        <p:grpSpPr>
          <a:xfrm rot="12041100">
            <a:off x="433705" y="5231374"/>
            <a:ext cx="1361413" cy="906495"/>
            <a:chOff x="5590427" y="2513835"/>
            <a:chExt cx="1216773" cy="810187"/>
          </a:xfrm>
        </p:grpSpPr>
        <p:grpSp>
          <p:nvGrpSpPr>
            <p:cNvPr id="305" name="グループ化 30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310" name="台形 30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台形 31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6" name="グループ化 30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307" name="台形 30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台形 30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13" name="角丸四角形 312"/>
          <p:cNvSpPr/>
          <p:nvPr/>
        </p:nvSpPr>
        <p:spPr bwMode="auto">
          <a:xfrm>
            <a:off x="2311847" y="604744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5F5F5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314" name="グループ化 313"/>
          <p:cNvGrpSpPr/>
          <p:nvPr/>
        </p:nvGrpSpPr>
        <p:grpSpPr>
          <a:xfrm rot="12041100">
            <a:off x="2323465" y="5231374"/>
            <a:ext cx="1361413" cy="906495"/>
            <a:chOff x="5590427" y="2513835"/>
            <a:chExt cx="1216773" cy="810187"/>
          </a:xfrm>
        </p:grpSpPr>
        <p:grpSp>
          <p:nvGrpSpPr>
            <p:cNvPr id="315" name="グループ化 31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320" name="台形 31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台形 32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317" name="台形 31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台形 31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23" name="角丸四角形 322"/>
          <p:cNvSpPr/>
          <p:nvPr/>
        </p:nvSpPr>
        <p:spPr bwMode="auto">
          <a:xfrm>
            <a:off x="4181287" y="604744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00008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324" name="グループ化 323"/>
          <p:cNvGrpSpPr/>
          <p:nvPr/>
        </p:nvGrpSpPr>
        <p:grpSpPr>
          <a:xfrm rot="12041100">
            <a:off x="4192905" y="5231374"/>
            <a:ext cx="1361413" cy="906495"/>
            <a:chOff x="5590427" y="2513835"/>
            <a:chExt cx="1216773" cy="810187"/>
          </a:xfrm>
        </p:grpSpPr>
        <p:grpSp>
          <p:nvGrpSpPr>
            <p:cNvPr id="325" name="グループ化 32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330" name="台形 32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台形 33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6" name="グループ化 32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327" name="台形 32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台形 32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33" name="角丸四角形 332"/>
          <p:cNvSpPr/>
          <p:nvPr/>
        </p:nvSpPr>
        <p:spPr bwMode="auto">
          <a:xfrm>
            <a:off x="6045647" y="604744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6633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334" name="グループ化 333"/>
          <p:cNvGrpSpPr/>
          <p:nvPr/>
        </p:nvGrpSpPr>
        <p:grpSpPr>
          <a:xfrm rot="12041100">
            <a:off x="6057265" y="5231374"/>
            <a:ext cx="1361413" cy="906495"/>
            <a:chOff x="5590427" y="2513835"/>
            <a:chExt cx="1216773" cy="810187"/>
          </a:xfrm>
        </p:grpSpPr>
        <p:grpSp>
          <p:nvGrpSpPr>
            <p:cNvPr id="335" name="グループ化 33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340" name="台形 33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台形 34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337" name="台形 33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台形 33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43" name="角丸四角形 342"/>
          <p:cNvSpPr/>
          <p:nvPr/>
        </p:nvSpPr>
        <p:spPr bwMode="auto">
          <a:xfrm>
            <a:off x="7910007" y="6047440"/>
            <a:ext cx="1575175" cy="180020"/>
          </a:xfrm>
          <a:prstGeom prst="roundRect">
            <a:avLst>
              <a:gd name="adj" fmla="val 50000"/>
            </a:avLst>
          </a:prstGeom>
          <a:solidFill>
            <a:srgbClr val="009999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344" name="グループ化 343"/>
          <p:cNvGrpSpPr/>
          <p:nvPr/>
        </p:nvGrpSpPr>
        <p:grpSpPr>
          <a:xfrm rot="12041100">
            <a:off x="7921625" y="5231374"/>
            <a:ext cx="1361413" cy="906495"/>
            <a:chOff x="5590427" y="2513835"/>
            <a:chExt cx="1216773" cy="810187"/>
          </a:xfrm>
        </p:grpSpPr>
        <p:grpSp>
          <p:nvGrpSpPr>
            <p:cNvPr id="345" name="グループ化 344"/>
            <p:cNvGrpSpPr/>
            <p:nvPr/>
          </p:nvGrpSpPr>
          <p:grpSpPr>
            <a:xfrm rot="9900000">
              <a:off x="5590427" y="2513835"/>
              <a:ext cx="1216773" cy="806252"/>
              <a:chOff x="4879146" y="4552798"/>
              <a:chExt cx="2433548" cy="1612506"/>
            </a:xfrm>
            <a:solidFill>
              <a:schemeClr val="tx1"/>
            </a:solidFill>
          </p:grpSpPr>
          <p:sp>
            <p:nvSpPr>
              <p:cNvPr id="350" name="台形 349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台形 350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6" name="グループ化 345"/>
            <p:cNvGrpSpPr/>
            <p:nvPr/>
          </p:nvGrpSpPr>
          <p:grpSpPr>
            <a:xfrm rot="9900000">
              <a:off x="5590427" y="2517770"/>
              <a:ext cx="1216773" cy="806252"/>
              <a:chOff x="4879146" y="4552798"/>
              <a:chExt cx="2433548" cy="1612506"/>
            </a:xfrm>
          </p:grpSpPr>
          <p:sp>
            <p:nvSpPr>
              <p:cNvPr id="347" name="台形 346"/>
              <p:cNvSpPr/>
              <p:nvPr/>
            </p:nvSpPr>
            <p:spPr>
              <a:xfrm>
                <a:off x="4965790" y="5589240"/>
                <a:ext cx="795285" cy="576064"/>
              </a:xfrm>
              <a:prstGeom prst="trapezoid">
                <a:avLst>
                  <a:gd name="adj" fmla="val 16424"/>
                </a:avLst>
              </a:prstGeom>
              <a:pattFill prst="narVert">
                <a:fgClr>
                  <a:srgbClr val="FFFF99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台形 347"/>
              <p:cNvSpPr/>
              <p:nvPr/>
            </p:nvSpPr>
            <p:spPr>
              <a:xfrm>
                <a:off x="4983446" y="5301208"/>
                <a:ext cx="761642" cy="504056"/>
              </a:xfrm>
              <a:prstGeom prst="trapezoid">
                <a:avLst>
                  <a:gd name="adj" fmla="val 11697"/>
                </a:avLst>
              </a:pr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円/楕円 18"/>
              <p:cNvSpPr/>
              <p:nvPr/>
            </p:nvSpPr>
            <p:spPr>
              <a:xfrm rot="2700000">
                <a:off x="5900030" y="3531914"/>
                <a:ext cx="391779" cy="2433548"/>
              </a:xfrm>
              <a:custGeom>
                <a:avLst/>
                <a:gdLst>
                  <a:gd name="connsiteX0" fmla="*/ 0 w 503328"/>
                  <a:gd name="connsiteY0" fmla="*/ 1216771 h 2433541"/>
                  <a:gd name="connsiteX1" fmla="*/ 251664 w 503328"/>
                  <a:gd name="connsiteY1" fmla="*/ 0 h 2433541"/>
                  <a:gd name="connsiteX2" fmla="*/ 503328 w 503328"/>
                  <a:gd name="connsiteY2" fmla="*/ 1216771 h 2433541"/>
                  <a:gd name="connsiteX3" fmla="*/ 251664 w 503328"/>
                  <a:gd name="connsiteY3" fmla="*/ 2433542 h 2433541"/>
                  <a:gd name="connsiteX4" fmla="*/ 0 w 503328"/>
                  <a:gd name="connsiteY4" fmla="*/ 1216771 h 2433541"/>
                  <a:gd name="connsiteX0" fmla="*/ 22690 w 526018"/>
                  <a:gd name="connsiteY0" fmla="*/ 1216771 h 2444521"/>
                  <a:gd name="connsiteX1" fmla="*/ 274354 w 526018"/>
                  <a:gd name="connsiteY1" fmla="*/ 0 h 2444521"/>
                  <a:gd name="connsiteX2" fmla="*/ 526018 w 526018"/>
                  <a:gd name="connsiteY2" fmla="*/ 1216771 h 2444521"/>
                  <a:gd name="connsiteX3" fmla="*/ 274354 w 526018"/>
                  <a:gd name="connsiteY3" fmla="*/ 2433542 h 2444521"/>
                  <a:gd name="connsiteX4" fmla="*/ 40402 w 526018"/>
                  <a:gd name="connsiteY4" fmla="*/ 1783958 h 2444521"/>
                  <a:gd name="connsiteX5" fmla="*/ 22690 w 526018"/>
                  <a:gd name="connsiteY5" fmla="*/ 1216771 h 2444521"/>
                  <a:gd name="connsiteX0" fmla="*/ 22690 w 540695"/>
                  <a:gd name="connsiteY0" fmla="*/ 1216771 h 2433569"/>
                  <a:gd name="connsiteX1" fmla="*/ 274354 w 540695"/>
                  <a:gd name="connsiteY1" fmla="*/ 0 h 2433569"/>
                  <a:gd name="connsiteX2" fmla="*/ 526018 w 540695"/>
                  <a:gd name="connsiteY2" fmla="*/ 1216771 h 2433569"/>
                  <a:gd name="connsiteX3" fmla="*/ 485410 w 540695"/>
                  <a:gd name="connsiteY3" fmla="*/ 1759574 h 2433569"/>
                  <a:gd name="connsiteX4" fmla="*/ 274354 w 540695"/>
                  <a:gd name="connsiteY4" fmla="*/ 2433542 h 2433569"/>
                  <a:gd name="connsiteX5" fmla="*/ 40402 w 540695"/>
                  <a:gd name="connsiteY5" fmla="*/ 1783958 h 2433569"/>
                  <a:gd name="connsiteX6" fmla="*/ 22690 w 540695"/>
                  <a:gd name="connsiteY6" fmla="*/ 1216771 h 2433569"/>
                  <a:gd name="connsiteX0" fmla="*/ 7101 w 525106"/>
                  <a:gd name="connsiteY0" fmla="*/ 1216771 h 2433589"/>
                  <a:gd name="connsiteX1" fmla="*/ 258765 w 525106"/>
                  <a:gd name="connsiteY1" fmla="*/ 0 h 2433589"/>
                  <a:gd name="connsiteX2" fmla="*/ 510429 w 525106"/>
                  <a:gd name="connsiteY2" fmla="*/ 1216771 h 2433589"/>
                  <a:gd name="connsiteX3" fmla="*/ 469821 w 525106"/>
                  <a:gd name="connsiteY3" fmla="*/ 1759574 h 2433589"/>
                  <a:gd name="connsiteX4" fmla="*/ 258765 w 525106"/>
                  <a:gd name="connsiteY4" fmla="*/ 2433542 h 2433589"/>
                  <a:gd name="connsiteX5" fmla="*/ 85773 w 525106"/>
                  <a:gd name="connsiteY5" fmla="*/ 1791578 h 2433589"/>
                  <a:gd name="connsiteX6" fmla="*/ 7101 w 525106"/>
                  <a:gd name="connsiteY6" fmla="*/ 1216771 h 2433589"/>
                  <a:gd name="connsiteX0" fmla="*/ 7101 w 525106"/>
                  <a:gd name="connsiteY0" fmla="*/ 1216771 h 2433596"/>
                  <a:gd name="connsiteX1" fmla="*/ 258765 w 525106"/>
                  <a:gd name="connsiteY1" fmla="*/ 0 h 2433596"/>
                  <a:gd name="connsiteX2" fmla="*/ 510429 w 525106"/>
                  <a:gd name="connsiteY2" fmla="*/ 1216771 h 2433596"/>
                  <a:gd name="connsiteX3" fmla="*/ 469821 w 525106"/>
                  <a:gd name="connsiteY3" fmla="*/ 1759574 h 2433596"/>
                  <a:gd name="connsiteX4" fmla="*/ 258765 w 525106"/>
                  <a:gd name="connsiteY4" fmla="*/ 2433542 h 2433596"/>
                  <a:gd name="connsiteX5" fmla="*/ 85773 w 525106"/>
                  <a:gd name="connsiteY5" fmla="*/ 1791578 h 2433596"/>
                  <a:gd name="connsiteX6" fmla="*/ 7101 w 525106"/>
                  <a:gd name="connsiteY6" fmla="*/ 1216771 h 2433596"/>
                  <a:gd name="connsiteX0" fmla="*/ 4647 w 522652"/>
                  <a:gd name="connsiteY0" fmla="*/ 1216771 h 2433596"/>
                  <a:gd name="connsiteX1" fmla="*/ 256311 w 522652"/>
                  <a:gd name="connsiteY1" fmla="*/ 0 h 2433596"/>
                  <a:gd name="connsiteX2" fmla="*/ 507975 w 522652"/>
                  <a:gd name="connsiteY2" fmla="*/ 1216771 h 2433596"/>
                  <a:gd name="connsiteX3" fmla="*/ 467367 w 522652"/>
                  <a:gd name="connsiteY3" fmla="*/ 1759574 h 2433596"/>
                  <a:gd name="connsiteX4" fmla="*/ 256311 w 522652"/>
                  <a:gd name="connsiteY4" fmla="*/ 2433542 h 2433596"/>
                  <a:gd name="connsiteX5" fmla="*/ 83319 w 522652"/>
                  <a:gd name="connsiteY5" fmla="*/ 1791578 h 2433596"/>
                  <a:gd name="connsiteX6" fmla="*/ 4647 w 522652"/>
                  <a:gd name="connsiteY6" fmla="*/ 1216771 h 2433596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5"/>
                  <a:gd name="connsiteX1" fmla="*/ 256311 w 517934"/>
                  <a:gd name="connsiteY1" fmla="*/ 0 h 2433545"/>
                  <a:gd name="connsiteX2" fmla="*/ 507975 w 517934"/>
                  <a:gd name="connsiteY2" fmla="*/ 1216771 h 2433545"/>
                  <a:gd name="connsiteX3" fmla="*/ 467367 w 517934"/>
                  <a:gd name="connsiteY3" fmla="*/ 1759574 h 2433545"/>
                  <a:gd name="connsiteX4" fmla="*/ 404882 w 517934"/>
                  <a:gd name="connsiteY4" fmla="*/ 1801483 h 2433545"/>
                  <a:gd name="connsiteX5" fmla="*/ 256311 w 517934"/>
                  <a:gd name="connsiteY5" fmla="*/ 2433542 h 2433545"/>
                  <a:gd name="connsiteX6" fmla="*/ 83319 w 517934"/>
                  <a:gd name="connsiteY6" fmla="*/ 1791578 h 2433545"/>
                  <a:gd name="connsiteX7" fmla="*/ 4647 w 517934"/>
                  <a:gd name="connsiteY7" fmla="*/ 1216771 h 2433545"/>
                  <a:gd name="connsiteX0" fmla="*/ 4647 w 517934"/>
                  <a:gd name="connsiteY0" fmla="*/ 1216771 h 2433546"/>
                  <a:gd name="connsiteX1" fmla="*/ 256311 w 517934"/>
                  <a:gd name="connsiteY1" fmla="*/ 0 h 2433546"/>
                  <a:gd name="connsiteX2" fmla="*/ 507975 w 517934"/>
                  <a:gd name="connsiteY2" fmla="*/ 1216771 h 2433546"/>
                  <a:gd name="connsiteX3" fmla="*/ 467367 w 517934"/>
                  <a:gd name="connsiteY3" fmla="*/ 1759574 h 2433546"/>
                  <a:gd name="connsiteX4" fmla="*/ 404882 w 517934"/>
                  <a:gd name="connsiteY4" fmla="*/ 1801483 h 2433546"/>
                  <a:gd name="connsiteX5" fmla="*/ 256311 w 517934"/>
                  <a:gd name="connsiteY5" fmla="*/ 2433542 h 2433546"/>
                  <a:gd name="connsiteX6" fmla="*/ 83319 w 517934"/>
                  <a:gd name="connsiteY6" fmla="*/ 1791578 h 2433546"/>
                  <a:gd name="connsiteX7" fmla="*/ 4647 w 517934"/>
                  <a:gd name="connsiteY7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2376"/>
                  <a:gd name="connsiteY0" fmla="*/ 1216771 h 2433546"/>
                  <a:gd name="connsiteX1" fmla="*/ 256311 w 512376"/>
                  <a:gd name="connsiteY1" fmla="*/ 0 h 2433546"/>
                  <a:gd name="connsiteX2" fmla="*/ 507975 w 512376"/>
                  <a:gd name="connsiteY2" fmla="*/ 1216771 h 2433546"/>
                  <a:gd name="connsiteX3" fmla="*/ 404882 w 512376"/>
                  <a:gd name="connsiteY3" fmla="*/ 1801483 h 2433546"/>
                  <a:gd name="connsiteX4" fmla="*/ 256311 w 512376"/>
                  <a:gd name="connsiteY4" fmla="*/ 2433542 h 2433546"/>
                  <a:gd name="connsiteX5" fmla="*/ 83319 w 512376"/>
                  <a:gd name="connsiteY5" fmla="*/ 1791578 h 2433546"/>
                  <a:gd name="connsiteX6" fmla="*/ 4647 w 512376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4647 w 511329"/>
                  <a:gd name="connsiteY0" fmla="*/ 1216771 h 2433546"/>
                  <a:gd name="connsiteX1" fmla="*/ 256311 w 511329"/>
                  <a:gd name="connsiteY1" fmla="*/ 0 h 2433546"/>
                  <a:gd name="connsiteX2" fmla="*/ 507975 w 511329"/>
                  <a:gd name="connsiteY2" fmla="*/ 1216771 h 2433546"/>
                  <a:gd name="connsiteX3" fmla="*/ 404882 w 511329"/>
                  <a:gd name="connsiteY3" fmla="*/ 1801483 h 2433546"/>
                  <a:gd name="connsiteX4" fmla="*/ 256311 w 511329"/>
                  <a:gd name="connsiteY4" fmla="*/ 2433542 h 2433546"/>
                  <a:gd name="connsiteX5" fmla="*/ 83319 w 511329"/>
                  <a:gd name="connsiteY5" fmla="*/ 1791578 h 2433546"/>
                  <a:gd name="connsiteX6" fmla="*/ 4647 w 511329"/>
                  <a:gd name="connsiteY6" fmla="*/ 1216771 h 2433546"/>
                  <a:gd name="connsiteX0" fmla="*/ 5080 w 500332"/>
                  <a:gd name="connsiteY0" fmla="*/ 1031005 h 2434470"/>
                  <a:gd name="connsiteX1" fmla="*/ 245314 w 500332"/>
                  <a:gd name="connsiteY1" fmla="*/ 924 h 2434470"/>
                  <a:gd name="connsiteX2" fmla="*/ 496978 w 500332"/>
                  <a:gd name="connsiteY2" fmla="*/ 1217695 h 2434470"/>
                  <a:gd name="connsiteX3" fmla="*/ 393885 w 500332"/>
                  <a:gd name="connsiteY3" fmla="*/ 1802407 h 2434470"/>
                  <a:gd name="connsiteX4" fmla="*/ 245314 w 500332"/>
                  <a:gd name="connsiteY4" fmla="*/ 2434466 h 2434470"/>
                  <a:gd name="connsiteX5" fmla="*/ 72322 w 500332"/>
                  <a:gd name="connsiteY5" fmla="*/ 1792502 h 2434470"/>
                  <a:gd name="connsiteX6" fmla="*/ 5080 w 500332"/>
                  <a:gd name="connsiteY6" fmla="*/ 1031005 h 2434470"/>
                  <a:gd name="connsiteX0" fmla="*/ 5080 w 496617"/>
                  <a:gd name="connsiteY0" fmla="*/ 1030083 h 2433548"/>
                  <a:gd name="connsiteX1" fmla="*/ 245314 w 496617"/>
                  <a:gd name="connsiteY1" fmla="*/ 2 h 2433548"/>
                  <a:gd name="connsiteX2" fmla="*/ 493168 w 496617"/>
                  <a:gd name="connsiteY2" fmla="*/ 1037703 h 2433548"/>
                  <a:gd name="connsiteX3" fmla="*/ 393885 w 496617"/>
                  <a:gd name="connsiteY3" fmla="*/ 1801485 h 2433548"/>
                  <a:gd name="connsiteX4" fmla="*/ 245314 w 496617"/>
                  <a:gd name="connsiteY4" fmla="*/ 2433544 h 2433548"/>
                  <a:gd name="connsiteX5" fmla="*/ 72322 w 496617"/>
                  <a:gd name="connsiteY5" fmla="*/ 1791580 h 2433548"/>
                  <a:gd name="connsiteX6" fmla="*/ 5080 w 496617"/>
                  <a:gd name="connsiteY6" fmla="*/ 1030083 h 2433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17" h="2433548">
                    <a:moveTo>
                      <a:pt x="5080" y="1030083"/>
                    </a:moveTo>
                    <a:cubicBezTo>
                      <a:pt x="33912" y="731487"/>
                      <a:pt x="163966" y="-1268"/>
                      <a:pt x="245314" y="2"/>
                    </a:cubicBezTo>
                    <a:cubicBezTo>
                      <a:pt x="326662" y="1272"/>
                      <a:pt x="468406" y="737456"/>
                      <a:pt x="493168" y="1037703"/>
                    </a:cubicBezTo>
                    <a:cubicBezTo>
                      <a:pt x="517930" y="1337950"/>
                      <a:pt x="401539" y="1575830"/>
                      <a:pt x="393885" y="1801485"/>
                    </a:cubicBezTo>
                    <a:cubicBezTo>
                      <a:pt x="396809" y="2020493"/>
                      <a:pt x="359868" y="2435195"/>
                      <a:pt x="245314" y="2433544"/>
                    </a:cubicBezTo>
                    <a:cubicBezTo>
                      <a:pt x="130760" y="2431893"/>
                      <a:pt x="60926" y="2051525"/>
                      <a:pt x="72322" y="1791580"/>
                    </a:cubicBezTo>
                    <a:cubicBezTo>
                      <a:pt x="79908" y="1577355"/>
                      <a:pt x="-23752" y="1328679"/>
                      <a:pt x="5080" y="1030083"/>
                    </a:cubicBezTo>
                    <a:close/>
                  </a:path>
                </a:pathLst>
              </a:custGeom>
              <a:solidFill>
                <a:srgbClr val="FFD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37808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PPTX085_ペンキ</dc:title>
  <dc:subject>PPTX085_ペンキ</dc:subject>
  <dc:creator>http://www.digipot.net</dc:creator>
  <cp:lastModifiedBy/>
  <cp:revision>1</cp:revision>
  <dcterms:created xsi:type="dcterms:W3CDTF">2013-09-13T07:49:38Z</dcterms:created>
  <dcterms:modified xsi:type="dcterms:W3CDTF">2013-09-13T07:49:41Z</dcterms:modified>
  <cp:category/>
  <cp:version>1</cp:version>
</cp:coreProperties>
</file>