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CC00"/>
    <a:srgbClr val="CC9900"/>
    <a:srgbClr val="FF33CC"/>
    <a:srgbClr val="006600"/>
    <a:srgbClr val="FFFF99"/>
    <a:srgbClr val="FFCCFF"/>
    <a:srgbClr val="CCCCFF"/>
    <a:srgbClr val="99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2297705" y="939154"/>
            <a:ext cx="1530170" cy="1445735"/>
            <a:chOff x="452500" y="3014509"/>
            <a:chExt cx="1530170" cy="1445735"/>
          </a:xfrm>
        </p:grpSpPr>
        <p:sp>
          <p:nvSpPr>
            <p:cNvPr id="6" name="円/楕円 196"/>
            <p:cNvSpPr/>
            <p:nvPr/>
          </p:nvSpPr>
          <p:spPr bwMode="auto">
            <a:xfrm>
              <a:off x="452500" y="315023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円/楕円 196"/>
            <p:cNvSpPr/>
            <p:nvPr/>
          </p:nvSpPr>
          <p:spPr bwMode="auto">
            <a:xfrm>
              <a:off x="452500" y="315896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196"/>
            <p:cNvSpPr/>
            <p:nvPr/>
          </p:nvSpPr>
          <p:spPr bwMode="auto">
            <a:xfrm>
              <a:off x="452500" y="325040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rgbClr val="00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 bwMode="auto">
            <a:xfrm>
              <a:off x="1039110" y="3014509"/>
              <a:ext cx="180020" cy="1800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円/楕円 4"/>
            <p:cNvSpPr/>
            <p:nvPr/>
          </p:nvSpPr>
          <p:spPr bwMode="auto">
            <a:xfrm>
              <a:off x="1232150" y="3014509"/>
              <a:ext cx="180020" cy="1800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312270" y="2825242"/>
            <a:ext cx="1530170" cy="1445735"/>
            <a:chOff x="452500" y="3014509"/>
            <a:chExt cx="1530170" cy="1445735"/>
          </a:xfrm>
        </p:grpSpPr>
        <p:sp>
          <p:nvSpPr>
            <p:cNvPr id="9" name="円/楕円 196"/>
            <p:cNvSpPr/>
            <p:nvPr/>
          </p:nvSpPr>
          <p:spPr bwMode="auto">
            <a:xfrm>
              <a:off x="452500" y="315023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196"/>
            <p:cNvSpPr/>
            <p:nvPr/>
          </p:nvSpPr>
          <p:spPr bwMode="auto">
            <a:xfrm>
              <a:off x="452500" y="315896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96"/>
            <p:cNvSpPr/>
            <p:nvPr/>
          </p:nvSpPr>
          <p:spPr bwMode="auto">
            <a:xfrm>
              <a:off x="452500" y="325040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C000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 bwMode="auto">
            <a:xfrm>
              <a:off x="1039110" y="3014509"/>
              <a:ext cx="180020" cy="1800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/楕円 12"/>
            <p:cNvSpPr/>
            <p:nvPr/>
          </p:nvSpPr>
          <p:spPr bwMode="auto">
            <a:xfrm>
              <a:off x="1232150" y="3014509"/>
              <a:ext cx="180020" cy="1800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1061" y="1280912"/>
            <a:ext cx="1583557" cy="790575"/>
            <a:chOff x="415925" y="5589588"/>
            <a:chExt cx="2089150" cy="1042987"/>
          </a:xfrm>
        </p:grpSpPr>
        <p:sp>
          <p:nvSpPr>
            <p:cNvPr id="15" name="AutoShape 248" descr="うろこ"/>
            <p:cNvSpPr>
              <a:spLocks noChangeArrowheads="1"/>
            </p:cNvSpPr>
            <p:nvPr/>
          </p:nvSpPr>
          <p:spPr bwMode="auto">
            <a:xfrm>
              <a:off x="415925" y="5624513"/>
              <a:ext cx="2089150" cy="1008062"/>
            </a:xfrm>
            <a:prstGeom prst="roundRect">
              <a:avLst>
                <a:gd name="adj" fmla="val 5426"/>
              </a:avLst>
            </a:prstGeom>
            <a:pattFill prst="shingle">
              <a:fgClr>
                <a:srgbClr val="808080"/>
              </a:fgClr>
              <a:bgClr>
                <a:schemeClr val="tx1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" name="Group 258"/>
            <p:cNvGrpSpPr>
              <a:grpSpLocks/>
            </p:cNvGrpSpPr>
            <p:nvPr/>
          </p:nvGrpSpPr>
          <p:grpSpPr bwMode="auto">
            <a:xfrm>
              <a:off x="523875" y="5589588"/>
              <a:ext cx="1871663" cy="871537"/>
              <a:chOff x="308" y="3516"/>
              <a:chExt cx="1216" cy="597"/>
            </a:xfrm>
          </p:grpSpPr>
          <p:sp>
            <p:nvSpPr>
              <p:cNvPr id="30" name="Rectangle 253"/>
              <p:cNvSpPr>
                <a:spLocks noChangeArrowheads="1"/>
              </p:cNvSpPr>
              <p:nvPr/>
            </p:nvSpPr>
            <p:spPr bwMode="auto">
              <a:xfrm rot="-335789">
                <a:off x="308" y="3516"/>
                <a:ext cx="1204" cy="579"/>
              </a:xfrm>
              <a:prstGeom prst="rect">
                <a:avLst/>
              </a:prstGeom>
              <a:solidFill>
                <a:srgbClr val="FFE8D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Rectangle 255"/>
              <p:cNvSpPr>
                <a:spLocks noChangeArrowheads="1"/>
              </p:cNvSpPr>
              <p:nvPr/>
            </p:nvSpPr>
            <p:spPr bwMode="auto">
              <a:xfrm rot="-232936">
                <a:off x="316" y="3521"/>
                <a:ext cx="1202" cy="578"/>
              </a:xfrm>
              <a:prstGeom prst="rect">
                <a:avLst/>
              </a:prstGeom>
              <a:solidFill>
                <a:srgbClr val="FFE8D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Rectangle 256"/>
              <p:cNvSpPr>
                <a:spLocks noChangeArrowheads="1"/>
              </p:cNvSpPr>
              <p:nvPr/>
            </p:nvSpPr>
            <p:spPr bwMode="auto">
              <a:xfrm rot="-166374">
                <a:off x="323" y="3535"/>
                <a:ext cx="1201" cy="578"/>
              </a:xfrm>
              <a:prstGeom prst="rect">
                <a:avLst/>
              </a:prstGeom>
              <a:solidFill>
                <a:srgbClr val="FFE8D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" name="AutoShape 257" descr="うろこ"/>
            <p:cNvSpPr>
              <a:spLocks noChangeArrowheads="1"/>
            </p:cNvSpPr>
            <p:nvPr/>
          </p:nvSpPr>
          <p:spPr bwMode="auto">
            <a:xfrm>
              <a:off x="452438" y="5661025"/>
              <a:ext cx="2016125" cy="936625"/>
            </a:xfrm>
            <a:prstGeom prst="roundRect">
              <a:avLst>
                <a:gd name="adj" fmla="val 5426"/>
              </a:avLst>
            </a:prstGeom>
            <a:pattFill prst="shingle">
              <a:fgClr>
                <a:srgbClr val="808080"/>
              </a:fgClr>
              <a:bgClr>
                <a:schemeClr val="tx1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259"/>
            <p:cNvSpPr>
              <a:spLocks noChangeArrowheads="1"/>
            </p:cNvSpPr>
            <p:nvPr/>
          </p:nvSpPr>
          <p:spPr bwMode="auto">
            <a:xfrm>
              <a:off x="523875" y="5697538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261"/>
            <p:cNvSpPr>
              <a:spLocks noChangeArrowheads="1"/>
            </p:cNvSpPr>
            <p:nvPr/>
          </p:nvSpPr>
          <p:spPr bwMode="auto">
            <a:xfrm>
              <a:off x="523875" y="57689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808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263" descr="うろこ"/>
            <p:cNvSpPr>
              <a:spLocks noChangeArrowheads="1"/>
            </p:cNvSpPr>
            <p:nvPr/>
          </p:nvSpPr>
          <p:spPr bwMode="auto">
            <a:xfrm>
              <a:off x="488950" y="5842000"/>
              <a:ext cx="900113" cy="503238"/>
            </a:xfrm>
            <a:prstGeom prst="roundRect">
              <a:avLst>
                <a:gd name="adj" fmla="val 8287"/>
              </a:avLst>
            </a:prstGeom>
            <a:pattFill prst="shingle">
              <a:fgClr>
                <a:srgbClr val="808080"/>
              </a:fgClr>
              <a:bgClr>
                <a:schemeClr val="tx1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267"/>
            <p:cNvSpPr>
              <a:spLocks noChangeArrowheads="1"/>
            </p:cNvSpPr>
            <p:nvPr/>
          </p:nvSpPr>
          <p:spPr bwMode="auto">
            <a:xfrm>
              <a:off x="523875" y="5913438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BE4AE"/>
                </a:gs>
                <a:gs pos="6500">
                  <a:srgbClr val="BD922A"/>
                </a:gs>
                <a:gs pos="10501">
                  <a:srgbClr val="BD922A"/>
                </a:gs>
                <a:gs pos="31500">
                  <a:srgbClr val="FBE4AE"/>
                </a:gs>
                <a:gs pos="33501">
                  <a:srgbClr val="BD922A"/>
                </a:gs>
                <a:gs pos="34500">
                  <a:srgbClr val="835E17"/>
                </a:gs>
                <a:gs pos="41000">
                  <a:srgbClr val="A28949"/>
                </a:gs>
                <a:gs pos="50000">
                  <a:srgbClr val="FAE3B7"/>
                </a:gs>
                <a:gs pos="59000">
                  <a:srgbClr val="A28949"/>
                </a:gs>
                <a:gs pos="65500">
                  <a:srgbClr val="835E17"/>
                </a:gs>
                <a:gs pos="66499">
                  <a:srgbClr val="BD922A"/>
                </a:gs>
                <a:gs pos="68500">
                  <a:srgbClr val="FBE4AE"/>
                </a:gs>
                <a:gs pos="89500">
                  <a:srgbClr val="BD922A"/>
                </a:gs>
                <a:gs pos="93500">
                  <a:srgbClr val="BD922A"/>
                </a:gs>
                <a:gs pos="100000">
                  <a:srgbClr val="FBE4AE"/>
                </a:gs>
              </a:gsLst>
              <a:lin ang="1890000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268"/>
            <p:cNvSpPr>
              <a:spLocks noChangeArrowheads="1"/>
            </p:cNvSpPr>
            <p:nvPr/>
          </p:nvSpPr>
          <p:spPr bwMode="auto">
            <a:xfrm>
              <a:off x="523875" y="5984875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269" descr="うろこ"/>
            <p:cNvSpPr>
              <a:spLocks noChangeArrowheads="1"/>
            </p:cNvSpPr>
            <p:nvPr/>
          </p:nvSpPr>
          <p:spPr bwMode="auto">
            <a:xfrm>
              <a:off x="488950" y="6057900"/>
              <a:ext cx="900113" cy="503238"/>
            </a:xfrm>
            <a:prstGeom prst="roundRect">
              <a:avLst>
                <a:gd name="adj" fmla="val 8287"/>
              </a:avLst>
            </a:prstGeom>
            <a:pattFill prst="shingle">
              <a:fgClr>
                <a:srgbClr val="808080"/>
              </a:fgClr>
              <a:bgClr>
                <a:schemeClr val="tx1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270"/>
            <p:cNvSpPr>
              <a:spLocks noChangeArrowheads="1"/>
            </p:cNvSpPr>
            <p:nvPr/>
          </p:nvSpPr>
          <p:spPr bwMode="auto">
            <a:xfrm>
              <a:off x="1566863" y="5697538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99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271"/>
            <p:cNvSpPr>
              <a:spLocks noChangeArrowheads="1"/>
            </p:cNvSpPr>
            <p:nvPr/>
          </p:nvSpPr>
          <p:spPr bwMode="auto">
            <a:xfrm>
              <a:off x="1566863" y="57689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272" descr="うろこ"/>
            <p:cNvSpPr>
              <a:spLocks noChangeArrowheads="1"/>
            </p:cNvSpPr>
            <p:nvPr/>
          </p:nvSpPr>
          <p:spPr bwMode="auto">
            <a:xfrm>
              <a:off x="1531938" y="5842000"/>
              <a:ext cx="900112" cy="503238"/>
            </a:xfrm>
            <a:prstGeom prst="roundRect">
              <a:avLst>
                <a:gd name="adj" fmla="val 8287"/>
              </a:avLst>
            </a:prstGeom>
            <a:pattFill prst="shingle">
              <a:fgClr>
                <a:srgbClr val="808080"/>
              </a:fgClr>
              <a:bgClr>
                <a:schemeClr val="tx1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273"/>
            <p:cNvSpPr>
              <a:spLocks noChangeArrowheads="1"/>
            </p:cNvSpPr>
            <p:nvPr/>
          </p:nvSpPr>
          <p:spPr bwMode="auto">
            <a:xfrm>
              <a:off x="1566863" y="5913438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274"/>
            <p:cNvSpPr>
              <a:spLocks noChangeArrowheads="1"/>
            </p:cNvSpPr>
            <p:nvPr/>
          </p:nvSpPr>
          <p:spPr bwMode="auto">
            <a:xfrm>
              <a:off x="1566863" y="59848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3333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275" descr="うろこ"/>
            <p:cNvSpPr>
              <a:spLocks noChangeArrowheads="1"/>
            </p:cNvSpPr>
            <p:nvPr/>
          </p:nvSpPr>
          <p:spPr bwMode="auto">
            <a:xfrm>
              <a:off x="1531938" y="6057900"/>
              <a:ext cx="900112" cy="503238"/>
            </a:xfrm>
            <a:prstGeom prst="roundRect">
              <a:avLst>
                <a:gd name="adj" fmla="val 8287"/>
              </a:avLst>
            </a:prstGeom>
            <a:pattFill prst="shingle">
              <a:fgClr>
                <a:srgbClr val="808080"/>
              </a:fgClr>
              <a:bgClr>
                <a:schemeClr val="tx1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9209" y="3268164"/>
            <a:ext cx="1583557" cy="790575"/>
            <a:chOff x="415925" y="5589588"/>
            <a:chExt cx="2089150" cy="1042987"/>
          </a:xfrm>
        </p:grpSpPr>
        <p:sp>
          <p:nvSpPr>
            <p:cNvPr id="34" name="AutoShape 248" descr="うろこ"/>
            <p:cNvSpPr>
              <a:spLocks noChangeArrowheads="1"/>
            </p:cNvSpPr>
            <p:nvPr/>
          </p:nvSpPr>
          <p:spPr bwMode="auto">
            <a:xfrm>
              <a:off x="415925" y="5624513"/>
              <a:ext cx="2089150" cy="1008062"/>
            </a:xfrm>
            <a:prstGeom prst="roundRect">
              <a:avLst>
                <a:gd name="adj" fmla="val 5426"/>
              </a:avLst>
            </a:prstGeom>
            <a:pattFill prst="smConfetti">
              <a:fgClr>
                <a:srgbClr val="FF6600"/>
              </a:fgClr>
              <a:bgClr>
                <a:srgbClr val="C0000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" name="Group 258"/>
            <p:cNvGrpSpPr>
              <a:grpSpLocks/>
            </p:cNvGrpSpPr>
            <p:nvPr/>
          </p:nvGrpSpPr>
          <p:grpSpPr bwMode="auto">
            <a:xfrm>
              <a:off x="523875" y="5589588"/>
              <a:ext cx="1871663" cy="871537"/>
              <a:chOff x="308" y="3516"/>
              <a:chExt cx="1216" cy="597"/>
            </a:xfrm>
          </p:grpSpPr>
          <p:sp>
            <p:nvSpPr>
              <p:cNvPr id="49" name="Rectangle 253"/>
              <p:cNvSpPr>
                <a:spLocks noChangeArrowheads="1"/>
              </p:cNvSpPr>
              <p:nvPr/>
            </p:nvSpPr>
            <p:spPr bwMode="auto">
              <a:xfrm rot="-335789">
                <a:off x="308" y="3516"/>
                <a:ext cx="1204" cy="579"/>
              </a:xfrm>
              <a:prstGeom prst="rect">
                <a:avLst/>
              </a:prstGeom>
              <a:solidFill>
                <a:srgbClr val="FFE8D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255"/>
              <p:cNvSpPr>
                <a:spLocks noChangeArrowheads="1"/>
              </p:cNvSpPr>
              <p:nvPr/>
            </p:nvSpPr>
            <p:spPr bwMode="auto">
              <a:xfrm rot="-232936">
                <a:off x="316" y="3521"/>
                <a:ext cx="1202" cy="578"/>
              </a:xfrm>
              <a:prstGeom prst="rect">
                <a:avLst/>
              </a:prstGeom>
              <a:solidFill>
                <a:srgbClr val="FFE8D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256"/>
              <p:cNvSpPr>
                <a:spLocks noChangeArrowheads="1"/>
              </p:cNvSpPr>
              <p:nvPr/>
            </p:nvSpPr>
            <p:spPr bwMode="auto">
              <a:xfrm rot="-166374">
                <a:off x="323" y="3535"/>
                <a:ext cx="1201" cy="578"/>
              </a:xfrm>
              <a:prstGeom prst="rect">
                <a:avLst/>
              </a:prstGeom>
              <a:solidFill>
                <a:srgbClr val="FFE8D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" name="AutoShape 257" descr="うろこ"/>
            <p:cNvSpPr>
              <a:spLocks noChangeArrowheads="1"/>
            </p:cNvSpPr>
            <p:nvPr/>
          </p:nvSpPr>
          <p:spPr bwMode="auto">
            <a:xfrm>
              <a:off x="452438" y="5661025"/>
              <a:ext cx="2016125" cy="936625"/>
            </a:xfrm>
            <a:prstGeom prst="roundRect">
              <a:avLst>
                <a:gd name="adj" fmla="val 5426"/>
              </a:avLst>
            </a:prstGeom>
            <a:pattFill prst="smConfetti">
              <a:fgClr>
                <a:srgbClr val="FF660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259"/>
            <p:cNvSpPr>
              <a:spLocks noChangeArrowheads="1"/>
            </p:cNvSpPr>
            <p:nvPr/>
          </p:nvSpPr>
          <p:spPr bwMode="auto">
            <a:xfrm>
              <a:off x="523875" y="5697538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AutoShape 261"/>
            <p:cNvSpPr>
              <a:spLocks noChangeArrowheads="1"/>
            </p:cNvSpPr>
            <p:nvPr/>
          </p:nvSpPr>
          <p:spPr bwMode="auto">
            <a:xfrm>
              <a:off x="523875" y="57689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808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AutoShape 263" descr="うろこ"/>
            <p:cNvSpPr>
              <a:spLocks noChangeArrowheads="1"/>
            </p:cNvSpPr>
            <p:nvPr/>
          </p:nvSpPr>
          <p:spPr bwMode="auto">
            <a:xfrm>
              <a:off x="488950" y="5842000"/>
              <a:ext cx="900113" cy="503238"/>
            </a:xfrm>
            <a:prstGeom prst="roundRect">
              <a:avLst>
                <a:gd name="adj" fmla="val 8287"/>
              </a:avLst>
            </a:prstGeom>
            <a:pattFill prst="smConfetti">
              <a:fgClr>
                <a:srgbClr val="FF6600"/>
              </a:fgClr>
              <a:bgClr>
                <a:srgbClr val="C0000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267"/>
            <p:cNvSpPr>
              <a:spLocks noChangeArrowheads="1"/>
            </p:cNvSpPr>
            <p:nvPr/>
          </p:nvSpPr>
          <p:spPr bwMode="auto">
            <a:xfrm>
              <a:off x="523875" y="5913438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BE4AE"/>
                </a:gs>
                <a:gs pos="6500">
                  <a:srgbClr val="BD922A"/>
                </a:gs>
                <a:gs pos="10501">
                  <a:srgbClr val="BD922A"/>
                </a:gs>
                <a:gs pos="31500">
                  <a:srgbClr val="FBE4AE"/>
                </a:gs>
                <a:gs pos="33501">
                  <a:srgbClr val="BD922A"/>
                </a:gs>
                <a:gs pos="34500">
                  <a:srgbClr val="835E17"/>
                </a:gs>
                <a:gs pos="41000">
                  <a:srgbClr val="A28949"/>
                </a:gs>
                <a:gs pos="50000">
                  <a:srgbClr val="FAE3B7"/>
                </a:gs>
                <a:gs pos="59000">
                  <a:srgbClr val="A28949"/>
                </a:gs>
                <a:gs pos="65500">
                  <a:srgbClr val="835E17"/>
                </a:gs>
                <a:gs pos="66499">
                  <a:srgbClr val="BD922A"/>
                </a:gs>
                <a:gs pos="68500">
                  <a:srgbClr val="FBE4AE"/>
                </a:gs>
                <a:gs pos="89500">
                  <a:srgbClr val="BD922A"/>
                </a:gs>
                <a:gs pos="93500">
                  <a:srgbClr val="BD922A"/>
                </a:gs>
                <a:gs pos="100000">
                  <a:srgbClr val="FBE4AE"/>
                </a:gs>
              </a:gsLst>
              <a:lin ang="1890000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268"/>
            <p:cNvSpPr>
              <a:spLocks noChangeArrowheads="1"/>
            </p:cNvSpPr>
            <p:nvPr/>
          </p:nvSpPr>
          <p:spPr bwMode="auto">
            <a:xfrm>
              <a:off x="523875" y="5984875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269" descr="うろこ"/>
            <p:cNvSpPr>
              <a:spLocks noChangeArrowheads="1"/>
            </p:cNvSpPr>
            <p:nvPr/>
          </p:nvSpPr>
          <p:spPr bwMode="auto">
            <a:xfrm>
              <a:off x="488950" y="6057900"/>
              <a:ext cx="900113" cy="503238"/>
            </a:xfrm>
            <a:prstGeom prst="roundRect">
              <a:avLst>
                <a:gd name="adj" fmla="val 8287"/>
              </a:avLst>
            </a:prstGeom>
            <a:pattFill prst="smConfetti">
              <a:fgClr>
                <a:srgbClr val="FF6600"/>
              </a:fgClr>
              <a:bgClr>
                <a:srgbClr val="C0000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270"/>
            <p:cNvSpPr>
              <a:spLocks noChangeArrowheads="1"/>
            </p:cNvSpPr>
            <p:nvPr/>
          </p:nvSpPr>
          <p:spPr bwMode="auto">
            <a:xfrm>
              <a:off x="1566863" y="5697538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99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271"/>
            <p:cNvSpPr>
              <a:spLocks noChangeArrowheads="1"/>
            </p:cNvSpPr>
            <p:nvPr/>
          </p:nvSpPr>
          <p:spPr bwMode="auto">
            <a:xfrm>
              <a:off x="1566863" y="57689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272" descr="うろこ"/>
            <p:cNvSpPr>
              <a:spLocks noChangeArrowheads="1"/>
            </p:cNvSpPr>
            <p:nvPr/>
          </p:nvSpPr>
          <p:spPr bwMode="auto">
            <a:xfrm>
              <a:off x="1531938" y="5842000"/>
              <a:ext cx="900112" cy="503238"/>
            </a:xfrm>
            <a:prstGeom prst="roundRect">
              <a:avLst>
                <a:gd name="adj" fmla="val 8287"/>
              </a:avLst>
            </a:prstGeom>
            <a:pattFill prst="smConfetti">
              <a:fgClr>
                <a:srgbClr val="FF6600"/>
              </a:fgClr>
              <a:bgClr>
                <a:srgbClr val="C0000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273"/>
            <p:cNvSpPr>
              <a:spLocks noChangeArrowheads="1"/>
            </p:cNvSpPr>
            <p:nvPr/>
          </p:nvSpPr>
          <p:spPr bwMode="auto">
            <a:xfrm>
              <a:off x="1566863" y="5913438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274"/>
            <p:cNvSpPr>
              <a:spLocks noChangeArrowheads="1"/>
            </p:cNvSpPr>
            <p:nvPr/>
          </p:nvSpPr>
          <p:spPr bwMode="auto">
            <a:xfrm>
              <a:off x="1566863" y="59848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3333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275" descr="うろこ"/>
            <p:cNvSpPr>
              <a:spLocks noChangeArrowheads="1"/>
            </p:cNvSpPr>
            <p:nvPr/>
          </p:nvSpPr>
          <p:spPr bwMode="auto">
            <a:xfrm>
              <a:off x="1531938" y="6057900"/>
              <a:ext cx="900112" cy="503238"/>
            </a:xfrm>
            <a:prstGeom prst="roundRect">
              <a:avLst>
                <a:gd name="adj" fmla="val 8287"/>
              </a:avLst>
            </a:prstGeom>
            <a:pattFill prst="smConfetti">
              <a:fgClr>
                <a:srgbClr val="FF6600"/>
              </a:fgClr>
              <a:bgClr>
                <a:srgbClr val="C0000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419209" y="5150230"/>
            <a:ext cx="1583557" cy="790575"/>
            <a:chOff x="415925" y="5589588"/>
            <a:chExt cx="2089150" cy="1042987"/>
          </a:xfrm>
        </p:grpSpPr>
        <p:sp>
          <p:nvSpPr>
            <p:cNvPr id="53" name="AutoShape 248" descr="うろこ"/>
            <p:cNvSpPr>
              <a:spLocks noChangeArrowheads="1"/>
            </p:cNvSpPr>
            <p:nvPr/>
          </p:nvSpPr>
          <p:spPr bwMode="auto">
            <a:xfrm>
              <a:off x="415925" y="5624513"/>
              <a:ext cx="2089150" cy="1008062"/>
            </a:xfrm>
            <a:prstGeom prst="roundRect">
              <a:avLst>
                <a:gd name="adj" fmla="val 5426"/>
              </a:avLst>
            </a:prstGeom>
            <a:pattFill prst="plaid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" name="Group 258"/>
            <p:cNvGrpSpPr>
              <a:grpSpLocks/>
            </p:cNvGrpSpPr>
            <p:nvPr/>
          </p:nvGrpSpPr>
          <p:grpSpPr bwMode="auto">
            <a:xfrm>
              <a:off x="523875" y="5589588"/>
              <a:ext cx="1871663" cy="871537"/>
              <a:chOff x="308" y="3516"/>
              <a:chExt cx="1216" cy="597"/>
            </a:xfrm>
          </p:grpSpPr>
          <p:sp>
            <p:nvSpPr>
              <p:cNvPr id="68" name="Rectangle 253"/>
              <p:cNvSpPr>
                <a:spLocks noChangeArrowheads="1"/>
              </p:cNvSpPr>
              <p:nvPr/>
            </p:nvSpPr>
            <p:spPr bwMode="auto">
              <a:xfrm rot="-335789">
                <a:off x="308" y="3516"/>
                <a:ext cx="1204" cy="579"/>
              </a:xfrm>
              <a:prstGeom prst="rect">
                <a:avLst/>
              </a:prstGeom>
              <a:solidFill>
                <a:srgbClr val="FFE8D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Rectangle 255"/>
              <p:cNvSpPr>
                <a:spLocks noChangeArrowheads="1"/>
              </p:cNvSpPr>
              <p:nvPr/>
            </p:nvSpPr>
            <p:spPr bwMode="auto">
              <a:xfrm rot="-232936">
                <a:off x="316" y="3521"/>
                <a:ext cx="1202" cy="578"/>
              </a:xfrm>
              <a:prstGeom prst="rect">
                <a:avLst/>
              </a:prstGeom>
              <a:solidFill>
                <a:srgbClr val="FFE8D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256"/>
              <p:cNvSpPr>
                <a:spLocks noChangeArrowheads="1"/>
              </p:cNvSpPr>
              <p:nvPr/>
            </p:nvSpPr>
            <p:spPr bwMode="auto">
              <a:xfrm rot="-166374">
                <a:off x="323" y="3535"/>
                <a:ext cx="1201" cy="578"/>
              </a:xfrm>
              <a:prstGeom prst="rect">
                <a:avLst/>
              </a:prstGeom>
              <a:solidFill>
                <a:srgbClr val="FFE8D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" name="AutoShape 257" descr="うろこ"/>
            <p:cNvSpPr>
              <a:spLocks noChangeArrowheads="1"/>
            </p:cNvSpPr>
            <p:nvPr/>
          </p:nvSpPr>
          <p:spPr bwMode="auto">
            <a:xfrm>
              <a:off x="452438" y="5661025"/>
              <a:ext cx="2016125" cy="936625"/>
            </a:xfrm>
            <a:prstGeom prst="roundRect">
              <a:avLst>
                <a:gd name="adj" fmla="val 5426"/>
              </a:avLst>
            </a:prstGeom>
            <a:pattFill prst="plaid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259"/>
            <p:cNvSpPr>
              <a:spLocks noChangeArrowheads="1"/>
            </p:cNvSpPr>
            <p:nvPr/>
          </p:nvSpPr>
          <p:spPr bwMode="auto">
            <a:xfrm>
              <a:off x="523875" y="5697538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261"/>
            <p:cNvSpPr>
              <a:spLocks noChangeArrowheads="1"/>
            </p:cNvSpPr>
            <p:nvPr/>
          </p:nvSpPr>
          <p:spPr bwMode="auto">
            <a:xfrm>
              <a:off x="523875" y="57689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808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263" descr="うろこ"/>
            <p:cNvSpPr>
              <a:spLocks noChangeArrowheads="1"/>
            </p:cNvSpPr>
            <p:nvPr/>
          </p:nvSpPr>
          <p:spPr bwMode="auto">
            <a:xfrm>
              <a:off x="488950" y="5842000"/>
              <a:ext cx="900113" cy="503238"/>
            </a:xfrm>
            <a:prstGeom prst="roundRect">
              <a:avLst>
                <a:gd name="adj" fmla="val 8287"/>
              </a:avLst>
            </a:prstGeom>
            <a:pattFill prst="plaid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267"/>
            <p:cNvSpPr>
              <a:spLocks noChangeArrowheads="1"/>
            </p:cNvSpPr>
            <p:nvPr/>
          </p:nvSpPr>
          <p:spPr bwMode="auto">
            <a:xfrm>
              <a:off x="523875" y="5913438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BE4AE"/>
                </a:gs>
                <a:gs pos="6500">
                  <a:srgbClr val="BD922A"/>
                </a:gs>
                <a:gs pos="10501">
                  <a:srgbClr val="BD922A"/>
                </a:gs>
                <a:gs pos="31500">
                  <a:srgbClr val="FBE4AE"/>
                </a:gs>
                <a:gs pos="33501">
                  <a:srgbClr val="BD922A"/>
                </a:gs>
                <a:gs pos="34500">
                  <a:srgbClr val="835E17"/>
                </a:gs>
                <a:gs pos="41000">
                  <a:srgbClr val="A28949"/>
                </a:gs>
                <a:gs pos="50000">
                  <a:srgbClr val="FAE3B7"/>
                </a:gs>
                <a:gs pos="59000">
                  <a:srgbClr val="A28949"/>
                </a:gs>
                <a:gs pos="65500">
                  <a:srgbClr val="835E17"/>
                </a:gs>
                <a:gs pos="66499">
                  <a:srgbClr val="BD922A"/>
                </a:gs>
                <a:gs pos="68500">
                  <a:srgbClr val="FBE4AE"/>
                </a:gs>
                <a:gs pos="89500">
                  <a:srgbClr val="BD922A"/>
                </a:gs>
                <a:gs pos="93500">
                  <a:srgbClr val="BD922A"/>
                </a:gs>
                <a:gs pos="100000">
                  <a:srgbClr val="FBE4AE"/>
                </a:gs>
              </a:gsLst>
              <a:lin ang="1890000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268"/>
            <p:cNvSpPr>
              <a:spLocks noChangeArrowheads="1"/>
            </p:cNvSpPr>
            <p:nvPr/>
          </p:nvSpPr>
          <p:spPr bwMode="auto">
            <a:xfrm>
              <a:off x="523875" y="5984875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269" descr="うろこ"/>
            <p:cNvSpPr>
              <a:spLocks noChangeArrowheads="1"/>
            </p:cNvSpPr>
            <p:nvPr/>
          </p:nvSpPr>
          <p:spPr bwMode="auto">
            <a:xfrm>
              <a:off x="488950" y="6057900"/>
              <a:ext cx="900113" cy="503238"/>
            </a:xfrm>
            <a:prstGeom prst="roundRect">
              <a:avLst>
                <a:gd name="adj" fmla="val 8287"/>
              </a:avLst>
            </a:prstGeom>
            <a:pattFill prst="plaid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270"/>
            <p:cNvSpPr>
              <a:spLocks noChangeArrowheads="1"/>
            </p:cNvSpPr>
            <p:nvPr/>
          </p:nvSpPr>
          <p:spPr bwMode="auto">
            <a:xfrm>
              <a:off x="1566863" y="5697538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99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271"/>
            <p:cNvSpPr>
              <a:spLocks noChangeArrowheads="1"/>
            </p:cNvSpPr>
            <p:nvPr/>
          </p:nvSpPr>
          <p:spPr bwMode="auto">
            <a:xfrm>
              <a:off x="1566863" y="57689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272" descr="うろこ"/>
            <p:cNvSpPr>
              <a:spLocks noChangeArrowheads="1"/>
            </p:cNvSpPr>
            <p:nvPr/>
          </p:nvSpPr>
          <p:spPr bwMode="auto">
            <a:xfrm>
              <a:off x="1531938" y="5842000"/>
              <a:ext cx="900112" cy="503238"/>
            </a:xfrm>
            <a:prstGeom prst="roundRect">
              <a:avLst>
                <a:gd name="adj" fmla="val 8287"/>
              </a:avLst>
            </a:prstGeom>
            <a:pattFill prst="plaid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273"/>
            <p:cNvSpPr>
              <a:spLocks noChangeArrowheads="1"/>
            </p:cNvSpPr>
            <p:nvPr/>
          </p:nvSpPr>
          <p:spPr bwMode="auto">
            <a:xfrm>
              <a:off x="1566863" y="5913438"/>
              <a:ext cx="828675" cy="431800"/>
            </a:xfrm>
            <a:prstGeom prst="roundRect">
              <a:avLst>
                <a:gd name="adj" fmla="val 5514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274"/>
            <p:cNvSpPr>
              <a:spLocks noChangeArrowheads="1"/>
            </p:cNvSpPr>
            <p:nvPr/>
          </p:nvSpPr>
          <p:spPr bwMode="auto">
            <a:xfrm>
              <a:off x="1566863" y="5984875"/>
              <a:ext cx="828675" cy="431800"/>
            </a:xfrm>
            <a:prstGeom prst="roundRect">
              <a:avLst>
                <a:gd name="adj" fmla="val 5514"/>
              </a:avLst>
            </a:prstGeom>
            <a:solidFill>
              <a:srgbClr val="3333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AutoShape 275" descr="うろこ"/>
            <p:cNvSpPr>
              <a:spLocks noChangeArrowheads="1"/>
            </p:cNvSpPr>
            <p:nvPr/>
          </p:nvSpPr>
          <p:spPr bwMode="auto">
            <a:xfrm>
              <a:off x="1531938" y="6057900"/>
              <a:ext cx="900112" cy="503238"/>
            </a:xfrm>
            <a:prstGeom prst="roundRect">
              <a:avLst>
                <a:gd name="adj" fmla="val 8287"/>
              </a:avLst>
            </a:prstGeom>
            <a:pattFill prst="plaid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270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312270" y="4806442"/>
            <a:ext cx="1530170" cy="1445735"/>
            <a:chOff x="452500" y="3014509"/>
            <a:chExt cx="1530170" cy="1445735"/>
          </a:xfrm>
        </p:grpSpPr>
        <p:sp>
          <p:nvSpPr>
            <p:cNvPr id="72" name="円/楕円 196"/>
            <p:cNvSpPr/>
            <p:nvPr/>
          </p:nvSpPr>
          <p:spPr bwMode="auto">
            <a:xfrm>
              <a:off x="452500" y="315023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196"/>
            <p:cNvSpPr/>
            <p:nvPr/>
          </p:nvSpPr>
          <p:spPr bwMode="auto">
            <a:xfrm>
              <a:off x="452500" y="315896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196"/>
            <p:cNvSpPr/>
            <p:nvPr/>
          </p:nvSpPr>
          <p:spPr bwMode="auto">
            <a:xfrm>
              <a:off x="452500" y="3250409"/>
              <a:ext cx="1530170" cy="1209835"/>
            </a:xfrm>
            <a:custGeom>
              <a:avLst/>
              <a:gdLst>
                <a:gd name="connsiteX0" fmla="*/ 0 w 1305145"/>
                <a:gd name="connsiteY0" fmla="*/ 677344 h 1354688"/>
                <a:gd name="connsiteX1" fmla="*/ 652573 w 1305145"/>
                <a:gd name="connsiteY1" fmla="*/ 0 h 1354688"/>
                <a:gd name="connsiteX2" fmla="*/ 1305146 w 1305145"/>
                <a:gd name="connsiteY2" fmla="*/ 677344 h 1354688"/>
                <a:gd name="connsiteX3" fmla="*/ 652573 w 1305145"/>
                <a:gd name="connsiteY3" fmla="*/ 1354688 h 1354688"/>
                <a:gd name="connsiteX4" fmla="*/ 0 w 1305145"/>
                <a:gd name="connsiteY4" fmla="*/ 677344 h 1354688"/>
                <a:gd name="connsiteX0" fmla="*/ 4 w 1305150"/>
                <a:gd name="connsiteY0" fmla="*/ 677344 h 1204828"/>
                <a:gd name="connsiteX1" fmla="*/ 652577 w 1305150"/>
                <a:gd name="connsiteY1" fmla="*/ 0 h 1204828"/>
                <a:gd name="connsiteX2" fmla="*/ 1305150 w 1305150"/>
                <a:gd name="connsiteY2" fmla="*/ 677344 h 1204828"/>
                <a:gd name="connsiteX3" fmla="*/ 660197 w 1305150"/>
                <a:gd name="connsiteY3" fmla="*/ 1204828 h 1204828"/>
                <a:gd name="connsiteX4" fmla="*/ 4 w 1305150"/>
                <a:gd name="connsiteY4" fmla="*/ 677344 h 1204828"/>
                <a:gd name="connsiteX0" fmla="*/ 1528 w 1306674"/>
                <a:gd name="connsiteY0" fmla="*/ 677344 h 1204828"/>
                <a:gd name="connsiteX1" fmla="*/ 654101 w 1306674"/>
                <a:gd name="connsiteY1" fmla="*/ 0 h 1204828"/>
                <a:gd name="connsiteX2" fmla="*/ 1306674 w 1306674"/>
                <a:gd name="connsiteY2" fmla="*/ 677344 h 1204828"/>
                <a:gd name="connsiteX3" fmla="*/ 661721 w 1306674"/>
                <a:gd name="connsiteY3" fmla="*/ 1204828 h 1204828"/>
                <a:gd name="connsiteX4" fmla="*/ 1528 w 1306674"/>
                <a:gd name="connsiteY4" fmla="*/ 677344 h 1204828"/>
                <a:gd name="connsiteX0" fmla="*/ 12 w 1305158"/>
                <a:gd name="connsiteY0" fmla="*/ 811964 h 1339448"/>
                <a:gd name="connsiteX1" fmla="*/ 647505 w 1305158"/>
                <a:gd name="connsiteY1" fmla="*/ 0 h 1339448"/>
                <a:gd name="connsiteX2" fmla="*/ 1305158 w 1305158"/>
                <a:gd name="connsiteY2" fmla="*/ 811964 h 1339448"/>
                <a:gd name="connsiteX3" fmla="*/ 660205 w 1305158"/>
                <a:gd name="connsiteY3" fmla="*/ 1339448 h 1339448"/>
                <a:gd name="connsiteX4" fmla="*/ 12 w 1305158"/>
                <a:gd name="connsiteY4" fmla="*/ 811964 h 1339448"/>
                <a:gd name="connsiteX0" fmla="*/ 21 w 1305167"/>
                <a:gd name="connsiteY0" fmla="*/ 811964 h 1339448"/>
                <a:gd name="connsiteX1" fmla="*/ 647514 w 1305167"/>
                <a:gd name="connsiteY1" fmla="*/ 0 h 1339448"/>
                <a:gd name="connsiteX2" fmla="*/ 1305167 w 1305167"/>
                <a:gd name="connsiteY2" fmla="*/ 811964 h 1339448"/>
                <a:gd name="connsiteX3" fmla="*/ 660214 w 1305167"/>
                <a:gd name="connsiteY3" fmla="*/ 1339448 h 1339448"/>
                <a:gd name="connsiteX4" fmla="*/ 21 w 1305167"/>
                <a:gd name="connsiteY4" fmla="*/ 811964 h 133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167" h="1339448">
                  <a:moveTo>
                    <a:pt x="21" y="811964"/>
                  </a:moveTo>
                  <a:cubicBezTo>
                    <a:pt x="2984" y="408383"/>
                    <a:pt x="287108" y="0"/>
                    <a:pt x="647514" y="0"/>
                  </a:cubicBezTo>
                  <a:cubicBezTo>
                    <a:pt x="1007920" y="0"/>
                    <a:pt x="1305167" y="437877"/>
                    <a:pt x="1305167" y="811964"/>
                  </a:cubicBezTo>
                  <a:cubicBezTo>
                    <a:pt x="1305167" y="1186051"/>
                    <a:pt x="1020620" y="1339448"/>
                    <a:pt x="660214" y="1339448"/>
                  </a:cubicBezTo>
                  <a:cubicBezTo>
                    <a:pt x="299808" y="1339448"/>
                    <a:pt x="-2942" y="1215545"/>
                    <a:pt x="21" y="811964"/>
                  </a:cubicBezTo>
                  <a:close/>
                </a:path>
              </a:pathLst>
            </a:custGeom>
            <a:pattFill prst="shingle">
              <a:fgClr>
                <a:srgbClr val="FF33CC"/>
              </a:fgClr>
              <a:bgClr>
                <a:srgbClr val="C000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1039110" y="3014509"/>
              <a:ext cx="180020" cy="1800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1232150" y="3014509"/>
              <a:ext cx="180020" cy="1800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4142910" y="1442438"/>
            <a:ext cx="1655762" cy="708025"/>
            <a:chOff x="4142910" y="1442438"/>
            <a:chExt cx="1655762" cy="708025"/>
          </a:xfrm>
        </p:grpSpPr>
        <p:grpSp>
          <p:nvGrpSpPr>
            <p:cNvPr id="77" name="Group 268"/>
            <p:cNvGrpSpPr>
              <a:grpSpLocks/>
            </p:cNvGrpSpPr>
            <p:nvPr/>
          </p:nvGrpSpPr>
          <p:grpSpPr bwMode="auto">
            <a:xfrm rot="-564357">
              <a:off x="4274672" y="1442438"/>
              <a:ext cx="1439863" cy="249238"/>
              <a:chOff x="580" y="572"/>
              <a:chExt cx="907" cy="157"/>
            </a:xfrm>
          </p:grpSpPr>
          <p:sp>
            <p:nvSpPr>
              <p:cNvPr id="78" name="Rectangle 269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270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0" name="Group 265"/>
            <p:cNvGrpSpPr>
              <a:grpSpLocks/>
            </p:cNvGrpSpPr>
            <p:nvPr/>
          </p:nvGrpSpPr>
          <p:grpSpPr bwMode="auto">
            <a:xfrm rot="-260304">
              <a:off x="4287372" y="1451963"/>
              <a:ext cx="1439863" cy="249238"/>
              <a:chOff x="580" y="572"/>
              <a:chExt cx="907" cy="157"/>
            </a:xfrm>
          </p:grpSpPr>
          <p:sp>
            <p:nvSpPr>
              <p:cNvPr id="81" name="Rectangle 266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Rectangle 267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3" name="Group 264"/>
            <p:cNvGrpSpPr>
              <a:grpSpLocks/>
            </p:cNvGrpSpPr>
            <p:nvPr/>
          </p:nvGrpSpPr>
          <p:grpSpPr bwMode="auto">
            <a:xfrm rot="-130401">
              <a:off x="4287372" y="1480538"/>
              <a:ext cx="1439863" cy="249238"/>
              <a:chOff x="580" y="572"/>
              <a:chExt cx="907" cy="157"/>
            </a:xfrm>
          </p:grpSpPr>
          <p:sp>
            <p:nvSpPr>
              <p:cNvPr id="84" name="Rectangle 261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262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" name="AutoShape 271"/>
            <p:cNvSpPr>
              <a:spLocks noChangeArrowheads="1"/>
            </p:cNvSpPr>
            <p:nvPr/>
          </p:nvSpPr>
          <p:spPr bwMode="auto">
            <a:xfrm>
              <a:off x="4142910" y="1502763"/>
              <a:ext cx="1655762" cy="647700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rgbClr val="99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AutoShape 273"/>
            <p:cNvSpPr>
              <a:spLocks noChangeArrowheads="1"/>
            </p:cNvSpPr>
            <p:nvPr/>
          </p:nvSpPr>
          <p:spPr bwMode="auto">
            <a:xfrm>
              <a:off x="4161960" y="1528163"/>
              <a:ext cx="1611312" cy="600075"/>
            </a:xfrm>
            <a:prstGeom prst="roundRect">
              <a:avLst>
                <a:gd name="adj" fmla="val 5394"/>
              </a:avLst>
            </a:prstGeom>
            <a:noFill/>
            <a:ln w="317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4142910" y="3266158"/>
            <a:ext cx="1655762" cy="708025"/>
            <a:chOff x="4142910" y="3266158"/>
            <a:chExt cx="1655762" cy="708025"/>
          </a:xfrm>
        </p:grpSpPr>
        <p:grpSp>
          <p:nvGrpSpPr>
            <p:cNvPr id="88" name="Group 268"/>
            <p:cNvGrpSpPr>
              <a:grpSpLocks/>
            </p:cNvGrpSpPr>
            <p:nvPr/>
          </p:nvGrpSpPr>
          <p:grpSpPr bwMode="auto">
            <a:xfrm rot="-564357">
              <a:off x="4274672" y="3266158"/>
              <a:ext cx="1439863" cy="249238"/>
              <a:chOff x="580" y="572"/>
              <a:chExt cx="907" cy="157"/>
            </a:xfrm>
          </p:grpSpPr>
          <p:sp>
            <p:nvSpPr>
              <p:cNvPr id="89" name="Rectangle 269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Rectangle 270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" name="Group 265"/>
            <p:cNvGrpSpPr>
              <a:grpSpLocks/>
            </p:cNvGrpSpPr>
            <p:nvPr/>
          </p:nvGrpSpPr>
          <p:grpSpPr bwMode="auto">
            <a:xfrm rot="-260304">
              <a:off x="4287372" y="3275683"/>
              <a:ext cx="1439863" cy="249238"/>
              <a:chOff x="580" y="572"/>
              <a:chExt cx="907" cy="157"/>
            </a:xfrm>
          </p:grpSpPr>
          <p:sp>
            <p:nvSpPr>
              <p:cNvPr id="92" name="Rectangle 266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Rectangle 267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4" name="Group 264"/>
            <p:cNvGrpSpPr>
              <a:grpSpLocks/>
            </p:cNvGrpSpPr>
            <p:nvPr/>
          </p:nvGrpSpPr>
          <p:grpSpPr bwMode="auto">
            <a:xfrm rot="-130401">
              <a:off x="4287372" y="3304258"/>
              <a:ext cx="1439863" cy="249238"/>
              <a:chOff x="580" y="572"/>
              <a:chExt cx="907" cy="157"/>
            </a:xfrm>
          </p:grpSpPr>
          <p:sp>
            <p:nvSpPr>
              <p:cNvPr id="95" name="Rectangle 261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262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7" name="AutoShape 271"/>
            <p:cNvSpPr>
              <a:spLocks noChangeArrowheads="1"/>
            </p:cNvSpPr>
            <p:nvPr/>
          </p:nvSpPr>
          <p:spPr bwMode="auto">
            <a:xfrm>
              <a:off x="4142910" y="3326483"/>
              <a:ext cx="1655762" cy="647700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AutoShape 273"/>
            <p:cNvSpPr>
              <a:spLocks noChangeArrowheads="1"/>
            </p:cNvSpPr>
            <p:nvPr/>
          </p:nvSpPr>
          <p:spPr bwMode="auto">
            <a:xfrm>
              <a:off x="4161960" y="3351883"/>
              <a:ext cx="1611312" cy="600075"/>
            </a:xfrm>
            <a:prstGeom prst="roundRect">
              <a:avLst>
                <a:gd name="adj" fmla="val 5394"/>
              </a:avLst>
            </a:prstGeom>
            <a:noFill/>
            <a:ln w="317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4142910" y="5100038"/>
            <a:ext cx="1655762" cy="708025"/>
            <a:chOff x="4142910" y="5100038"/>
            <a:chExt cx="1655762" cy="708025"/>
          </a:xfrm>
        </p:grpSpPr>
        <p:grpSp>
          <p:nvGrpSpPr>
            <p:cNvPr id="99" name="Group 268"/>
            <p:cNvGrpSpPr>
              <a:grpSpLocks/>
            </p:cNvGrpSpPr>
            <p:nvPr/>
          </p:nvGrpSpPr>
          <p:grpSpPr bwMode="auto">
            <a:xfrm rot="-564357">
              <a:off x="4274672" y="5100038"/>
              <a:ext cx="1439863" cy="249238"/>
              <a:chOff x="580" y="572"/>
              <a:chExt cx="907" cy="157"/>
            </a:xfrm>
          </p:grpSpPr>
          <p:sp>
            <p:nvSpPr>
              <p:cNvPr id="100" name="Rectangle 269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Rectangle 270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" name="Group 265"/>
            <p:cNvGrpSpPr>
              <a:grpSpLocks/>
            </p:cNvGrpSpPr>
            <p:nvPr/>
          </p:nvGrpSpPr>
          <p:grpSpPr bwMode="auto">
            <a:xfrm rot="-260304">
              <a:off x="4287372" y="5109563"/>
              <a:ext cx="1439863" cy="249238"/>
              <a:chOff x="580" y="572"/>
              <a:chExt cx="907" cy="157"/>
            </a:xfrm>
          </p:grpSpPr>
          <p:sp>
            <p:nvSpPr>
              <p:cNvPr id="103" name="Rectangle 266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267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5" name="Group 264"/>
            <p:cNvGrpSpPr>
              <a:grpSpLocks/>
            </p:cNvGrpSpPr>
            <p:nvPr/>
          </p:nvGrpSpPr>
          <p:grpSpPr bwMode="auto">
            <a:xfrm rot="-130401">
              <a:off x="4287372" y="5138138"/>
              <a:ext cx="1439863" cy="249238"/>
              <a:chOff x="580" y="572"/>
              <a:chExt cx="907" cy="157"/>
            </a:xfrm>
          </p:grpSpPr>
          <p:sp>
            <p:nvSpPr>
              <p:cNvPr id="106" name="Rectangle 261"/>
              <p:cNvSpPr>
                <a:spLocks noChangeArrowheads="1"/>
              </p:cNvSpPr>
              <p:nvPr/>
            </p:nvSpPr>
            <p:spPr bwMode="auto">
              <a:xfrm>
                <a:off x="580" y="572"/>
                <a:ext cx="907" cy="137"/>
              </a:xfrm>
              <a:prstGeom prst="rect">
                <a:avLst/>
              </a:prstGeom>
              <a:solidFill>
                <a:srgbClr val="A9B89A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262"/>
              <p:cNvSpPr>
                <a:spLocks noChangeArrowheads="1"/>
              </p:cNvSpPr>
              <p:nvPr/>
            </p:nvSpPr>
            <p:spPr bwMode="auto">
              <a:xfrm>
                <a:off x="606" y="592"/>
                <a:ext cx="857" cy="137"/>
              </a:xfrm>
              <a:prstGeom prst="rect">
                <a:avLst/>
              </a:prstGeom>
              <a:solidFill>
                <a:srgbClr val="FFE6CD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8" name="AutoShape 271"/>
            <p:cNvSpPr>
              <a:spLocks noChangeArrowheads="1"/>
            </p:cNvSpPr>
            <p:nvPr/>
          </p:nvSpPr>
          <p:spPr bwMode="auto">
            <a:xfrm>
              <a:off x="4142910" y="5160363"/>
              <a:ext cx="1655762" cy="647700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CC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AutoShape 273"/>
            <p:cNvSpPr>
              <a:spLocks noChangeArrowheads="1"/>
            </p:cNvSpPr>
            <p:nvPr/>
          </p:nvSpPr>
          <p:spPr bwMode="auto">
            <a:xfrm>
              <a:off x="4161960" y="5185763"/>
              <a:ext cx="1611312" cy="600075"/>
            </a:xfrm>
            <a:prstGeom prst="roundRect">
              <a:avLst>
                <a:gd name="adj" fmla="val 5394"/>
              </a:avLst>
            </a:prstGeom>
            <a:noFill/>
            <a:ln w="317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6219345" y="1259688"/>
            <a:ext cx="1230941" cy="1025031"/>
            <a:chOff x="6303150" y="3333788"/>
            <a:chExt cx="863600" cy="719138"/>
          </a:xfrm>
        </p:grpSpPr>
        <p:sp>
          <p:nvSpPr>
            <p:cNvPr id="113" name="AutoShape 275"/>
            <p:cNvSpPr>
              <a:spLocks noChangeArrowheads="1"/>
            </p:cNvSpPr>
            <p:nvPr/>
          </p:nvSpPr>
          <p:spPr bwMode="auto">
            <a:xfrm>
              <a:off x="6303150" y="3333788"/>
              <a:ext cx="863600" cy="719138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" name="AutoShape 277"/>
            <p:cNvSpPr>
              <a:spLocks noChangeArrowheads="1"/>
            </p:cNvSpPr>
            <p:nvPr/>
          </p:nvSpPr>
          <p:spPr bwMode="auto">
            <a:xfrm>
              <a:off x="6333313" y="3362363"/>
              <a:ext cx="803275" cy="663575"/>
            </a:xfrm>
            <a:prstGeom prst="roundRect">
              <a:avLst>
                <a:gd name="adj" fmla="val 5394"/>
              </a:avLst>
            </a:prstGeom>
            <a:noFill/>
            <a:ln w="317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Oval 278"/>
            <p:cNvSpPr>
              <a:spLocks noChangeArrowheads="1"/>
            </p:cNvSpPr>
            <p:nvPr/>
          </p:nvSpPr>
          <p:spPr bwMode="auto">
            <a:xfrm>
              <a:off x="6684150" y="3392526"/>
              <a:ext cx="101600" cy="101600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38039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7833403" y="1178929"/>
            <a:ext cx="1693863" cy="1154112"/>
            <a:chOff x="7833403" y="1178929"/>
            <a:chExt cx="1693863" cy="1154112"/>
          </a:xfrm>
        </p:grpSpPr>
        <p:sp>
          <p:nvSpPr>
            <p:cNvPr id="116" name="Freeform 283"/>
            <p:cNvSpPr>
              <a:spLocks/>
            </p:cNvSpPr>
            <p:nvPr/>
          </p:nvSpPr>
          <p:spPr bwMode="auto">
            <a:xfrm>
              <a:off x="7833403" y="1186866"/>
              <a:ext cx="1303338" cy="958850"/>
            </a:xfrm>
            <a:custGeom>
              <a:avLst/>
              <a:gdLst>
                <a:gd name="T0" fmla="*/ 14 w 821"/>
                <a:gd name="T1" fmla="*/ 248 h 604"/>
                <a:gd name="T2" fmla="*/ 7 w 821"/>
                <a:gd name="T3" fmla="*/ 294 h 604"/>
                <a:gd name="T4" fmla="*/ 0 w 821"/>
                <a:gd name="T5" fmla="*/ 328 h 604"/>
                <a:gd name="T6" fmla="*/ 356 w 821"/>
                <a:gd name="T7" fmla="*/ 597 h 604"/>
                <a:gd name="T8" fmla="*/ 383 w 821"/>
                <a:gd name="T9" fmla="*/ 604 h 604"/>
                <a:gd name="T10" fmla="*/ 418 w 821"/>
                <a:gd name="T11" fmla="*/ 584 h 604"/>
                <a:gd name="T12" fmla="*/ 821 w 821"/>
                <a:gd name="T13" fmla="*/ 204 h 604"/>
                <a:gd name="T14" fmla="*/ 821 w 821"/>
                <a:gd name="T15" fmla="*/ 184 h 604"/>
                <a:gd name="T16" fmla="*/ 806 w 821"/>
                <a:gd name="T17" fmla="*/ 161 h 604"/>
                <a:gd name="T18" fmla="*/ 457 w 821"/>
                <a:gd name="T19" fmla="*/ 3 h 604"/>
                <a:gd name="T20" fmla="*/ 438 w 821"/>
                <a:gd name="T21" fmla="*/ 0 h 604"/>
                <a:gd name="T22" fmla="*/ 415 w 821"/>
                <a:gd name="T23" fmla="*/ 8 h 604"/>
                <a:gd name="T24" fmla="*/ 14 w 821"/>
                <a:gd name="T25" fmla="*/ 2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1" h="604">
                  <a:moveTo>
                    <a:pt x="14" y="248"/>
                  </a:moveTo>
                  <a:lnTo>
                    <a:pt x="7" y="294"/>
                  </a:lnTo>
                  <a:lnTo>
                    <a:pt x="0" y="328"/>
                  </a:lnTo>
                  <a:lnTo>
                    <a:pt x="356" y="597"/>
                  </a:lnTo>
                  <a:lnTo>
                    <a:pt x="383" y="604"/>
                  </a:lnTo>
                  <a:lnTo>
                    <a:pt x="418" y="584"/>
                  </a:lnTo>
                  <a:lnTo>
                    <a:pt x="821" y="204"/>
                  </a:lnTo>
                  <a:lnTo>
                    <a:pt x="821" y="184"/>
                  </a:lnTo>
                  <a:lnTo>
                    <a:pt x="806" y="161"/>
                  </a:lnTo>
                  <a:lnTo>
                    <a:pt x="457" y="3"/>
                  </a:lnTo>
                  <a:lnTo>
                    <a:pt x="438" y="0"/>
                  </a:lnTo>
                  <a:lnTo>
                    <a:pt x="415" y="8"/>
                  </a:lnTo>
                  <a:lnTo>
                    <a:pt x="14" y="248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Freeform 284"/>
            <p:cNvSpPr>
              <a:spLocks/>
            </p:cNvSpPr>
            <p:nvPr/>
          </p:nvSpPr>
          <p:spPr bwMode="auto">
            <a:xfrm rot="20700000">
              <a:off x="7879441" y="1205916"/>
              <a:ext cx="1270000" cy="811213"/>
            </a:xfrm>
            <a:custGeom>
              <a:avLst/>
              <a:gdLst>
                <a:gd name="T0" fmla="*/ 43 w 2365"/>
                <a:gd name="T1" fmla="*/ 279 h 1249"/>
                <a:gd name="T2" fmla="*/ 0 w 2365"/>
                <a:gd name="T3" fmla="*/ 313 h 1249"/>
                <a:gd name="T4" fmla="*/ 14 w 2365"/>
                <a:gd name="T5" fmla="*/ 375 h 1249"/>
                <a:gd name="T6" fmla="*/ 792 w 2365"/>
                <a:gd name="T7" fmla="*/ 1211 h 1249"/>
                <a:gd name="T8" fmla="*/ 874 w 2365"/>
                <a:gd name="T9" fmla="*/ 1249 h 1249"/>
                <a:gd name="T10" fmla="*/ 965 w 2365"/>
                <a:gd name="T11" fmla="*/ 1235 h 1249"/>
                <a:gd name="T12" fmla="*/ 2351 w 2365"/>
                <a:gd name="T13" fmla="*/ 725 h 1249"/>
                <a:gd name="T14" fmla="*/ 2365 w 2365"/>
                <a:gd name="T15" fmla="*/ 677 h 1249"/>
                <a:gd name="T16" fmla="*/ 2341 w 2365"/>
                <a:gd name="T17" fmla="*/ 614 h 1249"/>
                <a:gd name="T18" fmla="*/ 1468 w 2365"/>
                <a:gd name="T19" fmla="*/ 19 h 1249"/>
                <a:gd name="T20" fmla="*/ 1415 w 2365"/>
                <a:gd name="T21" fmla="*/ 0 h 1249"/>
                <a:gd name="T22" fmla="*/ 1343 w 2365"/>
                <a:gd name="T23" fmla="*/ 5 h 1249"/>
                <a:gd name="T24" fmla="*/ 43 w 2365"/>
                <a:gd name="T25" fmla="*/ 27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65" h="1249">
                  <a:moveTo>
                    <a:pt x="43" y="279"/>
                  </a:moveTo>
                  <a:lnTo>
                    <a:pt x="0" y="313"/>
                  </a:lnTo>
                  <a:lnTo>
                    <a:pt x="14" y="375"/>
                  </a:lnTo>
                  <a:lnTo>
                    <a:pt x="792" y="1211"/>
                  </a:lnTo>
                  <a:lnTo>
                    <a:pt x="874" y="1249"/>
                  </a:lnTo>
                  <a:lnTo>
                    <a:pt x="965" y="1235"/>
                  </a:lnTo>
                  <a:lnTo>
                    <a:pt x="2351" y="725"/>
                  </a:lnTo>
                  <a:lnTo>
                    <a:pt x="2365" y="677"/>
                  </a:lnTo>
                  <a:lnTo>
                    <a:pt x="2341" y="614"/>
                  </a:lnTo>
                  <a:lnTo>
                    <a:pt x="1468" y="19"/>
                  </a:lnTo>
                  <a:lnTo>
                    <a:pt x="1415" y="0"/>
                  </a:lnTo>
                  <a:lnTo>
                    <a:pt x="1343" y="5"/>
                  </a:lnTo>
                  <a:lnTo>
                    <a:pt x="43" y="279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Freeform 285"/>
            <p:cNvSpPr>
              <a:spLocks/>
            </p:cNvSpPr>
            <p:nvPr/>
          </p:nvSpPr>
          <p:spPr bwMode="auto">
            <a:xfrm rot="20700000">
              <a:off x="8082641" y="1178929"/>
              <a:ext cx="1052512" cy="714375"/>
            </a:xfrm>
            <a:custGeom>
              <a:avLst/>
              <a:gdLst>
                <a:gd name="T0" fmla="*/ 48 w 1957"/>
                <a:gd name="T1" fmla="*/ 140 h 1100"/>
                <a:gd name="T2" fmla="*/ 9 w 1957"/>
                <a:gd name="T3" fmla="*/ 174 h 1100"/>
                <a:gd name="T4" fmla="*/ 0 w 1957"/>
                <a:gd name="T5" fmla="*/ 227 h 1100"/>
                <a:gd name="T6" fmla="*/ 883 w 1957"/>
                <a:gd name="T7" fmla="*/ 1062 h 1100"/>
                <a:gd name="T8" fmla="*/ 936 w 1957"/>
                <a:gd name="T9" fmla="*/ 1091 h 1100"/>
                <a:gd name="T10" fmla="*/ 989 w 1957"/>
                <a:gd name="T11" fmla="*/ 1100 h 1100"/>
                <a:gd name="T12" fmla="*/ 1943 w 1957"/>
                <a:gd name="T13" fmla="*/ 725 h 1100"/>
                <a:gd name="T14" fmla="*/ 1957 w 1957"/>
                <a:gd name="T15" fmla="*/ 677 h 1100"/>
                <a:gd name="T16" fmla="*/ 1933 w 1957"/>
                <a:gd name="T17" fmla="*/ 614 h 1100"/>
                <a:gd name="T18" fmla="*/ 1060 w 1957"/>
                <a:gd name="T19" fmla="*/ 19 h 1100"/>
                <a:gd name="T20" fmla="*/ 1007 w 1957"/>
                <a:gd name="T21" fmla="*/ 0 h 1100"/>
                <a:gd name="T22" fmla="*/ 935 w 1957"/>
                <a:gd name="T23" fmla="*/ 5 h 1100"/>
                <a:gd name="T24" fmla="*/ 48 w 1957"/>
                <a:gd name="T25" fmla="*/ 14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7" h="1100">
                  <a:moveTo>
                    <a:pt x="48" y="140"/>
                  </a:moveTo>
                  <a:lnTo>
                    <a:pt x="9" y="174"/>
                  </a:lnTo>
                  <a:lnTo>
                    <a:pt x="0" y="227"/>
                  </a:lnTo>
                  <a:lnTo>
                    <a:pt x="883" y="1062"/>
                  </a:lnTo>
                  <a:lnTo>
                    <a:pt x="936" y="1091"/>
                  </a:lnTo>
                  <a:lnTo>
                    <a:pt x="989" y="1100"/>
                  </a:lnTo>
                  <a:lnTo>
                    <a:pt x="1943" y="725"/>
                  </a:lnTo>
                  <a:lnTo>
                    <a:pt x="1957" y="677"/>
                  </a:lnTo>
                  <a:lnTo>
                    <a:pt x="1933" y="614"/>
                  </a:lnTo>
                  <a:lnTo>
                    <a:pt x="1060" y="19"/>
                  </a:lnTo>
                  <a:lnTo>
                    <a:pt x="1007" y="0"/>
                  </a:lnTo>
                  <a:lnTo>
                    <a:pt x="935" y="5"/>
                  </a:lnTo>
                  <a:lnTo>
                    <a:pt x="48" y="140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Line 288"/>
            <p:cNvSpPr>
              <a:spLocks noChangeShapeType="1"/>
            </p:cNvSpPr>
            <p:nvPr/>
          </p:nvSpPr>
          <p:spPr bwMode="auto">
            <a:xfrm>
              <a:off x="7877853" y="1685341"/>
              <a:ext cx="514350" cy="38735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" name="Oval 289"/>
            <p:cNvSpPr>
              <a:spLocks noChangeArrowheads="1"/>
            </p:cNvSpPr>
            <p:nvPr/>
          </p:nvSpPr>
          <p:spPr bwMode="auto">
            <a:xfrm rot="1026626">
              <a:off x="8346166" y="1551991"/>
              <a:ext cx="144462" cy="73025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38039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" name="Group 292"/>
            <p:cNvGrpSpPr>
              <a:grpSpLocks/>
            </p:cNvGrpSpPr>
            <p:nvPr/>
          </p:nvGrpSpPr>
          <p:grpSpPr bwMode="auto">
            <a:xfrm>
              <a:off x="9022441" y="1990141"/>
              <a:ext cx="230187" cy="152400"/>
              <a:chOff x="3211" y="1147"/>
              <a:chExt cx="227" cy="151"/>
            </a:xfrm>
          </p:grpSpPr>
          <p:sp>
            <p:nvSpPr>
              <p:cNvPr id="122" name="Oval 290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Oval 291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4" name="Group 293"/>
            <p:cNvGrpSpPr>
              <a:grpSpLocks/>
            </p:cNvGrpSpPr>
            <p:nvPr/>
          </p:nvGrpSpPr>
          <p:grpSpPr bwMode="auto">
            <a:xfrm>
              <a:off x="9238341" y="1758366"/>
              <a:ext cx="287337" cy="190500"/>
              <a:chOff x="3211" y="1147"/>
              <a:chExt cx="227" cy="151"/>
            </a:xfrm>
          </p:grpSpPr>
          <p:sp>
            <p:nvSpPr>
              <p:cNvPr id="125" name="Oval 294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Oval 295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7" name="Group 296"/>
            <p:cNvGrpSpPr>
              <a:grpSpLocks/>
            </p:cNvGrpSpPr>
            <p:nvPr/>
          </p:nvGrpSpPr>
          <p:grpSpPr bwMode="auto">
            <a:xfrm>
              <a:off x="8662078" y="1998079"/>
              <a:ext cx="288925" cy="190500"/>
              <a:chOff x="3211" y="1147"/>
              <a:chExt cx="227" cy="151"/>
            </a:xfrm>
          </p:grpSpPr>
          <p:sp>
            <p:nvSpPr>
              <p:cNvPr id="128" name="Oval 297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Oval 298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0" name="Group 299"/>
            <p:cNvGrpSpPr>
              <a:grpSpLocks/>
            </p:cNvGrpSpPr>
            <p:nvPr/>
          </p:nvGrpSpPr>
          <p:grpSpPr bwMode="auto">
            <a:xfrm>
              <a:off x="9238341" y="2142541"/>
              <a:ext cx="288925" cy="190500"/>
              <a:chOff x="3211" y="1147"/>
              <a:chExt cx="227" cy="151"/>
            </a:xfrm>
          </p:grpSpPr>
          <p:sp>
            <p:nvSpPr>
              <p:cNvPr id="131" name="Oval 300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301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5" name="グループ化 174"/>
          <p:cNvGrpSpPr/>
          <p:nvPr/>
        </p:nvGrpSpPr>
        <p:grpSpPr>
          <a:xfrm>
            <a:off x="6219345" y="3078328"/>
            <a:ext cx="1230941" cy="1025031"/>
            <a:chOff x="6219345" y="3078328"/>
            <a:chExt cx="1230941" cy="1025031"/>
          </a:xfrm>
        </p:grpSpPr>
        <p:sp>
          <p:nvSpPr>
            <p:cNvPr id="135" name="AutoShape 275"/>
            <p:cNvSpPr>
              <a:spLocks noChangeArrowheads="1"/>
            </p:cNvSpPr>
            <p:nvPr/>
          </p:nvSpPr>
          <p:spPr bwMode="auto">
            <a:xfrm>
              <a:off x="6219345" y="3078328"/>
              <a:ext cx="1230941" cy="1025031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277"/>
            <p:cNvSpPr>
              <a:spLocks noChangeArrowheads="1"/>
            </p:cNvSpPr>
            <p:nvPr/>
          </p:nvSpPr>
          <p:spPr bwMode="auto">
            <a:xfrm>
              <a:off x="6262338" y="3119058"/>
              <a:ext cx="1144956" cy="945834"/>
            </a:xfrm>
            <a:prstGeom prst="roundRect">
              <a:avLst>
                <a:gd name="adj" fmla="val 5394"/>
              </a:avLst>
            </a:prstGeom>
            <a:noFill/>
            <a:ln w="317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278"/>
            <p:cNvSpPr>
              <a:spLocks noChangeArrowheads="1"/>
            </p:cNvSpPr>
            <p:nvPr/>
          </p:nvSpPr>
          <p:spPr bwMode="auto">
            <a:xfrm>
              <a:off x="6762407" y="3162051"/>
              <a:ext cx="144817" cy="14481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38039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6" name="グループ化 175"/>
          <p:cNvGrpSpPr/>
          <p:nvPr/>
        </p:nvGrpSpPr>
        <p:grpSpPr>
          <a:xfrm>
            <a:off x="6219345" y="5023968"/>
            <a:ext cx="1230941" cy="1025031"/>
            <a:chOff x="6219345" y="5023968"/>
            <a:chExt cx="1230941" cy="1025031"/>
          </a:xfrm>
        </p:grpSpPr>
        <p:sp>
          <p:nvSpPr>
            <p:cNvPr id="138" name="AutoShape 275"/>
            <p:cNvSpPr>
              <a:spLocks noChangeArrowheads="1"/>
            </p:cNvSpPr>
            <p:nvPr/>
          </p:nvSpPr>
          <p:spPr bwMode="auto">
            <a:xfrm>
              <a:off x="6219345" y="5023968"/>
              <a:ext cx="1230941" cy="1025031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CC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277"/>
            <p:cNvSpPr>
              <a:spLocks noChangeArrowheads="1"/>
            </p:cNvSpPr>
            <p:nvPr/>
          </p:nvSpPr>
          <p:spPr bwMode="auto">
            <a:xfrm>
              <a:off x="6262338" y="5064698"/>
              <a:ext cx="1144956" cy="945834"/>
            </a:xfrm>
            <a:prstGeom prst="roundRect">
              <a:avLst>
                <a:gd name="adj" fmla="val 5394"/>
              </a:avLst>
            </a:prstGeom>
            <a:noFill/>
            <a:ln w="317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Oval 278"/>
            <p:cNvSpPr>
              <a:spLocks noChangeArrowheads="1"/>
            </p:cNvSpPr>
            <p:nvPr/>
          </p:nvSpPr>
          <p:spPr bwMode="auto">
            <a:xfrm>
              <a:off x="6762407" y="5107691"/>
              <a:ext cx="144817" cy="14481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38039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" name="グループ化 177"/>
          <p:cNvGrpSpPr/>
          <p:nvPr/>
        </p:nvGrpSpPr>
        <p:grpSpPr>
          <a:xfrm>
            <a:off x="7833403" y="3000110"/>
            <a:ext cx="1693863" cy="1154112"/>
            <a:chOff x="7833403" y="3000110"/>
            <a:chExt cx="1693863" cy="1154112"/>
          </a:xfrm>
        </p:grpSpPr>
        <p:sp>
          <p:nvSpPr>
            <p:cNvPr id="141" name="Freeform 283"/>
            <p:cNvSpPr>
              <a:spLocks/>
            </p:cNvSpPr>
            <p:nvPr/>
          </p:nvSpPr>
          <p:spPr bwMode="auto">
            <a:xfrm>
              <a:off x="7833403" y="3008047"/>
              <a:ext cx="1303338" cy="958850"/>
            </a:xfrm>
            <a:custGeom>
              <a:avLst/>
              <a:gdLst>
                <a:gd name="T0" fmla="*/ 14 w 821"/>
                <a:gd name="T1" fmla="*/ 248 h 604"/>
                <a:gd name="T2" fmla="*/ 7 w 821"/>
                <a:gd name="T3" fmla="*/ 294 h 604"/>
                <a:gd name="T4" fmla="*/ 0 w 821"/>
                <a:gd name="T5" fmla="*/ 328 h 604"/>
                <a:gd name="T6" fmla="*/ 356 w 821"/>
                <a:gd name="T7" fmla="*/ 597 h 604"/>
                <a:gd name="T8" fmla="*/ 383 w 821"/>
                <a:gd name="T9" fmla="*/ 604 h 604"/>
                <a:gd name="T10" fmla="*/ 418 w 821"/>
                <a:gd name="T11" fmla="*/ 584 h 604"/>
                <a:gd name="T12" fmla="*/ 821 w 821"/>
                <a:gd name="T13" fmla="*/ 204 h 604"/>
                <a:gd name="T14" fmla="*/ 821 w 821"/>
                <a:gd name="T15" fmla="*/ 184 h 604"/>
                <a:gd name="T16" fmla="*/ 806 w 821"/>
                <a:gd name="T17" fmla="*/ 161 h 604"/>
                <a:gd name="T18" fmla="*/ 457 w 821"/>
                <a:gd name="T19" fmla="*/ 3 h 604"/>
                <a:gd name="T20" fmla="*/ 438 w 821"/>
                <a:gd name="T21" fmla="*/ 0 h 604"/>
                <a:gd name="T22" fmla="*/ 415 w 821"/>
                <a:gd name="T23" fmla="*/ 8 h 604"/>
                <a:gd name="T24" fmla="*/ 14 w 821"/>
                <a:gd name="T25" fmla="*/ 2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1" h="604">
                  <a:moveTo>
                    <a:pt x="14" y="248"/>
                  </a:moveTo>
                  <a:lnTo>
                    <a:pt x="7" y="294"/>
                  </a:lnTo>
                  <a:lnTo>
                    <a:pt x="0" y="328"/>
                  </a:lnTo>
                  <a:lnTo>
                    <a:pt x="356" y="597"/>
                  </a:lnTo>
                  <a:lnTo>
                    <a:pt x="383" y="604"/>
                  </a:lnTo>
                  <a:lnTo>
                    <a:pt x="418" y="584"/>
                  </a:lnTo>
                  <a:lnTo>
                    <a:pt x="821" y="204"/>
                  </a:lnTo>
                  <a:lnTo>
                    <a:pt x="821" y="184"/>
                  </a:lnTo>
                  <a:lnTo>
                    <a:pt x="806" y="161"/>
                  </a:lnTo>
                  <a:lnTo>
                    <a:pt x="457" y="3"/>
                  </a:lnTo>
                  <a:lnTo>
                    <a:pt x="438" y="0"/>
                  </a:lnTo>
                  <a:lnTo>
                    <a:pt x="415" y="8"/>
                  </a:lnTo>
                  <a:lnTo>
                    <a:pt x="14" y="248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Freeform 284"/>
            <p:cNvSpPr>
              <a:spLocks/>
            </p:cNvSpPr>
            <p:nvPr/>
          </p:nvSpPr>
          <p:spPr bwMode="auto">
            <a:xfrm rot="20700000">
              <a:off x="7879441" y="3027097"/>
              <a:ext cx="1270000" cy="811213"/>
            </a:xfrm>
            <a:custGeom>
              <a:avLst/>
              <a:gdLst>
                <a:gd name="T0" fmla="*/ 43 w 2365"/>
                <a:gd name="T1" fmla="*/ 279 h 1249"/>
                <a:gd name="T2" fmla="*/ 0 w 2365"/>
                <a:gd name="T3" fmla="*/ 313 h 1249"/>
                <a:gd name="T4" fmla="*/ 14 w 2365"/>
                <a:gd name="T5" fmla="*/ 375 h 1249"/>
                <a:gd name="T6" fmla="*/ 792 w 2365"/>
                <a:gd name="T7" fmla="*/ 1211 h 1249"/>
                <a:gd name="T8" fmla="*/ 874 w 2365"/>
                <a:gd name="T9" fmla="*/ 1249 h 1249"/>
                <a:gd name="T10" fmla="*/ 965 w 2365"/>
                <a:gd name="T11" fmla="*/ 1235 h 1249"/>
                <a:gd name="T12" fmla="*/ 2351 w 2365"/>
                <a:gd name="T13" fmla="*/ 725 h 1249"/>
                <a:gd name="T14" fmla="*/ 2365 w 2365"/>
                <a:gd name="T15" fmla="*/ 677 h 1249"/>
                <a:gd name="T16" fmla="*/ 2341 w 2365"/>
                <a:gd name="T17" fmla="*/ 614 h 1249"/>
                <a:gd name="T18" fmla="*/ 1468 w 2365"/>
                <a:gd name="T19" fmla="*/ 19 h 1249"/>
                <a:gd name="T20" fmla="*/ 1415 w 2365"/>
                <a:gd name="T21" fmla="*/ 0 h 1249"/>
                <a:gd name="T22" fmla="*/ 1343 w 2365"/>
                <a:gd name="T23" fmla="*/ 5 h 1249"/>
                <a:gd name="T24" fmla="*/ 43 w 2365"/>
                <a:gd name="T25" fmla="*/ 27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65" h="1249">
                  <a:moveTo>
                    <a:pt x="43" y="279"/>
                  </a:moveTo>
                  <a:lnTo>
                    <a:pt x="0" y="313"/>
                  </a:lnTo>
                  <a:lnTo>
                    <a:pt x="14" y="375"/>
                  </a:lnTo>
                  <a:lnTo>
                    <a:pt x="792" y="1211"/>
                  </a:lnTo>
                  <a:lnTo>
                    <a:pt x="874" y="1249"/>
                  </a:lnTo>
                  <a:lnTo>
                    <a:pt x="965" y="1235"/>
                  </a:lnTo>
                  <a:lnTo>
                    <a:pt x="2351" y="725"/>
                  </a:lnTo>
                  <a:lnTo>
                    <a:pt x="2365" y="677"/>
                  </a:lnTo>
                  <a:lnTo>
                    <a:pt x="2341" y="614"/>
                  </a:lnTo>
                  <a:lnTo>
                    <a:pt x="1468" y="19"/>
                  </a:lnTo>
                  <a:lnTo>
                    <a:pt x="1415" y="0"/>
                  </a:lnTo>
                  <a:lnTo>
                    <a:pt x="1343" y="5"/>
                  </a:lnTo>
                  <a:lnTo>
                    <a:pt x="43" y="279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Freeform 285"/>
            <p:cNvSpPr>
              <a:spLocks/>
            </p:cNvSpPr>
            <p:nvPr/>
          </p:nvSpPr>
          <p:spPr bwMode="auto">
            <a:xfrm rot="20700000">
              <a:off x="8082641" y="3000110"/>
              <a:ext cx="1052512" cy="714375"/>
            </a:xfrm>
            <a:custGeom>
              <a:avLst/>
              <a:gdLst>
                <a:gd name="T0" fmla="*/ 48 w 1957"/>
                <a:gd name="T1" fmla="*/ 140 h 1100"/>
                <a:gd name="T2" fmla="*/ 9 w 1957"/>
                <a:gd name="T3" fmla="*/ 174 h 1100"/>
                <a:gd name="T4" fmla="*/ 0 w 1957"/>
                <a:gd name="T5" fmla="*/ 227 h 1100"/>
                <a:gd name="T6" fmla="*/ 883 w 1957"/>
                <a:gd name="T7" fmla="*/ 1062 h 1100"/>
                <a:gd name="T8" fmla="*/ 936 w 1957"/>
                <a:gd name="T9" fmla="*/ 1091 h 1100"/>
                <a:gd name="T10" fmla="*/ 989 w 1957"/>
                <a:gd name="T11" fmla="*/ 1100 h 1100"/>
                <a:gd name="T12" fmla="*/ 1943 w 1957"/>
                <a:gd name="T13" fmla="*/ 725 h 1100"/>
                <a:gd name="T14" fmla="*/ 1957 w 1957"/>
                <a:gd name="T15" fmla="*/ 677 h 1100"/>
                <a:gd name="T16" fmla="*/ 1933 w 1957"/>
                <a:gd name="T17" fmla="*/ 614 h 1100"/>
                <a:gd name="T18" fmla="*/ 1060 w 1957"/>
                <a:gd name="T19" fmla="*/ 19 h 1100"/>
                <a:gd name="T20" fmla="*/ 1007 w 1957"/>
                <a:gd name="T21" fmla="*/ 0 h 1100"/>
                <a:gd name="T22" fmla="*/ 935 w 1957"/>
                <a:gd name="T23" fmla="*/ 5 h 1100"/>
                <a:gd name="T24" fmla="*/ 48 w 1957"/>
                <a:gd name="T25" fmla="*/ 14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7" h="1100">
                  <a:moveTo>
                    <a:pt x="48" y="140"/>
                  </a:moveTo>
                  <a:lnTo>
                    <a:pt x="9" y="174"/>
                  </a:lnTo>
                  <a:lnTo>
                    <a:pt x="0" y="227"/>
                  </a:lnTo>
                  <a:lnTo>
                    <a:pt x="883" y="1062"/>
                  </a:lnTo>
                  <a:lnTo>
                    <a:pt x="936" y="1091"/>
                  </a:lnTo>
                  <a:lnTo>
                    <a:pt x="989" y="1100"/>
                  </a:lnTo>
                  <a:lnTo>
                    <a:pt x="1943" y="725"/>
                  </a:lnTo>
                  <a:lnTo>
                    <a:pt x="1957" y="677"/>
                  </a:lnTo>
                  <a:lnTo>
                    <a:pt x="1933" y="614"/>
                  </a:lnTo>
                  <a:lnTo>
                    <a:pt x="1060" y="19"/>
                  </a:lnTo>
                  <a:lnTo>
                    <a:pt x="1007" y="0"/>
                  </a:lnTo>
                  <a:lnTo>
                    <a:pt x="935" y="5"/>
                  </a:lnTo>
                  <a:lnTo>
                    <a:pt x="48" y="14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Line 288"/>
            <p:cNvSpPr>
              <a:spLocks noChangeShapeType="1"/>
            </p:cNvSpPr>
            <p:nvPr/>
          </p:nvSpPr>
          <p:spPr bwMode="auto">
            <a:xfrm>
              <a:off x="7877853" y="3506522"/>
              <a:ext cx="514350" cy="38735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" name="Oval 289"/>
            <p:cNvSpPr>
              <a:spLocks noChangeArrowheads="1"/>
            </p:cNvSpPr>
            <p:nvPr/>
          </p:nvSpPr>
          <p:spPr bwMode="auto">
            <a:xfrm rot="1026626">
              <a:off x="8346166" y="3373172"/>
              <a:ext cx="144462" cy="73025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38039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" name="Group 292"/>
            <p:cNvGrpSpPr>
              <a:grpSpLocks/>
            </p:cNvGrpSpPr>
            <p:nvPr/>
          </p:nvGrpSpPr>
          <p:grpSpPr bwMode="auto">
            <a:xfrm>
              <a:off x="9022441" y="3811322"/>
              <a:ext cx="230187" cy="152400"/>
              <a:chOff x="3211" y="1147"/>
              <a:chExt cx="227" cy="151"/>
            </a:xfrm>
          </p:grpSpPr>
          <p:sp>
            <p:nvSpPr>
              <p:cNvPr id="147" name="Oval 290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Oval 291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" name="Group 293"/>
            <p:cNvGrpSpPr>
              <a:grpSpLocks/>
            </p:cNvGrpSpPr>
            <p:nvPr/>
          </p:nvGrpSpPr>
          <p:grpSpPr bwMode="auto">
            <a:xfrm>
              <a:off x="9238341" y="3579547"/>
              <a:ext cx="287337" cy="190500"/>
              <a:chOff x="3211" y="1147"/>
              <a:chExt cx="227" cy="151"/>
            </a:xfrm>
          </p:grpSpPr>
          <p:sp>
            <p:nvSpPr>
              <p:cNvPr id="150" name="Oval 294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Oval 295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2" name="Group 296"/>
            <p:cNvGrpSpPr>
              <a:grpSpLocks/>
            </p:cNvGrpSpPr>
            <p:nvPr/>
          </p:nvGrpSpPr>
          <p:grpSpPr bwMode="auto">
            <a:xfrm>
              <a:off x="8662078" y="3819260"/>
              <a:ext cx="288925" cy="190500"/>
              <a:chOff x="3211" y="1147"/>
              <a:chExt cx="227" cy="151"/>
            </a:xfrm>
          </p:grpSpPr>
          <p:sp>
            <p:nvSpPr>
              <p:cNvPr id="153" name="Oval 297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Oval 298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5" name="Group 299"/>
            <p:cNvGrpSpPr>
              <a:grpSpLocks/>
            </p:cNvGrpSpPr>
            <p:nvPr/>
          </p:nvGrpSpPr>
          <p:grpSpPr bwMode="auto">
            <a:xfrm>
              <a:off x="9238341" y="3963722"/>
              <a:ext cx="288925" cy="190500"/>
              <a:chOff x="3211" y="1147"/>
              <a:chExt cx="227" cy="151"/>
            </a:xfrm>
          </p:grpSpPr>
          <p:sp>
            <p:nvSpPr>
              <p:cNvPr id="156" name="Oval 300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301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7" name="グループ化 176"/>
          <p:cNvGrpSpPr/>
          <p:nvPr/>
        </p:nvGrpSpPr>
        <p:grpSpPr>
          <a:xfrm>
            <a:off x="7833403" y="4912730"/>
            <a:ext cx="1693863" cy="1154112"/>
            <a:chOff x="7833403" y="4912730"/>
            <a:chExt cx="1693863" cy="1154112"/>
          </a:xfrm>
        </p:grpSpPr>
        <p:sp>
          <p:nvSpPr>
            <p:cNvPr id="158" name="Freeform 283"/>
            <p:cNvSpPr>
              <a:spLocks/>
            </p:cNvSpPr>
            <p:nvPr/>
          </p:nvSpPr>
          <p:spPr bwMode="auto">
            <a:xfrm>
              <a:off x="7833403" y="4920667"/>
              <a:ext cx="1303338" cy="958850"/>
            </a:xfrm>
            <a:custGeom>
              <a:avLst/>
              <a:gdLst>
                <a:gd name="T0" fmla="*/ 14 w 821"/>
                <a:gd name="T1" fmla="*/ 248 h 604"/>
                <a:gd name="T2" fmla="*/ 7 w 821"/>
                <a:gd name="T3" fmla="*/ 294 h 604"/>
                <a:gd name="T4" fmla="*/ 0 w 821"/>
                <a:gd name="T5" fmla="*/ 328 h 604"/>
                <a:gd name="T6" fmla="*/ 356 w 821"/>
                <a:gd name="T7" fmla="*/ 597 h 604"/>
                <a:gd name="T8" fmla="*/ 383 w 821"/>
                <a:gd name="T9" fmla="*/ 604 h 604"/>
                <a:gd name="T10" fmla="*/ 418 w 821"/>
                <a:gd name="T11" fmla="*/ 584 h 604"/>
                <a:gd name="T12" fmla="*/ 821 w 821"/>
                <a:gd name="T13" fmla="*/ 204 h 604"/>
                <a:gd name="T14" fmla="*/ 821 w 821"/>
                <a:gd name="T15" fmla="*/ 184 h 604"/>
                <a:gd name="T16" fmla="*/ 806 w 821"/>
                <a:gd name="T17" fmla="*/ 161 h 604"/>
                <a:gd name="T18" fmla="*/ 457 w 821"/>
                <a:gd name="T19" fmla="*/ 3 h 604"/>
                <a:gd name="T20" fmla="*/ 438 w 821"/>
                <a:gd name="T21" fmla="*/ 0 h 604"/>
                <a:gd name="T22" fmla="*/ 415 w 821"/>
                <a:gd name="T23" fmla="*/ 8 h 604"/>
                <a:gd name="T24" fmla="*/ 14 w 821"/>
                <a:gd name="T25" fmla="*/ 2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1" h="604">
                  <a:moveTo>
                    <a:pt x="14" y="248"/>
                  </a:moveTo>
                  <a:lnTo>
                    <a:pt x="7" y="294"/>
                  </a:lnTo>
                  <a:lnTo>
                    <a:pt x="0" y="328"/>
                  </a:lnTo>
                  <a:lnTo>
                    <a:pt x="356" y="597"/>
                  </a:lnTo>
                  <a:lnTo>
                    <a:pt x="383" y="604"/>
                  </a:lnTo>
                  <a:lnTo>
                    <a:pt x="418" y="584"/>
                  </a:lnTo>
                  <a:lnTo>
                    <a:pt x="821" y="204"/>
                  </a:lnTo>
                  <a:lnTo>
                    <a:pt x="821" y="184"/>
                  </a:lnTo>
                  <a:lnTo>
                    <a:pt x="806" y="161"/>
                  </a:lnTo>
                  <a:lnTo>
                    <a:pt x="457" y="3"/>
                  </a:lnTo>
                  <a:lnTo>
                    <a:pt x="438" y="0"/>
                  </a:lnTo>
                  <a:lnTo>
                    <a:pt x="415" y="8"/>
                  </a:lnTo>
                  <a:lnTo>
                    <a:pt x="14" y="248"/>
                  </a:lnTo>
                  <a:close/>
                </a:path>
              </a:pathLst>
            </a:custGeom>
            <a:gradFill rotWithShape="1">
              <a:gsLst>
                <a:gs pos="0">
                  <a:srgbClr val="FFC000"/>
                </a:gs>
                <a:gs pos="100000">
                  <a:srgbClr val="CC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Freeform 284"/>
            <p:cNvSpPr>
              <a:spLocks/>
            </p:cNvSpPr>
            <p:nvPr/>
          </p:nvSpPr>
          <p:spPr bwMode="auto">
            <a:xfrm rot="20700000">
              <a:off x="7879441" y="4939717"/>
              <a:ext cx="1270000" cy="811213"/>
            </a:xfrm>
            <a:custGeom>
              <a:avLst/>
              <a:gdLst>
                <a:gd name="T0" fmla="*/ 43 w 2365"/>
                <a:gd name="T1" fmla="*/ 279 h 1249"/>
                <a:gd name="T2" fmla="*/ 0 w 2365"/>
                <a:gd name="T3" fmla="*/ 313 h 1249"/>
                <a:gd name="T4" fmla="*/ 14 w 2365"/>
                <a:gd name="T5" fmla="*/ 375 h 1249"/>
                <a:gd name="T6" fmla="*/ 792 w 2365"/>
                <a:gd name="T7" fmla="*/ 1211 h 1249"/>
                <a:gd name="T8" fmla="*/ 874 w 2365"/>
                <a:gd name="T9" fmla="*/ 1249 h 1249"/>
                <a:gd name="T10" fmla="*/ 965 w 2365"/>
                <a:gd name="T11" fmla="*/ 1235 h 1249"/>
                <a:gd name="T12" fmla="*/ 2351 w 2365"/>
                <a:gd name="T13" fmla="*/ 725 h 1249"/>
                <a:gd name="T14" fmla="*/ 2365 w 2365"/>
                <a:gd name="T15" fmla="*/ 677 h 1249"/>
                <a:gd name="T16" fmla="*/ 2341 w 2365"/>
                <a:gd name="T17" fmla="*/ 614 h 1249"/>
                <a:gd name="T18" fmla="*/ 1468 w 2365"/>
                <a:gd name="T19" fmla="*/ 19 h 1249"/>
                <a:gd name="T20" fmla="*/ 1415 w 2365"/>
                <a:gd name="T21" fmla="*/ 0 h 1249"/>
                <a:gd name="T22" fmla="*/ 1343 w 2365"/>
                <a:gd name="T23" fmla="*/ 5 h 1249"/>
                <a:gd name="T24" fmla="*/ 43 w 2365"/>
                <a:gd name="T25" fmla="*/ 27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65" h="1249">
                  <a:moveTo>
                    <a:pt x="43" y="279"/>
                  </a:moveTo>
                  <a:lnTo>
                    <a:pt x="0" y="313"/>
                  </a:lnTo>
                  <a:lnTo>
                    <a:pt x="14" y="375"/>
                  </a:lnTo>
                  <a:lnTo>
                    <a:pt x="792" y="1211"/>
                  </a:lnTo>
                  <a:lnTo>
                    <a:pt x="874" y="1249"/>
                  </a:lnTo>
                  <a:lnTo>
                    <a:pt x="965" y="1235"/>
                  </a:lnTo>
                  <a:lnTo>
                    <a:pt x="2351" y="725"/>
                  </a:lnTo>
                  <a:lnTo>
                    <a:pt x="2365" y="677"/>
                  </a:lnTo>
                  <a:lnTo>
                    <a:pt x="2341" y="614"/>
                  </a:lnTo>
                  <a:lnTo>
                    <a:pt x="1468" y="19"/>
                  </a:lnTo>
                  <a:lnTo>
                    <a:pt x="1415" y="0"/>
                  </a:lnTo>
                  <a:lnTo>
                    <a:pt x="1343" y="5"/>
                  </a:lnTo>
                  <a:lnTo>
                    <a:pt x="43" y="279"/>
                  </a:lnTo>
                  <a:close/>
                </a:path>
              </a:pathLst>
            </a:custGeom>
            <a:gradFill rotWithShape="1">
              <a:gsLst>
                <a:gs pos="0">
                  <a:srgbClr val="FFC000"/>
                </a:gs>
                <a:gs pos="100000">
                  <a:srgbClr val="CC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Freeform 285"/>
            <p:cNvSpPr>
              <a:spLocks/>
            </p:cNvSpPr>
            <p:nvPr/>
          </p:nvSpPr>
          <p:spPr bwMode="auto">
            <a:xfrm rot="20700000">
              <a:off x="8082641" y="4912730"/>
              <a:ext cx="1052512" cy="714375"/>
            </a:xfrm>
            <a:custGeom>
              <a:avLst/>
              <a:gdLst>
                <a:gd name="T0" fmla="*/ 48 w 1957"/>
                <a:gd name="T1" fmla="*/ 140 h 1100"/>
                <a:gd name="T2" fmla="*/ 9 w 1957"/>
                <a:gd name="T3" fmla="*/ 174 h 1100"/>
                <a:gd name="T4" fmla="*/ 0 w 1957"/>
                <a:gd name="T5" fmla="*/ 227 h 1100"/>
                <a:gd name="T6" fmla="*/ 883 w 1957"/>
                <a:gd name="T7" fmla="*/ 1062 h 1100"/>
                <a:gd name="T8" fmla="*/ 936 w 1957"/>
                <a:gd name="T9" fmla="*/ 1091 h 1100"/>
                <a:gd name="T10" fmla="*/ 989 w 1957"/>
                <a:gd name="T11" fmla="*/ 1100 h 1100"/>
                <a:gd name="T12" fmla="*/ 1943 w 1957"/>
                <a:gd name="T13" fmla="*/ 725 h 1100"/>
                <a:gd name="T14" fmla="*/ 1957 w 1957"/>
                <a:gd name="T15" fmla="*/ 677 h 1100"/>
                <a:gd name="T16" fmla="*/ 1933 w 1957"/>
                <a:gd name="T17" fmla="*/ 614 h 1100"/>
                <a:gd name="T18" fmla="*/ 1060 w 1957"/>
                <a:gd name="T19" fmla="*/ 19 h 1100"/>
                <a:gd name="T20" fmla="*/ 1007 w 1957"/>
                <a:gd name="T21" fmla="*/ 0 h 1100"/>
                <a:gd name="T22" fmla="*/ 935 w 1957"/>
                <a:gd name="T23" fmla="*/ 5 h 1100"/>
                <a:gd name="T24" fmla="*/ 48 w 1957"/>
                <a:gd name="T25" fmla="*/ 14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7" h="1100">
                  <a:moveTo>
                    <a:pt x="48" y="140"/>
                  </a:moveTo>
                  <a:lnTo>
                    <a:pt x="9" y="174"/>
                  </a:lnTo>
                  <a:lnTo>
                    <a:pt x="0" y="227"/>
                  </a:lnTo>
                  <a:lnTo>
                    <a:pt x="883" y="1062"/>
                  </a:lnTo>
                  <a:lnTo>
                    <a:pt x="936" y="1091"/>
                  </a:lnTo>
                  <a:lnTo>
                    <a:pt x="989" y="1100"/>
                  </a:lnTo>
                  <a:lnTo>
                    <a:pt x="1943" y="725"/>
                  </a:lnTo>
                  <a:lnTo>
                    <a:pt x="1957" y="677"/>
                  </a:lnTo>
                  <a:lnTo>
                    <a:pt x="1933" y="614"/>
                  </a:lnTo>
                  <a:lnTo>
                    <a:pt x="1060" y="19"/>
                  </a:lnTo>
                  <a:lnTo>
                    <a:pt x="1007" y="0"/>
                  </a:lnTo>
                  <a:lnTo>
                    <a:pt x="935" y="5"/>
                  </a:lnTo>
                  <a:lnTo>
                    <a:pt x="48" y="140"/>
                  </a:lnTo>
                  <a:close/>
                </a:path>
              </a:pathLst>
            </a:custGeom>
            <a:gradFill rotWithShape="1">
              <a:gsLst>
                <a:gs pos="0">
                  <a:srgbClr val="FFC000"/>
                </a:gs>
                <a:gs pos="100000">
                  <a:srgbClr val="CC9900"/>
                </a:gs>
              </a:gsLst>
              <a:lin ang="5400000" scaled="1"/>
            </a:gradFill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Line 288"/>
            <p:cNvSpPr>
              <a:spLocks noChangeShapeType="1"/>
            </p:cNvSpPr>
            <p:nvPr/>
          </p:nvSpPr>
          <p:spPr bwMode="auto">
            <a:xfrm>
              <a:off x="7877853" y="5419142"/>
              <a:ext cx="514350" cy="38735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2" name="Oval 289"/>
            <p:cNvSpPr>
              <a:spLocks noChangeArrowheads="1"/>
            </p:cNvSpPr>
            <p:nvPr/>
          </p:nvSpPr>
          <p:spPr bwMode="auto">
            <a:xfrm rot="1026626">
              <a:off x="8346166" y="5285792"/>
              <a:ext cx="144462" cy="73025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38039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3" name="Group 292"/>
            <p:cNvGrpSpPr>
              <a:grpSpLocks/>
            </p:cNvGrpSpPr>
            <p:nvPr/>
          </p:nvGrpSpPr>
          <p:grpSpPr bwMode="auto">
            <a:xfrm>
              <a:off x="9022441" y="5723942"/>
              <a:ext cx="230187" cy="152400"/>
              <a:chOff x="3211" y="1147"/>
              <a:chExt cx="227" cy="151"/>
            </a:xfrm>
          </p:grpSpPr>
          <p:sp>
            <p:nvSpPr>
              <p:cNvPr id="164" name="Oval 290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Oval 291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6" name="Group 293"/>
            <p:cNvGrpSpPr>
              <a:grpSpLocks/>
            </p:cNvGrpSpPr>
            <p:nvPr/>
          </p:nvGrpSpPr>
          <p:grpSpPr bwMode="auto">
            <a:xfrm>
              <a:off x="9238341" y="5492167"/>
              <a:ext cx="287337" cy="190500"/>
              <a:chOff x="3211" y="1147"/>
              <a:chExt cx="227" cy="151"/>
            </a:xfrm>
          </p:grpSpPr>
          <p:sp>
            <p:nvSpPr>
              <p:cNvPr id="167" name="Oval 294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Oval 295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9" name="Group 296"/>
            <p:cNvGrpSpPr>
              <a:grpSpLocks/>
            </p:cNvGrpSpPr>
            <p:nvPr/>
          </p:nvGrpSpPr>
          <p:grpSpPr bwMode="auto">
            <a:xfrm>
              <a:off x="8662078" y="5731880"/>
              <a:ext cx="288925" cy="190500"/>
              <a:chOff x="3211" y="1147"/>
              <a:chExt cx="227" cy="151"/>
            </a:xfrm>
          </p:grpSpPr>
          <p:sp>
            <p:nvSpPr>
              <p:cNvPr id="170" name="Oval 297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Oval 298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2" name="Group 299"/>
            <p:cNvGrpSpPr>
              <a:grpSpLocks/>
            </p:cNvGrpSpPr>
            <p:nvPr/>
          </p:nvGrpSpPr>
          <p:grpSpPr bwMode="auto">
            <a:xfrm>
              <a:off x="9238341" y="5876342"/>
              <a:ext cx="288925" cy="190500"/>
              <a:chOff x="3211" y="1147"/>
              <a:chExt cx="227" cy="151"/>
            </a:xfrm>
          </p:grpSpPr>
          <p:sp>
            <p:nvSpPr>
              <p:cNvPr id="173" name="Oval 300"/>
              <p:cNvSpPr>
                <a:spLocks noChangeArrowheads="1"/>
              </p:cNvSpPr>
              <p:nvPr/>
            </p:nvSpPr>
            <p:spPr bwMode="auto">
              <a:xfrm>
                <a:off x="3211" y="1162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Oval 301"/>
              <p:cNvSpPr>
                <a:spLocks noChangeArrowheads="1"/>
              </p:cNvSpPr>
              <p:nvPr/>
            </p:nvSpPr>
            <p:spPr bwMode="auto">
              <a:xfrm>
                <a:off x="3211" y="1147"/>
                <a:ext cx="227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6" name="グループ化 535"/>
          <p:cNvGrpSpPr/>
          <p:nvPr/>
        </p:nvGrpSpPr>
        <p:grpSpPr>
          <a:xfrm>
            <a:off x="2303204" y="945223"/>
            <a:ext cx="1530170" cy="1445735"/>
            <a:chOff x="2303204" y="945223"/>
            <a:chExt cx="1530170" cy="1445735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2303204" y="945223"/>
              <a:ext cx="1530170" cy="1445735"/>
              <a:chOff x="452500" y="3014509"/>
              <a:chExt cx="1530170" cy="1445735"/>
            </a:xfrm>
            <a:solidFill>
              <a:schemeClr val="tx1"/>
            </a:solidFill>
          </p:grpSpPr>
          <p:sp>
            <p:nvSpPr>
              <p:cNvPr id="6" name="円/楕円 196"/>
              <p:cNvSpPr/>
              <p:nvPr/>
            </p:nvSpPr>
            <p:spPr bwMode="auto">
              <a:xfrm>
                <a:off x="452500" y="315023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" name="円/楕円 196"/>
              <p:cNvSpPr/>
              <p:nvPr/>
            </p:nvSpPr>
            <p:spPr bwMode="auto">
              <a:xfrm>
                <a:off x="452500" y="315896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円/楕円 196"/>
              <p:cNvSpPr/>
              <p:nvPr/>
            </p:nvSpPr>
            <p:spPr bwMode="auto">
              <a:xfrm>
                <a:off x="452500" y="325040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円/楕円 3"/>
              <p:cNvSpPr/>
              <p:nvPr/>
            </p:nvSpPr>
            <p:spPr bwMode="auto">
              <a:xfrm>
                <a:off x="1039110" y="3014509"/>
                <a:ext cx="180020" cy="18002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 bwMode="auto">
              <a:xfrm>
                <a:off x="1232150" y="3014509"/>
                <a:ext cx="180020" cy="18002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7" name="グループ化 356"/>
            <p:cNvGrpSpPr/>
            <p:nvPr/>
          </p:nvGrpSpPr>
          <p:grpSpPr>
            <a:xfrm>
              <a:off x="2303204" y="945223"/>
              <a:ext cx="1530170" cy="1445735"/>
              <a:chOff x="452500" y="3014509"/>
              <a:chExt cx="1530170" cy="1445735"/>
            </a:xfrm>
          </p:grpSpPr>
          <p:sp>
            <p:nvSpPr>
              <p:cNvPr id="358" name="円/楕円 196"/>
              <p:cNvSpPr/>
              <p:nvPr/>
            </p:nvSpPr>
            <p:spPr bwMode="auto">
              <a:xfrm>
                <a:off x="452500" y="315023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円/楕円 196"/>
              <p:cNvSpPr/>
              <p:nvPr/>
            </p:nvSpPr>
            <p:spPr bwMode="auto">
              <a:xfrm>
                <a:off x="452500" y="315896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円/楕円 196"/>
              <p:cNvSpPr/>
              <p:nvPr/>
            </p:nvSpPr>
            <p:spPr bwMode="auto">
              <a:xfrm>
                <a:off x="452500" y="325040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pattFill prst="lgConfetti">
                <a:fgClr>
                  <a:srgbClr val="00B050"/>
                </a:fgClr>
                <a:bgClr>
                  <a:srgbClr val="00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 bwMode="auto">
              <a:xfrm>
                <a:off x="1039110" y="3014509"/>
                <a:ext cx="180020" cy="1800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円/楕円 361"/>
              <p:cNvSpPr/>
              <p:nvPr/>
            </p:nvSpPr>
            <p:spPr bwMode="auto">
              <a:xfrm>
                <a:off x="1232150" y="3014509"/>
                <a:ext cx="180020" cy="1800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37" name="グループ化 536"/>
          <p:cNvGrpSpPr/>
          <p:nvPr/>
        </p:nvGrpSpPr>
        <p:grpSpPr>
          <a:xfrm>
            <a:off x="2303204" y="2831311"/>
            <a:ext cx="1530170" cy="1445735"/>
            <a:chOff x="2303204" y="2831311"/>
            <a:chExt cx="1530170" cy="144573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303204" y="2831311"/>
              <a:ext cx="1530170" cy="1445735"/>
              <a:chOff x="452500" y="3014509"/>
              <a:chExt cx="1530170" cy="1445735"/>
            </a:xfrm>
            <a:solidFill>
              <a:schemeClr val="tx1"/>
            </a:solidFill>
          </p:grpSpPr>
          <p:sp>
            <p:nvSpPr>
              <p:cNvPr id="9" name="円/楕円 196"/>
              <p:cNvSpPr/>
              <p:nvPr/>
            </p:nvSpPr>
            <p:spPr bwMode="auto">
              <a:xfrm>
                <a:off x="452500" y="315023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196"/>
              <p:cNvSpPr/>
              <p:nvPr/>
            </p:nvSpPr>
            <p:spPr bwMode="auto">
              <a:xfrm>
                <a:off x="452500" y="315896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96"/>
              <p:cNvSpPr/>
              <p:nvPr/>
            </p:nvSpPr>
            <p:spPr bwMode="auto">
              <a:xfrm>
                <a:off x="452500" y="325040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 bwMode="auto">
              <a:xfrm>
                <a:off x="1039110" y="3014509"/>
                <a:ext cx="180020" cy="18002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 bwMode="auto">
              <a:xfrm>
                <a:off x="1232150" y="3014509"/>
                <a:ext cx="180020" cy="18002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3" name="グループ化 362"/>
            <p:cNvGrpSpPr/>
            <p:nvPr/>
          </p:nvGrpSpPr>
          <p:grpSpPr>
            <a:xfrm>
              <a:off x="2303204" y="2831311"/>
              <a:ext cx="1530170" cy="1445735"/>
              <a:chOff x="452500" y="3014509"/>
              <a:chExt cx="1530170" cy="1445735"/>
            </a:xfrm>
          </p:grpSpPr>
          <p:sp>
            <p:nvSpPr>
              <p:cNvPr id="364" name="円/楕円 196"/>
              <p:cNvSpPr/>
              <p:nvPr/>
            </p:nvSpPr>
            <p:spPr bwMode="auto">
              <a:xfrm>
                <a:off x="452500" y="315023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196"/>
              <p:cNvSpPr/>
              <p:nvPr/>
            </p:nvSpPr>
            <p:spPr bwMode="auto">
              <a:xfrm>
                <a:off x="452500" y="315896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円/楕円 196"/>
              <p:cNvSpPr/>
              <p:nvPr/>
            </p:nvSpPr>
            <p:spPr bwMode="auto">
              <a:xfrm>
                <a:off x="452500" y="325040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C000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円/楕円 366"/>
              <p:cNvSpPr/>
              <p:nvPr/>
            </p:nvSpPr>
            <p:spPr bwMode="auto">
              <a:xfrm>
                <a:off x="1039110" y="3014509"/>
                <a:ext cx="180020" cy="1800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円/楕円 367"/>
              <p:cNvSpPr/>
              <p:nvPr/>
            </p:nvSpPr>
            <p:spPr bwMode="auto">
              <a:xfrm>
                <a:off x="1232150" y="3014509"/>
                <a:ext cx="180020" cy="1800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4" name="グループ化 133"/>
          <p:cNvGrpSpPr/>
          <p:nvPr/>
        </p:nvGrpSpPr>
        <p:grpSpPr>
          <a:xfrm>
            <a:off x="413352" y="1272803"/>
            <a:ext cx="1583557" cy="790575"/>
            <a:chOff x="413352" y="1272803"/>
            <a:chExt cx="1583557" cy="790575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3352" y="1272803"/>
              <a:ext cx="1583557" cy="790575"/>
              <a:chOff x="415925" y="5589588"/>
              <a:chExt cx="2089150" cy="1042987"/>
            </a:xfrm>
            <a:solidFill>
              <a:schemeClr val="tx1"/>
            </a:solidFill>
          </p:grpSpPr>
          <p:sp>
            <p:nvSpPr>
              <p:cNvPr id="15" name="AutoShape 248" descr="うろこ"/>
              <p:cNvSpPr>
                <a:spLocks noChangeArrowheads="1"/>
              </p:cNvSpPr>
              <p:nvPr/>
            </p:nvSpPr>
            <p:spPr bwMode="auto">
              <a:xfrm>
                <a:off x="415925" y="5624513"/>
                <a:ext cx="2089150" cy="1008062"/>
              </a:xfrm>
              <a:prstGeom prst="roundRect">
                <a:avLst>
                  <a:gd name="adj" fmla="val 5426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" name="Group 258"/>
              <p:cNvGrpSpPr>
                <a:grpSpLocks/>
              </p:cNvGrpSpPr>
              <p:nvPr/>
            </p:nvGrpSpPr>
            <p:grpSpPr bwMode="auto">
              <a:xfrm>
                <a:off x="523875" y="5589588"/>
                <a:ext cx="1871663" cy="871537"/>
                <a:chOff x="308" y="3516"/>
                <a:chExt cx="1216" cy="597"/>
              </a:xfrm>
              <a:grpFill/>
            </p:grpSpPr>
            <p:sp>
              <p:nvSpPr>
                <p:cNvPr id="30" name="Rectangle 253"/>
                <p:cNvSpPr>
                  <a:spLocks noChangeArrowheads="1"/>
                </p:cNvSpPr>
                <p:nvPr/>
              </p:nvSpPr>
              <p:spPr bwMode="auto">
                <a:xfrm rot="-335789">
                  <a:off x="308" y="3516"/>
                  <a:ext cx="1204" cy="579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Rectangle 255"/>
                <p:cNvSpPr>
                  <a:spLocks noChangeArrowheads="1"/>
                </p:cNvSpPr>
                <p:nvPr/>
              </p:nvSpPr>
              <p:spPr bwMode="auto">
                <a:xfrm rot="-232936">
                  <a:off x="316" y="3521"/>
                  <a:ext cx="1202" cy="578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Rectangle 256"/>
                <p:cNvSpPr>
                  <a:spLocks noChangeArrowheads="1"/>
                </p:cNvSpPr>
                <p:nvPr/>
              </p:nvSpPr>
              <p:spPr bwMode="auto">
                <a:xfrm rot="-166374">
                  <a:off x="323" y="3535"/>
                  <a:ext cx="1201" cy="578"/>
                </a:xfrm>
                <a:prstGeom prst="rect">
                  <a:avLst/>
                </a:prstGeom>
                <a:grpFill/>
                <a:ln w="762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AutoShape 257" descr="うろこ"/>
              <p:cNvSpPr>
                <a:spLocks noChangeArrowheads="1"/>
              </p:cNvSpPr>
              <p:nvPr/>
            </p:nvSpPr>
            <p:spPr bwMode="auto">
              <a:xfrm>
                <a:off x="452438" y="5661025"/>
                <a:ext cx="2016125" cy="936625"/>
              </a:xfrm>
              <a:prstGeom prst="roundRect">
                <a:avLst>
                  <a:gd name="adj" fmla="val 542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259"/>
              <p:cNvSpPr>
                <a:spLocks noChangeArrowheads="1"/>
              </p:cNvSpPr>
              <p:nvPr/>
            </p:nvSpPr>
            <p:spPr bwMode="auto">
              <a:xfrm>
                <a:off x="523875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AutoShape 261"/>
              <p:cNvSpPr>
                <a:spLocks noChangeArrowheads="1"/>
              </p:cNvSpPr>
              <p:nvPr/>
            </p:nvSpPr>
            <p:spPr bwMode="auto">
              <a:xfrm>
                <a:off x="523875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AutoShape 263" descr="うろこ"/>
              <p:cNvSpPr>
                <a:spLocks noChangeArrowheads="1"/>
              </p:cNvSpPr>
              <p:nvPr/>
            </p:nvSpPr>
            <p:spPr bwMode="auto">
              <a:xfrm>
                <a:off x="488950" y="5842000"/>
                <a:ext cx="900113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267"/>
              <p:cNvSpPr>
                <a:spLocks noChangeArrowheads="1"/>
              </p:cNvSpPr>
              <p:nvPr/>
            </p:nvSpPr>
            <p:spPr bwMode="auto">
              <a:xfrm>
                <a:off x="523875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AutoShape 268"/>
              <p:cNvSpPr>
                <a:spLocks noChangeArrowheads="1"/>
              </p:cNvSpPr>
              <p:nvPr/>
            </p:nvSpPr>
            <p:spPr bwMode="auto">
              <a:xfrm>
                <a:off x="523875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AutoShape 269" descr="うろこ"/>
              <p:cNvSpPr>
                <a:spLocks noChangeArrowheads="1"/>
              </p:cNvSpPr>
              <p:nvPr/>
            </p:nvSpPr>
            <p:spPr bwMode="auto">
              <a:xfrm>
                <a:off x="488950" y="6057900"/>
                <a:ext cx="900113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270"/>
              <p:cNvSpPr>
                <a:spLocks noChangeArrowheads="1"/>
              </p:cNvSpPr>
              <p:nvPr/>
            </p:nvSpPr>
            <p:spPr bwMode="auto">
              <a:xfrm>
                <a:off x="1566863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AutoShape 271"/>
              <p:cNvSpPr>
                <a:spLocks noChangeArrowheads="1"/>
              </p:cNvSpPr>
              <p:nvPr/>
            </p:nvSpPr>
            <p:spPr bwMode="auto">
              <a:xfrm>
                <a:off x="1566863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272" descr="うろこ"/>
              <p:cNvSpPr>
                <a:spLocks noChangeArrowheads="1"/>
              </p:cNvSpPr>
              <p:nvPr/>
            </p:nvSpPr>
            <p:spPr bwMode="auto">
              <a:xfrm>
                <a:off x="1531938" y="5842000"/>
                <a:ext cx="900112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273"/>
              <p:cNvSpPr>
                <a:spLocks noChangeArrowheads="1"/>
              </p:cNvSpPr>
              <p:nvPr/>
            </p:nvSpPr>
            <p:spPr bwMode="auto">
              <a:xfrm>
                <a:off x="1566863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274"/>
              <p:cNvSpPr>
                <a:spLocks noChangeArrowheads="1"/>
              </p:cNvSpPr>
              <p:nvPr/>
            </p:nvSpPr>
            <p:spPr bwMode="auto">
              <a:xfrm>
                <a:off x="1566863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275" descr="うろこ"/>
              <p:cNvSpPr>
                <a:spLocks noChangeArrowheads="1"/>
              </p:cNvSpPr>
              <p:nvPr/>
            </p:nvSpPr>
            <p:spPr bwMode="auto">
              <a:xfrm>
                <a:off x="1531938" y="6057900"/>
                <a:ext cx="900112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69" name="グループ化 368"/>
            <p:cNvGrpSpPr/>
            <p:nvPr/>
          </p:nvGrpSpPr>
          <p:grpSpPr>
            <a:xfrm>
              <a:off x="413352" y="1272803"/>
              <a:ext cx="1583557" cy="790575"/>
              <a:chOff x="415925" y="5589588"/>
              <a:chExt cx="2089150" cy="1042987"/>
            </a:xfrm>
          </p:grpSpPr>
          <p:sp>
            <p:nvSpPr>
              <p:cNvPr id="370" name="AutoShape 248" descr="うろこ"/>
              <p:cNvSpPr>
                <a:spLocks noChangeArrowheads="1"/>
              </p:cNvSpPr>
              <p:nvPr/>
            </p:nvSpPr>
            <p:spPr bwMode="auto">
              <a:xfrm>
                <a:off x="415925" y="5624513"/>
                <a:ext cx="2089150" cy="1008062"/>
              </a:xfrm>
              <a:prstGeom prst="roundRect">
                <a:avLst>
                  <a:gd name="adj" fmla="val 5426"/>
                </a:avLst>
              </a:prstGeom>
              <a:pattFill prst="shingle">
                <a:fgClr>
                  <a:srgbClr val="808080"/>
                </a:fgClr>
                <a:bgClr>
                  <a:schemeClr val="tx1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1" name="Group 258"/>
              <p:cNvGrpSpPr>
                <a:grpSpLocks/>
              </p:cNvGrpSpPr>
              <p:nvPr/>
            </p:nvGrpSpPr>
            <p:grpSpPr bwMode="auto">
              <a:xfrm>
                <a:off x="523875" y="5589588"/>
                <a:ext cx="1871663" cy="871537"/>
                <a:chOff x="308" y="3516"/>
                <a:chExt cx="1216" cy="597"/>
              </a:xfrm>
            </p:grpSpPr>
            <p:sp>
              <p:nvSpPr>
                <p:cNvPr id="385" name="Rectangle 253"/>
                <p:cNvSpPr>
                  <a:spLocks noChangeArrowheads="1"/>
                </p:cNvSpPr>
                <p:nvPr/>
              </p:nvSpPr>
              <p:spPr bwMode="auto">
                <a:xfrm rot="-335789">
                  <a:off x="308" y="3516"/>
                  <a:ext cx="1204" cy="579"/>
                </a:xfrm>
                <a:prstGeom prst="rect">
                  <a:avLst/>
                </a:prstGeom>
                <a:solidFill>
                  <a:srgbClr val="FFE8D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6" name="Rectangle 255"/>
                <p:cNvSpPr>
                  <a:spLocks noChangeArrowheads="1"/>
                </p:cNvSpPr>
                <p:nvPr/>
              </p:nvSpPr>
              <p:spPr bwMode="auto">
                <a:xfrm rot="-232936">
                  <a:off x="316" y="3521"/>
                  <a:ext cx="1202" cy="578"/>
                </a:xfrm>
                <a:prstGeom prst="rect">
                  <a:avLst/>
                </a:prstGeom>
                <a:solidFill>
                  <a:srgbClr val="FFE8D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7" name="Rectangle 256"/>
                <p:cNvSpPr>
                  <a:spLocks noChangeArrowheads="1"/>
                </p:cNvSpPr>
                <p:nvPr/>
              </p:nvSpPr>
              <p:spPr bwMode="auto">
                <a:xfrm rot="-166374">
                  <a:off x="323" y="3535"/>
                  <a:ext cx="1201" cy="578"/>
                </a:xfrm>
                <a:prstGeom prst="rect">
                  <a:avLst/>
                </a:prstGeom>
                <a:solidFill>
                  <a:srgbClr val="FFE8D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72" name="AutoShape 257" descr="うろこ"/>
              <p:cNvSpPr>
                <a:spLocks noChangeArrowheads="1"/>
              </p:cNvSpPr>
              <p:nvPr/>
            </p:nvSpPr>
            <p:spPr bwMode="auto">
              <a:xfrm>
                <a:off x="452438" y="5661025"/>
                <a:ext cx="2016125" cy="936625"/>
              </a:xfrm>
              <a:prstGeom prst="roundRect">
                <a:avLst>
                  <a:gd name="adj" fmla="val 5426"/>
                </a:avLst>
              </a:prstGeom>
              <a:pattFill prst="shingle">
                <a:fgClr>
                  <a:srgbClr val="808080"/>
                </a:fgClr>
                <a:bgClr>
                  <a:schemeClr val="tx1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AutoShape 259"/>
              <p:cNvSpPr>
                <a:spLocks noChangeArrowheads="1"/>
              </p:cNvSpPr>
              <p:nvPr/>
            </p:nvSpPr>
            <p:spPr bwMode="auto">
              <a:xfrm>
                <a:off x="523875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AutoShape 261"/>
              <p:cNvSpPr>
                <a:spLocks noChangeArrowheads="1"/>
              </p:cNvSpPr>
              <p:nvPr/>
            </p:nvSpPr>
            <p:spPr bwMode="auto">
              <a:xfrm>
                <a:off x="523875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808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AutoShape 263" descr="うろこ"/>
              <p:cNvSpPr>
                <a:spLocks noChangeArrowheads="1"/>
              </p:cNvSpPr>
              <p:nvPr/>
            </p:nvSpPr>
            <p:spPr bwMode="auto">
              <a:xfrm>
                <a:off x="488950" y="5842000"/>
                <a:ext cx="900113" cy="503238"/>
              </a:xfrm>
              <a:prstGeom prst="roundRect">
                <a:avLst>
                  <a:gd name="adj" fmla="val 8287"/>
                </a:avLst>
              </a:prstGeom>
              <a:pattFill prst="shingle">
                <a:fgClr>
                  <a:srgbClr val="808080"/>
                </a:fgClr>
                <a:bgClr>
                  <a:schemeClr val="tx1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AutoShape 267"/>
              <p:cNvSpPr>
                <a:spLocks noChangeArrowheads="1"/>
              </p:cNvSpPr>
              <p:nvPr/>
            </p:nvSpPr>
            <p:spPr bwMode="auto">
              <a:xfrm>
                <a:off x="523875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BE4AE"/>
                  </a:gs>
                  <a:gs pos="6500">
                    <a:srgbClr val="BD922A"/>
                  </a:gs>
                  <a:gs pos="10501">
                    <a:srgbClr val="BD922A"/>
                  </a:gs>
                  <a:gs pos="31500">
                    <a:srgbClr val="FBE4AE"/>
                  </a:gs>
                  <a:gs pos="33501">
                    <a:srgbClr val="BD922A"/>
                  </a:gs>
                  <a:gs pos="34500">
                    <a:srgbClr val="835E17"/>
                  </a:gs>
                  <a:gs pos="41000">
                    <a:srgbClr val="A28949"/>
                  </a:gs>
                  <a:gs pos="50000">
                    <a:srgbClr val="FAE3B7"/>
                  </a:gs>
                  <a:gs pos="59000">
                    <a:srgbClr val="A28949"/>
                  </a:gs>
                  <a:gs pos="65500">
                    <a:srgbClr val="835E17"/>
                  </a:gs>
                  <a:gs pos="66499">
                    <a:srgbClr val="BD922A"/>
                  </a:gs>
                  <a:gs pos="68500">
                    <a:srgbClr val="FBE4AE"/>
                  </a:gs>
                  <a:gs pos="89500">
                    <a:srgbClr val="BD922A"/>
                  </a:gs>
                  <a:gs pos="935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AutoShape 268"/>
              <p:cNvSpPr>
                <a:spLocks noChangeArrowheads="1"/>
              </p:cNvSpPr>
              <p:nvPr/>
            </p:nvSpPr>
            <p:spPr bwMode="auto">
              <a:xfrm>
                <a:off x="523875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AutoShape 269" descr="うろこ"/>
              <p:cNvSpPr>
                <a:spLocks noChangeArrowheads="1"/>
              </p:cNvSpPr>
              <p:nvPr/>
            </p:nvSpPr>
            <p:spPr bwMode="auto">
              <a:xfrm>
                <a:off x="488950" y="6057900"/>
                <a:ext cx="900113" cy="503238"/>
              </a:xfrm>
              <a:prstGeom prst="roundRect">
                <a:avLst>
                  <a:gd name="adj" fmla="val 8287"/>
                </a:avLst>
              </a:prstGeom>
              <a:pattFill prst="shingle">
                <a:fgClr>
                  <a:srgbClr val="808080"/>
                </a:fgClr>
                <a:bgClr>
                  <a:schemeClr val="tx1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AutoShape 270"/>
              <p:cNvSpPr>
                <a:spLocks noChangeArrowheads="1"/>
              </p:cNvSpPr>
              <p:nvPr/>
            </p:nvSpPr>
            <p:spPr bwMode="auto">
              <a:xfrm>
                <a:off x="1566863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99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0" name="AutoShape 271"/>
              <p:cNvSpPr>
                <a:spLocks noChangeArrowheads="1"/>
              </p:cNvSpPr>
              <p:nvPr/>
            </p:nvSpPr>
            <p:spPr bwMode="auto">
              <a:xfrm>
                <a:off x="1566863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" name="AutoShape 272" descr="うろこ"/>
              <p:cNvSpPr>
                <a:spLocks noChangeArrowheads="1"/>
              </p:cNvSpPr>
              <p:nvPr/>
            </p:nvSpPr>
            <p:spPr bwMode="auto">
              <a:xfrm>
                <a:off x="1531938" y="5842000"/>
                <a:ext cx="900112" cy="503238"/>
              </a:xfrm>
              <a:prstGeom prst="roundRect">
                <a:avLst>
                  <a:gd name="adj" fmla="val 8287"/>
                </a:avLst>
              </a:prstGeom>
              <a:pattFill prst="shingle">
                <a:fgClr>
                  <a:srgbClr val="808080"/>
                </a:fgClr>
                <a:bgClr>
                  <a:schemeClr val="tx1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" name="AutoShape 273"/>
              <p:cNvSpPr>
                <a:spLocks noChangeArrowheads="1"/>
              </p:cNvSpPr>
              <p:nvPr/>
            </p:nvSpPr>
            <p:spPr bwMode="auto">
              <a:xfrm>
                <a:off x="1566863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AutoShape 274"/>
              <p:cNvSpPr>
                <a:spLocks noChangeArrowheads="1"/>
              </p:cNvSpPr>
              <p:nvPr/>
            </p:nvSpPr>
            <p:spPr bwMode="auto">
              <a:xfrm>
                <a:off x="1566863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3333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4" name="AutoShape 275" descr="うろこ"/>
              <p:cNvSpPr>
                <a:spLocks noChangeArrowheads="1"/>
              </p:cNvSpPr>
              <p:nvPr/>
            </p:nvSpPr>
            <p:spPr bwMode="auto">
              <a:xfrm>
                <a:off x="1531938" y="6057900"/>
                <a:ext cx="900112" cy="503238"/>
              </a:xfrm>
              <a:prstGeom prst="roundRect">
                <a:avLst>
                  <a:gd name="adj" fmla="val 8287"/>
                </a:avLst>
              </a:prstGeom>
              <a:pattFill prst="shingle">
                <a:fgClr>
                  <a:srgbClr val="808080"/>
                </a:fgClr>
                <a:bgClr>
                  <a:schemeClr val="tx1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4" name="グループ化 533"/>
          <p:cNvGrpSpPr/>
          <p:nvPr/>
        </p:nvGrpSpPr>
        <p:grpSpPr>
          <a:xfrm>
            <a:off x="413352" y="3158891"/>
            <a:ext cx="1583557" cy="790575"/>
            <a:chOff x="413352" y="3158891"/>
            <a:chExt cx="1583557" cy="790575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413352" y="3158891"/>
              <a:ext cx="1583557" cy="790575"/>
              <a:chOff x="415925" y="5589588"/>
              <a:chExt cx="2089150" cy="1042987"/>
            </a:xfrm>
            <a:solidFill>
              <a:schemeClr val="tx1"/>
            </a:solidFill>
          </p:grpSpPr>
          <p:sp>
            <p:nvSpPr>
              <p:cNvPr id="34" name="AutoShape 248" descr="うろこ"/>
              <p:cNvSpPr>
                <a:spLocks noChangeArrowheads="1"/>
              </p:cNvSpPr>
              <p:nvPr/>
            </p:nvSpPr>
            <p:spPr bwMode="auto">
              <a:xfrm>
                <a:off x="415925" y="5624513"/>
                <a:ext cx="2089150" cy="1008062"/>
              </a:xfrm>
              <a:prstGeom prst="roundRect">
                <a:avLst>
                  <a:gd name="adj" fmla="val 5426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" name="Group 258"/>
              <p:cNvGrpSpPr>
                <a:grpSpLocks/>
              </p:cNvGrpSpPr>
              <p:nvPr/>
            </p:nvGrpSpPr>
            <p:grpSpPr bwMode="auto">
              <a:xfrm>
                <a:off x="523875" y="5589588"/>
                <a:ext cx="1871663" cy="871537"/>
                <a:chOff x="308" y="3516"/>
                <a:chExt cx="1216" cy="597"/>
              </a:xfrm>
              <a:grpFill/>
            </p:grpSpPr>
            <p:sp>
              <p:nvSpPr>
                <p:cNvPr id="49" name="Rectangle 253"/>
                <p:cNvSpPr>
                  <a:spLocks noChangeArrowheads="1"/>
                </p:cNvSpPr>
                <p:nvPr/>
              </p:nvSpPr>
              <p:spPr bwMode="auto">
                <a:xfrm rot="-335789">
                  <a:off x="308" y="3516"/>
                  <a:ext cx="1204" cy="579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Rectangle 255"/>
                <p:cNvSpPr>
                  <a:spLocks noChangeArrowheads="1"/>
                </p:cNvSpPr>
                <p:nvPr/>
              </p:nvSpPr>
              <p:spPr bwMode="auto">
                <a:xfrm rot="-232936">
                  <a:off x="316" y="3521"/>
                  <a:ext cx="1202" cy="578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Rectangle 256"/>
                <p:cNvSpPr>
                  <a:spLocks noChangeArrowheads="1"/>
                </p:cNvSpPr>
                <p:nvPr/>
              </p:nvSpPr>
              <p:spPr bwMode="auto">
                <a:xfrm rot="-166374">
                  <a:off x="323" y="3535"/>
                  <a:ext cx="1201" cy="578"/>
                </a:xfrm>
                <a:prstGeom prst="rect">
                  <a:avLst/>
                </a:prstGeom>
                <a:grpFill/>
                <a:ln w="762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AutoShape 257" descr="うろこ"/>
              <p:cNvSpPr>
                <a:spLocks noChangeArrowheads="1"/>
              </p:cNvSpPr>
              <p:nvPr/>
            </p:nvSpPr>
            <p:spPr bwMode="auto">
              <a:xfrm>
                <a:off x="452438" y="5661025"/>
                <a:ext cx="2016125" cy="936625"/>
              </a:xfrm>
              <a:prstGeom prst="roundRect">
                <a:avLst>
                  <a:gd name="adj" fmla="val 542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259"/>
              <p:cNvSpPr>
                <a:spLocks noChangeArrowheads="1"/>
              </p:cNvSpPr>
              <p:nvPr/>
            </p:nvSpPr>
            <p:spPr bwMode="auto">
              <a:xfrm>
                <a:off x="523875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261"/>
              <p:cNvSpPr>
                <a:spLocks noChangeArrowheads="1"/>
              </p:cNvSpPr>
              <p:nvPr/>
            </p:nvSpPr>
            <p:spPr bwMode="auto">
              <a:xfrm>
                <a:off x="523875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263" descr="うろこ"/>
              <p:cNvSpPr>
                <a:spLocks noChangeArrowheads="1"/>
              </p:cNvSpPr>
              <p:nvPr/>
            </p:nvSpPr>
            <p:spPr bwMode="auto">
              <a:xfrm>
                <a:off x="488950" y="5842000"/>
                <a:ext cx="900113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267"/>
              <p:cNvSpPr>
                <a:spLocks noChangeArrowheads="1"/>
              </p:cNvSpPr>
              <p:nvPr/>
            </p:nvSpPr>
            <p:spPr bwMode="auto">
              <a:xfrm>
                <a:off x="523875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268"/>
              <p:cNvSpPr>
                <a:spLocks noChangeArrowheads="1"/>
              </p:cNvSpPr>
              <p:nvPr/>
            </p:nvSpPr>
            <p:spPr bwMode="auto">
              <a:xfrm>
                <a:off x="523875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269" descr="うろこ"/>
              <p:cNvSpPr>
                <a:spLocks noChangeArrowheads="1"/>
              </p:cNvSpPr>
              <p:nvPr/>
            </p:nvSpPr>
            <p:spPr bwMode="auto">
              <a:xfrm>
                <a:off x="488950" y="6057900"/>
                <a:ext cx="900113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270"/>
              <p:cNvSpPr>
                <a:spLocks noChangeArrowheads="1"/>
              </p:cNvSpPr>
              <p:nvPr/>
            </p:nvSpPr>
            <p:spPr bwMode="auto">
              <a:xfrm>
                <a:off x="1566863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271"/>
              <p:cNvSpPr>
                <a:spLocks noChangeArrowheads="1"/>
              </p:cNvSpPr>
              <p:nvPr/>
            </p:nvSpPr>
            <p:spPr bwMode="auto">
              <a:xfrm>
                <a:off x="1566863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272" descr="うろこ"/>
              <p:cNvSpPr>
                <a:spLocks noChangeArrowheads="1"/>
              </p:cNvSpPr>
              <p:nvPr/>
            </p:nvSpPr>
            <p:spPr bwMode="auto">
              <a:xfrm>
                <a:off x="1531938" y="5842000"/>
                <a:ext cx="900112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273"/>
              <p:cNvSpPr>
                <a:spLocks noChangeArrowheads="1"/>
              </p:cNvSpPr>
              <p:nvPr/>
            </p:nvSpPr>
            <p:spPr bwMode="auto">
              <a:xfrm>
                <a:off x="1566863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274"/>
              <p:cNvSpPr>
                <a:spLocks noChangeArrowheads="1"/>
              </p:cNvSpPr>
              <p:nvPr/>
            </p:nvSpPr>
            <p:spPr bwMode="auto">
              <a:xfrm>
                <a:off x="1566863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275" descr="うろこ"/>
              <p:cNvSpPr>
                <a:spLocks noChangeArrowheads="1"/>
              </p:cNvSpPr>
              <p:nvPr/>
            </p:nvSpPr>
            <p:spPr bwMode="auto">
              <a:xfrm>
                <a:off x="1531938" y="6057900"/>
                <a:ext cx="900112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>
              <a:off x="413352" y="3158891"/>
              <a:ext cx="1583557" cy="790575"/>
              <a:chOff x="415925" y="5589588"/>
              <a:chExt cx="2089150" cy="1042987"/>
            </a:xfrm>
          </p:grpSpPr>
          <p:sp>
            <p:nvSpPr>
              <p:cNvPr id="389" name="AutoShape 248" descr="うろこ"/>
              <p:cNvSpPr>
                <a:spLocks noChangeArrowheads="1"/>
              </p:cNvSpPr>
              <p:nvPr/>
            </p:nvSpPr>
            <p:spPr bwMode="auto">
              <a:xfrm>
                <a:off x="415925" y="5624513"/>
                <a:ext cx="2089150" cy="1008062"/>
              </a:xfrm>
              <a:prstGeom prst="roundRect">
                <a:avLst>
                  <a:gd name="adj" fmla="val 5426"/>
                </a:avLst>
              </a:prstGeom>
              <a:pattFill prst="smConfetti">
                <a:fgClr>
                  <a:srgbClr val="FF6600"/>
                </a:fgClr>
                <a:bgClr>
                  <a:srgbClr val="C0000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90" name="Group 258"/>
              <p:cNvGrpSpPr>
                <a:grpSpLocks/>
              </p:cNvGrpSpPr>
              <p:nvPr/>
            </p:nvGrpSpPr>
            <p:grpSpPr bwMode="auto">
              <a:xfrm>
                <a:off x="523875" y="5589588"/>
                <a:ext cx="1871663" cy="871537"/>
                <a:chOff x="308" y="3516"/>
                <a:chExt cx="1216" cy="597"/>
              </a:xfrm>
            </p:grpSpPr>
            <p:sp>
              <p:nvSpPr>
                <p:cNvPr id="404" name="Rectangle 253"/>
                <p:cNvSpPr>
                  <a:spLocks noChangeArrowheads="1"/>
                </p:cNvSpPr>
                <p:nvPr/>
              </p:nvSpPr>
              <p:spPr bwMode="auto">
                <a:xfrm rot="-335789">
                  <a:off x="308" y="3516"/>
                  <a:ext cx="1204" cy="579"/>
                </a:xfrm>
                <a:prstGeom prst="rect">
                  <a:avLst/>
                </a:prstGeom>
                <a:solidFill>
                  <a:srgbClr val="FFE8D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5" name="Rectangle 255"/>
                <p:cNvSpPr>
                  <a:spLocks noChangeArrowheads="1"/>
                </p:cNvSpPr>
                <p:nvPr/>
              </p:nvSpPr>
              <p:spPr bwMode="auto">
                <a:xfrm rot="-232936">
                  <a:off x="316" y="3521"/>
                  <a:ext cx="1202" cy="578"/>
                </a:xfrm>
                <a:prstGeom prst="rect">
                  <a:avLst/>
                </a:prstGeom>
                <a:solidFill>
                  <a:srgbClr val="FFE8D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6" name="Rectangle 256"/>
                <p:cNvSpPr>
                  <a:spLocks noChangeArrowheads="1"/>
                </p:cNvSpPr>
                <p:nvPr/>
              </p:nvSpPr>
              <p:spPr bwMode="auto">
                <a:xfrm rot="-166374">
                  <a:off x="323" y="3535"/>
                  <a:ext cx="1201" cy="578"/>
                </a:xfrm>
                <a:prstGeom prst="rect">
                  <a:avLst/>
                </a:prstGeom>
                <a:solidFill>
                  <a:srgbClr val="FFE8D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91" name="AutoShape 257" descr="うろこ"/>
              <p:cNvSpPr>
                <a:spLocks noChangeArrowheads="1"/>
              </p:cNvSpPr>
              <p:nvPr/>
            </p:nvSpPr>
            <p:spPr bwMode="auto">
              <a:xfrm>
                <a:off x="452438" y="5661025"/>
                <a:ext cx="2016125" cy="936625"/>
              </a:xfrm>
              <a:prstGeom prst="roundRect">
                <a:avLst>
                  <a:gd name="adj" fmla="val 5426"/>
                </a:avLst>
              </a:prstGeom>
              <a:pattFill prst="smConfetti">
                <a:fgClr>
                  <a:srgbClr val="FF6600"/>
                </a:fgClr>
                <a:bgClr>
                  <a:srgbClr val="C00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2" name="AutoShape 259"/>
              <p:cNvSpPr>
                <a:spLocks noChangeArrowheads="1"/>
              </p:cNvSpPr>
              <p:nvPr/>
            </p:nvSpPr>
            <p:spPr bwMode="auto">
              <a:xfrm>
                <a:off x="523875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AutoShape 261"/>
              <p:cNvSpPr>
                <a:spLocks noChangeArrowheads="1"/>
              </p:cNvSpPr>
              <p:nvPr/>
            </p:nvSpPr>
            <p:spPr bwMode="auto">
              <a:xfrm>
                <a:off x="523875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808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4" name="AutoShape 263" descr="うろこ"/>
              <p:cNvSpPr>
                <a:spLocks noChangeArrowheads="1"/>
              </p:cNvSpPr>
              <p:nvPr/>
            </p:nvSpPr>
            <p:spPr bwMode="auto">
              <a:xfrm>
                <a:off x="488950" y="5842000"/>
                <a:ext cx="900113" cy="503238"/>
              </a:xfrm>
              <a:prstGeom prst="roundRect">
                <a:avLst>
                  <a:gd name="adj" fmla="val 8287"/>
                </a:avLst>
              </a:prstGeom>
              <a:pattFill prst="smConfetti">
                <a:fgClr>
                  <a:srgbClr val="FF6600"/>
                </a:fgClr>
                <a:bgClr>
                  <a:srgbClr val="C0000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5" name="AutoShape 267"/>
              <p:cNvSpPr>
                <a:spLocks noChangeArrowheads="1"/>
              </p:cNvSpPr>
              <p:nvPr/>
            </p:nvSpPr>
            <p:spPr bwMode="auto">
              <a:xfrm>
                <a:off x="523875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BE4AE"/>
                  </a:gs>
                  <a:gs pos="6500">
                    <a:srgbClr val="BD922A"/>
                  </a:gs>
                  <a:gs pos="10501">
                    <a:srgbClr val="BD922A"/>
                  </a:gs>
                  <a:gs pos="31500">
                    <a:srgbClr val="FBE4AE"/>
                  </a:gs>
                  <a:gs pos="33501">
                    <a:srgbClr val="BD922A"/>
                  </a:gs>
                  <a:gs pos="34500">
                    <a:srgbClr val="835E17"/>
                  </a:gs>
                  <a:gs pos="41000">
                    <a:srgbClr val="A28949"/>
                  </a:gs>
                  <a:gs pos="50000">
                    <a:srgbClr val="FAE3B7"/>
                  </a:gs>
                  <a:gs pos="59000">
                    <a:srgbClr val="A28949"/>
                  </a:gs>
                  <a:gs pos="65500">
                    <a:srgbClr val="835E17"/>
                  </a:gs>
                  <a:gs pos="66499">
                    <a:srgbClr val="BD922A"/>
                  </a:gs>
                  <a:gs pos="68500">
                    <a:srgbClr val="FBE4AE"/>
                  </a:gs>
                  <a:gs pos="89500">
                    <a:srgbClr val="BD922A"/>
                  </a:gs>
                  <a:gs pos="935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6" name="AutoShape 268"/>
              <p:cNvSpPr>
                <a:spLocks noChangeArrowheads="1"/>
              </p:cNvSpPr>
              <p:nvPr/>
            </p:nvSpPr>
            <p:spPr bwMode="auto">
              <a:xfrm>
                <a:off x="523875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7" name="AutoShape 269" descr="うろこ"/>
              <p:cNvSpPr>
                <a:spLocks noChangeArrowheads="1"/>
              </p:cNvSpPr>
              <p:nvPr/>
            </p:nvSpPr>
            <p:spPr bwMode="auto">
              <a:xfrm>
                <a:off x="488950" y="6057900"/>
                <a:ext cx="900113" cy="503238"/>
              </a:xfrm>
              <a:prstGeom prst="roundRect">
                <a:avLst>
                  <a:gd name="adj" fmla="val 8287"/>
                </a:avLst>
              </a:prstGeom>
              <a:pattFill prst="smConfetti">
                <a:fgClr>
                  <a:srgbClr val="FF6600"/>
                </a:fgClr>
                <a:bgClr>
                  <a:srgbClr val="C0000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8" name="AutoShape 270"/>
              <p:cNvSpPr>
                <a:spLocks noChangeArrowheads="1"/>
              </p:cNvSpPr>
              <p:nvPr/>
            </p:nvSpPr>
            <p:spPr bwMode="auto">
              <a:xfrm>
                <a:off x="1566863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99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9" name="AutoShape 271"/>
              <p:cNvSpPr>
                <a:spLocks noChangeArrowheads="1"/>
              </p:cNvSpPr>
              <p:nvPr/>
            </p:nvSpPr>
            <p:spPr bwMode="auto">
              <a:xfrm>
                <a:off x="1566863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0" name="AutoShape 272" descr="うろこ"/>
              <p:cNvSpPr>
                <a:spLocks noChangeArrowheads="1"/>
              </p:cNvSpPr>
              <p:nvPr/>
            </p:nvSpPr>
            <p:spPr bwMode="auto">
              <a:xfrm>
                <a:off x="1531938" y="5842000"/>
                <a:ext cx="900112" cy="503238"/>
              </a:xfrm>
              <a:prstGeom prst="roundRect">
                <a:avLst>
                  <a:gd name="adj" fmla="val 8287"/>
                </a:avLst>
              </a:prstGeom>
              <a:pattFill prst="smConfetti">
                <a:fgClr>
                  <a:srgbClr val="FF6600"/>
                </a:fgClr>
                <a:bgClr>
                  <a:srgbClr val="C0000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1" name="AutoShape 273"/>
              <p:cNvSpPr>
                <a:spLocks noChangeArrowheads="1"/>
              </p:cNvSpPr>
              <p:nvPr/>
            </p:nvSpPr>
            <p:spPr bwMode="auto">
              <a:xfrm>
                <a:off x="1566863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AutoShape 274"/>
              <p:cNvSpPr>
                <a:spLocks noChangeArrowheads="1"/>
              </p:cNvSpPr>
              <p:nvPr/>
            </p:nvSpPr>
            <p:spPr bwMode="auto">
              <a:xfrm>
                <a:off x="1566863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3333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AutoShape 275" descr="うろこ"/>
              <p:cNvSpPr>
                <a:spLocks noChangeArrowheads="1"/>
              </p:cNvSpPr>
              <p:nvPr/>
            </p:nvSpPr>
            <p:spPr bwMode="auto">
              <a:xfrm>
                <a:off x="1531938" y="6057900"/>
                <a:ext cx="900112" cy="503238"/>
              </a:xfrm>
              <a:prstGeom prst="roundRect">
                <a:avLst>
                  <a:gd name="adj" fmla="val 8287"/>
                </a:avLst>
              </a:prstGeom>
              <a:pattFill prst="smConfetti">
                <a:fgClr>
                  <a:srgbClr val="FF6600"/>
                </a:fgClr>
                <a:bgClr>
                  <a:srgbClr val="C0000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5" name="グループ化 534"/>
          <p:cNvGrpSpPr/>
          <p:nvPr/>
        </p:nvGrpSpPr>
        <p:grpSpPr>
          <a:xfrm>
            <a:off x="413352" y="5140091"/>
            <a:ext cx="1583557" cy="790575"/>
            <a:chOff x="413352" y="5140091"/>
            <a:chExt cx="1583557" cy="790575"/>
          </a:xfrm>
        </p:grpSpPr>
        <p:grpSp>
          <p:nvGrpSpPr>
            <p:cNvPr id="52" name="グループ化 51"/>
            <p:cNvGrpSpPr/>
            <p:nvPr/>
          </p:nvGrpSpPr>
          <p:grpSpPr>
            <a:xfrm>
              <a:off x="413352" y="5140091"/>
              <a:ext cx="1583557" cy="790575"/>
              <a:chOff x="415925" y="5589588"/>
              <a:chExt cx="2089150" cy="1042987"/>
            </a:xfrm>
            <a:solidFill>
              <a:schemeClr val="tx1"/>
            </a:solidFill>
          </p:grpSpPr>
          <p:sp>
            <p:nvSpPr>
              <p:cNvPr id="53" name="AutoShape 248" descr="うろこ"/>
              <p:cNvSpPr>
                <a:spLocks noChangeArrowheads="1"/>
              </p:cNvSpPr>
              <p:nvPr/>
            </p:nvSpPr>
            <p:spPr bwMode="auto">
              <a:xfrm>
                <a:off x="415925" y="5624513"/>
                <a:ext cx="2089150" cy="1008062"/>
              </a:xfrm>
              <a:prstGeom prst="roundRect">
                <a:avLst>
                  <a:gd name="adj" fmla="val 5426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4" name="Group 258"/>
              <p:cNvGrpSpPr>
                <a:grpSpLocks/>
              </p:cNvGrpSpPr>
              <p:nvPr/>
            </p:nvGrpSpPr>
            <p:grpSpPr bwMode="auto">
              <a:xfrm>
                <a:off x="523875" y="5589588"/>
                <a:ext cx="1871663" cy="871537"/>
                <a:chOff x="308" y="3516"/>
                <a:chExt cx="1216" cy="597"/>
              </a:xfrm>
              <a:grpFill/>
            </p:grpSpPr>
            <p:sp>
              <p:nvSpPr>
                <p:cNvPr id="68" name="Rectangle 253"/>
                <p:cNvSpPr>
                  <a:spLocks noChangeArrowheads="1"/>
                </p:cNvSpPr>
                <p:nvPr/>
              </p:nvSpPr>
              <p:spPr bwMode="auto">
                <a:xfrm rot="-335789">
                  <a:off x="308" y="3516"/>
                  <a:ext cx="1204" cy="579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Rectangle 255"/>
                <p:cNvSpPr>
                  <a:spLocks noChangeArrowheads="1"/>
                </p:cNvSpPr>
                <p:nvPr/>
              </p:nvSpPr>
              <p:spPr bwMode="auto">
                <a:xfrm rot="-232936">
                  <a:off x="316" y="3521"/>
                  <a:ext cx="1202" cy="578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256"/>
                <p:cNvSpPr>
                  <a:spLocks noChangeArrowheads="1"/>
                </p:cNvSpPr>
                <p:nvPr/>
              </p:nvSpPr>
              <p:spPr bwMode="auto">
                <a:xfrm rot="-166374">
                  <a:off x="323" y="3535"/>
                  <a:ext cx="1201" cy="578"/>
                </a:xfrm>
                <a:prstGeom prst="rect">
                  <a:avLst/>
                </a:prstGeom>
                <a:grpFill/>
                <a:ln w="762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" name="AutoShape 257" descr="うろこ"/>
              <p:cNvSpPr>
                <a:spLocks noChangeArrowheads="1"/>
              </p:cNvSpPr>
              <p:nvPr/>
            </p:nvSpPr>
            <p:spPr bwMode="auto">
              <a:xfrm>
                <a:off x="452438" y="5661025"/>
                <a:ext cx="2016125" cy="936625"/>
              </a:xfrm>
              <a:prstGeom prst="roundRect">
                <a:avLst>
                  <a:gd name="adj" fmla="val 542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259"/>
              <p:cNvSpPr>
                <a:spLocks noChangeArrowheads="1"/>
              </p:cNvSpPr>
              <p:nvPr/>
            </p:nvSpPr>
            <p:spPr bwMode="auto">
              <a:xfrm>
                <a:off x="523875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261"/>
              <p:cNvSpPr>
                <a:spLocks noChangeArrowheads="1"/>
              </p:cNvSpPr>
              <p:nvPr/>
            </p:nvSpPr>
            <p:spPr bwMode="auto">
              <a:xfrm>
                <a:off x="523875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263" descr="うろこ"/>
              <p:cNvSpPr>
                <a:spLocks noChangeArrowheads="1"/>
              </p:cNvSpPr>
              <p:nvPr/>
            </p:nvSpPr>
            <p:spPr bwMode="auto">
              <a:xfrm>
                <a:off x="488950" y="5842000"/>
                <a:ext cx="900113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267"/>
              <p:cNvSpPr>
                <a:spLocks noChangeArrowheads="1"/>
              </p:cNvSpPr>
              <p:nvPr/>
            </p:nvSpPr>
            <p:spPr bwMode="auto">
              <a:xfrm>
                <a:off x="523875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268"/>
              <p:cNvSpPr>
                <a:spLocks noChangeArrowheads="1"/>
              </p:cNvSpPr>
              <p:nvPr/>
            </p:nvSpPr>
            <p:spPr bwMode="auto">
              <a:xfrm>
                <a:off x="523875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269" descr="うろこ"/>
              <p:cNvSpPr>
                <a:spLocks noChangeArrowheads="1"/>
              </p:cNvSpPr>
              <p:nvPr/>
            </p:nvSpPr>
            <p:spPr bwMode="auto">
              <a:xfrm>
                <a:off x="488950" y="6057900"/>
                <a:ext cx="900113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270"/>
              <p:cNvSpPr>
                <a:spLocks noChangeArrowheads="1"/>
              </p:cNvSpPr>
              <p:nvPr/>
            </p:nvSpPr>
            <p:spPr bwMode="auto">
              <a:xfrm>
                <a:off x="1566863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271"/>
              <p:cNvSpPr>
                <a:spLocks noChangeArrowheads="1"/>
              </p:cNvSpPr>
              <p:nvPr/>
            </p:nvSpPr>
            <p:spPr bwMode="auto">
              <a:xfrm>
                <a:off x="1566863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272" descr="うろこ"/>
              <p:cNvSpPr>
                <a:spLocks noChangeArrowheads="1"/>
              </p:cNvSpPr>
              <p:nvPr/>
            </p:nvSpPr>
            <p:spPr bwMode="auto">
              <a:xfrm>
                <a:off x="1531938" y="5842000"/>
                <a:ext cx="900112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273"/>
              <p:cNvSpPr>
                <a:spLocks noChangeArrowheads="1"/>
              </p:cNvSpPr>
              <p:nvPr/>
            </p:nvSpPr>
            <p:spPr bwMode="auto">
              <a:xfrm>
                <a:off x="1566863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274"/>
              <p:cNvSpPr>
                <a:spLocks noChangeArrowheads="1"/>
              </p:cNvSpPr>
              <p:nvPr/>
            </p:nvSpPr>
            <p:spPr bwMode="auto">
              <a:xfrm>
                <a:off x="1566863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275" descr="うろこ"/>
              <p:cNvSpPr>
                <a:spLocks noChangeArrowheads="1"/>
              </p:cNvSpPr>
              <p:nvPr/>
            </p:nvSpPr>
            <p:spPr bwMode="auto">
              <a:xfrm>
                <a:off x="1531938" y="6057900"/>
                <a:ext cx="900112" cy="503238"/>
              </a:xfrm>
              <a:prstGeom prst="roundRect">
                <a:avLst>
                  <a:gd name="adj" fmla="val 8287"/>
                </a:avLst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413352" y="5140091"/>
              <a:ext cx="1583557" cy="790575"/>
              <a:chOff x="415925" y="5589588"/>
              <a:chExt cx="2089150" cy="1042987"/>
            </a:xfrm>
          </p:grpSpPr>
          <p:sp>
            <p:nvSpPr>
              <p:cNvPr id="408" name="AutoShape 248" descr="うろこ"/>
              <p:cNvSpPr>
                <a:spLocks noChangeArrowheads="1"/>
              </p:cNvSpPr>
              <p:nvPr/>
            </p:nvSpPr>
            <p:spPr bwMode="auto">
              <a:xfrm>
                <a:off x="415925" y="5624513"/>
                <a:ext cx="2089150" cy="1008062"/>
              </a:xfrm>
              <a:prstGeom prst="roundRect">
                <a:avLst>
                  <a:gd name="adj" fmla="val 5426"/>
                </a:avLst>
              </a:prstGeom>
              <a:pattFill prst="plaid">
                <a:fgClr>
                  <a:schemeClr val="accent6">
                    <a:lumMod val="50000"/>
                  </a:schemeClr>
                </a:fgClr>
                <a:bgClr>
                  <a:srgbClr val="0070C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09" name="Group 258"/>
              <p:cNvGrpSpPr>
                <a:grpSpLocks/>
              </p:cNvGrpSpPr>
              <p:nvPr/>
            </p:nvGrpSpPr>
            <p:grpSpPr bwMode="auto">
              <a:xfrm>
                <a:off x="523875" y="5589588"/>
                <a:ext cx="1871663" cy="871537"/>
                <a:chOff x="308" y="3516"/>
                <a:chExt cx="1216" cy="597"/>
              </a:xfrm>
            </p:grpSpPr>
            <p:sp>
              <p:nvSpPr>
                <p:cNvPr id="423" name="Rectangle 253"/>
                <p:cNvSpPr>
                  <a:spLocks noChangeArrowheads="1"/>
                </p:cNvSpPr>
                <p:nvPr/>
              </p:nvSpPr>
              <p:spPr bwMode="auto">
                <a:xfrm rot="-335789">
                  <a:off x="308" y="3516"/>
                  <a:ext cx="1204" cy="579"/>
                </a:xfrm>
                <a:prstGeom prst="rect">
                  <a:avLst/>
                </a:prstGeom>
                <a:solidFill>
                  <a:srgbClr val="FFE8D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" name="Rectangle 255"/>
                <p:cNvSpPr>
                  <a:spLocks noChangeArrowheads="1"/>
                </p:cNvSpPr>
                <p:nvPr/>
              </p:nvSpPr>
              <p:spPr bwMode="auto">
                <a:xfrm rot="-232936">
                  <a:off x="316" y="3521"/>
                  <a:ext cx="1202" cy="578"/>
                </a:xfrm>
                <a:prstGeom prst="rect">
                  <a:avLst/>
                </a:prstGeom>
                <a:solidFill>
                  <a:srgbClr val="FFE8D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" name="Rectangle 256"/>
                <p:cNvSpPr>
                  <a:spLocks noChangeArrowheads="1"/>
                </p:cNvSpPr>
                <p:nvPr/>
              </p:nvSpPr>
              <p:spPr bwMode="auto">
                <a:xfrm rot="-166374">
                  <a:off x="323" y="3535"/>
                  <a:ext cx="1201" cy="578"/>
                </a:xfrm>
                <a:prstGeom prst="rect">
                  <a:avLst/>
                </a:prstGeom>
                <a:solidFill>
                  <a:srgbClr val="FFE8D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10" name="AutoShape 257" descr="うろこ"/>
              <p:cNvSpPr>
                <a:spLocks noChangeArrowheads="1"/>
              </p:cNvSpPr>
              <p:nvPr/>
            </p:nvSpPr>
            <p:spPr bwMode="auto">
              <a:xfrm>
                <a:off x="452438" y="5661025"/>
                <a:ext cx="2016125" cy="936625"/>
              </a:xfrm>
              <a:prstGeom prst="roundRect">
                <a:avLst>
                  <a:gd name="adj" fmla="val 5426"/>
                </a:avLst>
              </a:prstGeom>
              <a:pattFill prst="plaid">
                <a:fgClr>
                  <a:schemeClr val="accent6">
                    <a:lumMod val="50000"/>
                  </a:schemeClr>
                </a:fgClr>
                <a:bgClr>
                  <a:srgbClr val="0070C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" name="AutoShape 259"/>
              <p:cNvSpPr>
                <a:spLocks noChangeArrowheads="1"/>
              </p:cNvSpPr>
              <p:nvPr/>
            </p:nvSpPr>
            <p:spPr bwMode="auto">
              <a:xfrm>
                <a:off x="523875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" name="AutoShape 261"/>
              <p:cNvSpPr>
                <a:spLocks noChangeArrowheads="1"/>
              </p:cNvSpPr>
              <p:nvPr/>
            </p:nvSpPr>
            <p:spPr bwMode="auto">
              <a:xfrm>
                <a:off x="523875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808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" name="AutoShape 263" descr="うろこ"/>
              <p:cNvSpPr>
                <a:spLocks noChangeArrowheads="1"/>
              </p:cNvSpPr>
              <p:nvPr/>
            </p:nvSpPr>
            <p:spPr bwMode="auto">
              <a:xfrm>
                <a:off x="488950" y="5842000"/>
                <a:ext cx="900113" cy="503238"/>
              </a:xfrm>
              <a:prstGeom prst="roundRect">
                <a:avLst>
                  <a:gd name="adj" fmla="val 8287"/>
                </a:avLst>
              </a:prstGeom>
              <a:pattFill prst="plaid">
                <a:fgClr>
                  <a:schemeClr val="accent6">
                    <a:lumMod val="50000"/>
                  </a:schemeClr>
                </a:fgClr>
                <a:bgClr>
                  <a:srgbClr val="0070C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AutoShape 267"/>
              <p:cNvSpPr>
                <a:spLocks noChangeArrowheads="1"/>
              </p:cNvSpPr>
              <p:nvPr/>
            </p:nvSpPr>
            <p:spPr bwMode="auto">
              <a:xfrm>
                <a:off x="523875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BE4AE"/>
                  </a:gs>
                  <a:gs pos="6500">
                    <a:srgbClr val="BD922A"/>
                  </a:gs>
                  <a:gs pos="10501">
                    <a:srgbClr val="BD922A"/>
                  </a:gs>
                  <a:gs pos="31500">
                    <a:srgbClr val="FBE4AE"/>
                  </a:gs>
                  <a:gs pos="33501">
                    <a:srgbClr val="BD922A"/>
                  </a:gs>
                  <a:gs pos="34500">
                    <a:srgbClr val="835E17"/>
                  </a:gs>
                  <a:gs pos="41000">
                    <a:srgbClr val="A28949"/>
                  </a:gs>
                  <a:gs pos="50000">
                    <a:srgbClr val="FAE3B7"/>
                  </a:gs>
                  <a:gs pos="59000">
                    <a:srgbClr val="A28949"/>
                  </a:gs>
                  <a:gs pos="65500">
                    <a:srgbClr val="835E17"/>
                  </a:gs>
                  <a:gs pos="66499">
                    <a:srgbClr val="BD922A"/>
                  </a:gs>
                  <a:gs pos="68500">
                    <a:srgbClr val="FBE4AE"/>
                  </a:gs>
                  <a:gs pos="89500">
                    <a:srgbClr val="BD922A"/>
                  </a:gs>
                  <a:gs pos="935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AutoShape 268"/>
              <p:cNvSpPr>
                <a:spLocks noChangeArrowheads="1"/>
              </p:cNvSpPr>
              <p:nvPr/>
            </p:nvSpPr>
            <p:spPr bwMode="auto">
              <a:xfrm>
                <a:off x="523875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AutoShape 269" descr="うろこ"/>
              <p:cNvSpPr>
                <a:spLocks noChangeArrowheads="1"/>
              </p:cNvSpPr>
              <p:nvPr/>
            </p:nvSpPr>
            <p:spPr bwMode="auto">
              <a:xfrm>
                <a:off x="488950" y="6057900"/>
                <a:ext cx="900113" cy="503238"/>
              </a:xfrm>
              <a:prstGeom prst="roundRect">
                <a:avLst>
                  <a:gd name="adj" fmla="val 8287"/>
                </a:avLst>
              </a:prstGeom>
              <a:pattFill prst="plaid">
                <a:fgClr>
                  <a:schemeClr val="accent6">
                    <a:lumMod val="50000"/>
                  </a:schemeClr>
                </a:fgClr>
                <a:bgClr>
                  <a:srgbClr val="0070C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AutoShape 270"/>
              <p:cNvSpPr>
                <a:spLocks noChangeArrowheads="1"/>
              </p:cNvSpPr>
              <p:nvPr/>
            </p:nvSpPr>
            <p:spPr bwMode="auto">
              <a:xfrm>
                <a:off x="1566863" y="5697538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99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AutoShape 271"/>
              <p:cNvSpPr>
                <a:spLocks noChangeArrowheads="1"/>
              </p:cNvSpPr>
              <p:nvPr/>
            </p:nvSpPr>
            <p:spPr bwMode="auto">
              <a:xfrm>
                <a:off x="1566863" y="57689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AutoShape 272" descr="うろこ"/>
              <p:cNvSpPr>
                <a:spLocks noChangeArrowheads="1"/>
              </p:cNvSpPr>
              <p:nvPr/>
            </p:nvSpPr>
            <p:spPr bwMode="auto">
              <a:xfrm>
                <a:off x="1531938" y="5842000"/>
                <a:ext cx="900112" cy="503238"/>
              </a:xfrm>
              <a:prstGeom prst="roundRect">
                <a:avLst>
                  <a:gd name="adj" fmla="val 8287"/>
                </a:avLst>
              </a:prstGeom>
              <a:pattFill prst="plaid">
                <a:fgClr>
                  <a:schemeClr val="accent6">
                    <a:lumMod val="50000"/>
                  </a:schemeClr>
                </a:fgClr>
                <a:bgClr>
                  <a:srgbClr val="0070C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AutoShape 273"/>
              <p:cNvSpPr>
                <a:spLocks noChangeArrowheads="1"/>
              </p:cNvSpPr>
              <p:nvPr/>
            </p:nvSpPr>
            <p:spPr bwMode="auto">
              <a:xfrm>
                <a:off x="1566863" y="5913438"/>
                <a:ext cx="828675" cy="431800"/>
              </a:xfrm>
              <a:prstGeom prst="roundRect">
                <a:avLst>
                  <a:gd name="adj" fmla="val 5514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" name="AutoShape 274"/>
              <p:cNvSpPr>
                <a:spLocks noChangeArrowheads="1"/>
              </p:cNvSpPr>
              <p:nvPr/>
            </p:nvSpPr>
            <p:spPr bwMode="auto">
              <a:xfrm>
                <a:off x="1566863" y="5984875"/>
                <a:ext cx="828675" cy="431800"/>
              </a:xfrm>
              <a:prstGeom prst="roundRect">
                <a:avLst>
                  <a:gd name="adj" fmla="val 5514"/>
                </a:avLst>
              </a:prstGeom>
              <a:solidFill>
                <a:srgbClr val="3333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2" name="AutoShape 275" descr="うろこ"/>
              <p:cNvSpPr>
                <a:spLocks noChangeArrowheads="1"/>
              </p:cNvSpPr>
              <p:nvPr/>
            </p:nvSpPr>
            <p:spPr bwMode="auto">
              <a:xfrm>
                <a:off x="1531938" y="6057900"/>
                <a:ext cx="900112" cy="503238"/>
              </a:xfrm>
              <a:prstGeom prst="roundRect">
                <a:avLst>
                  <a:gd name="adj" fmla="val 8287"/>
                </a:avLst>
              </a:prstGeom>
              <a:pattFill prst="plaid">
                <a:fgClr>
                  <a:schemeClr val="accent6">
                    <a:lumMod val="50000"/>
                  </a:schemeClr>
                </a:fgClr>
                <a:bgClr>
                  <a:srgbClr val="0070C0"/>
                </a:bgClr>
              </a:pattFill>
              <a:ln w="1270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8" name="グループ化 537"/>
          <p:cNvGrpSpPr/>
          <p:nvPr/>
        </p:nvGrpSpPr>
        <p:grpSpPr>
          <a:xfrm>
            <a:off x="2303204" y="4812511"/>
            <a:ext cx="1530170" cy="1445735"/>
            <a:chOff x="2303204" y="4812511"/>
            <a:chExt cx="1530170" cy="1445735"/>
          </a:xfrm>
        </p:grpSpPr>
        <p:grpSp>
          <p:nvGrpSpPr>
            <p:cNvPr id="71" name="グループ化 70"/>
            <p:cNvGrpSpPr/>
            <p:nvPr/>
          </p:nvGrpSpPr>
          <p:grpSpPr>
            <a:xfrm>
              <a:off x="2303204" y="4812511"/>
              <a:ext cx="1530170" cy="1445735"/>
              <a:chOff x="452500" y="3014509"/>
              <a:chExt cx="1530170" cy="1445735"/>
            </a:xfrm>
            <a:solidFill>
              <a:schemeClr val="tx1"/>
            </a:solidFill>
          </p:grpSpPr>
          <p:sp>
            <p:nvSpPr>
              <p:cNvPr id="72" name="円/楕円 196"/>
              <p:cNvSpPr/>
              <p:nvPr/>
            </p:nvSpPr>
            <p:spPr bwMode="auto">
              <a:xfrm>
                <a:off x="452500" y="315023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円/楕円 196"/>
              <p:cNvSpPr/>
              <p:nvPr/>
            </p:nvSpPr>
            <p:spPr bwMode="auto">
              <a:xfrm>
                <a:off x="452500" y="315896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196"/>
              <p:cNvSpPr/>
              <p:nvPr/>
            </p:nvSpPr>
            <p:spPr bwMode="auto">
              <a:xfrm>
                <a:off x="452500" y="325040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1039110" y="3014509"/>
                <a:ext cx="180020" cy="18002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1232150" y="3014509"/>
                <a:ext cx="180020" cy="18002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6" name="グループ化 425"/>
            <p:cNvGrpSpPr/>
            <p:nvPr/>
          </p:nvGrpSpPr>
          <p:grpSpPr>
            <a:xfrm>
              <a:off x="2303204" y="4812511"/>
              <a:ext cx="1530170" cy="1445735"/>
              <a:chOff x="452500" y="3014509"/>
              <a:chExt cx="1530170" cy="1445735"/>
            </a:xfrm>
          </p:grpSpPr>
          <p:sp>
            <p:nvSpPr>
              <p:cNvPr id="427" name="円/楕円 196"/>
              <p:cNvSpPr/>
              <p:nvPr/>
            </p:nvSpPr>
            <p:spPr bwMode="auto">
              <a:xfrm>
                <a:off x="452500" y="315023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円/楕円 196"/>
              <p:cNvSpPr/>
              <p:nvPr/>
            </p:nvSpPr>
            <p:spPr bwMode="auto">
              <a:xfrm>
                <a:off x="452500" y="315896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円/楕円 196"/>
              <p:cNvSpPr/>
              <p:nvPr/>
            </p:nvSpPr>
            <p:spPr bwMode="auto">
              <a:xfrm>
                <a:off x="452500" y="3250409"/>
                <a:ext cx="1530170" cy="1209835"/>
              </a:xfrm>
              <a:custGeom>
                <a:avLst/>
                <a:gdLst>
                  <a:gd name="connsiteX0" fmla="*/ 0 w 1305145"/>
                  <a:gd name="connsiteY0" fmla="*/ 677344 h 1354688"/>
                  <a:gd name="connsiteX1" fmla="*/ 652573 w 1305145"/>
                  <a:gd name="connsiteY1" fmla="*/ 0 h 1354688"/>
                  <a:gd name="connsiteX2" fmla="*/ 1305146 w 1305145"/>
                  <a:gd name="connsiteY2" fmla="*/ 677344 h 1354688"/>
                  <a:gd name="connsiteX3" fmla="*/ 652573 w 1305145"/>
                  <a:gd name="connsiteY3" fmla="*/ 1354688 h 1354688"/>
                  <a:gd name="connsiteX4" fmla="*/ 0 w 1305145"/>
                  <a:gd name="connsiteY4" fmla="*/ 677344 h 1354688"/>
                  <a:gd name="connsiteX0" fmla="*/ 4 w 1305150"/>
                  <a:gd name="connsiteY0" fmla="*/ 677344 h 1204828"/>
                  <a:gd name="connsiteX1" fmla="*/ 652577 w 1305150"/>
                  <a:gd name="connsiteY1" fmla="*/ 0 h 1204828"/>
                  <a:gd name="connsiteX2" fmla="*/ 1305150 w 1305150"/>
                  <a:gd name="connsiteY2" fmla="*/ 677344 h 1204828"/>
                  <a:gd name="connsiteX3" fmla="*/ 660197 w 1305150"/>
                  <a:gd name="connsiteY3" fmla="*/ 1204828 h 1204828"/>
                  <a:gd name="connsiteX4" fmla="*/ 4 w 1305150"/>
                  <a:gd name="connsiteY4" fmla="*/ 677344 h 1204828"/>
                  <a:gd name="connsiteX0" fmla="*/ 1528 w 1306674"/>
                  <a:gd name="connsiteY0" fmla="*/ 677344 h 1204828"/>
                  <a:gd name="connsiteX1" fmla="*/ 654101 w 1306674"/>
                  <a:gd name="connsiteY1" fmla="*/ 0 h 1204828"/>
                  <a:gd name="connsiteX2" fmla="*/ 1306674 w 1306674"/>
                  <a:gd name="connsiteY2" fmla="*/ 677344 h 1204828"/>
                  <a:gd name="connsiteX3" fmla="*/ 661721 w 1306674"/>
                  <a:gd name="connsiteY3" fmla="*/ 1204828 h 1204828"/>
                  <a:gd name="connsiteX4" fmla="*/ 1528 w 1306674"/>
                  <a:gd name="connsiteY4" fmla="*/ 677344 h 1204828"/>
                  <a:gd name="connsiteX0" fmla="*/ 12 w 1305158"/>
                  <a:gd name="connsiteY0" fmla="*/ 811964 h 1339448"/>
                  <a:gd name="connsiteX1" fmla="*/ 647505 w 1305158"/>
                  <a:gd name="connsiteY1" fmla="*/ 0 h 1339448"/>
                  <a:gd name="connsiteX2" fmla="*/ 1305158 w 1305158"/>
                  <a:gd name="connsiteY2" fmla="*/ 811964 h 1339448"/>
                  <a:gd name="connsiteX3" fmla="*/ 660205 w 1305158"/>
                  <a:gd name="connsiteY3" fmla="*/ 1339448 h 1339448"/>
                  <a:gd name="connsiteX4" fmla="*/ 12 w 1305158"/>
                  <a:gd name="connsiteY4" fmla="*/ 811964 h 1339448"/>
                  <a:gd name="connsiteX0" fmla="*/ 21 w 1305167"/>
                  <a:gd name="connsiteY0" fmla="*/ 811964 h 1339448"/>
                  <a:gd name="connsiteX1" fmla="*/ 647514 w 1305167"/>
                  <a:gd name="connsiteY1" fmla="*/ 0 h 1339448"/>
                  <a:gd name="connsiteX2" fmla="*/ 1305167 w 1305167"/>
                  <a:gd name="connsiteY2" fmla="*/ 811964 h 1339448"/>
                  <a:gd name="connsiteX3" fmla="*/ 660214 w 1305167"/>
                  <a:gd name="connsiteY3" fmla="*/ 1339448 h 1339448"/>
                  <a:gd name="connsiteX4" fmla="*/ 21 w 1305167"/>
                  <a:gd name="connsiteY4" fmla="*/ 811964 h 133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167" h="1339448">
                    <a:moveTo>
                      <a:pt x="21" y="811964"/>
                    </a:moveTo>
                    <a:cubicBezTo>
                      <a:pt x="2984" y="408383"/>
                      <a:pt x="287108" y="0"/>
                      <a:pt x="647514" y="0"/>
                    </a:cubicBezTo>
                    <a:cubicBezTo>
                      <a:pt x="1007920" y="0"/>
                      <a:pt x="1305167" y="437877"/>
                      <a:pt x="1305167" y="811964"/>
                    </a:cubicBezTo>
                    <a:cubicBezTo>
                      <a:pt x="1305167" y="1186051"/>
                      <a:pt x="1020620" y="1339448"/>
                      <a:pt x="660214" y="1339448"/>
                    </a:cubicBezTo>
                    <a:cubicBezTo>
                      <a:pt x="299808" y="1339448"/>
                      <a:pt x="-2942" y="1215545"/>
                      <a:pt x="21" y="811964"/>
                    </a:cubicBezTo>
                    <a:close/>
                  </a:path>
                </a:pathLst>
              </a:custGeom>
              <a:pattFill prst="shingle">
                <a:fgClr>
                  <a:srgbClr val="FF33CC"/>
                </a:fgClr>
                <a:bgClr>
                  <a:srgbClr val="C000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円/楕円 429"/>
              <p:cNvSpPr/>
              <p:nvPr/>
            </p:nvSpPr>
            <p:spPr bwMode="auto">
              <a:xfrm>
                <a:off x="1039110" y="3014509"/>
                <a:ext cx="180020" cy="1800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円/楕円 430"/>
              <p:cNvSpPr/>
              <p:nvPr/>
            </p:nvSpPr>
            <p:spPr bwMode="auto">
              <a:xfrm>
                <a:off x="1232150" y="3014509"/>
                <a:ext cx="180020" cy="1800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1" name="グループ化 540"/>
          <p:cNvGrpSpPr/>
          <p:nvPr/>
        </p:nvGrpSpPr>
        <p:grpSpPr>
          <a:xfrm>
            <a:off x="4141127" y="1314078"/>
            <a:ext cx="1655762" cy="708025"/>
            <a:chOff x="4141127" y="1314078"/>
            <a:chExt cx="1655762" cy="708025"/>
          </a:xfrm>
        </p:grpSpPr>
        <p:grpSp>
          <p:nvGrpSpPr>
            <p:cNvPr id="110" name="グループ化 109"/>
            <p:cNvGrpSpPr/>
            <p:nvPr/>
          </p:nvGrpSpPr>
          <p:grpSpPr>
            <a:xfrm>
              <a:off x="4141127" y="1314078"/>
              <a:ext cx="1655762" cy="708025"/>
              <a:chOff x="4142910" y="1442438"/>
              <a:chExt cx="1655762" cy="708025"/>
            </a:xfrm>
            <a:solidFill>
              <a:schemeClr val="tx1"/>
            </a:solidFill>
          </p:grpSpPr>
          <p:grpSp>
            <p:nvGrpSpPr>
              <p:cNvPr id="77" name="Group 268"/>
              <p:cNvGrpSpPr>
                <a:grpSpLocks/>
              </p:cNvGrpSpPr>
              <p:nvPr/>
            </p:nvGrpSpPr>
            <p:grpSpPr bwMode="auto">
              <a:xfrm rot="-564357">
                <a:off x="4274672" y="1442438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78" name="Rectangle 269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Rectangle 270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" name="Group 265"/>
              <p:cNvGrpSpPr>
                <a:grpSpLocks/>
              </p:cNvGrpSpPr>
              <p:nvPr/>
            </p:nvGrpSpPr>
            <p:grpSpPr bwMode="auto">
              <a:xfrm rot="-260304">
                <a:off x="4287372" y="1451963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81" name="Rectangle 266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Rectangle 267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" name="Group 264"/>
              <p:cNvGrpSpPr>
                <a:grpSpLocks/>
              </p:cNvGrpSpPr>
              <p:nvPr/>
            </p:nvGrpSpPr>
            <p:grpSpPr bwMode="auto">
              <a:xfrm rot="-130401">
                <a:off x="4287372" y="1480538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84" name="Rectangle 261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Rectangle 262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" name="AutoShape 271"/>
              <p:cNvSpPr>
                <a:spLocks noChangeArrowheads="1"/>
              </p:cNvSpPr>
              <p:nvPr/>
            </p:nvSpPr>
            <p:spPr bwMode="auto">
              <a:xfrm>
                <a:off x="4142910" y="1502763"/>
                <a:ext cx="1655762" cy="647700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AutoShape 273"/>
              <p:cNvSpPr>
                <a:spLocks noChangeArrowheads="1"/>
              </p:cNvSpPr>
              <p:nvPr/>
            </p:nvSpPr>
            <p:spPr bwMode="auto">
              <a:xfrm>
                <a:off x="4161960" y="1528163"/>
                <a:ext cx="1611312" cy="600075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32" name="グループ化 431"/>
            <p:cNvGrpSpPr/>
            <p:nvPr/>
          </p:nvGrpSpPr>
          <p:grpSpPr>
            <a:xfrm>
              <a:off x="4141127" y="1314078"/>
              <a:ext cx="1655762" cy="708025"/>
              <a:chOff x="4142910" y="1442438"/>
              <a:chExt cx="1655762" cy="708025"/>
            </a:xfrm>
          </p:grpSpPr>
          <p:grpSp>
            <p:nvGrpSpPr>
              <p:cNvPr id="433" name="Group 268"/>
              <p:cNvGrpSpPr>
                <a:grpSpLocks/>
              </p:cNvGrpSpPr>
              <p:nvPr/>
            </p:nvGrpSpPr>
            <p:grpSpPr bwMode="auto">
              <a:xfrm rot="-564357">
                <a:off x="4274672" y="1442438"/>
                <a:ext cx="1439863" cy="249238"/>
                <a:chOff x="580" y="572"/>
                <a:chExt cx="907" cy="157"/>
              </a:xfrm>
            </p:grpSpPr>
            <p:sp>
              <p:nvSpPr>
                <p:cNvPr id="442" name="Rectangle 269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" name="Rectangle 270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4" name="Group 265"/>
              <p:cNvGrpSpPr>
                <a:grpSpLocks/>
              </p:cNvGrpSpPr>
              <p:nvPr/>
            </p:nvGrpSpPr>
            <p:grpSpPr bwMode="auto">
              <a:xfrm rot="-260304">
                <a:off x="4287372" y="1451963"/>
                <a:ext cx="1439863" cy="249238"/>
                <a:chOff x="580" y="572"/>
                <a:chExt cx="907" cy="157"/>
              </a:xfrm>
            </p:grpSpPr>
            <p:sp>
              <p:nvSpPr>
                <p:cNvPr id="440" name="Rectangle 266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1" name="Rectangle 267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5" name="Group 264"/>
              <p:cNvGrpSpPr>
                <a:grpSpLocks/>
              </p:cNvGrpSpPr>
              <p:nvPr/>
            </p:nvGrpSpPr>
            <p:grpSpPr bwMode="auto">
              <a:xfrm rot="-130401">
                <a:off x="4287372" y="1480538"/>
                <a:ext cx="1439863" cy="249238"/>
                <a:chOff x="580" y="572"/>
                <a:chExt cx="907" cy="157"/>
              </a:xfrm>
            </p:grpSpPr>
            <p:sp>
              <p:nvSpPr>
                <p:cNvPr id="438" name="Rectangle 261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9" name="Rectangle 262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36" name="AutoShape 271"/>
              <p:cNvSpPr>
                <a:spLocks noChangeArrowheads="1"/>
              </p:cNvSpPr>
              <p:nvPr/>
            </p:nvSpPr>
            <p:spPr bwMode="auto">
              <a:xfrm>
                <a:off x="4142910" y="1502763"/>
                <a:ext cx="1655762" cy="647700"/>
              </a:xfrm>
              <a:prstGeom prst="roundRect">
                <a:avLst>
                  <a:gd name="adj" fmla="val 5394"/>
                </a:avLst>
              </a:prstGeom>
              <a:gradFill rotWithShape="1">
                <a:gsLst>
                  <a:gs pos="0">
                    <a:srgbClr val="99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7" name="AutoShape 273"/>
              <p:cNvSpPr>
                <a:spLocks noChangeArrowheads="1"/>
              </p:cNvSpPr>
              <p:nvPr/>
            </p:nvSpPr>
            <p:spPr bwMode="auto">
              <a:xfrm>
                <a:off x="4161960" y="1528163"/>
                <a:ext cx="1611312" cy="600075"/>
              </a:xfrm>
              <a:prstGeom prst="roundRect">
                <a:avLst>
                  <a:gd name="adj" fmla="val 5394"/>
                </a:avLst>
              </a:prstGeom>
              <a:noFill/>
              <a:ln w="3175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0" name="グループ化 539"/>
          <p:cNvGrpSpPr/>
          <p:nvPr/>
        </p:nvGrpSpPr>
        <p:grpSpPr>
          <a:xfrm>
            <a:off x="4141127" y="3200166"/>
            <a:ext cx="1655762" cy="708025"/>
            <a:chOff x="4141127" y="3200166"/>
            <a:chExt cx="1655762" cy="708025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4141127" y="3200166"/>
              <a:ext cx="1655762" cy="708025"/>
              <a:chOff x="4142910" y="3266158"/>
              <a:chExt cx="1655762" cy="708025"/>
            </a:xfrm>
            <a:solidFill>
              <a:schemeClr val="tx1"/>
            </a:solidFill>
          </p:grpSpPr>
          <p:grpSp>
            <p:nvGrpSpPr>
              <p:cNvPr id="88" name="Group 268"/>
              <p:cNvGrpSpPr>
                <a:grpSpLocks/>
              </p:cNvGrpSpPr>
              <p:nvPr/>
            </p:nvGrpSpPr>
            <p:grpSpPr bwMode="auto">
              <a:xfrm rot="-564357">
                <a:off x="4274672" y="3266158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89" name="Rectangle 269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Rectangle 270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" name="Group 265"/>
              <p:cNvGrpSpPr>
                <a:grpSpLocks/>
              </p:cNvGrpSpPr>
              <p:nvPr/>
            </p:nvGrpSpPr>
            <p:grpSpPr bwMode="auto">
              <a:xfrm rot="-260304">
                <a:off x="4287372" y="3275683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92" name="Rectangle 266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Rectangle 267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" name="Group 264"/>
              <p:cNvGrpSpPr>
                <a:grpSpLocks/>
              </p:cNvGrpSpPr>
              <p:nvPr/>
            </p:nvGrpSpPr>
            <p:grpSpPr bwMode="auto">
              <a:xfrm rot="-130401">
                <a:off x="4287372" y="3304258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95" name="Rectangle 261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Rectangle 262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7" name="AutoShape 271"/>
              <p:cNvSpPr>
                <a:spLocks noChangeArrowheads="1"/>
              </p:cNvSpPr>
              <p:nvPr/>
            </p:nvSpPr>
            <p:spPr bwMode="auto">
              <a:xfrm>
                <a:off x="4142910" y="3326483"/>
                <a:ext cx="1655762" cy="647700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AutoShape 273"/>
              <p:cNvSpPr>
                <a:spLocks noChangeArrowheads="1"/>
              </p:cNvSpPr>
              <p:nvPr/>
            </p:nvSpPr>
            <p:spPr bwMode="auto">
              <a:xfrm>
                <a:off x="4161960" y="3351883"/>
                <a:ext cx="1611312" cy="600075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" name="グループ化 443"/>
            <p:cNvGrpSpPr/>
            <p:nvPr/>
          </p:nvGrpSpPr>
          <p:grpSpPr>
            <a:xfrm>
              <a:off x="4141127" y="3200166"/>
              <a:ext cx="1655762" cy="708025"/>
              <a:chOff x="4142910" y="3266158"/>
              <a:chExt cx="1655762" cy="708025"/>
            </a:xfrm>
          </p:grpSpPr>
          <p:grpSp>
            <p:nvGrpSpPr>
              <p:cNvPr id="445" name="Group 268"/>
              <p:cNvGrpSpPr>
                <a:grpSpLocks/>
              </p:cNvGrpSpPr>
              <p:nvPr/>
            </p:nvGrpSpPr>
            <p:grpSpPr bwMode="auto">
              <a:xfrm rot="-564357">
                <a:off x="4274672" y="3266158"/>
                <a:ext cx="1439863" cy="249238"/>
                <a:chOff x="580" y="572"/>
                <a:chExt cx="907" cy="157"/>
              </a:xfrm>
            </p:grpSpPr>
            <p:sp>
              <p:nvSpPr>
                <p:cNvPr id="454" name="Rectangle 269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5" name="Rectangle 270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6" name="Group 265"/>
              <p:cNvGrpSpPr>
                <a:grpSpLocks/>
              </p:cNvGrpSpPr>
              <p:nvPr/>
            </p:nvGrpSpPr>
            <p:grpSpPr bwMode="auto">
              <a:xfrm rot="-260304">
                <a:off x="4287372" y="3275683"/>
                <a:ext cx="1439863" cy="249238"/>
                <a:chOff x="580" y="572"/>
                <a:chExt cx="907" cy="157"/>
              </a:xfrm>
            </p:grpSpPr>
            <p:sp>
              <p:nvSpPr>
                <p:cNvPr id="452" name="Rectangle 266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3" name="Rectangle 267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7" name="Group 264"/>
              <p:cNvGrpSpPr>
                <a:grpSpLocks/>
              </p:cNvGrpSpPr>
              <p:nvPr/>
            </p:nvGrpSpPr>
            <p:grpSpPr bwMode="auto">
              <a:xfrm rot="-130401">
                <a:off x="4287372" y="3304258"/>
                <a:ext cx="1439863" cy="249238"/>
                <a:chOff x="580" y="572"/>
                <a:chExt cx="907" cy="157"/>
              </a:xfrm>
            </p:grpSpPr>
            <p:sp>
              <p:nvSpPr>
                <p:cNvPr id="450" name="Rectangle 261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1" name="Rectangle 262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" name="AutoShape 271"/>
              <p:cNvSpPr>
                <a:spLocks noChangeArrowheads="1"/>
              </p:cNvSpPr>
              <p:nvPr/>
            </p:nvSpPr>
            <p:spPr bwMode="auto">
              <a:xfrm>
                <a:off x="4142910" y="3326483"/>
                <a:ext cx="1655762" cy="647700"/>
              </a:xfrm>
              <a:prstGeom prst="roundRect">
                <a:avLst>
                  <a:gd name="adj" fmla="val 5394"/>
                </a:avLst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9" name="AutoShape 273"/>
              <p:cNvSpPr>
                <a:spLocks noChangeArrowheads="1"/>
              </p:cNvSpPr>
              <p:nvPr/>
            </p:nvSpPr>
            <p:spPr bwMode="auto">
              <a:xfrm>
                <a:off x="4161960" y="3351883"/>
                <a:ext cx="1611312" cy="600075"/>
              </a:xfrm>
              <a:prstGeom prst="roundRect">
                <a:avLst>
                  <a:gd name="adj" fmla="val 5394"/>
                </a:avLst>
              </a:prstGeom>
              <a:noFill/>
              <a:ln w="3175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9" name="グループ化 538"/>
          <p:cNvGrpSpPr/>
          <p:nvPr/>
        </p:nvGrpSpPr>
        <p:grpSpPr>
          <a:xfrm>
            <a:off x="4141127" y="5181366"/>
            <a:ext cx="1655762" cy="708025"/>
            <a:chOff x="4141127" y="5181366"/>
            <a:chExt cx="1655762" cy="708025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4141127" y="5181366"/>
              <a:ext cx="1655762" cy="708025"/>
              <a:chOff x="4142910" y="5100038"/>
              <a:chExt cx="1655762" cy="708025"/>
            </a:xfrm>
            <a:solidFill>
              <a:schemeClr val="tx1"/>
            </a:solidFill>
          </p:grpSpPr>
          <p:grpSp>
            <p:nvGrpSpPr>
              <p:cNvPr id="99" name="Group 268"/>
              <p:cNvGrpSpPr>
                <a:grpSpLocks/>
              </p:cNvGrpSpPr>
              <p:nvPr/>
            </p:nvGrpSpPr>
            <p:grpSpPr bwMode="auto">
              <a:xfrm rot="-564357">
                <a:off x="4274672" y="5100038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100" name="Rectangle 269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Rectangle 270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" name="Group 265"/>
              <p:cNvGrpSpPr>
                <a:grpSpLocks/>
              </p:cNvGrpSpPr>
              <p:nvPr/>
            </p:nvGrpSpPr>
            <p:grpSpPr bwMode="auto">
              <a:xfrm rot="-260304">
                <a:off x="4287372" y="5109563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103" name="Rectangle 266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Rectangle 267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" name="Group 264"/>
              <p:cNvGrpSpPr>
                <a:grpSpLocks/>
              </p:cNvGrpSpPr>
              <p:nvPr/>
            </p:nvGrpSpPr>
            <p:grpSpPr bwMode="auto">
              <a:xfrm rot="-130401">
                <a:off x="4287372" y="5138138"/>
                <a:ext cx="1439863" cy="249238"/>
                <a:chOff x="580" y="572"/>
                <a:chExt cx="907" cy="157"/>
              </a:xfrm>
              <a:grpFill/>
            </p:grpSpPr>
            <p:sp>
              <p:nvSpPr>
                <p:cNvPr id="106" name="Rectangle 261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Rectangle 262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grpFill/>
                <a:ln w="762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8" name="AutoShape 271"/>
              <p:cNvSpPr>
                <a:spLocks noChangeArrowheads="1"/>
              </p:cNvSpPr>
              <p:nvPr/>
            </p:nvSpPr>
            <p:spPr bwMode="auto">
              <a:xfrm>
                <a:off x="4142910" y="5160363"/>
                <a:ext cx="1655762" cy="647700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AutoShape 273"/>
              <p:cNvSpPr>
                <a:spLocks noChangeArrowheads="1"/>
              </p:cNvSpPr>
              <p:nvPr/>
            </p:nvSpPr>
            <p:spPr bwMode="auto">
              <a:xfrm>
                <a:off x="4161960" y="5185763"/>
                <a:ext cx="1611312" cy="600075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" name="グループ化 455"/>
            <p:cNvGrpSpPr/>
            <p:nvPr/>
          </p:nvGrpSpPr>
          <p:grpSpPr>
            <a:xfrm>
              <a:off x="4141127" y="5181366"/>
              <a:ext cx="1655762" cy="708025"/>
              <a:chOff x="4142910" y="5100038"/>
              <a:chExt cx="1655762" cy="708025"/>
            </a:xfrm>
          </p:grpSpPr>
          <p:grpSp>
            <p:nvGrpSpPr>
              <p:cNvPr id="457" name="Group 268"/>
              <p:cNvGrpSpPr>
                <a:grpSpLocks/>
              </p:cNvGrpSpPr>
              <p:nvPr/>
            </p:nvGrpSpPr>
            <p:grpSpPr bwMode="auto">
              <a:xfrm rot="-564357">
                <a:off x="4274672" y="5100038"/>
                <a:ext cx="1439863" cy="249238"/>
                <a:chOff x="580" y="572"/>
                <a:chExt cx="907" cy="157"/>
              </a:xfrm>
            </p:grpSpPr>
            <p:sp>
              <p:nvSpPr>
                <p:cNvPr id="466" name="Rectangle 269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7" name="Rectangle 270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" name="Group 265"/>
              <p:cNvGrpSpPr>
                <a:grpSpLocks/>
              </p:cNvGrpSpPr>
              <p:nvPr/>
            </p:nvGrpSpPr>
            <p:grpSpPr bwMode="auto">
              <a:xfrm rot="-260304">
                <a:off x="4287372" y="5109563"/>
                <a:ext cx="1439863" cy="249238"/>
                <a:chOff x="580" y="572"/>
                <a:chExt cx="907" cy="157"/>
              </a:xfrm>
            </p:grpSpPr>
            <p:sp>
              <p:nvSpPr>
                <p:cNvPr id="464" name="Rectangle 266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5" name="Rectangle 267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" name="Group 264"/>
              <p:cNvGrpSpPr>
                <a:grpSpLocks/>
              </p:cNvGrpSpPr>
              <p:nvPr/>
            </p:nvGrpSpPr>
            <p:grpSpPr bwMode="auto">
              <a:xfrm rot="-130401">
                <a:off x="4287372" y="5138138"/>
                <a:ext cx="1439863" cy="249238"/>
                <a:chOff x="580" y="572"/>
                <a:chExt cx="907" cy="157"/>
              </a:xfrm>
            </p:grpSpPr>
            <p:sp>
              <p:nvSpPr>
                <p:cNvPr id="462" name="Rectangle 261"/>
                <p:cNvSpPr>
                  <a:spLocks noChangeArrowheads="1"/>
                </p:cNvSpPr>
                <p:nvPr/>
              </p:nvSpPr>
              <p:spPr bwMode="auto">
                <a:xfrm>
                  <a:off x="580" y="572"/>
                  <a:ext cx="907" cy="137"/>
                </a:xfrm>
                <a:prstGeom prst="rect">
                  <a:avLst/>
                </a:prstGeom>
                <a:solidFill>
                  <a:srgbClr val="A9B89A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3" name="Rectangle 262"/>
                <p:cNvSpPr>
                  <a:spLocks noChangeArrowheads="1"/>
                </p:cNvSpPr>
                <p:nvPr/>
              </p:nvSpPr>
              <p:spPr bwMode="auto">
                <a:xfrm>
                  <a:off x="606" y="592"/>
                  <a:ext cx="857" cy="137"/>
                </a:xfrm>
                <a:prstGeom prst="rect">
                  <a:avLst/>
                </a:prstGeom>
                <a:solidFill>
                  <a:srgbClr val="FFE6CD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" name="AutoShape 271"/>
              <p:cNvSpPr>
                <a:spLocks noChangeArrowheads="1"/>
              </p:cNvSpPr>
              <p:nvPr/>
            </p:nvSpPr>
            <p:spPr bwMode="auto">
              <a:xfrm>
                <a:off x="4142910" y="5160363"/>
                <a:ext cx="1655762" cy="647700"/>
              </a:xfrm>
              <a:prstGeom prst="roundRect">
                <a:avLst>
                  <a:gd name="adj" fmla="val 5394"/>
                </a:avLst>
              </a:prstGeom>
              <a:gradFill rotWithShape="1">
                <a:gsLst>
                  <a:gs pos="0">
                    <a:srgbClr val="FFC000"/>
                  </a:gs>
                  <a:gs pos="100000">
                    <a:srgbClr val="CC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" name="AutoShape 273"/>
              <p:cNvSpPr>
                <a:spLocks noChangeArrowheads="1"/>
              </p:cNvSpPr>
              <p:nvPr/>
            </p:nvSpPr>
            <p:spPr bwMode="auto">
              <a:xfrm>
                <a:off x="4161960" y="5185763"/>
                <a:ext cx="1611312" cy="600075"/>
              </a:xfrm>
              <a:prstGeom prst="roundRect">
                <a:avLst>
                  <a:gd name="adj" fmla="val 5394"/>
                </a:avLst>
              </a:prstGeom>
              <a:noFill/>
              <a:ln w="3175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2" name="グループ化 541"/>
          <p:cNvGrpSpPr/>
          <p:nvPr/>
        </p:nvGrpSpPr>
        <p:grpSpPr>
          <a:xfrm>
            <a:off x="6217562" y="1155575"/>
            <a:ext cx="1230941" cy="1025031"/>
            <a:chOff x="6217562" y="1155575"/>
            <a:chExt cx="1230941" cy="1025031"/>
          </a:xfrm>
        </p:grpSpPr>
        <p:grpSp>
          <p:nvGrpSpPr>
            <p:cNvPr id="133" name="グループ化 132"/>
            <p:cNvGrpSpPr/>
            <p:nvPr/>
          </p:nvGrpSpPr>
          <p:grpSpPr>
            <a:xfrm>
              <a:off x="6217562" y="1155575"/>
              <a:ext cx="1230941" cy="1025031"/>
              <a:chOff x="6303150" y="3333788"/>
              <a:chExt cx="863600" cy="719138"/>
            </a:xfrm>
            <a:solidFill>
              <a:schemeClr val="tx1"/>
            </a:solidFill>
          </p:grpSpPr>
          <p:sp>
            <p:nvSpPr>
              <p:cNvPr id="113" name="AutoShape 275"/>
              <p:cNvSpPr>
                <a:spLocks noChangeArrowheads="1"/>
              </p:cNvSpPr>
              <p:nvPr/>
            </p:nvSpPr>
            <p:spPr bwMode="auto">
              <a:xfrm>
                <a:off x="6303150" y="3333788"/>
                <a:ext cx="863600" cy="719138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AutoShape 277"/>
              <p:cNvSpPr>
                <a:spLocks noChangeArrowheads="1"/>
              </p:cNvSpPr>
              <p:nvPr/>
            </p:nvSpPr>
            <p:spPr bwMode="auto">
              <a:xfrm>
                <a:off x="6333313" y="3362363"/>
                <a:ext cx="803275" cy="663575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Oval 278"/>
              <p:cNvSpPr>
                <a:spLocks noChangeArrowheads="1"/>
              </p:cNvSpPr>
              <p:nvPr/>
            </p:nvSpPr>
            <p:spPr bwMode="auto">
              <a:xfrm>
                <a:off x="6684150" y="3392526"/>
                <a:ext cx="101600" cy="10160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>
              <a:off x="6217562" y="1155575"/>
              <a:ext cx="1230941" cy="1025031"/>
              <a:chOff x="6303150" y="3333788"/>
              <a:chExt cx="863600" cy="719138"/>
            </a:xfrm>
          </p:grpSpPr>
          <p:sp>
            <p:nvSpPr>
              <p:cNvPr id="469" name="AutoShape 275"/>
              <p:cNvSpPr>
                <a:spLocks noChangeArrowheads="1"/>
              </p:cNvSpPr>
              <p:nvPr/>
            </p:nvSpPr>
            <p:spPr bwMode="auto">
              <a:xfrm>
                <a:off x="6303150" y="3333788"/>
                <a:ext cx="863600" cy="719138"/>
              </a:xfrm>
              <a:prstGeom prst="roundRect">
                <a:avLst>
                  <a:gd name="adj" fmla="val 5394"/>
                </a:avLst>
              </a:pr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0" name="AutoShape 277"/>
              <p:cNvSpPr>
                <a:spLocks noChangeArrowheads="1"/>
              </p:cNvSpPr>
              <p:nvPr/>
            </p:nvSpPr>
            <p:spPr bwMode="auto">
              <a:xfrm>
                <a:off x="6333313" y="3362363"/>
                <a:ext cx="803275" cy="663575"/>
              </a:xfrm>
              <a:prstGeom prst="roundRect">
                <a:avLst>
                  <a:gd name="adj" fmla="val 5394"/>
                </a:avLst>
              </a:prstGeom>
              <a:noFill/>
              <a:ln w="3175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" name="Oval 278"/>
              <p:cNvSpPr>
                <a:spLocks noChangeArrowheads="1"/>
              </p:cNvSpPr>
              <p:nvPr/>
            </p:nvSpPr>
            <p:spPr bwMode="auto">
              <a:xfrm>
                <a:off x="6684150" y="3392526"/>
                <a:ext cx="101600" cy="101600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8039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7" name="グループ化 546"/>
          <p:cNvGrpSpPr/>
          <p:nvPr/>
        </p:nvGrpSpPr>
        <p:grpSpPr>
          <a:xfrm>
            <a:off x="7831620" y="1091034"/>
            <a:ext cx="1693863" cy="1154112"/>
            <a:chOff x="7831620" y="1091034"/>
            <a:chExt cx="1693863" cy="1154112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7831620" y="1091034"/>
              <a:ext cx="1693863" cy="1154112"/>
              <a:chOff x="7833403" y="1178929"/>
              <a:chExt cx="1693863" cy="1154112"/>
            </a:xfrm>
            <a:solidFill>
              <a:schemeClr val="tx1"/>
            </a:solidFill>
          </p:grpSpPr>
          <p:sp>
            <p:nvSpPr>
              <p:cNvPr id="116" name="Freeform 283"/>
              <p:cNvSpPr>
                <a:spLocks/>
              </p:cNvSpPr>
              <p:nvPr/>
            </p:nvSpPr>
            <p:spPr bwMode="auto">
              <a:xfrm>
                <a:off x="7833403" y="1186866"/>
                <a:ext cx="1303338" cy="958850"/>
              </a:xfrm>
              <a:custGeom>
                <a:avLst/>
                <a:gdLst>
                  <a:gd name="T0" fmla="*/ 14 w 821"/>
                  <a:gd name="T1" fmla="*/ 248 h 604"/>
                  <a:gd name="T2" fmla="*/ 7 w 821"/>
                  <a:gd name="T3" fmla="*/ 294 h 604"/>
                  <a:gd name="T4" fmla="*/ 0 w 821"/>
                  <a:gd name="T5" fmla="*/ 328 h 604"/>
                  <a:gd name="T6" fmla="*/ 356 w 821"/>
                  <a:gd name="T7" fmla="*/ 597 h 604"/>
                  <a:gd name="T8" fmla="*/ 383 w 821"/>
                  <a:gd name="T9" fmla="*/ 604 h 604"/>
                  <a:gd name="T10" fmla="*/ 418 w 821"/>
                  <a:gd name="T11" fmla="*/ 584 h 604"/>
                  <a:gd name="T12" fmla="*/ 821 w 821"/>
                  <a:gd name="T13" fmla="*/ 204 h 604"/>
                  <a:gd name="T14" fmla="*/ 821 w 821"/>
                  <a:gd name="T15" fmla="*/ 184 h 604"/>
                  <a:gd name="T16" fmla="*/ 806 w 821"/>
                  <a:gd name="T17" fmla="*/ 161 h 604"/>
                  <a:gd name="T18" fmla="*/ 457 w 821"/>
                  <a:gd name="T19" fmla="*/ 3 h 604"/>
                  <a:gd name="T20" fmla="*/ 438 w 821"/>
                  <a:gd name="T21" fmla="*/ 0 h 604"/>
                  <a:gd name="T22" fmla="*/ 415 w 821"/>
                  <a:gd name="T23" fmla="*/ 8 h 604"/>
                  <a:gd name="T24" fmla="*/ 14 w 821"/>
                  <a:gd name="T25" fmla="*/ 248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1" h="604">
                    <a:moveTo>
                      <a:pt x="14" y="248"/>
                    </a:moveTo>
                    <a:lnTo>
                      <a:pt x="7" y="294"/>
                    </a:lnTo>
                    <a:lnTo>
                      <a:pt x="0" y="328"/>
                    </a:lnTo>
                    <a:lnTo>
                      <a:pt x="356" y="597"/>
                    </a:lnTo>
                    <a:lnTo>
                      <a:pt x="383" y="604"/>
                    </a:lnTo>
                    <a:lnTo>
                      <a:pt x="418" y="584"/>
                    </a:lnTo>
                    <a:lnTo>
                      <a:pt x="821" y="204"/>
                    </a:lnTo>
                    <a:lnTo>
                      <a:pt x="821" y="184"/>
                    </a:lnTo>
                    <a:lnTo>
                      <a:pt x="806" y="161"/>
                    </a:lnTo>
                    <a:lnTo>
                      <a:pt x="457" y="3"/>
                    </a:lnTo>
                    <a:lnTo>
                      <a:pt x="438" y="0"/>
                    </a:lnTo>
                    <a:lnTo>
                      <a:pt x="415" y="8"/>
                    </a:lnTo>
                    <a:lnTo>
                      <a:pt x="14" y="248"/>
                    </a:lnTo>
                    <a:close/>
                  </a:path>
                </a:pathLst>
              </a:custGeom>
              <a:grpFill/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Freeform 284"/>
              <p:cNvSpPr>
                <a:spLocks/>
              </p:cNvSpPr>
              <p:nvPr/>
            </p:nvSpPr>
            <p:spPr bwMode="auto">
              <a:xfrm rot="20700000">
                <a:off x="7879441" y="1205916"/>
                <a:ext cx="1270000" cy="811213"/>
              </a:xfrm>
              <a:custGeom>
                <a:avLst/>
                <a:gdLst>
                  <a:gd name="T0" fmla="*/ 43 w 2365"/>
                  <a:gd name="T1" fmla="*/ 279 h 1249"/>
                  <a:gd name="T2" fmla="*/ 0 w 2365"/>
                  <a:gd name="T3" fmla="*/ 313 h 1249"/>
                  <a:gd name="T4" fmla="*/ 14 w 2365"/>
                  <a:gd name="T5" fmla="*/ 375 h 1249"/>
                  <a:gd name="T6" fmla="*/ 792 w 2365"/>
                  <a:gd name="T7" fmla="*/ 1211 h 1249"/>
                  <a:gd name="T8" fmla="*/ 874 w 2365"/>
                  <a:gd name="T9" fmla="*/ 1249 h 1249"/>
                  <a:gd name="T10" fmla="*/ 965 w 2365"/>
                  <a:gd name="T11" fmla="*/ 1235 h 1249"/>
                  <a:gd name="T12" fmla="*/ 2351 w 2365"/>
                  <a:gd name="T13" fmla="*/ 725 h 1249"/>
                  <a:gd name="T14" fmla="*/ 2365 w 2365"/>
                  <a:gd name="T15" fmla="*/ 677 h 1249"/>
                  <a:gd name="T16" fmla="*/ 2341 w 2365"/>
                  <a:gd name="T17" fmla="*/ 614 h 1249"/>
                  <a:gd name="T18" fmla="*/ 1468 w 2365"/>
                  <a:gd name="T19" fmla="*/ 19 h 1249"/>
                  <a:gd name="T20" fmla="*/ 1415 w 2365"/>
                  <a:gd name="T21" fmla="*/ 0 h 1249"/>
                  <a:gd name="T22" fmla="*/ 1343 w 2365"/>
                  <a:gd name="T23" fmla="*/ 5 h 1249"/>
                  <a:gd name="T24" fmla="*/ 43 w 2365"/>
                  <a:gd name="T25" fmla="*/ 279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5" h="1249">
                    <a:moveTo>
                      <a:pt x="43" y="279"/>
                    </a:moveTo>
                    <a:lnTo>
                      <a:pt x="0" y="313"/>
                    </a:lnTo>
                    <a:lnTo>
                      <a:pt x="14" y="375"/>
                    </a:lnTo>
                    <a:lnTo>
                      <a:pt x="792" y="1211"/>
                    </a:lnTo>
                    <a:lnTo>
                      <a:pt x="874" y="1249"/>
                    </a:lnTo>
                    <a:lnTo>
                      <a:pt x="965" y="1235"/>
                    </a:lnTo>
                    <a:lnTo>
                      <a:pt x="2351" y="725"/>
                    </a:lnTo>
                    <a:lnTo>
                      <a:pt x="2365" y="677"/>
                    </a:lnTo>
                    <a:lnTo>
                      <a:pt x="2341" y="614"/>
                    </a:lnTo>
                    <a:lnTo>
                      <a:pt x="1468" y="19"/>
                    </a:lnTo>
                    <a:lnTo>
                      <a:pt x="1415" y="0"/>
                    </a:lnTo>
                    <a:lnTo>
                      <a:pt x="1343" y="5"/>
                    </a:lnTo>
                    <a:lnTo>
                      <a:pt x="43" y="279"/>
                    </a:lnTo>
                    <a:close/>
                  </a:path>
                </a:pathLst>
              </a:custGeom>
              <a:grpFill/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Freeform 285"/>
              <p:cNvSpPr>
                <a:spLocks/>
              </p:cNvSpPr>
              <p:nvPr/>
            </p:nvSpPr>
            <p:spPr bwMode="auto">
              <a:xfrm rot="20700000">
                <a:off x="8082641" y="1178929"/>
                <a:ext cx="1052512" cy="714375"/>
              </a:xfrm>
              <a:custGeom>
                <a:avLst/>
                <a:gdLst>
                  <a:gd name="T0" fmla="*/ 48 w 1957"/>
                  <a:gd name="T1" fmla="*/ 140 h 1100"/>
                  <a:gd name="T2" fmla="*/ 9 w 1957"/>
                  <a:gd name="T3" fmla="*/ 174 h 1100"/>
                  <a:gd name="T4" fmla="*/ 0 w 1957"/>
                  <a:gd name="T5" fmla="*/ 227 h 1100"/>
                  <a:gd name="T6" fmla="*/ 883 w 1957"/>
                  <a:gd name="T7" fmla="*/ 1062 h 1100"/>
                  <a:gd name="T8" fmla="*/ 936 w 1957"/>
                  <a:gd name="T9" fmla="*/ 1091 h 1100"/>
                  <a:gd name="T10" fmla="*/ 989 w 1957"/>
                  <a:gd name="T11" fmla="*/ 1100 h 1100"/>
                  <a:gd name="T12" fmla="*/ 1943 w 1957"/>
                  <a:gd name="T13" fmla="*/ 725 h 1100"/>
                  <a:gd name="T14" fmla="*/ 1957 w 1957"/>
                  <a:gd name="T15" fmla="*/ 677 h 1100"/>
                  <a:gd name="T16" fmla="*/ 1933 w 1957"/>
                  <a:gd name="T17" fmla="*/ 614 h 1100"/>
                  <a:gd name="T18" fmla="*/ 1060 w 1957"/>
                  <a:gd name="T19" fmla="*/ 19 h 1100"/>
                  <a:gd name="T20" fmla="*/ 1007 w 1957"/>
                  <a:gd name="T21" fmla="*/ 0 h 1100"/>
                  <a:gd name="T22" fmla="*/ 935 w 1957"/>
                  <a:gd name="T23" fmla="*/ 5 h 1100"/>
                  <a:gd name="T24" fmla="*/ 48 w 1957"/>
                  <a:gd name="T25" fmla="*/ 14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7" h="1100">
                    <a:moveTo>
                      <a:pt x="48" y="140"/>
                    </a:moveTo>
                    <a:lnTo>
                      <a:pt x="9" y="174"/>
                    </a:lnTo>
                    <a:lnTo>
                      <a:pt x="0" y="227"/>
                    </a:lnTo>
                    <a:lnTo>
                      <a:pt x="883" y="1062"/>
                    </a:lnTo>
                    <a:lnTo>
                      <a:pt x="936" y="1091"/>
                    </a:lnTo>
                    <a:lnTo>
                      <a:pt x="989" y="1100"/>
                    </a:lnTo>
                    <a:lnTo>
                      <a:pt x="1943" y="725"/>
                    </a:lnTo>
                    <a:lnTo>
                      <a:pt x="1957" y="677"/>
                    </a:lnTo>
                    <a:lnTo>
                      <a:pt x="1933" y="614"/>
                    </a:lnTo>
                    <a:lnTo>
                      <a:pt x="1060" y="19"/>
                    </a:lnTo>
                    <a:lnTo>
                      <a:pt x="1007" y="0"/>
                    </a:lnTo>
                    <a:lnTo>
                      <a:pt x="935" y="5"/>
                    </a:lnTo>
                    <a:lnTo>
                      <a:pt x="48" y="14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Line 288"/>
              <p:cNvSpPr>
                <a:spLocks noChangeShapeType="1"/>
              </p:cNvSpPr>
              <p:nvPr/>
            </p:nvSpPr>
            <p:spPr bwMode="auto">
              <a:xfrm>
                <a:off x="7877853" y="1685341"/>
                <a:ext cx="514350" cy="38735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Oval 289"/>
              <p:cNvSpPr>
                <a:spLocks noChangeArrowheads="1"/>
              </p:cNvSpPr>
              <p:nvPr/>
            </p:nvSpPr>
            <p:spPr bwMode="auto">
              <a:xfrm rot="1026626">
                <a:off x="8346166" y="1551991"/>
                <a:ext cx="144462" cy="7302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1" name="Group 292"/>
              <p:cNvGrpSpPr>
                <a:grpSpLocks/>
              </p:cNvGrpSpPr>
              <p:nvPr/>
            </p:nvGrpSpPr>
            <p:grpSpPr bwMode="auto">
              <a:xfrm>
                <a:off x="9022441" y="1990141"/>
                <a:ext cx="230187" cy="152400"/>
                <a:chOff x="3211" y="1147"/>
                <a:chExt cx="227" cy="151"/>
              </a:xfrm>
              <a:grpFill/>
            </p:grpSpPr>
            <p:sp>
              <p:nvSpPr>
                <p:cNvPr id="122" name="Oval 29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29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" name="Group 293"/>
              <p:cNvGrpSpPr>
                <a:grpSpLocks/>
              </p:cNvGrpSpPr>
              <p:nvPr/>
            </p:nvGrpSpPr>
            <p:grpSpPr bwMode="auto">
              <a:xfrm>
                <a:off x="9238341" y="1758366"/>
                <a:ext cx="287337" cy="190500"/>
                <a:chOff x="3211" y="1147"/>
                <a:chExt cx="227" cy="151"/>
              </a:xfrm>
              <a:grpFill/>
            </p:grpSpPr>
            <p:sp>
              <p:nvSpPr>
                <p:cNvPr id="125" name="Oval 294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Oval 295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" name="Group 296"/>
              <p:cNvGrpSpPr>
                <a:grpSpLocks/>
              </p:cNvGrpSpPr>
              <p:nvPr/>
            </p:nvGrpSpPr>
            <p:grpSpPr bwMode="auto">
              <a:xfrm>
                <a:off x="8662078" y="1998079"/>
                <a:ext cx="288925" cy="190500"/>
                <a:chOff x="3211" y="1147"/>
                <a:chExt cx="227" cy="151"/>
              </a:xfrm>
              <a:grpFill/>
            </p:grpSpPr>
            <p:sp>
              <p:nvSpPr>
                <p:cNvPr id="128" name="Oval 297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" name="Oval 298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" name="Group 299"/>
              <p:cNvGrpSpPr>
                <a:grpSpLocks/>
              </p:cNvGrpSpPr>
              <p:nvPr/>
            </p:nvGrpSpPr>
            <p:grpSpPr bwMode="auto">
              <a:xfrm>
                <a:off x="9238341" y="2142541"/>
                <a:ext cx="288925" cy="190500"/>
                <a:chOff x="3211" y="1147"/>
                <a:chExt cx="227" cy="151"/>
              </a:xfrm>
              <a:grpFill/>
            </p:grpSpPr>
            <p:sp>
              <p:nvSpPr>
                <p:cNvPr id="131" name="Oval 30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Oval 30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2" name="グループ化 471"/>
            <p:cNvGrpSpPr/>
            <p:nvPr/>
          </p:nvGrpSpPr>
          <p:grpSpPr>
            <a:xfrm>
              <a:off x="7831620" y="1091034"/>
              <a:ext cx="1693863" cy="1154112"/>
              <a:chOff x="7833403" y="1178929"/>
              <a:chExt cx="1693863" cy="1154112"/>
            </a:xfrm>
          </p:grpSpPr>
          <p:sp>
            <p:nvSpPr>
              <p:cNvPr id="473" name="Freeform 283"/>
              <p:cNvSpPr>
                <a:spLocks/>
              </p:cNvSpPr>
              <p:nvPr/>
            </p:nvSpPr>
            <p:spPr bwMode="auto">
              <a:xfrm>
                <a:off x="7833403" y="1186866"/>
                <a:ext cx="1303338" cy="958850"/>
              </a:xfrm>
              <a:custGeom>
                <a:avLst/>
                <a:gdLst>
                  <a:gd name="T0" fmla="*/ 14 w 821"/>
                  <a:gd name="T1" fmla="*/ 248 h 604"/>
                  <a:gd name="T2" fmla="*/ 7 w 821"/>
                  <a:gd name="T3" fmla="*/ 294 h 604"/>
                  <a:gd name="T4" fmla="*/ 0 w 821"/>
                  <a:gd name="T5" fmla="*/ 328 h 604"/>
                  <a:gd name="T6" fmla="*/ 356 w 821"/>
                  <a:gd name="T7" fmla="*/ 597 h 604"/>
                  <a:gd name="T8" fmla="*/ 383 w 821"/>
                  <a:gd name="T9" fmla="*/ 604 h 604"/>
                  <a:gd name="T10" fmla="*/ 418 w 821"/>
                  <a:gd name="T11" fmla="*/ 584 h 604"/>
                  <a:gd name="T12" fmla="*/ 821 w 821"/>
                  <a:gd name="T13" fmla="*/ 204 h 604"/>
                  <a:gd name="T14" fmla="*/ 821 w 821"/>
                  <a:gd name="T15" fmla="*/ 184 h 604"/>
                  <a:gd name="T16" fmla="*/ 806 w 821"/>
                  <a:gd name="T17" fmla="*/ 161 h 604"/>
                  <a:gd name="T18" fmla="*/ 457 w 821"/>
                  <a:gd name="T19" fmla="*/ 3 h 604"/>
                  <a:gd name="T20" fmla="*/ 438 w 821"/>
                  <a:gd name="T21" fmla="*/ 0 h 604"/>
                  <a:gd name="T22" fmla="*/ 415 w 821"/>
                  <a:gd name="T23" fmla="*/ 8 h 604"/>
                  <a:gd name="T24" fmla="*/ 14 w 821"/>
                  <a:gd name="T25" fmla="*/ 248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1" h="604">
                    <a:moveTo>
                      <a:pt x="14" y="248"/>
                    </a:moveTo>
                    <a:lnTo>
                      <a:pt x="7" y="294"/>
                    </a:lnTo>
                    <a:lnTo>
                      <a:pt x="0" y="328"/>
                    </a:lnTo>
                    <a:lnTo>
                      <a:pt x="356" y="597"/>
                    </a:lnTo>
                    <a:lnTo>
                      <a:pt x="383" y="604"/>
                    </a:lnTo>
                    <a:lnTo>
                      <a:pt x="418" y="584"/>
                    </a:lnTo>
                    <a:lnTo>
                      <a:pt x="821" y="204"/>
                    </a:lnTo>
                    <a:lnTo>
                      <a:pt x="821" y="184"/>
                    </a:lnTo>
                    <a:lnTo>
                      <a:pt x="806" y="161"/>
                    </a:lnTo>
                    <a:lnTo>
                      <a:pt x="457" y="3"/>
                    </a:lnTo>
                    <a:lnTo>
                      <a:pt x="438" y="0"/>
                    </a:lnTo>
                    <a:lnTo>
                      <a:pt x="415" y="8"/>
                    </a:lnTo>
                    <a:lnTo>
                      <a:pt x="14" y="2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4" name="Freeform 284"/>
              <p:cNvSpPr>
                <a:spLocks/>
              </p:cNvSpPr>
              <p:nvPr/>
            </p:nvSpPr>
            <p:spPr bwMode="auto">
              <a:xfrm rot="20700000">
                <a:off x="7879441" y="1205916"/>
                <a:ext cx="1270000" cy="811213"/>
              </a:xfrm>
              <a:custGeom>
                <a:avLst/>
                <a:gdLst>
                  <a:gd name="T0" fmla="*/ 43 w 2365"/>
                  <a:gd name="T1" fmla="*/ 279 h 1249"/>
                  <a:gd name="T2" fmla="*/ 0 w 2365"/>
                  <a:gd name="T3" fmla="*/ 313 h 1249"/>
                  <a:gd name="T4" fmla="*/ 14 w 2365"/>
                  <a:gd name="T5" fmla="*/ 375 h 1249"/>
                  <a:gd name="T6" fmla="*/ 792 w 2365"/>
                  <a:gd name="T7" fmla="*/ 1211 h 1249"/>
                  <a:gd name="T8" fmla="*/ 874 w 2365"/>
                  <a:gd name="T9" fmla="*/ 1249 h 1249"/>
                  <a:gd name="T10" fmla="*/ 965 w 2365"/>
                  <a:gd name="T11" fmla="*/ 1235 h 1249"/>
                  <a:gd name="T12" fmla="*/ 2351 w 2365"/>
                  <a:gd name="T13" fmla="*/ 725 h 1249"/>
                  <a:gd name="T14" fmla="*/ 2365 w 2365"/>
                  <a:gd name="T15" fmla="*/ 677 h 1249"/>
                  <a:gd name="T16" fmla="*/ 2341 w 2365"/>
                  <a:gd name="T17" fmla="*/ 614 h 1249"/>
                  <a:gd name="T18" fmla="*/ 1468 w 2365"/>
                  <a:gd name="T19" fmla="*/ 19 h 1249"/>
                  <a:gd name="T20" fmla="*/ 1415 w 2365"/>
                  <a:gd name="T21" fmla="*/ 0 h 1249"/>
                  <a:gd name="T22" fmla="*/ 1343 w 2365"/>
                  <a:gd name="T23" fmla="*/ 5 h 1249"/>
                  <a:gd name="T24" fmla="*/ 43 w 2365"/>
                  <a:gd name="T25" fmla="*/ 279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5" h="1249">
                    <a:moveTo>
                      <a:pt x="43" y="279"/>
                    </a:moveTo>
                    <a:lnTo>
                      <a:pt x="0" y="313"/>
                    </a:lnTo>
                    <a:lnTo>
                      <a:pt x="14" y="375"/>
                    </a:lnTo>
                    <a:lnTo>
                      <a:pt x="792" y="1211"/>
                    </a:lnTo>
                    <a:lnTo>
                      <a:pt x="874" y="1249"/>
                    </a:lnTo>
                    <a:lnTo>
                      <a:pt x="965" y="1235"/>
                    </a:lnTo>
                    <a:lnTo>
                      <a:pt x="2351" y="725"/>
                    </a:lnTo>
                    <a:lnTo>
                      <a:pt x="2365" y="677"/>
                    </a:lnTo>
                    <a:lnTo>
                      <a:pt x="2341" y="614"/>
                    </a:lnTo>
                    <a:lnTo>
                      <a:pt x="1468" y="19"/>
                    </a:lnTo>
                    <a:lnTo>
                      <a:pt x="1415" y="0"/>
                    </a:lnTo>
                    <a:lnTo>
                      <a:pt x="1343" y="5"/>
                    </a:lnTo>
                    <a:lnTo>
                      <a:pt x="43" y="27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" name="Freeform 285"/>
              <p:cNvSpPr>
                <a:spLocks/>
              </p:cNvSpPr>
              <p:nvPr/>
            </p:nvSpPr>
            <p:spPr bwMode="auto">
              <a:xfrm rot="20700000">
                <a:off x="8082641" y="1178929"/>
                <a:ext cx="1052512" cy="714375"/>
              </a:xfrm>
              <a:custGeom>
                <a:avLst/>
                <a:gdLst>
                  <a:gd name="T0" fmla="*/ 48 w 1957"/>
                  <a:gd name="T1" fmla="*/ 140 h 1100"/>
                  <a:gd name="T2" fmla="*/ 9 w 1957"/>
                  <a:gd name="T3" fmla="*/ 174 h 1100"/>
                  <a:gd name="T4" fmla="*/ 0 w 1957"/>
                  <a:gd name="T5" fmla="*/ 227 h 1100"/>
                  <a:gd name="T6" fmla="*/ 883 w 1957"/>
                  <a:gd name="T7" fmla="*/ 1062 h 1100"/>
                  <a:gd name="T8" fmla="*/ 936 w 1957"/>
                  <a:gd name="T9" fmla="*/ 1091 h 1100"/>
                  <a:gd name="T10" fmla="*/ 989 w 1957"/>
                  <a:gd name="T11" fmla="*/ 1100 h 1100"/>
                  <a:gd name="T12" fmla="*/ 1943 w 1957"/>
                  <a:gd name="T13" fmla="*/ 725 h 1100"/>
                  <a:gd name="T14" fmla="*/ 1957 w 1957"/>
                  <a:gd name="T15" fmla="*/ 677 h 1100"/>
                  <a:gd name="T16" fmla="*/ 1933 w 1957"/>
                  <a:gd name="T17" fmla="*/ 614 h 1100"/>
                  <a:gd name="T18" fmla="*/ 1060 w 1957"/>
                  <a:gd name="T19" fmla="*/ 19 h 1100"/>
                  <a:gd name="T20" fmla="*/ 1007 w 1957"/>
                  <a:gd name="T21" fmla="*/ 0 h 1100"/>
                  <a:gd name="T22" fmla="*/ 935 w 1957"/>
                  <a:gd name="T23" fmla="*/ 5 h 1100"/>
                  <a:gd name="T24" fmla="*/ 48 w 1957"/>
                  <a:gd name="T25" fmla="*/ 14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7" h="1100">
                    <a:moveTo>
                      <a:pt x="48" y="140"/>
                    </a:moveTo>
                    <a:lnTo>
                      <a:pt x="9" y="174"/>
                    </a:lnTo>
                    <a:lnTo>
                      <a:pt x="0" y="227"/>
                    </a:lnTo>
                    <a:lnTo>
                      <a:pt x="883" y="1062"/>
                    </a:lnTo>
                    <a:lnTo>
                      <a:pt x="936" y="1091"/>
                    </a:lnTo>
                    <a:lnTo>
                      <a:pt x="989" y="1100"/>
                    </a:lnTo>
                    <a:lnTo>
                      <a:pt x="1943" y="725"/>
                    </a:lnTo>
                    <a:lnTo>
                      <a:pt x="1957" y="677"/>
                    </a:lnTo>
                    <a:lnTo>
                      <a:pt x="1933" y="614"/>
                    </a:lnTo>
                    <a:lnTo>
                      <a:pt x="1060" y="19"/>
                    </a:lnTo>
                    <a:lnTo>
                      <a:pt x="1007" y="0"/>
                    </a:lnTo>
                    <a:lnTo>
                      <a:pt x="935" y="5"/>
                    </a:lnTo>
                    <a:lnTo>
                      <a:pt x="48" y="1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" name="Line 288"/>
              <p:cNvSpPr>
                <a:spLocks noChangeShapeType="1"/>
              </p:cNvSpPr>
              <p:nvPr/>
            </p:nvSpPr>
            <p:spPr bwMode="auto">
              <a:xfrm>
                <a:off x="7877853" y="1685341"/>
                <a:ext cx="514350" cy="38735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" name="Oval 289"/>
              <p:cNvSpPr>
                <a:spLocks noChangeArrowheads="1"/>
              </p:cNvSpPr>
              <p:nvPr/>
            </p:nvSpPr>
            <p:spPr bwMode="auto">
              <a:xfrm rot="1026626">
                <a:off x="8346166" y="1551991"/>
                <a:ext cx="144462" cy="73025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8039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8" name="Group 292"/>
              <p:cNvGrpSpPr>
                <a:grpSpLocks/>
              </p:cNvGrpSpPr>
              <p:nvPr/>
            </p:nvGrpSpPr>
            <p:grpSpPr bwMode="auto">
              <a:xfrm>
                <a:off x="9022441" y="1990141"/>
                <a:ext cx="230187" cy="152400"/>
                <a:chOff x="3211" y="1147"/>
                <a:chExt cx="227" cy="151"/>
              </a:xfrm>
            </p:grpSpPr>
            <p:sp>
              <p:nvSpPr>
                <p:cNvPr id="488" name="Oval 29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9" name="Oval 29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9" name="Group 293"/>
              <p:cNvGrpSpPr>
                <a:grpSpLocks/>
              </p:cNvGrpSpPr>
              <p:nvPr/>
            </p:nvGrpSpPr>
            <p:grpSpPr bwMode="auto">
              <a:xfrm>
                <a:off x="9238341" y="1758366"/>
                <a:ext cx="287337" cy="190500"/>
                <a:chOff x="3211" y="1147"/>
                <a:chExt cx="227" cy="151"/>
              </a:xfrm>
            </p:grpSpPr>
            <p:sp>
              <p:nvSpPr>
                <p:cNvPr id="486" name="Oval 294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7" name="Oval 295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0" name="Group 296"/>
              <p:cNvGrpSpPr>
                <a:grpSpLocks/>
              </p:cNvGrpSpPr>
              <p:nvPr/>
            </p:nvGrpSpPr>
            <p:grpSpPr bwMode="auto">
              <a:xfrm>
                <a:off x="8662078" y="1998079"/>
                <a:ext cx="288925" cy="190500"/>
                <a:chOff x="3211" y="1147"/>
                <a:chExt cx="227" cy="151"/>
              </a:xfrm>
            </p:grpSpPr>
            <p:sp>
              <p:nvSpPr>
                <p:cNvPr id="484" name="Oval 297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5" name="Oval 298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" name="Group 299"/>
              <p:cNvGrpSpPr>
                <a:grpSpLocks/>
              </p:cNvGrpSpPr>
              <p:nvPr/>
            </p:nvGrpSpPr>
            <p:grpSpPr bwMode="auto">
              <a:xfrm>
                <a:off x="9238341" y="2142541"/>
                <a:ext cx="288925" cy="190500"/>
                <a:chOff x="3211" y="1147"/>
                <a:chExt cx="227" cy="151"/>
              </a:xfrm>
            </p:grpSpPr>
            <p:sp>
              <p:nvSpPr>
                <p:cNvPr id="482" name="Oval 30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" name="Oval 30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43" name="グループ化 542"/>
          <p:cNvGrpSpPr/>
          <p:nvPr/>
        </p:nvGrpSpPr>
        <p:grpSpPr>
          <a:xfrm>
            <a:off x="6217562" y="3041663"/>
            <a:ext cx="1230941" cy="1025031"/>
            <a:chOff x="6217562" y="3041663"/>
            <a:chExt cx="1230941" cy="1025031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6217562" y="3041663"/>
              <a:ext cx="1230941" cy="1025031"/>
              <a:chOff x="6219345" y="3078328"/>
              <a:chExt cx="1230941" cy="1025031"/>
            </a:xfrm>
            <a:solidFill>
              <a:schemeClr val="tx1"/>
            </a:solidFill>
          </p:grpSpPr>
          <p:sp>
            <p:nvSpPr>
              <p:cNvPr id="135" name="AutoShape 275"/>
              <p:cNvSpPr>
                <a:spLocks noChangeArrowheads="1"/>
              </p:cNvSpPr>
              <p:nvPr/>
            </p:nvSpPr>
            <p:spPr bwMode="auto">
              <a:xfrm>
                <a:off x="6219345" y="3078328"/>
                <a:ext cx="1230941" cy="1025031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277"/>
              <p:cNvSpPr>
                <a:spLocks noChangeArrowheads="1"/>
              </p:cNvSpPr>
              <p:nvPr/>
            </p:nvSpPr>
            <p:spPr bwMode="auto">
              <a:xfrm>
                <a:off x="6262338" y="3119058"/>
                <a:ext cx="1144956" cy="945834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278"/>
              <p:cNvSpPr>
                <a:spLocks noChangeArrowheads="1"/>
              </p:cNvSpPr>
              <p:nvPr/>
            </p:nvSpPr>
            <p:spPr bwMode="auto">
              <a:xfrm>
                <a:off x="6762407" y="3162051"/>
                <a:ext cx="144817" cy="14481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0" name="グループ化 489"/>
            <p:cNvGrpSpPr/>
            <p:nvPr/>
          </p:nvGrpSpPr>
          <p:grpSpPr>
            <a:xfrm>
              <a:off x="6217562" y="3041663"/>
              <a:ext cx="1230941" cy="1025031"/>
              <a:chOff x="6219345" y="3078328"/>
              <a:chExt cx="1230941" cy="1025031"/>
            </a:xfrm>
          </p:grpSpPr>
          <p:sp>
            <p:nvSpPr>
              <p:cNvPr id="491" name="AutoShape 275"/>
              <p:cNvSpPr>
                <a:spLocks noChangeArrowheads="1"/>
              </p:cNvSpPr>
              <p:nvPr/>
            </p:nvSpPr>
            <p:spPr bwMode="auto">
              <a:xfrm>
                <a:off x="6219345" y="3078328"/>
                <a:ext cx="1230941" cy="1025031"/>
              </a:xfrm>
              <a:prstGeom prst="roundRect">
                <a:avLst>
                  <a:gd name="adj" fmla="val 5394"/>
                </a:avLst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" name="AutoShape 277"/>
              <p:cNvSpPr>
                <a:spLocks noChangeArrowheads="1"/>
              </p:cNvSpPr>
              <p:nvPr/>
            </p:nvSpPr>
            <p:spPr bwMode="auto">
              <a:xfrm>
                <a:off x="6262338" y="3119058"/>
                <a:ext cx="1144956" cy="945834"/>
              </a:xfrm>
              <a:prstGeom prst="roundRect">
                <a:avLst>
                  <a:gd name="adj" fmla="val 5394"/>
                </a:avLst>
              </a:prstGeom>
              <a:noFill/>
              <a:ln w="3175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3" name="Oval 278"/>
              <p:cNvSpPr>
                <a:spLocks noChangeArrowheads="1"/>
              </p:cNvSpPr>
              <p:nvPr/>
            </p:nvSpPr>
            <p:spPr bwMode="auto">
              <a:xfrm>
                <a:off x="6762407" y="3162051"/>
                <a:ext cx="144817" cy="144817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8039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4" name="グループ化 543"/>
          <p:cNvGrpSpPr/>
          <p:nvPr/>
        </p:nvGrpSpPr>
        <p:grpSpPr>
          <a:xfrm>
            <a:off x="6217562" y="5022863"/>
            <a:ext cx="1230941" cy="1025031"/>
            <a:chOff x="6217562" y="5022863"/>
            <a:chExt cx="1230941" cy="1025031"/>
          </a:xfrm>
        </p:grpSpPr>
        <p:grpSp>
          <p:nvGrpSpPr>
            <p:cNvPr id="176" name="グループ化 175"/>
            <p:cNvGrpSpPr/>
            <p:nvPr/>
          </p:nvGrpSpPr>
          <p:grpSpPr>
            <a:xfrm>
              <a:off x="6217562" y="5022863"/>
              <a:ext cx="1230941" cy="1025031"/>
              <a:chOff x="6219345" y="5023968"/>
              <a:chExt cx="1230941" cy="1025031"/>
            </a:xfrm>
            <a:solidFill>
              <a:schemeClr val="tx1"/>
            </a:solidFill>
          </p:grpSpPr>
          <p:sp>
            <p:nvSpPr>
              <p:cNvPr id="138" name="AutoShape 275"/>
              <p:cNvSpPr>
                <a:spLocks noChangeArrowheads="1"/>
              </p:cNvSpPr>
              <p:nvPr/>
            </p:nvSpPr>
            <p:spPr bwMode="auto">
              <a:xfrm>
                <a:off x="6219345" y="5023968"/>
                <a:ext cx="1230941" cy="1025031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277"/>
              <p:cNvSpPr>
                <a:spLocks noChangeArrowheads="1"/>
              </p:cNvSpPr>
              <p:nvPr/>
            </p:nvSpPr>
            <p:spPr bwMode="auto">
              <a:xfrm>
                <a:off x="6262338" y="5064698"/>
                <a:ext cx="1144956" cy="945834"/>
              </a:xfrm>
              <a:prstGeom prst="roundRect">
                <a:avLst>
                  <a:gd name="adj" fmla="val 5394"/>
                </a:avLst>
              </a:prstGeom>
              <a:grpFill/>
              <a:ln w="762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278"/>
              <p:cNvSpPr>
                <a:spLocks noChangeArrowheads="1"/>
              </p:cNvSpPr>
              <p:nvPr/>
            </p:nvSpPr>
            <p:spPr bwMode="auto">
              <a:xfrm>
                <a:off x="6762407" y="5107691"/>
                <a:ext cx="144817" cy="14481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4" name="グループ化 493"/>
            <p:cNvGrpSpPr/>
            <p:nvPr/>
          </p:nvGrpSpPr>
          <p:grpSpPr>
            <a:xfrm>
              <a:off x="6217562" y="5022863"/>
              <a:ext cx="1230941" cy="1025031"/>
              <a:chOff x="6219345" y="5023968"/>
              <a:chExt cx="1230941" cy="1025031"/>
            </a:xfrm>
          </p:grpSpPr>
          <p:sp>
            <p:nvSpPr>
              <p:cNvPr id="495" name="AutoShape 275"/>
              <p:cNvSpPr>
                <a:spLocks noChangeArrowheads="1"/>
              </p:cNvSpPr>
              <p:nvPr/>
            </p:nvSpPr>
            <p:spPr bwMode="auto">
              <a:xfrm>
                <a:off x="6219345" y="5023968"/>
                <a:ext cx="1230941" cy="1025031"/>
              </a:xfrm>
              <a:prstGeom prst="roundRect">
                <a:avLst>
                  <a:gd name="adj" fmla="val 5394"/>
                </a:avLst>
              </a:prstGeom>
              <a:gradFill rotWithShape="1">
                <a:gsLst>
                  <a:gs pos="0">
                    <a:srgbClr val="FFC000"/>
                  </a:gs>
                  <a:gs pos="100000">
                    <a:srgbClr val="CC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6" name="AutoShape 277"/>
              <p:cNvSpPr>
                <a:spLocks noChangeArrowheads="1"/>
              </p:cNvSpPr>
              <p:nvPr/>
            </p:nvSpPr>
            <p:spPr bwMode="auto">
              <a:xfrm>
                <a:off x="6262338" y="5064698"/>
                <a:ext cx="1144956" cy="945834"/>
              </a:xfrm>
              <a:prstGeom prst="roundRect">
                <a:avLst>
                  <a:gd name="adj" fmla="val 5394"/>
                </a:avLst>
              </a:prstGeom>
              <a:noFill/>
              <a:ln w="3175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7" name="Oval 278"/>
              <p:cNvSpPr>
                <a:spLocks noChangeArrowheads="1"/>
              </p:cNvSpPr>
              <p:nvPr/>
            </p:nvSpPr>
            <p:spPr bwMode="auto">
              <a:xfrm>
                <a:off x="6762407" y="5107691"/>
                <a:ext cx="144817" cy="144817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8039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6" name="グループ化 545"/>
          <p:cNvGrpSpPr/>
          <p:nvPr/>
        </p:nvGrpSpPr>
        <p:grpSpPr>
          <a:xfrm>
            <a:off x="7831620" y="2977122"/>
            <a:ext cx="1693863" cy="1154112"/>
            <a:chOff x="7831620" y="2977122"/>
            <a:chExt cx="1693863" cy="1154112"/>
          </a:xfrm>
        </p:grpSpPr>
        <p:grpSp>
          <p:nvGrpSpPr>
            <p:cNvPr id="178" name="グループ化 177"/>
            <p:cNvGrpSpPr/>
            <p:nvPr/>
          </p:nvGrpSpPr>
          <p:grpSpPr>
            <a:xfrm>
              <a:off x="7831620" y="2977122"/>
              <a:ext cx="1693863" cy="1154112"/>
              <a:chOff x="7833403" y="3000110"/>
              <a:chExt cx="1693863" cy="1154112"/>
            </a:xfrm>
            <a:solidFill>
              <a:schemeClr val="tx1"/>
            </a:solidFill>
          </p:grpSpPr>
          <p:sp>
            <p:nvSpPr>
              <p:cNvPr id="141" name="Freeform 283"/>
              <p:cNvSpPr>
                <a:spLocks/>
              </p:cNvSpPr>
              <p:nvPr/>
            </p:nvSpPr>
            <p:spPr bwMode="auto">
              <a:xfrm>
                <a:off x="7833403" y="3008047"/>
                <a:ext cx="1303338" cy="958850"/>
              </a:xfrm>
              <a:custGeom>
                <a:avLst/>
                <a:gdLst>
                  <a:gd name="T0" fmla="*/ 14 w 821"/>
                  <a:gd name="T1" fmla="*/ 248 h 604"/>
                  <a:gd name="T2" fmla="*/ 7 w 821"/>
                  <a:gd name="T3" fmla="*/ 294 h 604"/>
                  <a:gd name="T4" fmla="*/ 0 w 821"/>
                  <a:gd name="T5" fmla="*/ 328 h 604"/>
                  <a:gd name="T6" fmla="*/ 356 w 821"/>
                  <a:gd name="T7" fmla="*/ 597 h 604"/>
                  <a:gd name="T8" fmla="*/ 383 w 821"/>
                  <a:gd name="T9" fmla="*/ 604 h 604"/>
                  <a:gd name="T10" fmla="*/ 418 w 821"/>
                  <a:gd name="T11" fmla="*/ 584 h 604"/>
                  <a:gd name="T12" fmla="*/ 821 w 821"/>
                  <a:gd name="T13" fmla="*/ 204 h 604"/>
                  <a:gd name="T14" fmla="*/ 821 w 821"/>
                  <a:gd name="T15" fmla="*/ 184 h 604"/>
                  <a:gd name="T16" fmla="*/ 806 w 821"/>
                  <a:gd name="T17" fmla="*/ 161 h 604"/>
                  <a:gd name="T18" fmla="*/ 457 w 821"/>
                  <a:gd name="T19" fmla="*/ 3 h 604"/>
                  <a:gd name="T20" fmla="*/ 438 w 821"/>
                  <a:gd name="T21" fmla="*/ 0 h 604"/>
                  <a:gd name="T22" fmla="*/ 415 w 821"/>
                  <a:gd name="T23" fmla="*/ 8 h 604"/>
                  <a:gd name="T24" fmla="*/ 14 w 821"/>
                  <a:gd name="T25" fmla="*/ 248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1" h="604">
                    <a:moveTo>
                      <a:pt x="14" y="248"/>
                    </a:moveTo>
                    <a:lnTo>
                      <a:pt x="7" y="294"/>
                    </a:lnTo>
                    <a:lnTo>
                      <a:pt x="0" y="328"/>
                    </a:lnTo>
                    <a:lnTo>
                      <a:pt x="356" y="597"/>
                    </a:lnTo>
                    <a:lnTo>
                      <a:pt x="383" y="604"/>
                    </a:lnTo>
                    <a:lnTo>
                      <a:pt x="418" y="584"/>
                    </a:lnTo>
                    <a:lnTo>
                      <a:pt x="821" y="204"/>
                    </a:lnTo>
                    <a:lnTo>
                      <a:pt x="821" y="184"/>
                    </a:lnTo>
                    <a:lnTo>
                      <a:pt x="806" y="161"/>
                    </a:lnTo>
                    <a:lnTo>
                      <a:pt x="457" y="3"/>
                    </a:lnTo>
                    <a:lnTo>
                      <a:pt x="438" y="0"/>
                    </a:lnTo>
                    <a:lnTo>
                      <a:pt x="415" y="8"/>
                    </a:lnTo>
                    <a:lnTo>
                      <a:pt x="14" y="248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Freeform 284"/>
              <p:cNvSpPr>
                <a:spLocks/>
              </p:cNvSpPr>
              <p:nvPr/>
            </p:nvSpPr>
            <p:spPr bwMode="auto">
              <a:xfrm rot="20700000">
                <a:off x="7879441" y="3027097"/>
                <a:ext cx="1270000" cy="811213"/>
              </a:xfrm>
              <a:custGeom>
                <a:avLst/>
                <a:gdLst>
                  <a:gd name="T0" fmla="*/ 43 w 2365"/>
                  <a:gd name="T1" fmla="*/ 279 h 1249"/>
                  <a:gd name="T2" fmla="*/ 0 w 2365"/>
                  <a:gd name="T3" fmla="*/ 313 h 1249"/>
                  <a:gd name="T4" fmla="*/ 14 w 2365"/>
                  <a:gd name="T5" fmla="*/ 375 h 1249"/>
                  <a:gd name="T6" fmla="*/ 792 w 2365"/>
                  <a:gd name="T7" fmla="*/ 1211 h 1249"/>
                  <a:gd name="T8" fmla="*/ 874 w 2365"/>
                  <a:gd name="T9" fmla="*/ 1249 h 1249"/>
                  <a:gd name="T10" fmla="*/ 965 w 2365"/>
                  <a:gd name="T11" fmla="*/ 1235 h 1249"/>
                  <a:gd name="T12" fmla="*/ 2351 w 2365"/>
                  <a:gd name="T13" fmla="*/ 725 h 1249"/>
                  <a:gd name="T14" fmla="*/ 2365 w 2365"/>
                  <a:gd name="T15" fmla="*/ 677 h 1249"/>
                  <a:gd name="T16" fmla="*/ 2341 w 2365"/>
                  <a:gd name="T17" fmla="*/ 614 h 1249"/>
                  <a:gd name="T18" fmla="*/ 1468 w 2365"/>
                  <a:gd name="T19" fmla="*/ 19 h 1249"/>
                  <a:gd name="T20" fmla="*/ 1415 w 2365"/>
                  <a:gd name="T21" fmla="*/ 0 h 1249"/>
                  <a:gd name="T22" fmla="*/ 1343 w 2365"/>
                  <a:gd name="T23" fmla="*/ 5 h 1249"/>
                  <a:gd name="T24" fmla="*/ 43 w 2365"/>
                  <a:gd name="T25" fmla="*/ 279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5" h="1249">
                    <a:moveTo>
                      <a:pt x="43" y="279"/>
                    </a:moveTo>
                    <a:lnTo>
                      <a:pt x="0" y="313"/>
                    </a:lnTo>
                    <a:lnTo>
                      <a:pt x="14" y="375"/>
                    </a:lnTo>
                    <a:lnTo>
                      <a:pt x="792" y="1211"/>
                    </a:lnTo>
                    <a:lnTo>
                      <a:pt x="874" y="1249"/>
                    </a:lnTo>
                    <a:lnTo>
                      <a:pt x="965" y="1235"/>
                    </a:lnTo>
                    <a:lnTo>
                      <a:pt x="2351" y="725"/>
                    </a:lnTo>
                    <a:lnTo>
                      <a:pt x="2365" y="677"/>
                    </a:lnTo>
                    <a:lnTo>
                      <a:pt x="2341" y="614"/>
                    </a:lnTo>
                    <a:lnTo>
                      <a:pt x="1468" y="19"/>
                    </a:lnTo>
                    <a:lnTo>
                      <a:pt x="1415" y="0"/>
                    </a:lnTo>
                    <a:lnTo>
                      <a:pt x="1343" y="5"/>
                    </a:lnTo>
                    <a:lnTo>
                      <a:pt x="43" y="279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Freeform 285"/>
              <p:cNvSpPr>
                <a:spLocks/>
              </p:cNvSpPr>
              <p:nvPr/>
            </p:nvSpPr>
            <p:spPr bwMode="auto">
              <a:xfrm rot="20700000">
                <a:off x="8082641" y="3000110"/>
                <a:ext cx="1052512" cy="714375"/>
              </a:xfrm>
              <a:custGeom>
                <a:avLst/>
                <a:gdLst>
                  <a:gd name="T0" fmla="*/ 48 w 1957"/>
                  <a:gd name="T1" fmla="*/ 140 h 1100"/>
                  <a:gd name="T2" fmla="*/ 9 w 1957"/>
                  <a:gd name="T3" fmla="*/ 174 h 1100"/>
                  <a:gd name="T4" fmla="*/ 0 w 1957"/>
                  <a:gd name="T5" fmla="*/ 227 h 1100"/>
                  <a:gd name="T6" fmla="*/ 883 w 1957"/>
                  <a:gd name="T7" fmla="*/ 1062 h 1100"/>
                  <a:gd name="T8" fmla="*/ 936 w 1957"/>
                  <a:gd name="T9" fmla="*/ 1091 h 1100"/>
                  <a:gd name="T10" fmla="*/ 989 w 1957"/>
                  <a:gd name="T11" fmla="*/ 1100 h 1100"/>
                  <a:gd name="T12" fmla="*/ 1943 w 1957"/>
                  <a:gd name="T13" fmla="*/ 725 h 1100"/>
                  <a:gd name="T14" fmla="*/ 1957 w 1957"/>
                  <a:gd name="T15" fmla="*/ 677 h 1100"/>
                  <a:gd name="T16" fmla="*/ 1933 w 1957"/>
                  <a:gd name="T17" fmla="*/ 614 h 1100"/>
                  <a:gd name="T18" fmla="*/ 1060 w 1957"/>
                  <a:gd name="T19" fmla="*/ 19 h 1100"/>
                  <a:gd name="T20" fmla="*/ 1007 w 1957"/>
                  <a:gd name="T21" fmla="*/ 0 h 1100"/>
                  <a:gd name="T22" fmla="*/ 935 w 1957"/>
                  <a:gd name="T23" fmla="*/ 5 h 1100"/>
                  <a:gd name="T24" fmla="*/ 48 w 1957"/>
                  <a:gd name="T25" fmla="*/ 14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7" h="1100">
                    <a:moveTo>
                      <a:pt x="48" y="140"/>
                    </a:moveTo>
                    <a:lnTo>
                      <a:pt x="9" y="174"/>
                    </a:lnTo>
                    <a:lnTo>
                      <a:pt x="0" y="227"/>
                    </a:lnTo>
                    <a:lnTo>
                      <a:pt x="883" y="1062"/>
                    </a:lnTo>
                    <a:lnTo>
                      <a:pt x="936" y="1091"/>
                    </a:lnTo>
                    <a:lnTo>
                      <a:pt x="989" y="1100"/>
                    </a:lnTo>
                    <a:lnTo>
                      <a:pt x="1943" y="725"/>
                    </a:lnTo>
                    <a:lnTo>
                      <a:pt x="1957" y="677"/>
                    </a:lnTo>
                    <a:lnTo>
                      <a:pt x="1933" y="614"/>
                    </a:lnTo>
                    <a:lnTo>
                      <a:pt x="1060" y="19"/>
                    </a:lnTo>
                    <a:lnTo>
                      <a:pt x="1007" y="0"/>
                    </a:lnTo>
                    <a:lnTo>
                      <a:pt x="935" y="5"/>
                    </a:lnTo>
                    <a:lnTo>
                      <a:pt x="48" y="14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Line 288"/>
              <p:cNvSpPr>
                <a:spLocks noChangeShapeType="1"/>
              </p:cNvSpPr>
              <p:nvPr/>
            </p:nvSpPr>
            <p:spPr bwMode="auto">
              <a:xfrm>
                <a:off x="7877853" y="3506522"/>
                <a:ext cx="514350" cy="38735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Oval 289"/>
              <p:cNvSpPr>
                <a:spLocks noChangeArrowheads="1"/>
              </p:cNvSpPr>
              <p:nvPr/>
            </p:nvSpPr>
            <p:spPr bwMode="auto">
              <a:xfrm rot="1026626">
                <a:off x="8346166" y="3373172"/>
                <a:ext cx="144462" cy="7302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" name="Group 292"/>
              <p:cNvGrpSpPr>
                <a:grpSpLocks/>
              </p:cNvGrpSpPr>
              <p:nvPr/>
            </p:nvGrpSpPr>
            <p:grpSpPr bwMode="auto">
              <a:xfrm>
                <a:off x="9022441" y="3811322"/>
                <a:ext cx="230187" cy="152400"/>
                <a:chOff x="3211" y="1147"/>
                <a:chExt cx="227" cy="151"/>
              </a:xfrm>
              <a:grpFill/>
            </p:grpSpPr>
            <p:sp>
              <p:nvSpPr>
                <p:cNvPr id="147" name="Oval 29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Oval 29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" name="Group 293"/>
              <p:cNvGrpSpPr>
                <a:grpSpLocks/>
              </p:cNvGrpSpPr>
              <p:nvPr/>
            </p:nvGrpSpPr>
            <p:grpSpPr bwMode="auto">
              <a:xfrm>
                <a:off x="9238341" y="3579547"/>
                <a:ext cx="287337" cy="190500"/>
                <a:chOff x="3211" y="1147"/>
                <a:chExt cx="227" cy="151"/>
              </a:xfrm>
              <a:grpFill/>
            </p:grpSpPr>
            <p:sp>
              <p:nvSpPr>
                <p:cNvPr id="150" name="Oval 294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Oval 295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" name="Group 296"/>
              <p:cNvGrpSpPr>
                <a:grpSpLocks/>
              </p:cNvGrpSpPr>
              <p:nvPr/>
            </p:nvGrpSpPr>
            <p:grpSpPr bwMode="auto">
              <a:xfrm>
                <a:off x="8662078" y="3819260"/>
                <a:ext cx="288925" cy="190500"/>
                <a:chOff x="3211" y="1147"/>
                <a:chExt cx="227" cy="151"/>
              </a:xfrm>
              <a:grpFill/>
            </p:grpSpPr>
            <p:sp>
              <p:nvSpPr>
                <p:cNvPr id="153" name="Oval 297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Oval 298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" name="Group 299"/>
              <p:cNvGrpSpPr>
                <a:grpSpLocks/>
              </p:cNvGrpSpPr>
              <p:nvPr/>
            </p:nvGrpSpPr>
            <p:grpSpPr bwMode="auto">
              <a:xfrm>
                <a:off x="9238341" y="3963722"/>
                <a:ext cx="288925" cy="190500"/>
                <a:chOff x="3211" y="1147"/>
                <a:chExt cx="227" cy="151"/>
              </a:xfrm>
              <a:grpFill/>
            </p:grpSpPr>
            <p:sp>
              <p:nvSpPr>
                <p:cNvPr id="156" name="Oval 30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Oval 30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98" name="グループ化 497"/>
            <p:cNvGrpSpPr/>
            <p:nvPr/>
          </p:nvGrpSpPr>
          <p:grpSpPr>
            <a:xfrm>
              <a:off x="7831620" y="2977122"/>
              <a:ext cx="1693863" cy="1154112"/>
              <a:chOff x="7833403" y="3000110"/>
              <a:chExt cx="1693863" cy="1154112"/>
            </a:xfrm>
          </p:grpSpPr>
          <p:sp>
            <p:nvSpPr>
              <p:cNvPr id="499" name="Freeform 283"/>
              <p:cNvSpPr>
                <a:spLocks/>
              </p:cNvSpPr>
              <p:nvPr/>
            </p:nvSpPr>
            <p:spPr bwMode="auto">
              <a:xfrm>
                <a:off x="7833403" y="3008047"/>
                <a:ext cx="1303338" cy="958850"/>
              </a:xfrm>
              <a:custGeom>
                <a:avLst/>
                <a:gdLst>
                  <a:gd name="T0" fmla="*/ 14 w 821"/>
                  <a:gd name="T1" fmla="*/ 248 h 604"/>
                  <a:gd name="T2" fmla="*/ 7 w 821"/>
                  <a:gd name="T3" fmla="*/ 294 h 604"/>
                  <a:gd name="T4" fmla="*/ 0 w 821"/>
                  <a:gd name="T5" fmla="*/ 328 h 604"/>
                  <a:gd name="T6" fmla="*/ 356 w 821"/>
                  <a:gd name="T7" fmla="*/ 597 h 604"/>
                  <a:gd name="T8" fmla="*/ 383 w 821"/>
                  <a:gd name="T9" fmla="*/ 604 h 604"/>
                  <a:gd name="T10" fmla="*/ 418 w 821"/>
                  <a:gd name="T11" fmla="*/ 584 h 604"/>
                  <a:gd name="T12" fmla="*/ 821 w 821"/>
                  <a:gd name="T13" fmla="*/ 204 h 604"/>
                  <a:gd name="T14" fmla="*/ 821 w 821"/>
                  <a:gd name="T15" fmla="*/ 184 h 604"/>
                  <a:gd name="T16" fmla="*/ 806 w 821"/>
                  <a:gd name="T17" fmla="*/ 161 h 604"/>
                  <a:gd name="T18" fmla="*/ 457 w 821"/>
                  <a:gd name="T19" fmla="*/ 3 h 604"/>
                  <a:gd name="T20" fmla="*/ 438 w 821"/>
                  <a:gd name="T21" fmla="*/ 0 h 604"/>
                  <a:gd name="T22" fmla="*/ 415 w 821"/>
                  <a:gd name="T23" fmla="*/ 8 h 604"/>
                  <a:gd name="T24" fmla="*/ 14 w 821"/>
                  <a:gd name="T25" fmla="*/ 248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1" h="604">
                    <a:moveTo>
                      <a:pt x="14" y="248"/>
                    </a:moveTo>
                    <a:lnTo>
                      <a:pt x="7" y="294"/>
                    </a:lnTo>
                    <a:lnTo>
                      <a:pt x="0" y="328"/>
                    </a:lnTo>
                    <a:lnTo>
                      <a:pt x="356" y="597"/>
                    </a:lnTo>
                    <a:lnTo>
                      <a:pt x="383" y="604"/>
                    </a:lnTo>
                    <a:lnTo>
                      <a:pt x="418" y="584"/>
                    </a:lnTo>
                    <a:lnTo>
                      <a:pt x="821" y="204"/>
                    </a:lnTo>
                    <a:lnTo>
                      <a:pt x="821" y="184"/>
                    </a:lnTo>
                    <a:lnTo>
                      <a:pt x="806" y="161"/>
                    </a:lnTo>
                    <a:lnTo>
                      <a:pt x="457" y="3"/>
                    </a:lnTo>
                    <a:lnTo>
                      <a:pt x="438" y="0"/>
                    </a:lnTo>
                    <a:lnTo>
                      <a:pt x="415" y="8"/>
                    </a:lnTo>
                    <a:lnTo>
                      <a:pt x="14" y="24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0" name="Freeform 284"/>
              <p:cNvSpPr>
                <a:spLocks/>
              </p:cNvSpPr>
              <p:nvPr/>
            </p:nvSpPr>
            <p:spPr bwMode="auto">
              <a:xfrm rot="20700000">
                <a:off x="7879441" y="3027097"/>
                <a:ext cx="1270000" cy="811213"/>
              </a:xfrm>
              <a:custGeom>
                <a:avLst/>
                <a:gdLst>
                  <a:gd name="T0" fmla="*/ 43 w 2365"/>
                  <a:gd name="T1" fmla="*/ 279 h 1249"/>
                  <a:gd name="T2" fmla="*/ 0 w 2365"/>
                  <a:gd name="T3" fmla="*/ 313 h 1249"/>
                  <a:gd name="T4" fmla="*/ 14 w 2365"/>
                  <a:gd name="T5" fmla="*/ 375 h 1249"/>
                  <a:gd name="T6" fmla="*/ 792 w 2365"/>
                  <a:gd name="T7" fmla="*/ 1211 h 1249"/>
                  <a:gd name="T8" fmla="*/ 874 w 2365"/>
                  <a:gd name="T9" fmla="*/ 1249 h 1249"/>
                  <a:gd name="T10" fmla="*/ 965 w 2365"/>
                  <a:gd name="T11" fmla="*/ 1235 h 1249"/>
                  <a:gd name="T12" fmla="*/ 2351 w 2365"/>
                  <a:gd name="T13" fmla="*/ 725 h 1249"/>
                  <a:gd name="T14" fmla="*/ 2365 w 2365"/>
                  <a:gd name="T15" fmla="*/ 677 h 1249"/>
                  <a:gd name="T16" fmla="*/ 2341 w 2365"/>
                  <a:gd name="T17" fmla="*/ 614 h 1249"/>
                  <a:gd name="T18" fmla="*/ 1468 w 2365"/>
                  <a:gd name="T19" fmla="*/ 19 h 1249"/>
                  <a:gd name="T20" fmla="*/ 1415 w 2365"/>
                  <a:gd name="T21" fmla="*/ 0 h 1249"/>
                  <a:gd name="T22" fmla="*/ 1343 w 2365"/>
                  <a:gd name="T23" fmla="*/ 5 h 1249"/>
                  <a:gd name="T24" fmla="*/ 43 w 2365"/>
                  <a:gd name="T25" fmla="*/ 279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5" h="1249">
                    <a:moveTo>
                      <a:pt x="43" y="279"/>
                    </a:moveTo>
                    <a:lnTo>
                      <a:pt x="0" y="313"/>
                    </a:lnTo>
                    <a:lnTo>
                      <a:pt x="14" y="375"/>
                    </a:lnTo>
                    <a:lnTo>
                      <a:pt x="792" y="1211"/>
                    </a:lnTo>
                    <a:lnTo>
                      <a:pt x="874" y="1249"/>
                    </a:lnTo>
                    <a:lnTo>
                      <a:pt x="965" y="1235"/>
                    </a:lnTo>
                    <a:lnTo>
                      <a:pt x="2351" y="725"/>
                    </a:lnTo>
                    <a:lnTo>
                      <a:pt x="2365" y="677"/>
                    </a:lnTo>
                    <a:lnTo>
                      <a:pt x="2341" y="614"/>
                    </a:lnTo>
                    <a:lnTo>
                      <a:pt x="1468" y="19"/>
                    </a:lnTo>
                    <a:lnTo>
                      <a:pt x="1415" y="0"/>
                    </a:lnTo>
                    <a:lnTo>
                      <a:pt x="1343" y="5"/>
                    </a:lnTo>
                    <a:lnTo>
                      <a:pt x="43" y="27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1" name="Freeform 285"/>
              <p:cNvSpPr>
                <a:spLocks/>
              </p:cNvSpPr>
              <p:nvPr/>
            </p:nvSpPr>
            <p:spPr bwMode="auto">
              <a:xfrm rot="20700000">
                <a:off x="8082641" y="3000110"/>
                <a:ext cx="1052512" cy="714375"/>
              </a:xfrm>
              <a:custGeom>
                <a:avLst/>
                <a:gdLst>
                  <a:gd name="T0" fmla="*/ 48 w 1957"/>
                  <a:gd name="T1" fmla="*/ 140 h 1100"/>
                  <a:gd name="T2" fmla="*/ 9 w 1957"/>
                  <a:gd name="T3" fmla="*/ 174 h 1100"/>
                  <a:gd name="T4" fmla="*/ 0 w 1957"/>
                  <a:gd name="T5" fmla="*/ 227 h 1100"/>
                  <a:gd name="T6" fmla="*/ 883 w 1957"/>
                  <a:gd name="T7" fmla="*/ 1062 h 1100"/>
                  <a:gd name="T8" fmla="*/ 936 w 1957"/>
                  <a:gd name="T9" fmla="*/ 1091 h 1100"/>
                  <a:gd name="T10" fmla="*/ 989 w 1957"/>
                  <a:gd name="T11" fmla="*/ 1100 h 1100"/>
                  <a:gd name="T12" fmla="*/ 1943 w 1957"/>
                  <a:gd name="T13" fmla="*/ 725 h 1100"/>
                  <a:gd name="T14" fmla="*/ 1957 w 1957"/>
                  <a:gd name="T15" fmla="*/ 677 h 1100"/>
                  <a:gd name="T16" fmla="*/ 1933 w 1957"/>
                  <a:gd name="T17" fmla="*/ 614 h 1100"/>
                  <a:gd name="T18" fmla="*/ 1060 w 1957"/>
                  <a:gd name="T19" fmla="*/ 19 h 1100"/>
                  <a:gd name="T20" fmla="*/ 1007 w 1957"/>
                  <a:gd name="T21" fmla="*/ 0 h 1100"/>
                  <a:gd name="T22" fmla="*/ 935 w 1957"/>
                  <a:gd name="T23" fmla="*/ 5 h 1100"/>
                  <a:gd name="T24" fmla="*/ 48 w 1957"/>
                  <a:gd name="T25" fmla="*/ 14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7" h="1100">
                    <a:moveTo>
                      <a:pt x="48" y="140"/>
                    </a:moveTo>
                    <a:lnTo>
                      <a:pt x="9" y="174"/>
                    </a:lnTo>
                    <a:lnTo>
                      <a:pt x="0" y="227"/>
                    </a:lnTo>
                    <a:lnTo>
                      <a:pt x="883" y="1062"/>
                    </a:lnTo>
                    <a:lnTo>
                      <a:pt x="936" y="1091"/>
                    </a:lnTo>
                    <a:lnTo>
                      <a:pt x="989" y="1100"/>
                    </a:lnTo>
                    <a:lnTo>
                      <a:pt x="1943" y="725"/>
                    </a:lnTo>
                    <a:lnTo>
                      <a:pt x="1957" y="677"/>
                    </a:lnTo>
                    <a:lnTo>
                      <a:pt x="1933" y="614"/>
                    </a:lnTo>
                    <a:lnTo>
                      <a:pt x="1060" y="19"/>
                    </a:lnTo>
                    <a:lnTo>
                      <a:pt x="1007" y="0"/>
                    </a:lnTo>
                    <a:lnTo>
                      <a:pt x="935" y="5"/>
                    </a:lnTo>
                    <a:lnTo>
                      <a:pt x="48" y="14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2" name="Line 288"/>
              <p:cNvSpPr>
                <a:spLocks noChangeShapeType="1"/>
              </p:cNvSpPr>
              <p:nvPr/>
            </p:nvSpPr>
            <p:spPr bwMode="auto">
              <a:xfrm>
                <a:off x="7877853" y="3506522"/>
                <a:ext cx="514350" cy="38735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3" name="Oval 289"/>
              <p:cNvSpPr>
                <a:spLocks noChangeArrowheads="1"/>
              </p:cNvSpPr>
              <p:nvPr/>
            </p:nvSpPr>
            <p:spPr bwMode="auto">
              <a:xfrm rot="1026626">
                <a:off x="8346166" y="3373172"/>
                <a:ext cx="144462" cy="73025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8039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4" name="Group 292"/>
              <p:cNvGrpSpPr>
                <a:grpSpLocks/>
              </p:cNvGrpSpPr>
              <p:nvPr/>
            </p:nvGrpSpPr>
            <p:grpSpPr bwMode="auto">
              <a:xfrm>
                <a:off x="9022441" y="3811322"/>
                <a:ext cx="230187" cy="152400"/>
                <a:chOff x="3211" y="1147"/>
                <a:chExt cx="227" cy="151"/>
              </a:xfrm>
            </p:grpSpPr>
            <p:sp>
              <p:nvSpPr>
                <p:cNvPr id="514" name="Oval 29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" name="Oval 29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5" name="Group 293"/>
              <p:cNvGrpSpPr>
                <a:grpSpLocks/>
              </p:cNvGrpSpPr>
              <p:nvPr/>
            </p:nvGrpSpPr>
            <p:grpSpPr bwMode="auto">
              <a:xfrm>
                <a:off x="9238341" y="3579547"/>
                <a:ext cx="287337" cy="190500"/>
                <a:chOff x="3211" y="1147"/>
                <a:chExt cx="227" cy="151"/>
              </a:xfrm>
            </p:grpSpPr>
            <p:sp>
              <p:nvSpPr>
                <p:cNvPr id="512" name="Oval 294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3" name="Oval 295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6" name="Group 296"/>
              <p:cNvGrpSpPr>
                <a:grpSpLocks/>
              </p:cNvGrpSpPr>
              <p:nvPr/>
            </p:nvGrpSpPr>
            <p:grpSpPr bwMode="auto">
              <a:xfrm>
                <a:off x="8662078" y="3819260"/>
                <a:ext cx="288925" cy="190500"/>
                <a:chOff x="3211" y="1147"/>
                <a:chExt cx="227" cy="151"/>
              </a:xfrm>
            </p:grpSpPr>
            <p:sp>
              <p:nvSpPr>
                <p:cNvPr id="510" name="Oval 297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1" name="Oval 298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7" name="Group 299"/>
              <p:cNvGrpSpPr>
                <a:grpSpLocks/>
              </p:cNvGrpSpPr>
              <p:nvPr/>
            </p:nvGrpSpPr>
            <p:grpSpPr bwMode="auto">
              <a:xfrm>
                <a:off x="9238341" y="3963722"/>
                <a:ext cx="288925" cy="190500"/>
                <a:chOff x="3211" y="1147"/>
                <a:chExt cx="227" cy="151"/>
              </a:xfrm>
            </p:grpSpPr>
            <p:sp>
              <p:nvSpPr>
                <p:cNvPr id="508" name="Oval 30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9" name="Oval 30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45" name="グループ化 544"/>
          <p:cNvGrpSpPr/>
          <p:nvPr/>
        </p:nvGrpSpPr>
        <p:grpSpPr>
          <a:xfrm>
            <a:off x="7831620" y="4958322"/>
            <a:ext cx="1693863" cy="1154112"/>
            <a:chOff x="7831620" y="4958322"/>
            <a:chExt cx="1693863" cy="1154112"/>
          </a:xfrm>
        </p:grpSpPr>
        <p:grpSp>
          <p:nvGrpSpPr>
            <p:cNvPr id="177" name="グループ化 176"/>
            <p:cNvGrpSpPr/>
            <p:nvPr/>
          </p:nvGrpSpPr>
          <p:grpSpPr>
            <a:xfrm>
              <a:off x="7831620" y="4958322"/>
              <a:ext cx="1693863" cy="1154112"/>
              <a:chOff x="7833403" y="4912730"/>
              <a:chExt cx="1693863" cy="1154112"/>
            </a:xfrm>
            <a:solidFill>
              <a:schemeClr val="tx1"/>
            </a:solidFill>
          </p:grpSpPr>
          <p:sp>
            <p:nvSpPr>
              <p:cNvPr id="158" name="Freeform 283"/>
              <p:cNvSpPr>
                <a:spLocks/>
              </p:cNvSpPr>
              <p:nvPr/>
            </p:nvSpPr>
            <p:spPr bwMode="auto">
              <a:xfrm>
                <a:off x="7833403" y="4920667"/>
                <a:ext cx="1303338" cy="958850"/>
              </a:xfrm>
              <a:custGeom>
                <a:avLst/>
                <a:gdLst>
                  <a:gd name="T0" fmla="*/ 14 w 821"/>
                  <a:gd name="T1" fmla="*/ 248 h 604"/>
                  <a:gd name="T2" fmla="*/ 7 w 821"/>
                  <a:gd name="T3" fmla="*/ 294 h 604"/>
                  <a:gd name="T4" fmla="*/ 0 w 821"/>
                  <a:gd name="T5" fmla="*/ 328 h 604"/>
                  <a:gd name="T6" fmla="*/ 356 w 821"/>
                  <a:gd name="T7" fmla="*/ 597 h 604"/>
                  <a:gd name="T8" fmla="*/ 383 w 821"/>
                  <a:gd name="T9" fmla="*/ 604 h 604"/>
                  <a:gd name="T10" fmla="*/ 418 w 821"/>
                  <a:gd name="T11" fmla="*/ 584 h 604"/>
                  <a:gd name="T12" fmla="*/ 821 w 821"/>
                  <a:gd name="T13" fmla="*/ 204 h 604"/>
                  <a:gd name="T14" fmla="*/ 821 w 821"/>
                  <a:gd name="T15" fmla="*/ 184 h 604"/>
                  <a:gd name="T16" fmla="*/ 806 w 821"/>
                  <a:gd name="T17" fmla="*/ 161 h 604"/>
                  <a:gd name="T18" fmla="*/ 457 w 821"/>
                  <a:gd name="T19" fmla="*/ 3 h 604"/>
                  <a:gd name="T20" fmla="*/ 438 w 821"/>
                  <a:gd name="T21" fmla="*/ 0 h 604"/>
                  <a:gd name="T22" fmla="*/ 415 w 821"/>
                  <a:gd name="T23" fmla="*/ 8 h 604"/>
                  <a:gd name="T24" fmla="*/ 14 w 821"/>
                  <a:gd name="T25" fmla="*/ 248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1" h="604">
                    <a:moveTo>
                      <a:pt x="14" y="248"/>
                    </a:moveTo>
                    <a:lnTo>
                      <a:pt x="7" y="294"/>
                    </a:lnTo>
                    <a:lnTo>
                      <a:pt x="0" y="328"/>
                    </a:lnTo>
                    <a:lnTo>
                      <a:pt x="356" y="597"/>
                    </a:lnTo>
                    <a:lnTo>
                      <a:pt x="383" y="604"/>
                    </a:lnTo>
                    <a:lnTo>
                      <a:pt x="418" y="584"/>
                    </a:lnTo>
                    <a:lnTo>
                      <a:pt x="821" y="204"/>
                    </a:lnTo>
                    <a:lnTo>
                      <a:pt x="821" y="184"/>
                    </a:lnTo>
                    <a:lnTo>
                      <a:pt x="806" y="161"/>
                    </a:lnTo>
                    <a:lnTo>
                      <a:pt x="457" y="3"/>
                    </a:lnTo>
                    <a:lnTo>
                      <a:pt x="438" y="0"/>
                    </a:lnTo>
                    <a:lnTo>
                      <a:pt x="415" y="8"/>
                    </a:lnTo>
                    <a:lnTo>
                      <a:pt x="14" y="248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Freeform 284"/>
              <p:cNvSpPr>
                <a:spLocks/>
              </p:cNvSpPr>
              <p:nvPr/>
            </p:nvSpPr>
            <p:spPr bwMode="auto">
              <a:xfrm rot="20700000">
                <a:off x="7879441" y="4939717"/>
                <a:ext cx="1270000" cy="811213"/>
              </a:xfrm>
              <a:custGeom>
                <a:avLst/>
                <a:gdLst>
                  <a:gd name="T0" fmla="*/ 43 w 2365"/>
                  <a:gd name="T1" fmla="*/ 279 h 1249"/>
                  <a:gd name="T2" fmla="*/ 0 w 2365"/>
                  <a:gd name="T3" fmla="*/ 313 h 1249"/>
                  <a:gd name="T4" fmla="*/ 14 w 2365"/>
                  <a:gd name="T5" fmla="*/ 375 h 1249"/>
                  <a:gd name="T6" fmla="*/ 792 w 2365"/>
                  <a:gd name="T7" fmla="*/ 1211 h 1249"/>
                  <a:gd name="T8" fmla="*/ 874 w 2365"/>
                  <a:gd name="T9" fmla="*/ 1249 h 1249"/>
                  <a:gd name="T10" fmla="*/ 965 w 2365"/>
                  <a:gd name="T11" fmla="*/ 1235 h 1249"/>
                  <a:gd name="T12" fmla="*/ 2351 w 2365"/>
                  <a:gd name="T13" fmla="*/ 725 h 1249"/>
                  <a:gd name="T14" fmla="*/ 2365 w 2365"/>
                  <a:gd name="T15" fmla="*/ 677 h 1249"/>
                  <a:gd name="T16" fmla="*/ 2341 w 2365"/>
                  <a:gd name="T17" fmla="*/ 614 h 1249"/>
                  <a:gd name="T18" fmla="*/ 1468 w 2365"/>
                  <a:gd name="T19" fmla="*/ 19 h 1249"/>
                  <a:gd name="T20" fmla="*/ 1415 w 2365"/>
                  <a:gd name="T21" fmla="*/ 0 h 1249"/>
                  <a:gd name="T22" fmla="*/ 1343 w 2365"/>
                  <a:gd name="T23" fmla="*/ 5 h 1249"/>
                  <a:gd name="T24" fmla="*/ 43 w 2365"/>
                  <a:gd name="T25" fmla="*/ 279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5" h="1249">
                    <a:moveTo>
                      <a:pt x="43" y="279"/>
                    </a:moveTo>
                    <a:lnTo>
                      <a:pt x="0" y="313"/>
                    </a:lnTo>
                    <a:lnTo>
                      <a:pt x="14" y="375"/>
                    </a:lnTo>
                    <a:lnTo>
                      <a:pt x="792" y="1211"/>
                    </a:lnTo>
                    <a:lnTo>
                      <a:pt x="874" y="1249"/>
                    </a:lnTo>
                    <a:lnTo>
                      <a:pt x="965" y="1235"/>
                    </a:lnTo>
                    <a:lnTo>
                      <a:pt x="2351" y="725"/>
                    </a:lnTo>
                    <a:lnTo>
                      <a:pt x="2365" y="677"/>
                    </a:lnTo>
                    <a:lnTo>
                      <a:pt x="2341" y="614"/>
                    </a:lnTo>
                    <a:lnTo>
                      <a:pt x="1468" y="19"/>
                    </a:lnTo>
                    <a:lnTo>
                      <a:pt x="1415" y="0"/>
                    </a:lnTo>
                    <a:lnTo>
                      <a:pt x="1343" y="5"/>
                    </a:lnTo>
                    <a:lnTo>
                      <a:pt x="43" y="279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Freeform 285"/>
              <p:cNvSpPr>
                <a:spLocks/>
              </p:cNvSpPr>
              <p:nvPr/>
            </p:nvSpPr>
            <p:spPr bwMode="auto">
              <a:xfrm rot="20700000">
                <a:off x="8082641" y="4912730"/>
                <a:ext cx="1052512" cy="714375"/>
              </a:xfrm>
              <a:custGeom>
                <a:avLst/>
                <a:gdLst>
                  <a:gd name="T0" fmla="*/ 48 w 1957"/>
                  <a:gd name="T1" fmla="*/ 140 h 1100"/>
                  <a:gd name="T2" fmla="*/ 9 w 1957"/>
                  <a:gd name="T3" fmla="*/ 174 h 1100"/>
                  <a:gd name="T4" fmla="*/ 0 w 1957"/>
                  <a:gd name="T5" fmla="*/ 227 h 1100"/>
                  <a:gd name="T6" fmla="*/ 883 w 1957"/>
                  <a:gd name="T7" fmla="*/ 1062 h 1100"/>
                  <a:gd name="T8" fmla="*/ 936 w 1957"/>
                  <a:gd name="T9" fmla="*/ 1091 h 1100"/>
                  <a:gd name="T10" fmla="*/ 989 w 1957"/>
                  <a:gd name="T11" fmla="*/ 1100 h 1100"/>
                  <a:gd name="T12" fmla="*/ 1943 w 1957"/>
                  <a:gd name="T13" fmla="*/ 725 h 1100"/>
                  <a:gd name="T14" fmla="*/ 1957 w 1957"/>
                  <a:gd name="T15" fmla="*/ 677 h 1100"/>
                  <a:gd name="T16" fmla="*/ 1933 w 1957"/>
                  <a:gd name="T17" fmla="*/ 614 h 1100"/>
                  <a:gd name="T18" fmla="*/ 1060 w 1957"/>
                  <a:gd name="T19" fmla="*/ 19 h 1100"/>
                  <a:gd name="T20" fmla="*/ 1007 w 1957"/>
                  <a:gd name="T21" fmla="*/ 0 h 1100"/>
                  <a:gd name="T22" fmla="*/ 935 w 1957"/>
                  <a:gd name="T23" fmla="*/ 5 h 1100"/>
                  <a:gd name="T24" fmla="*/ 48 w 1957"/>
                  <a:gd name="T25" fmla="*/ 14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7" h="1100">
                    <a:moveTo>
                      <a:pt x="48" y="140"/>
                    </a:moveTo>
                    <a:lnTo>
                      <a:pt x="9" y="174"/>
                    </a:lnTo>
                    <a:lnTo>
                      <a:pt x="0" y="227"/>
                    </a:lnTo>
                    <a:lnTo>
                      <a:pt x="883" y="1062"/>
                    </a:lnTo>
                    <a:lnTo>
                      <a:pt x="936" y="1091"/>
                    </a:lnTo>
                    <a:lnTo>
                      <a:pt x="989" y="1100"/>
                    </a:lnTo>
                    <a:lnTo>
                      <a:pt x="1943" y="725"/>
                    </a:lnTo>
                    <a:lnTo>
                      <a:pt x="1957" y="677"/>
                    </a:lnTo>
                    <a:lnTo>
                      <a:pt x="1933" y="614"/>
                    </a:lnTo>
                    <a:lnTo>
                      <a:pt x="1060" y="19"/>
                    </a:lnTo>
                    <a:lnTo>
                      <a:pt x="1007" y="0"/>
                    </a:lnTo>
                    <a:lnTo>
                      <a:pt x="935" y="5"/>
                    </a:lnTo>
                    <a:lnTo>
                      <a:pt x="48" y="14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Line 288"/>
              <p:cNvSpPr>
                <a:spLocks noChangeShapeType="1"/>
              </p:cNvSpPr>
              <p:nvPr/>
            </p:nvSpPr>
            <p:spPr bwMode="auto">
              <a:xfrm>
                <a:off x="7877853" y="5419142"/>
                <a:ext cx="514350" cy="38735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2" name="Oval 289"/>
              <p:cNvSpPr>
                <a:spLocks noChangeArrowheads="1"/>
              </p:cNvSpPr>
              <p:nvPr/>
            </p:nvSpPr>
            <p:spPr bwMode="auto">
              <a:xfrm rot="1026626">
                <a:off x="8346166" y="5285792"/>
                <a:ext cx="144462" cy="73025"/>
              </a:xfrm>
              <a:prstGeom prst="ellipse">
                <a:avLst/>
              </a:prstGeom>
              <a:grpFill/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3" name="Group 292"/>
              <p:cNvGrpSpPr>
                <a:grpSpLocks/>
              </p:cNvGrpSpPr>
              <p:nvPr/>
            </p:nvGrpSpPr>
            <p:grpSpPr bwMode="auto">
              <a:xfrm>
                <a:off x="9022441" y="5723942"/>
                <a:ext cx="230187" cy="152400"/>
                <a:chOff x="3211" y="1147"/>
                <a:chExt cx="227" cy="151"/>
              </a:xfrm>
              <a:grpFill/>
            </p:grpSpPr>
            <p:sp>
              <p:nvSpPr>
                <p:cNvPr id="164" name="Oval 29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Oval 29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6" name="Group 293"/>
              <p:cNvGrpSpPr>
                <a:grpSpLocks/>
              </p:cNvGrpSpPr>
              <p:nvPr/>
            </p:nvGrpSpPr>
            <p:grpSpPr bwMode="auto">
              <a:xfrm>
                <a:off x="9238341" y="5492167"/>
                <a:ext cx="287337" cy="190500"/>
                <a:chOff x="3211" y="1147"/>
                <a:chExt cx="227" cy="151"/>
              </a:xfrm>
              <a:grpFill/>
            </p:grpSpPr>
            <p:sp>
              <p:nvSpPr>
                <p:cNvPr id="167" name="Oval 294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Oval 295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9" name="Group 296"/>
              <p:cNvGrpSpPr>
                <a:grpSpLocks/>
              </p:cNvGrpSpPr>
              <p:nvPr/>
            </p:nvGrpSpPr>
            <p:grpSpPr bwMode="auto">
              <a:xfrm>
                <a:off x="8662078" y="5731880"/>
                <a:ext cx="288925" cy="190500"/>
                <a:chOff x="3211" y="1147"/>
                <a:chExt cx="227" cy="151"/>
              </a:xfrm>
              <a:grpFill/>
            </p:grpSpPr>
            <p:sp>
              <p:nvSpPr>
                <p:cNvPr id="170" name="Oval 297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" name="Oval 298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" name="Group 299"/>
              <p:cNvGrpSpPr>
                <a:grpSpLocks/>
              </p:cNvGrpSpPr>
              <p:nvPr/>
            </p:nvGrpSpPr>
            <p:grpSpPr bwMode="auto">
              <a:xfrm>
                <a:off x="9238341" y="5876342"/>
                <a:ext cx="288925" cy="190500"/>
                <a:chOff x="3211" y="1147"/>
                <a:chExt cx="227" cy="151"/>
              </a:xfrm>
              <a:grpFill/>
            </p:grpSpPr>
            <p:sp>
              <p:nvSpPr>
                <p:cNvPr id="173" name="Oval 30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4" name="Oval 30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16" name="グループ化 515"/>
            <p:cNvGrpSpPr/>
            <p:nvPr/>
          </p:nvGrpSpPr>
          <p:grpSpPr>
            <a:xfrm>
              <a:off x="7831620" y="4958322"/>
              <a:ext cx="1693863" cy="1154112"/>
              <a:chOff x="7833403" y="4912730"/>
              <a:chExt cx="1693863" cy="1154112"/>
            </a:xfrm>
          </p:grpSpPr>
          <p:sp>
            <p:nvSpPr>
              <p:cNvPr id="517" name="Freeform 283"/>
              <p:cNvSpPr>
                <a:spLocks/>
              </p:cNvSpPr>
              <p:nvPr/>
            </p:nvSpPr>
            <p:spPr bwMode="auto">
              <a:xfrm>
                <a:off x="7833403" y="4920667"/>
                <a:ext cx="1303338" cy="958850"/>
              </a:xfrm>
              <a:custGeom>
                <a:avLst/>
                <a:gdLst>
                  <a:gd name="T0" fmla="*/ 14 w 821"/>
                  <a:gd name="T1" fmla="*/ 248 h 604"/>
                  <a:gd name="T2" fmla="*/ 7 w 821"/>
                  <a:gd name="T3" fmla="*/ 294 h 604"/>
                  <a:gd name="T4" fmla="*/ 0 w 821"/>
                  <a:gd name="T5" fmla="*/ 328 h 604"/>
                  <a:gd name="T6" fmla="*/ 356 w 821"/>
                  <a:gd name="T7" fmla="*/ 597 h 604"/>
                  <a:gd name="T8" fmla="*/ 383 w 821"/>
                  <a:gd name="T9" fmla="*/ 604 h 604"/>
                  <a:gd name="T10" fmla="*/ 418 w 821"/>
                  <a:gd name="T11" fmla="*/ 584 h 604"/>
                  <a:gd name="T12" fmla="*/ 821 w 821"/>
                  <a:gd name="T13" fmla="*/ 204 h 604"/>
                  <a:gd name="T14" fmla="*/ 821 w 821"/>
                  <a:gd name="T15" fmla="*/ 184 h 604"/>
                  <a:gd name="T16" fmla="*/ 806 w 821"/>
                  <a:gd name="T17" fmla="*/ 161 h 604"/>
                  <a:gd name="T18" fmla="*/ 457 w 821"/>
                  <a:gd name="T19" fmla="*/ 3 h 604"/>
                  <a:gd name="T20" fmla="*/ 438 w 821"/>
                  <a:gd name="T21" fmla="*/ 0 h 604"/>
                  <a:gd name="T22" fmla="*/ 415 w 821"/>
                  <a:gd name="T23" fmla="*/ 8 h 604"/>
                  <a:gd name="T24" fmla="*/ 14 w 821"/>
                  <a:gd name="T25" fmla="*/ 248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1" h="604">
                    <a:moveTo>
                      <a:pt x="14" y="248"/>
                    </a:moveTo>
                    <a:lnTo>
                      <a:pt x="7" y="294"/>
                    </a:lnTo>
                    <a:lnTo>
                      <a:pt x="0" y="328"/>
                    </a:lnTo>
                    <a:lnTo>
                      <a:pt x="356" y="597"/>
                    </a:lnTo>
                    <a:lnTo>
                      <a:pt x="383" y="604"/>
                    </a:lnTo>
                    <a:lnTo>
                      <a:pt x="418" y="584"/>
                    </a:lnTo>
                    <a:lnTo>
                      <a:pt x="821" y="204"/>
                    </a:lnTo>
                    <a:lnTo>
                      <a:pt x="821" y="184"/>
                    </a:lnTo>
                    <a:lnTo>
                      <a:pt x="806" y="161"/>
                    </a:lnTo>
                    <a:lnTo>
                      <a:pt x="457" y="3"/>
                    </a:lnTo>
                    <a:lnTo>
                      <a:pt x="438" y="0"/>
                    </a:lnTo>
                    <a:lnTo>
                      <a:pt x="415" y="8"/>
                    </a:lnTo>
                    <a:lnTo>
                      <a:pt x="14" y="2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100000">
                    <a:srgbClr val="CC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" name="Freeform 284"/>
              <p:cNvSpPr>
                <a:spLocks/>
              </p:cNvSpPr>
              <p:nvPr/>
            </p:nvSpPr>
            <p:spPr bwMode="auto">
              <a:xfrm rot="20700000">
                <a:off x="7879441" y="4939717"/>
                <a:ext cx="1270000" cy="811213"/>
              </a:xfrm>
              <a:custGeom>
                <a:avLst/>
                <a:gdLst>
                  <a:gd name="T0" fmla="*/ 43 w 2365"/>
                  <a:gd name="T1" fmla="*/ 279 h 1249"/>
                  <a:gd name="T2" fmla="*/ 0 w 2365"/>
                  <a:gd name="T3" fmla="*/ 313 h 1249"/>
                  <a:gd name="T4" fmla="*/ 14 w 2365"/>
                  <a:gd name="T5" fmla="*/ 375 h 1249"/>
                  <a:gd name="T6" fmla="*/ 792 w 2365"/>
                  <a:gd name="T7" fmla="*/ 1211 h 1249"/>
                  <a:gd name="T8" fmla="*/ 874 w 2365"/>
                  <a:gd name="T9" fmla="*/ 1249 h 1249"/>
                  <a:gd name="T10" fmla="*/ 965 w 2365"/>
                  <a:gd name="T11" fmla="*/ 1235 h 1249"/>
                  <a:gd name="T12" fmla="*/ 2351 w 2365"/>
                  <a:gd name="T13" fmla="*/ 725 h 1249"/>
                  <a:gd name="T14" fmla="*/ 2365 w 2365"/>
                  <a:gd name="T15" fmla="*/ 677 h 1249"/>
                  <a:gd name="T16" fmla="*/ 2341 w 2365"/>
                  <a:gd name="T17" fmla="*/ 614 h 1249"/>
                  <a:gd name="T18" fmla="*/ 1468 w 2365"/>
                  <a:gd name="T19" fmla="*/ 19 h 1249"/>
                  <a:gd name="T20" fmla="*/ 1415 w 2365"/>
                  <a:gd name="T21" fmla="*/ 0 h 1249"/>
                  <a:gd name="T22" fmla="*/ 1343 w 2365"/>
                  <a:gd name="T23" fmla="*/ 5 h 1249"/>
                  <a:gd name="T24" fmla="*/ 43 w 2365"/>
                  <a:gd name="T25" fmla="*/ 279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5" h="1249">
                    <a:moveTo>
                      <a:pt x="43" y="279"/>
                    </a:moveTo>
                    <a:lnTo>
                      <a:pt x="0" y="313"/>
                    </a:lnTo>
                    <a:lnTo>
                      <a:pt x="14" y="375"/>
                    </a:lnTo>
                    <a:lnTo>
                      <a:pt x="792" y="1211"/>
                    </a:lnTo>
                    <a:lnTo>
                      <a:pt x="874" y="1249"/>
                    </a:lnTo>
                    <a:lnTo>
                      <a:pt x="965" y="1235"/>
                    </a:lnTo>
                    <a:lnTo>
                      <a:pt x="2351" y="725"/>
                    </a:lnTo>
                    <a:lnTo>
                      <a:pt x="2365" y="677"/>
                    </a:lnTo>
                    <a:lnTo>
                      <a:pt x="2341" y="614"/>
                    </a:lnTo>
                    <a:lnTo>
                      <a:pt x="1468" y="19"/>
                    </a:lnTo>
                    <a:lnTo>
                      <a:pt x="1415" y="0"/>
                    </a:lnTo>
                    <a:lnTo>
                      <a:pt x="1343" y="5"/>
                    </a:lnTo>
                    <a:lnTo>
                      <a:pt x="43" y="27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100000">
                    <a:srgbClr val="CC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" name="Freeform 285"/>
              <p:cNvSpPr>
                <a:spLocks/>
              </p:cNvSpPr>
              <p:nvPr/>
            </p:nvSpPr>
            <p:spPr bwMode="auto">
              <a:xfrm rot="20700000">
                <a:off x="8082641" y="4912730"/>
                <a:ext cx="1052512" cy="714375"/>
              </a:xfrm>
              <a:custGeom>
                <a:avLst/>
                <a:gdLst>
                  <a:gd name="T0" fmla="*/ 48 w 1957"/>
                  <a:gd name="T1" fmla="*/ 140 h 1100"/>
                  <a:gd name="T2" fmla="*/ 9 w 1957"/>
                  <a:gd name="T3" fmla="*/ 174 h 1100"/>
                  <a:gd name="T4" fmla="*/ 0 w 1957"/>
                  <a:gd name="T5" fmla="*/ 227 h 1100"/>
                  <a:gd name="T6" fmla="*/ 883 w 1957"/>
                  <a:gd name="T7" fmla="*/ 1062 h 1100"/>
                  <a:gd name="T8" fmla="*/ 936 w 1957"/>
                  <a:gd name="T9" fmla="*/ 1091 h 1100"/>
                  <a:gd name="T10" fmla="*/ 989 w 1957"/>
                  <a:gd name="T11" fmla="*/ 1100 h 1100"/>
                  <a:gd name="T12" fmla="*/ 1943 w 1957"/>
                  <a:gd name="T13" fmla="*/ 725 h 1100"/>
                  <a:gd name="T14" fmla="*/ 1957 w 1957"/>
                  <a:gd name="T15" fmla="*/ 677 h 1100"/>
                  <a:gd name="T16" fmla="*/ 1933 w 1957"/>
                  <a:gd name="T17" fmla="*/ 614 h 1100"/>
                  <a:gd name="T18" fmla="*/ 1060 w 1957"/>
                  <a:gd name="T19" fmla="*/ 19 h 1100"/>
                  <a:gd name="T20" fmla="*/ 1007 w 1957"/>
                  <a:gd name="T21" fmla="*/ 0 h 1100"/>
                  <a:gd name="T22" fmla="*/ 935 w 1957"/>
                  <a:gd name="T23" fmla="*/ 5 h 1100"/>
                  <a:gd name="T24" fmla="*/ 48 w 1957"/>
                  <a:gd name="T25" fmla="*/ 14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7" h="1100">
                    <a:moveTo>
                      <a:pt x="48" y="140"/>
                    </a:moveTo>
                    <a:lnTo>
                      <a:pt x="9" y="174"/>
                    </a:lnTo>
                    <a:lnTo>
                      <a:pt x="0" y="227"/>
                    </a:lnTo>
                    <a:lnTo>
                      <a:pt x="883" y="1062"/>
                    </a:lnTo>
                    <a:lnTo>
                      <a:pt x="936" y="1091"/>
                    </a:lnTo>
                    <a:lnTo>
                      <a:pt x="989" y="1100"/>
                    </a:lnTo>
                    <a:lnTo>
                      <a:pt x="1943" y="725"/>
                    </a:lnTo>
                    <a:lnTo>
                      <a:pt x="1957" y="677"/>
                    </a:lnTo>
                    <a:lnTo>
                      <a:pt x="1933" y="614"/>
                    </a:lnTo>
                    <a:lnTo>
                      <a:pt x="1060" y="19"/>
                    </a:lnTo>
                    <a:lnTo>
                      <a:pt x="1007" y="0"/>
                    </a:lnTo>
                    <a:lnTo>
                      <a:pt x="935" y="5"/>
                    </a:lnTo>
                    <a:lnTo>
                      <a:pt x="48" y="1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100000">
                    <a:srgbClr val="CC9900"/>
                  </a:gs>
                </a:gsLst>
                <a:lin ang="5400000" scaled="1"/>
              </a:gradFill>
              <a:ln w="9525">
                <a:solidFill>
                  <a:srgbClr val="FFC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" name="Line 288"/>
              <p:cNvSpPr>
                <a:spLocks noChangeShapeType="1"/>
              </p:cNvSpPr>
              <p:nvPr/>
            </p:nvSpPr>
            <p:spPr bwMode="auto">
              <a:xfrm>
                <a:off x="7877853" y="5419142"/>
                <a:ext cx="514350" cy="38735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" name="Oval 289"/>
              <p:cNvSpPr>
                <a:spLocks noChangeArrowheads="1"/>
              </p:cNvSpPr>
              <p:nvPr/>
            </p:nvSpPr>
            <p:spPr bwMode="auto">
              <a:xfrm rot="1026626">
                <a:off x="8346166" y="5285792"/>
                <a:ext cx="144462" cy="73025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8039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2" name="Group 292"/>
              <p:cNvGrpSpPr>
                <a:grpSpLocks/>
              </p:cNvGrpSpPr>
              <p:nvPr/>
            </p:nvGrpSpPr>
            <p:grpSpPr bwMode="auto">
              <a:xfrm>
                <a:off x="9022441" y="5723942"/>
                <a:ext cx="230187" cy="152400"/>
                <a:chOff x="3211" y="1147"/>
                <a:chExt cx="227" cy="151"/>
              </a:xfrm>
            </p:grpSpPr>
            <p:sp>
              <p:nvSpPr>
                <p:cNvPr id="532" name="Oval 29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3" name="Oval 29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" name="Group 293"/>
              <p:cNvGrpSpPr>
                <a:grpSpLocks/>
              </p:cNvGrpSpPr>
              <p:nvPr/>
            </p:nvGrpSpPr>
            <p:grpSpPr bwMode="auto">
              <a:xfrm>
                <a:off x="9238341" y="5492167"/>
                <a:ext cx="287337" cy="190500"/>
                <a:chOff x="3211" y="1147"/>
                <a:chExt cx="227" cy="151"/>
              </a:xfrm>
            </p:grpSpPr>
            <p:sp>
              <p:nvSpPr>
                <p:cNvPr id="530" name="Oval 294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1" name="Oval 295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4" name="Group 296"/>
              <p:cNvGrpSpPr>
                <a:grpSpLocks/>
              </p:cNvGrpSpPr>
              <p:nvPr/>
            </p:nvGrpSpPr>
            <p:grpSpPr bwMode="auto">
              <a:xfrm>
                <a:off x="8662078" y="5731880"/>
                <a:ext cx="288925" cy="190500"/>
                <a:chOff x="3211" y="1147"/>
                <a:chExt cx="227" cy="151"/>
              </a:xfrm>
            </p:grpSpPr>
            <p:sp>
              <p:nvSpPr>
                <p:cNvPr id="528" name="Oval 297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9" name="Oval 298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5" name="Group 299"/>
              <p:cNvGrpSpPr>
                <a:grpSpLocks/>
              </p:cNvGrpSpPr>
              <p:nvPr/>
            </p:nvGrpSpPr>
            <p:grpSpPr bwMode="auto">
              <a:xfrm>
                <a:off x="9238341" y="5876342"/>
                <a:ext cx="288925" cy="190500"/>
                <a:chOff x="3211" y="1147"/>
                <a:chExt cx="227" cy="151"/>
              </a:xfrm>
            </p:grpSpPr>
            <p:sp>
              <p:nvSpPr>
                <p:cNvPr id="526" name="Oval 300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" name="Oval 301"/>
                <p:cNvSpPr>
                  <a:spLocks noChangeArrowheads="1"/>
                </p:cNvSpPr>
                <p:nvPr/>
              </p:nvSpPr>
              <p:spPr bwMode="auto">
                <a:xfrm>
                  <a:off x="3211" y="1147"/>
                  <a:ext cx="227" cy="13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049312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PPTX082_財布</dc:title>
  <dc:subject>PPTX082_財布</dc:subject>
  <dc:creator>http://www.digipot.net</dc:creator>
  <cp:lastModifiedBy/>
  <cp:revision>1</cp:revision>
  <dcterms:created xsi:type="dcterms:W3CDTF">2013-09-11T01:27:34Z</dcterms:created>
  <dcterms:modified xsi:type="dcterms:W3CDTF">2013-09-13T07:48:58Z</dcterms:modified>
  <cp:category/>
  <cp:version>1</cp:version>
</cp:coreProperties>
</file>