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  <p:sldId id="270" r:id="rId3"/>
    <p:sldId id="273" r:id="rId4"/>
    <p:sldId id="274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  <a:srgbClr val="FFCCFF"/>
    <a:srgbClr val="669900"/>
    <a:srgbClr val="CC9900"/>
    <a:srgbClr val="663300"/>
    <a:srgbClr val="CC6600"/>
    <a:srgbClr val="FFCC66"/>
    <a:srgbClr val="FFFF99"/>
    <a:srgbClr val="CC0000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65" d="100"/>
          <a:sy n="65" d="100"/>
        </p:scale>
        <p:origin x="-86" y="-139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グループ化 38"/>
          <p:cNvGrpSpPr/>
          <p:nvPr/>
        </p:nvGrpSpPr>
        <p:grpSpPr>
          <a:xfrm rot="1800000">
            <a:off x="288007" y="1656721"/>
            <a:ext cx="1832695" cy="376300"/>
            <a:chOff x="4412298" y="2428237"/>
            <a:chExt cx="5265241" cy="1081091"/>
          </a:xfrm>
        </p:grpSpPr>
        <p:sp>
          <p:nvSpPr>
            <p:cNvPr id="51" name="フリーフォーム 50"/>
            <p:cNvSpPr/>
            <p:nvPr/>
          </p:nvSpPr>
          <p:spPr>
            <a:xfrm>
              <a:off x="7461504" y="3054096"/>
              <a:ext cx="1511808" cy="341376"/>
            </a:xfrm>
            <a:custGeom>
              <a:avLst/>
              <a:gdLst>
                <a:gd name="connsiteX0" fmla="*/ 0 w 1511808"/>
                <a:gd name="connsiteY0" fmla="*/ 188976 h 341376"/>
                <a:gd name="connsiteX1" fmla="*/ 737616 w 1511808"/>
                <a:gd name="connsiteY1" fmla="*/ 341376 h 341376"/>
                <a:gd name="connsiteX2" fmla="*/ 1511808 w 1511808"/>
                <a:gd name="connsiteY2" fmla="*/ 0 h 341376"/>
                <a:gd name="connsiteX3" fmla="*/ 0 w 1511808"/>
                <a:gd name="connsiteY3" fmla="*/ 188976 h 34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1808" h="341376">
                  <a:moveTo>
                    <a:pt x="0" y="188976"/>
                  </a:moveTo>
                  <a:lnTo>
                    <a:pt x="737616" y="341376"/>
                  </a:lnTo>
                  <a:lnTo>
                    <a:pt x="1511808" y="0"/>
                  </a:lnTo>
                  <a:lnTo>
                    <a:pt x="0" y="188976"/>
                  </a:lnTo>
                  <a:close/>
                </a:path>
              </a:pathLst>
            </a:custGeom>
            <a:pattFill prst="narVert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/楕円 6"/>
            <p:cNvSpPr/>
            <p:nvPr/>
          </p:nvSpPr>
          <p:spPr>
            <a:xfrm>
              <a:off x="8985449" y="2428237"/>
              <a:ext cx="692090" cy="1081091"/>
            </a:xfrm>
            <a:custGeom>
              <a:avLst/>
              <a:gdLst>
                <a:gd name="connsiteX0" fmla="*/ 0 w 288032"/>
                <a:gd name="connsiteY0" fmla="*/ 540544 h 1081088"/>
                <a:gd name="connsiteX1" fmla="*/ 144016 w 288032"/>
                <a:gd name="connsiteY1" fmla="*/ 0 h 1081088"/>
                <a:gd name="connsiteX2" fmla="*/ 288032 w 288032"/>
                <a:gd name="connsiteY2" fmla="*/ 540544 h 1081088"/>
                <a:gd name="connsiteX3" fmla="*/ 144016 w 288032"/>
                <a:gd name="connsiteY3" fmla="*/ 1081088 h 1081088"/>
                <a:gd name="connsiteX4" fmla="*/ 0 w 288032"/>
                <a:gd name="connsiteY4" fmla="*/ 540544 h 1081088"/>
                <a:gd name="connsiteX0" fmla="*/ 0 w 831592"/>
                <a:gd name="connsiteY0" fmla="*/ 555803 h 1081127"/>
                <a:gd name="connsiteX1" fmla="*/ 687576 w 831592"/>
                <a:gd name="connsiteY1" fmla="*/ 19 h 1081127"/>
                <a:gd name="connsiteX2" fmla="*/ 831592 w 831592"/>
                <a:gd name="connsiteY2" fmla="*/ 540563 h 1081127"/>
                <a:gd name="connsiteX3" fmla="*/ 687576 w 831592"/>
                <a:gd name="connsiteY3" fmla="*/ 1081107 h 1081127"/>
                <a:gd name="connsiteX4" fmla="*/ 0 w 831592"/>
                <a:gd name="connsiteY4" fmla="*/ 555803 h 1081127"/>
                <a:gd name="connsiteX0" fmla="*/ 0 w 692012"/>
                <a:gd name="connsiteY0" fmla="*/ 555787 h 1081093"/>
                <a:gd name="connsiteX1" fmla="*/ 687576 w 692012"/>
                <a:gd name="connsiteY1" fmla="*/ 3 h 1081093"/>
                <a:gd name="connsiteX2" fmla="*/ 313432 w 692012"/>
                <a:gd name="connsiteY2" fmla="*/ 560867 h 1081093"/>
                <a:gd name="connsiteX3" fmla="*/ 687576 w 692012"/>
                <a:gd name="connsiteY3" fmla="*/ 1081091 h 1081093"/>
                <a:gd name="connsiteX4" fmla="*/ 0 w 692012"/>
                <a:gd name="connsiteY4" fmla="*/ 555787 h 1081093"/>
                <a:gd name="connsiteX0" fmla="*/ 0 w 692060"/>
                <a:gd name="connsiteY0" fmla="*/ 555787 h 1081092"/>
                <a:gd name="connsiteX1" fmla="*/ 687576 w 692060"/>
                <a:gd name="connsiteY1" fmla="*/ 3 h 1081092"/>
                <a:gd name="connsiteX2" fmla="*/ 313432 w 692060"/>
                <a:gd name="connsiteY2" fmla="*/ 560867 h 1081092"/>
                <a:gd name="connsiteX3" fmla="*/ 687576 w 692060"/>
                <a:gd name="connsiteY3" fmla="*/ 1081091 h 1081092"/>
                <a:gd name="connsiteX4" fmla="*/ 0 w 692060"/>
                <a:gd name="connsiteY4" fmla="*/ 555787 h 1081092"/>
                <a:gd name="connsiteX0" fmla="*/ 30 w 692090"/>
                <a:gd name="connsiteY0" fmla="*/ 555786 h 1081091"/>
                <a:gd name="connsiteX1" fmla="*/ 687606 w 692090"/>
                <a:gd name="connsiteY1" fmla="*/ 2 h 1081091"/>
                <a:gd name="connsiteX2" fmla="*/ 313462 w 692090"/>
                <a:gd name="connsiteY2" fmla="*/ 560866 h 1081091"/>
                <a:gd name="connsiteX3" fmla="*/ 687606 w 692090"/>
                <a:gd name="connsiteY3" fmla="*/ 1081090 h 1081091"/>
                <a:gd name="connsiteX4" fmla="*/ 30 w 692090"/>
                <a:gd name="connsiteY4" fmla="*/ 555786 h 108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090" h="1081091">
                  <a:moveTo>
                    <a:pt x="30" y="555786"/>
                  </a:moveTo>
                  <a:cubicBezTo>
                    <a:pt x="-5050" y="379172"/>
                    <a:pt x="635367" y="-845"/>
                    <a:pt x="687606" y="2"/>
                  </a:cubicBezTo>
                  <a:cubicBezTo>
                    <a:pt x="739845" y="849"/>
                    <a:pt x="318542" y="470612"/>
                    <a:pt x="313462" y="560866"/>
                  </a:cubicBezTo>
                  <a:cubicBezTo>
                    <a:pt x="308382" y="651120"/>
                    <a:pt x="739845" y="1081937"/>
                    <a:pt x="687606" y="1081090"/>
                  </a:cubicBezTo>
                  <a:cubicBezTo>
                    <a:pt x="635367" y="1080243"/>
                    <a:pt x="5110" y="732400"/>
                    <a:pt x="30" y="555786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 52"/>
            <p:cNvSpPr/>
            <p:nvPr/>
          </p:nvSpPr>
          <p:spPr>
            <a:xfrm>
              <a:off x="7399020" y="2579370"/>
              <a:ext cx="1680210" cy="339090"/>
            </a:xfrm>
            <a:custGeom>
              <a:avLst/>
              <a:gdLst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74420 w 1680210"/>
                <a:gd name="connsiteY5" fmla="*/ 99060 h 323850"/>
                <a:gd name="connsiteX6" fmla="*/ 1173480 w 1680210"/>
                <a:gd name="connsiteY6" fmla="*/ 201930 h 323850"/>
                <a:gd name="connsiteX7" fmla="*/ 1325880 w 1680210"/>
                <a:gd name="connsiteY7" fmla="*/ 144780 h 323850"/>
                <a:gd name="connsiteX8" fmla="*/ 1436370 w 1680210"/>
                <a:gd name="connsiteY8" fmla="*/ 243840 h 323850"/>
                <a:gd name="connsiteX9" fmla="*/ 1554480 w 1680210"/>
                <a:gd name="connsiteY9" fmla="*/ 18669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89660 w 1680210"/>
                <a:gd name="connsiteY5" fmla="*/ 110490 h 323850"/>
                <a:gd name="connsiteX6" fmla="*/ 1173480 w 1680210"/>
                <a:gd name="connsiteY6" fmla="*/ 201930 h 323850"/>
                <a:gd name="connsiteX7" fmla="*/ 1325880 w 1680210"/>
                <a:gd name="connsiteY7" fmla="*/ 144780 h 323850"/>
                <a:gd name="connsiteX8" fmla="*/ 1436370 w 1680210"/>
                <a:gd name="connsiteY8" fmla="*/ 243840 h 323850"/>
                <a:gd name="connsiteX9" fmla="*/ 1554480 w 1680210"/>
                <a:gd name="connsiteY9" fmla="*/ 18669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89660 w 1680210"/>
                <a:gd name="connsiteY5" fmla="*/ 110490 h 323850"/>
                <a:gd name="connsiteX6" fmla="*/ 1173480 w 1680210"/>
                <a:gd name="connsiteY6" fmla="*/ 201930 h 323850"/>
                <a:gd name="connsiteX7" fmla="*/ 1337310 w 1680210"/>
                <a:gd name="connsiteY7" fmla="*/ 152400 h 323850"/>
                <a:gd name="connsiteX8" fmla="*/ 1436370 w 1680210"/>
                <a:gd name="connsiteY8" fmla="*/ 243840 h 323850"/>
                <a:gd name="connsiteX9" fmla="*/ 1554480 w 1680210"/>
                <a:gd name="connsiteY9" fmla="*/ 18669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89660 w 1680210"/>
                <a:gd name="connsiteY5" fmla="*/ 110490 h 323850"/>
                <a:gd name="connsiteX6" fmla="*/ 1173480 w 1680210"/>
                <a:gd name="connsiteY6" fmla="*/ 201930 h 323850"/>
                <a:gd name="connsiteX7" fmla="*/ 1337310 w 1680210"/>
                <a:gd name="connsiteY7" fmla="*/ 152400 h 323850"/>
                <a:gd name="connsiteX8" fmla="*/ 1436370 w 1680210"/>
                <a:gd name="connsiteY8" fmla="*/ 243840 h 323850"/>
                <a:gd name="connsiteX9" fmla="*/ 1562100 w 1680210"/>
                <a:gd name="connsiteY9" fmla="*/ 21336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106680 h 339090"/>
                <a:gd name="connsiteX1" fmla="*/ 426720 w 1680210"/>
                <a:gd name="connsiteY1" fmla="*/ 0 h 339090"/>
                <a:gd name="connsiteX2" fmla="*/ 685800 w 1680210"/>
                <a:gd name="connsiteY2" fmla="*/ 163830 h 339090"/>
                <a:gd name="connsiteX3" fmla="*/ 842010 w 1680210"/>
                <a:gd name="connsiteY3" fmla="*/ 83820 h 339090"/>
                <a:gd name="connsiteX4" fmla="*/ 956310 w 1680210"/>
                <a:gd name="connsiteY4" fmla="*/ 186690 h 339090"/>
                <a:gd name="connsiteX5" fmla="*/ 1089660 w 1680210"/>
                <a:gd name="connsiteY5" fmla="*/ 125730 h 339090"/>
                <a:gd name="connsiteX6" fmla="*/ 1173480 w 1680210"/>
                <a:gd name="connsiteY6" fmla="*/ 217170 h 339090"/>
                <a:gd name="connsiteX7" fmla="*/ 1337310 w 1680210"/>
                <a:gd name="connsiteY7" fmla="*/ 167640 h 339090"/>
                <a:gd name="connsiteX8" fmla="*/ 1436370 w 1680210"/>
                <a:gd name="connsiteY8" fmla="*/ 259080 h 339090"/>
                <a:gd name="connsiteX9" fmla="*/ 1562100 w 1680210"/>
                <a:gd name="connsiteY9" fmla="*/ 228600 h 339090"/>
                <a:gd name="connsiteX10" fmla="*/ 1680210 w 1680210"/>
                <a:gd name="connsiteY10" fmla="*/ 339090 h 339090"/>
                <a:gd name="connsiteX11" fmla="*/ 0 w 1680210"/>
                <a:gd name="connsiteY11" fmla="*/ 106680 h 339090"/>
                <a:gd name="connsiteX0" fmla="*/ 0 w 1680210"/>
                <a:gd name="connsiteY0" fmla="*/ 106680 h 339090"/>
                <a:gd name="connsiteX1" fmla="*/ 426720 w 1680210"/>
                <a:gd name="connsiteY1" fmla="*/ 0 h 339090"/>
                <a:gd name="connsiteX2" fmla="*/ 685800 w 1680210"/>
                <a:gd name="connsiteY2" fmla="*/ 140970 h 339090"/>
                <a:gd name="connsiteX3" fmla="*/ 842010 w 1680210"/>
                <a:gd name="connsiteY3" fmla="*/ 83820 h 339090"/>
                <a:gd name="connsiteX4" fmla="*/ 956310 w 1680210"/>
                <a:gd name="connsiteY4" fmla="*/ 186690 h 339090"/>
                <a:gd name="connsiteX5" fmla="*/ 1089660 w 1680210"/>
                <a:gd name="connsiteY5" fmla="*/ 125730 h 339090"/>
                <a:gd name="connsiteX6" fmla="*/ 1173480 w 1680210"/>
                <a:gd name="connsiteY6" fmla="*/ 217170 h 339090"/>
                <a:gd name="connsiteX7" fmla="*/ 1337310 w 1680210"/>
                <a:gd name="connsiteY7" fmla="*/ 167640 h 339090"/>
                <a:gd name="connsiteX8" fmla="*/ 1436370 w 1680210"/>
                <a:gd name="connsiteY8" fmla="*/ 259080 h 339090"/>
                <a:gd name="connsiteX9" fmla="*/ 1562100 w 1680210"/>
                <a:gd name="connsiteY9" fmla="*/ 228600 h 339090"/>
                <a:gd name="connsiteX10" fmla="*/ 1680210 w 1680210"/>
                <a:gd name="connsiteY10" fmla="*/ 339090 h 339090"/>
                <a:gd name="connsiteX11" fmla="*/ 0 w 1680210"/>
                <a:gd name="connsiteY11" fmla="*/ 106680 h 339090"/>
                <a:gd name="connsiteX0" fmla="*/ 0 w 1680210"/>
                <a:gd name="connsiteY0" fmla="*/ 106680 h 339090"/>
                <a:gd name="connsiteX1" fmla="*/ 426720 w 1680210"/>
                <a:gd name="connsiteY1" fmla="*/ 0 h 339090"/>
                <a:gd name="connsiteX2" fmla="*/ 685800 w 1680210"/>
                <a:gd name="connsiteY2" fmla="*/ 140970 h 339090"/>
                <a:gd name="connsiteX3" fmla="*/ 842010 w 1680210"/>
                <a:gd name="connsiteY3" fmla="*/ 72390 h 339090"/>
                <a:gd name="connsiteX4" fmla="*/ 956310 w 1680210"/>
                <a:gd name="connsiteY4" fmla="*/ 186690 h 339090"/>
                <a:gd name="connsiteX5" fmla="*/ 1089660 w 1680210"/>
                <a:gd name="connsiteY5" fmla="*/ 125730 h 339090"/>
                <a:gd name="connsiteX6" fmla="*/ 1173480 w 1680210"/>
                <a:gd name="connsiteY6" fmla="*/ 217170 h 339090"/>
                <a:gd name="connsiteX7" fmla="*/ 1337310 w 1680210"/>
                <a:gd name="connsiteY7" fmla="*/ 167640 h 339090"/>
                <a:gd name="connsiteX8" fmla="*/ 1436370 w 1680210"/>
                <a:gd name="connsiteY8" fmla="*/ 259080 h 339090"/>
                <a:gd name="connsiteX9" fmla="*/ 1562100 w 1680210"/>
                <a:gd name="connsiteY9" fmla="*/ 228600 h 339090"/>
                <a:gd name="connsiteX10" fmla="*/ 1680210 w 1680210"/>
                <a:gd name="connsiteY10" fmla="*/ 339090 h 339090"/>
                <a:gd name="connsiteX11" fmla="*/ 0 w 1680210"/>
                <a:gd name="connsiteY11" fmla="*/ 106680 h 339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0210" h="339090">
                  <a:moveTo>
                    <a:pt x="0" y="106680"/>
                  </a:moveTo>
                  <a:lnTo>
                    <a:pt x="426720" y="0"/>
                  </a:lnTo>
                  <a:lnTo>
                    <a:pt x="685800" y="140970"/>
                  </a:lnTo>
                  <a:lnTo>
                    <a:pt x="842010" y="72390"/>
                  </a:lnTo>
                  <a:lnTo>
                    <a:pt x="956310" y="186690"/>
                  </a:lnTo>
                  <a:lnTo>
                    <a:pt x="1089660" y="125730"/>
                  </a:lnTo>
                  <a:lnTo>
                    <a:pt x="1173480" y="217170"/>
                  </a:lnTo>
                  <a:lnTo>
                    <a:pt x="1337310" y="167640"/>
                  </a:lnTo>
                  <a:lnTo>
                    <a:pt x="1436370" y="259080"/>
                  </a:lnTo>
                  <a:lnTo>
                    <a:pt x="1562100" y="228600"/>
                  </a:lnTo>
                  <a:lnTo>
                    <a:pt x="1680210" y="339090"/>
                  </a:lnTo>
                  <a:lnTo>
                    <a:pt x="0" y="106680"/>
                  </a:lnTo>
                  <a:close/>
                </a:path>
              </a:pathLst>
            </a:custGeom>
            <a:pattFill prst="narVert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円/楕円 1"/>
            <p:cNvSpPr/>
            <p:nvPr/>
          </p:nvSpPr>
          <p:spPr>
            <a:xfrm>
              <a:off x="4412298" y="2634814"/>
              <a:ext cx="4789174" cy="683420"/>
            </a:xfrm>
            <a:custGeom>
              <a:avLst/>
              <a:gdLst>
                <a:gd name="connsiteX0" fmla="*/ 0 w 4789016"/>
                <a:gd name="connsiteY0" fmla="*/ 341710 h 683419"/>
                <a:gd name="connsiteX1" fmla="*/ 2394508 w 4789016"/>
                <a:gd name="connsiteY1" fmla="*/ 0 h 683419"/>
                <a:gd name="connsiteX2" fmla="*/ 4789016 w 4789016"/>
                <a:gd name="connsiteY2" fmla="*/ 341710 h 683419"/>
                <a:gd name="connsiteX3" fmla="*/ 2394508 w 4789016"/>
                <a:gd name="connsiteY3" fmla="*/ 683420 h 683419"/>
                <a:gd name="connsiteX4" fmla="*/ 0 w 4789016"/>
                <a:gd name="connsiteY4" fmla="*/ 341710 h 683419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174" h="683420">
                  <a:moveTo>
                    <a:pt x="158" y="341710"/>
                  </a:moveTo>
                  <a:cubicBezTo>
                    <a:pt x="-15082" y="259669"/>
                    <a:pt x="1072216" y="0"/>
                    <a:pt x="2394666" y="0"/>
                  </a:cubicBezTo>
                  <a:cubicBezTo>
                    <a:pt x="3717116" y="0"/>
                    <a:pt x="4789174" y="229189"/>
                    <a:pt x="4789174" y="341710"/>
                  </a:cubicBezTo>
                  <a:cubicBezTo>
                    <a:pt x="4789174" y="454231"/>
                    <a:pt x="3717116" y="683420"/>
                    <a:pt x="2394666" y="683420"/>
                  </a:cubicBezTo>
                  <a:cubicBezTo>
                    <a:pt x="1072216" y="683420"/>
                    <a:pt x="15398" y="423751"/>
                    <a:pt x="158" y="341710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円/楕円 1"/>
            <p:cNvSpPr/>
            <p:nvPr/>
          </p:nvSpPr>
          <p:spPr>
            <a:xfrm>
              <a:off x="4412455" y="2798644"/>
              <a:ext cx="4789017" cy="542450"/>
            </a:xfrm>
            <a:custGeom>
              <a:avLst/>
              <a:gdLst>
                <a:gd name="connsiteX0" fmla="*/ 0 w 4789016"/>
                <a:gd name="connsiteY0" fmla="*/ 341710 h 683419"/>
                <a:gd name="connsiteX1" fmla="*/ 2394508 w 4789016"/>
                <a:gd name="connsiteY1" fmla="*/ 0 h 683419"/>
                <a:gd name="connsiteX2" fmla="*/ 4789016 w 4789016"/>
                <a:gd name="connsiteY2" fmla="*/ 341710 h 683419"/>
                <a:gd name="connsiteX3" fmla="*/ 2394508 w 4789016"/>
                <a:gd name="connsiteY3" fmla="*/ 683420 h 683419"/>
                <a:gd name="connsiteX4" fmla="*/ 0 w 4789016"/>
                <a:gd name="connsiteY4" fmla="*/ 341710 h 683419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 w 4789017"/>
                <a:gd name="connsiteY0" fmla="*/ 177880 h 519590"/>
                <a:gd name="connsiteX1" fmla="*/ 2390699 w 4789017"/>
                <a:gd name="connsiteY1" fmla="*/ 0 h 519590"/>
                <a:gd name="connsiteX2" fmla="*/ 4789017 w 4789017"/>
                <a:gd name="connsiteY2" fmla="*/ 177880 h 519590"/>
                <a:gd name="connsiteX3" fmla="*/ 2394509 w 4789017"/>
                <a:gd name="connsiteY3" fmla="*/ 519590 h 519590"/>
                <a:gd name="connsiteX4" fmla="*/ 1 w 4789017"/>
                <a:gd name="connsiteY4" fmla="*/ 177880 h 519590"/>
                <a:gd name="connsiteX0" fmla="*/ 1 w 4789017"/>
                <a:gd name="connsiteY0" fmla="*/ 177880 h 542450"/>
                <a:gd name="connsiteX1" fmla="*/ 2390699 w 4789017"/>
                <a:gd name="connsiteY1" fmla="*/ 0 h 542450"/>
                <a:gd name="connsiteX2" fmla="*/ 4789017 w 4789017"/>
                <a:gd name="connsiteY2" fmla="*/ 177880 h 542450"/>
                <a:gd name="connsiteX3" fmla="*/ 2394509 w 4789017"/>
                <a:gd name="connsiteY3" fmla="*/ 542450 h 542450"/>
                <a:gd name="connsiteX4" fmla="*/ 1 w 4789017"/>
                <a:gd name="connsiteY4" fmla="*/ 177880 h 54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017" h="542450">
                  <a:moveTo>
                    <a:pt x="1" y="177880"/>
                  </a:moveTo>
                  <a:cubicBezTo>
                    <a:pt x="-634" y="87472"/>
                    <a:pt x="1068249" y="0"/>
                    <a:pt x="2390699" y="0"/>
                  </a:cubicBezTo>
                  <a:cubicBezTo>
                    <a:pt x="3713149" y="0"/>
                    <a:pt x="4788382" y="87472"/>
                    <a:pt x="4789017" y="177880"/>
                  </a:cubicBezTo>
                  <a:cubicBezTo>
                    <a:pt x="4789652" y="268288"/>
                    <a:pt x="3716959" y="542450"/>
                    <a:pt x="2394509" y="542450"/>
                  </a:cubicBezTo>
                  <a:cubicBezTo>
                    <a:pt x="1072059" y="542450"/>
                    <a:pt x="636" y="268288"/>
                    <a:pt x="1" y="17788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tint val="66000"/>
                    <a:satMod val="160000"/>
                  </a:schemeClr>
                </a:gs>
                <a:gs pos="50000">
                  <a:schemeClr val="bg1">
                    <a:lumMod val="50000"/>
                    <a:tint val="44500"/>
                    <a:satMod val="160000"/>
                  </a:schemeClr>
                </a:gs>
                <a:gs pos="100000">
                  <a:schemeClr val="bg1">
                    <a:lumMod val="50000"/>
                    <a:tint val="23500"/>
                    <a:satMod val="160000"/>
                  </a:schemeClr>
                </a:gs>
              </a:gsLst>
              <a:lin ang="135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1"/>
            <p:cNvSpPr/>
            <p:nvPr/>
          </p:nvSpPr>
          <p:spPr>
            <a:xfrm>
              <a:off x="4916997" y="2864125"/>
              <a:ext cx="4068452" cy="148593"/>
            </a:xfrm>
            <a:custGeom>
              <a:avLst/>
              <a:gdLst>
                <a:gd name="connsiteX0" fmla="*/ 0 w 4789016"/>
                <a:gd name="connsiteY0" fmla="*/ 341710 h 683419"/>
                <a:gd name="connsiteX1" fmla="*/ 2394508 w 4789016"/>
                <a:gd name="connsiteY1" fmla="*/ 0 h 683419"/>
                <a:gd name="connsiteX2" fmla="*/ 4789016 w 4789016"/>
                <a:gd name="connsiteY2" fmla="*/ 341710 h 683419"/>
                <a:gd name="connsiteX3" fmla="*/ 2394508 w 4789016"/>
                <a:gd name="connsiteY3" fmla="*/ 683420 h 683419"/>
                <a:gd name="connsiteX4" fmla="*/ 0 w 4789016"/>
                <a:gd name="connsiteY4" fmla="*/ 341710 h 683419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 w 4789017"/>
                <a:gd name="connsiteY0" fmla="*/ 177880 h 519590"/>
                <a:gd name="connsiteX1" fmla="*/ 2390699 w 4789017"/>
                <a:gd name="connsiteY1" fmla="*/ 0 h 519590"/>
                <a:gd name="connsiteX2" fmla="*/ 4789017 w 4789017"/>
                <a:gd name="connsiteY2" fmla="*/ 177880 h 519590"/>
                <a:gd name="connsiteX3" fmla="*/ 2394509 w 4789017"/>
                <a:gd name="connsiteY3" fmla="*/ 519590 h 519590"/>
                <a:gd name="connsiteX4" fmla="*/ 1 w 4789017"/>
                <a:gd name="connsiteY4" fmla="*/ 177880 h 519590"/>
                <a:gd name="connsiteX0" fmla="*/ 1 w 4789017"/>
                <a:gd name="connsiteY0" fmla="*/ 337751 h 679461"/>
                <a:gd name="connsiteX1" fmla="*/ 2399669 w 4789017"/>
                <a:gd name="connsiteY1" fmla="*/ 0 h 679461"/>
                <a:gd name="connsiteX2" fmla="*/ 4789017 w 4789017"/>
                <a:gd name="connsiteY2" fmla="*/ 337751 h 679461"/>
                <a:gd name="connsiteX3" fmla="*/ 2394509 w 4789017"/>
                <a:gd name="connsiteY3" fmla="*/ 679461 h 679461"/>
                <a:gd name="connsiteX4" fmla="*/ 1 w 4789017"/>
                <a:gd name="connsiteY4" fmla="*/ 337751 h 679461"/>
                <a:gd name="connsiteX0" fmla="*/ 1 w 4789017"/>
                <a:gd name="connsiteY0" fmla="*/ 337751 h 519590"/>
                <a:gd name="connsiteX1" fmla="*/ 2399669 w 4789017"/>
                <a:gd name="connsiteY1" fmla="*/ 0 h 519590"/>
                <a:gd name="connsiteX2" fmla="*/ 4789017 w 4789017"/>
                <a:gd name="connsiteY2" fmla="*/ 337751 h 519590"/>
                <a:gd name="connsiteX3" fmla="*/ 2394510 w 4789017"/>
                <a:gd name="connsiteY3" fmla="*/ 519590 h 519590"/>
                <a:gd name="connsiteX4" fmla="*/ 1 w 4789017"/>
                <a:gd name="connsiteY4" fmla="*/ 337751 h 519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017" h="519590">
                  <a:moveTo>
                    <a:pt x="1" y="337751"/>
                  </a:moveTo>
                  <a:cubicBezTo>
                    <a:pt x="861" y="251153"/>
                    <a:pt x="1077219" y="0"/>
                    <a:pt x="2399669" y="0"/>
                  </a:cubicBezTo>
                  <a:cubicBezTo>
                    <a:pt x="3722119" y="0"/>
                    <a:pt x="4789877" y="251153"/>
                    <a:pt x="4789017" y="337751"/>
                  </a:cubicBezTo>
                  <a:cubicBezTo>
                    <a:pt x="4788157" y="424349"/>
                    <a:pt x="3716960" y="519590"/>
                    <a:pt x="2394510" y="519590"/>
                  </a:cubicBezTo>
                  <a:cubicBezTo>
                    <a:pt x="1072060" y="519590"/>
                    <a:pt x="-859" y="424349"/>
                    <a:pt x="1" y="3377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/楕円 56"/>
            <p:cNvSpPr/>
            <p:nvPr/>
          </p:nvSpPr>
          <p:spPr>
            <a:xfrm>
              <a:off x="4808984" y="2842415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4849180" y="2882611"/>
              <a:ext cx="135632" cy="1356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二等辺三角形 4"/>
            <p:cNvSpPr/>
            <p:nvPr/>
          </p:nvSpPr>
          <p:spPr>
            <a:xfrm rot="16200000">
              <a:off x="5388535" y="2854977"/>
              <a:ext cx="236107" cy="458356"/>
            </a:xfrm>
            <a:custGeom>
              <a:avLst/>
              <a:gdLst>
                <a:gd name="connsiteX0" fmla="*/ 0 w 360040"/>
                <a:gd name="connsiteY0" fmla="*/ 503238 h 503238"/>
                <a:gd name="connsiteX1" fmla="*/ 180020 w 360040"/>
                <a:gd name="connsiteY1" fmla="*/ 0 h 503238"/>
                <a:gd name="connsiteX2" fmla="*/ 360040 w 360040"/>
                <a:gd name="connsiteY2" fmla="*/ 503238 h 503238"/>
                <a:gd name="connsiteX3" fmla="*/ 0 w 360040"/>
                <a:gd name="connsiteY3" fmla="*/ 503238 h 503238"/>
                <a:gd name="connsiteX0" fmla="*/ 0 w 360040"/>
                <a:gd name="connsiteY0" fmla="*/ 503238 h 528638"/>
                <a:gd name="connsiteX1" fmla="*/ 180020 w 360040"/>
                <a:gd name="connsiteY1" fmla="*/ 0 h 528638"/>
                <a:gd name="connsiteX2" fmla="*/ 360040 w 360040"/>
                <a:gd name="connsiteY2" fmla="*/ 503238 h 528638"/>
                <a:gd name="connsiteX3" fmla="*/ 0 w 360040"/>
                <a:gd name="connsiteY3" fmla="*/ 503238 h 528638"/>
                <a:gd name="connsiteX0" fmla="*/ 5143 w 365183"/>
                <a:gd name="connsiteY0" fmla="*/ 503238 h 528638"/>
                <a:gd name="connsiteX1" fmla="*/ 185163 w 365183"/>
                <a:gd name="connsiteY1" fmla="*/ 0 h 528638"/>
                <a:gd name="connsiteX2" fmla="*/ 365183 w 365183"/>
                <a:gd name="connsiteY2" fmla="*/ 503238 h 528638"/>
                <a:gd name="connsiteX3" fmla="*/ 5143 w 365183"/>
                <a:gd name="connsiteY3" fmla="*/ 503238 h 528638"/>
                <a:gd name="connsiteX0" fmla="*/ 5143 w 365183"/>
                <a:gd name="connsiteY0" fmla="*/ 503238 h 503238"/>
                <a:gd name="connsiteX1" fmla="*/ 185163 w 365183"/>
                <a:gd name="connsiteY1" fmla="*/ 0 h 503238"/>
                <a:gd name="connsiteX2" fmla="*/ 365183 w 365183"/>
                <a:gd name="connsiteY2" fmla="*/ 503238 h 503238"/>
                <a:gd name="connsiteX3" fmla="*/ 5143 w 365183"/>
                <a:gd name="connsiteY3" fmla="*/ 503238 h 503238"/>
                <a:gd name="connsiteX0" fmla="*/ 5143 w 375522"/>
                <a:gd name="connsiteY0" fmla="*/ 503238 h 503238"/>
                <a:gd name="connsiteX1" fmla="*/ 185163 w 375522"/>
                <a:gd name="connsiteY1" fmla="*/ 0 h 503238"/>
                <a:gd name="connsiteX2" fmla="*/ 365183 w 375522"/>
                <a:gd name="connsiteY2" fmla="*/ 503238 h 503238"/>
                <a:gd name="connsiteX3" fmla="*/ 5143 w 375522"/>
                <a:gd name="connsiteY3" fmla="*/ 503238 h 503238"/>
                <a:gd name="connsiteX0" fmla="*/ 5143 w 376660"/>
                <a:gd name="connsiteY0" fmla="*/ 503238 h 503238"/>
                <a:gd name="connsiteX1" fmla="*/ 185163 w 376660"/>
                <a:gd name="connsiteY1" fmla="*/ 0 h 503238"/>
                <a:gd name="connsiteX2" fmla="*/ 365183 w 376660"/>
                <a:gd name="connsiteY2" fmla="*/ 503238 h 503238"/>
                <a:gd name="connsiteX3" fmla="*/ 5143 w 376660"/>
                <a:gd name="connsiteY3" fmla="*/ 503238 h 503238"/>
                <a:gd name="connsiteX0" fmla="*/ 5839 w 377356"/>
                <a:gd name="connsiteY0" fmla="*/ 503238 h 503238"/>
                <a:gd name="connsiteX1" fmla="*/ 185859 w 377356"/>
                <a:gd name="connsiteY1" fmla="*/ 0 h 503238"/>
                <a:gd name="connsiteX2" fmla="*/ 365879 w 377356"/>
                <a:gd name="connsiteY2" fmla="*/ 503238 h 503238"/>
                <a:gd name="connsiteX3" fmla="*/ 5839 w 377356"/>
                <a:gd name="connsiteY3" fmla="*/ 503238 h 503238"/>
                <a:gd name="connsiteX0" fmla="*/ 10274 w 381791"/>
                <a:gd name="connsiteY0" fmla="*/ 503238 h 503238"/>
                <a:gd name="connsiteX1" fmla="*/ 190294 w 381791"/>
                <a:gd name="connsiteY1" fmla="*/ 0 h 503238"/>
                <a:gd name="connsiteX2" fmla="*/ 370314 w 381791"/>
                <a:gd name="connsiteY2" fmla="*/ 503238 h 503238"/>
                <a:gd name="connsiteX3" fmla="*/ 10274 w 381791"/>
                <a:gd name="connsiteY3" fmla="*/ 503238 h 503238"/>
                <a:gd name="connsiteX0" fmla="*/ 5149 w 564427"/>
                <a:gd name="connsiteY0" fmla="*/ 893780 h 899473"/>
                <a:gd name="connsiteX1" fmla="*/ 372930 w 564427"/>
                <a:gd name="connsiteY1" fmla="*/ 0 h 899473"/>
                <a:gd name="connsiteX2" fmla="*/ 552950 w 564427"/>
                <a:gd name="connsiteY2" fmla="*/ 503238 h 899473"/>
                <a:gd name="connsiteX3" fmla="*/ 5149 w 564427"/>
                <a:gd name="connsiteY3" fmla="*/ 893780 h 899473"/>
                <a:gd name="connsiteX0" fmla="*/ 5149 w 465425"/>
                <a:gd name="connsiteY0" fmla="*/ 893780 h 903530"/>
                <a:gd name="connsiteX1" fmla="*/ 372930 w 465425"/>
                <a:gd name="connsiteY1" fmla="*/ 0 h 903530"/>
                <a:gd name="connsiteX2" fmla="*/ 440294 w 465425"/>
                <a:gd name="connsiteY2" fmla="*/ 683488 h 903530"/>
                <a:gd name="connsiteX3" fmla="*/ 5149 w 465425"/>
                <a:gd name="connsiteY3" fmla="*/ 893780 h 90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5425" h="903530">
                  <a:moveTo>
                    <a:pt x="5149" y="893780"/>
                  </a:moveTo>
                  <a:cubicBezTo>
                    <a:pt x="-45334" y="821284"/>
                    <a:pt x="290063" y="114406"/>
                    <a:pt x="372930" y="0"/>
                  </a:cubicBezTo>
                  <a:cubicBezTo>
                    <a:pt x="455797" y="106786"/>
                    <a:pt x="494587" y="630042"/>
                    <a:pt x="440294" y="683488"/>
                  </a:cubicBezTo>
                  <a:cubicBezTo>
                    <a:pt x="381241" y="740638"/>
                    <a:pt x="48962" y="950930"/>
                    <a:pt x="5149" y="893780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" name="月 59"/>
            <p:cNvSpPr/>
            <p:nvPr/>
          </p:nvSpPr>
          <p:spPr>
            <a:xfrm rot="10800000">
              <a:off x="5223594" y="2864124"/>
              <a:ext cx="107635" cy="268903"/>
            </a:xfrm>
            <a:prstGeom prst="moon">
              <a:avLst>
                <a:gd name="adj" fmla="val 71239"/>
              </a:avLst>
            </a:prstGeom>
            <a:solidFill>
              <a:srgbClr val="FF7C8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/>
          </p:nvSpPr>
          <p:spPr>
            <a:xfrm>
              <a:off x="4913124" y="2896340"/>
              <a:ext cx="67816" cy="678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" name="グループ化 61"/>
          <p:cNvGrpSpPr/>
          <p:nvPr/>
        </p:nvGrpSpPr>
        <p:grpSpPr>
          <a:xfrm rot="1800000">
            <a:off x="555964" y="1364425"/>
            <a:ext cx="1832695" cy="376300"/>
            <a:chOff x="4412298" y="2428237"/>
            <a:chExt cx="5265241" cy="1081091"/>
          </a:xfrm>
        </p:grpSpPr>
        <p:sp>
          <p:nvSpPr>
            <p:cNvPr id="63" name="フリーフォーム 62"/>
            <p:cNvSpPr/>
            <p:nvPr/>
          </p:nvSpPr>
          <p:spPr>
            <a:xfrm>
              <a:off x="7461504" y="3054096"/>
              <a:ext cx="1511808" cy="341376"/>
            </a:xfrm>
            <a:custGeom>
              <a:avLst/>
              <a:gdLst>
                <a:gd name="connsiteX0" fmla="*/ 0 w 1511808"/>
                <a:gd name="connsiteY0" fmla="*/ 188976 h 341376"/>
                <a:gd name="connsiteX1" fmla="*/ 737616 w 1511808"/>
                <a:gd name="connsiteY1" fmla="*/ 341376 h 341376"/>
                <a:gd name="connsiteX2" fmla="*/ 1511808 w 1511808"/>
                <a:gd name="connsiteY2" fmla="*/ 0 h 341376"/>
                <a:gd name="connsiteX3" fmla="*/ 0 w 1511808"/>
                <a:gd name="connsiteY3" fmla="*/ 188976 h 34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1808" h="341376">
                  <a:moveTo>
                    <a:pt x="0" y="188976"/>
                  </a:moveTo>
                  <a:lnTo>
                    <a:pt x="737616" y="341376"/>
                  </a:lnTo>
                  <a:lnTo>
                    <a:pt x="1511808" y="0"/>
                  </a:lnTo>
                  <a:lnTo>
                    <a:pt x="0" y="188976"/>
                  </a:lnTo>
                  <a:close/>
                </a:path>
              </a:pathLst>
            </a:custGeom>
            <a:pattFill prst="narVert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円/楕円 6"/>
            <p:cNvSpPr/>
            <p:nvPr/>
          </p:nvSpPr>
          <p:spPr>
            <a:xfrm>
              <a:off x="8985449" y="2428237"/>
              <a:ext cx="692090" cy="1081091"/>
            </a:xfrm>
            <a:custGeom>
              <a:avLst/>
              <a:gdLst>
                <a:gd name="connsiteX0" fmla="*/ 0 w 288032"/>
                <a:gd name="connsiteY0" fmla="*/ 540544 h 1081088"/>
                <a:gd name="connsiteX1" fmla="*/ 144016 w 288032"/>
                <a:gd name="connsiteY1" fmla="*/ 0 h 1081088"/>
                <a:gd name="connsiteX2" fmla="*/ 288032 w 288032"/>
                <a:gd name="connsiteY2" fmla="*/ 540544 h 1081088"/>
                <a:gd name="connsiteX3" fmla="*/ 144016 w 288032"/>
                <a:gd name="connsiteY3" fmla="*/ 1081088 h 1081088"/>
                <a:gd name="connsiteX4" fmla="*/ 0 w 288032"/>
                <a:gd name="connsiteY4" fmla="*/ 540544 h 1081088"/>
                <a:gd name="connsiteX0" fmla="*/ 0 w 831592"/>
                <a:gd name="connsiteY0" fmla="*/ 555803 h 1081127"/>
                <a:gd name="connsiteX1" fmla="*/ 687576 w 831592"/>
                <a:gd name="connsiteY1" fmla="*/ 19 h 1081127"/>
                <a:gd name="connsiteX2" fmla="*/ 831592 w 831592"/>
                <a:gd name="connsiteY2" fmla="*/ 540563 h 1081127"/>
                <a:gd name="connsiteX3" fmla="*/ 687576 w 831592"/>
                <a:gd name="connsiteY3" fmla="*/ 1081107 h 1081127"/>
                <a:gd name="connsiteX4" fmla="*/ 0 w 831592"/>
                <a:gd name="connsiteY4" fmla="*/ 555803 h 1081127"/>
                <a:gd name="connsiteX0" fmla="*/ 0 w 692012"/>
                <a:gd name="connsiteY0" fmla="*/ 555787 h 1081093"/>
                <a:gd name="connsiteX1" fmla="*/ 687576 w 692012"/>
                <a:gd name="connsiteY1" fmla="*/ 3 h 1081093"/>
                <a:gd name="connsiteX2" fmla="*/ 313432 w 692012"/>
                <a:gd name="connsiteY2" fmla="*/ 560867 h 1081093"/>
                <a:gd name="connsiteX3" fmla="*/ 687576 w 692012"/>
                <a:gd name="connsiteY3" fmla="*/ 1081091 h 1081093"/>
                <a:gd name="connsiteX4" fmla="*/ 0 w 692012"/>
                <a:gd name="connsiteY4" fmla="*/ 555787 h 1081093"/>
                <a:gd name="connsiteX0" fmla="*/ 0 w 692060"/>
                <a:gd name="connsiteY0" fmla="*/ 555787 h 1081092"/>
                <a:gd name="connsiteX1" fmla="*/ 687576 w 692060"/>
                <a:gd name="connsiteY1" fmla="*/ 3 h 1081092"/>
                <a:gd name="connsiteX2" fmla="*/ 313432 w 692060"/>
                <a:gd name="connsiteY2" fmla="*/ 560867 h 1081092"/>
                <a:gd name="connsiteX3" fmla="*/ 687576 w 692060"/>
                <a:gd name="connsiteY3" fmla="*/ 1081091 h 1081092"/>
                <a:gd name="connsiteX4" fmla="*/ 0 w 692060"/>
                <a:gd name="connsiteY4" fmla="*/ 555787 h 1081092"/>
                <a:gd name="connsiteX0" fmla="*/ 30 w 692090"/>
                <a:gd name="connsiteY0" fmla="*/ 555786 h 1081091"/>
                <a:gd name="connsiteX1" fmla="*/ 687606 w 692090"/>
                <a:gd name="connsiteY1" fmla="*/ 2 h 1081091"/>
                <a:gd name="connsiteX2" fmla="*/ 313462 w 692090"/>
                <a:gd name="connsiteY2" fmla="*/ 560866 h 1081091"/>
                <a:gd name="connsiteX3" fmla="*/ 687606 w 692090"/>
                <a:gd name="connsiteY3" fmla="*/ 1081090 h 1081091"/>
                <a:gd name="connsiteX4" fmla="*/ 30 w 692090"/>
                <a:gd name="connsiteY4" fmla="*/ 555786 h 108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090" h="1081091">
                  <a:moveTo>
                    <a:pt x="30" y="555786"/>
                  </a:moveTo>
                  <a:cubicBezTo>
                    <a:pt x="-5050" y="379172"/>
                    <a:pt x="635367" y="-845"/>
                    <a:pt x="687606" y="2"/>
                  </a:cubicBezTo>
                  <a:cubicBezTo>
                    <a:pt x="739845" y="849"/>
                    <a:pt x="318542" y="470612"/>
                    <a:pt x="313462" y="560866"/>
                  </a:cubicBezTo>
                  <a:cubicBezTo>
                    <a:pt x="308382" y="651120"/>
                    <a:pt x="739845" y="1081937"/>
                    <a:pt x="687606" y="1081090"/>
                  </a:cubicBezTo>
                  <a:cubicBezTo>
                    <a:pt x="635367" y="1080243"/>
                    <a:pt x="5110" y="732400"/>
                    <a:pt x="30" y="555786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 64"/>
            <p:cNvSpPr/>
            <p:nvPr/>
          </p:nvSpPr>
          <p:spPr>
            <a:xfrm>
              <a:off x="7399020" y="2579370"/>
              <a:ext cx="1680210" cy="339090"/>
            </a:xfrm>
            <a:custGeom>
              <a:avLst/>
              <a:gdLst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74420 w 1680210"/>
                <a:gd name="connsiteY5" fmla="*/ 99060 h 323850"/>
                <a:gd name="connsiteX6" fmla="*/ 1173480 w 1680210"/>
                <a:gd name="connsiteY6" fmla="*/ 201930 h 323850"/>
                <a:gd name="connsiteX7" fmla="*/ 1325880 w 1680210"/>
                <a:gd name="connsiteY7" fmla="*/ 144780 h 323850"/>
                <a:gd name="connsiteX8" fmla="*/ 1436370 w 1680210"/>
                <a:gd name="connsiteY8" fmla="*/ 243840 h 323850"/>
                <a:gd name="connsiteX9" fmla="*/ 1554480 w 1680210"/>
                <a:gd name="connsiteY9" fmla="*/ 18669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89660 w 1680210"/>
                <a:gd name="connsiteY5" fmla="*/ 110490 h 323850"/>
                <a:gd name="connsiteX6" fmla="*/ 1173480 w 1680210"/>
                <a:gd name="connsiteY6" fmla="*/ 201930 h 323850"/>
                <a:gd name="connsiteX7" fmla="*/ 1325880 w 1680210"/>
                <a:gd name="connsiteY7" fmla="*/ 144780 h 323850"/>
                <a:gd name="connsiteX8" fmla="*/ 1436370 w 1680210"/>
                <a:gd name="connsiteY8" fmla="*/ 243840 h 323850"/>
                <a:gd name="connsiteX9" fmla="*/ 1554480 w 1680210"/>
                <a:gd name="connsiteY9" fmla="*/ 18669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89660 w 1680210"/>
                <a:gd name="connsiteY5" fmla="*/ 110490 h 323850"/>
                <a:gd name="connsiteX6" fmla="*/ 1173480 w 1680210"/>
                <a:gd name="connsiteY6" fmla="*/ 201930 h 323850"/>
                <a:gd name="connsiteX7" fmla="*/ 1337310 w 1680210"/>
                <a:gd name="connsiteY7" fmla="*/ 152400 h 323850"/>
                <a:gd name="connsiteX8" fmla="*/ 1436370 w 1680210"/>
                <a:gd name="connsiteY8" fmla="*/ 243840 h 323850"/>
                <a:gd name="connsiteX9" fmla="*/ 1554480 w 1680210"/>
                <a:gd name="connsiteY9" fmla="*/ 18669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89660 w 1680210"/>
                <a:gd name="connsiteY5" fmla="*/ 110490 h 323850"/>
                <a:gd name="connsiteX6" fmla="*/ 1173480 w 1680210"/>
                <a:gd name="connsiteY6" fmla="*/ 201930 h 323850"/>
                <a:gd name="connsiteX7" fmla="*/ 1337310 w 1680210"/>
                <a:gd name="connsiteY7" fmla="*/ 152400 h 323850"/>
                <a:gd name="connsiteX8" fmla="*/ 1436370 w 1680210"/>
                <a:gd name="connsiteY8" fmla="*/ 243840 h 323850"/>
                <a:gd name="connsiteX9" fmla="*/ 1562100 w 1680210"/>
                <a:gd name="connsiteY9" fmla="*/ 21336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106680 h 339090"/>
                <a:gd name="connsiteX1" fmla="*/ 426720 w 1680210"/>
                <a:gd name="connsiteY1" fmla="*/ 0 h 339090"/>
                <a:gd name="connsiteX2" fmla="*/ 685800 w 1680210"/>
                <a:gd name="connsiteY2" fmla="*/ 163830 h 339090"/>
                <a:gd name="connsiteX3" fmla="*/ 842010 w 1680210"/>
                <a:gd name="connsiteY3" fmla="*/ 83820 h 339090"/>
                <a:gd name="connsiteX4" fmla="*/ 956310 w 1680210"/>
                <a:gd name="connsiteY4" fmla="*/ 186690 h 339090"/>
                <a:gd name="connsiteX5" fmla="*/ 1089660 w 1680210"/>
                <a:gd name="connsiteY5" fmla="*/ 125730 h 339090"/>
                <a:gd name="connsiteX6" fmla="*/ 1173480 w 1680210"/>
                <a:gd name="connsiteY6" fmla="*/ 217170 h 339090"/>
                <a:gd name="connsiteX7" fmla="*/ 1337310 w 1680210"/>
                <a:gd name="connsiteY7" fmla="*/ 167640 h 339090"/>
                <a:gd name="connsiteX8" fmla="*/ 1436370 w 1680210"/>
                <a:gd name="connsiteY8" fmla="*/ 259080 h 339090"/>
                <a:gd name="connsiteX9" fmla="*/ 1562100 w 1680210"/>
                <a:gd name="connsiteY9" fmla="*/ 228600 h 339090"/>
                <a:gd name="connsiteX10" fmla="*/ 1680210 w 1680210"/>
                <a:gd name="connsiteY10" fmla="*/ 339090 h 339090"/>
                <a:gd name="connsiteX11" fmla="*/ 0 w 1680210"/>
                <a:gd name="connsiteY11" fmla="*/ 106680 h 339090"/>
                <a:gd name="connsiteX0" fmla="*/ 0 w 1680210"/>
                <a:gd name="connsiteY0" fmla="*/ 106680 h 339090"/>
                <a:gd name="connsiteX1" fmla="*/ 426720 w 1680210"/>
                <a:gd name="connsiteY1" fmla="*/ 0 h 339090"/>
                <a:gd name="connsiteX2" fmla="*/ 685800 w 1680210"/>
                <a:gd name="connsiteY2" fmla="*/ 140970 h 339090"/>
                <a:gd name="connsiteX3" fmla="*/ 842010 w 1680210"/>
                <a:gd name="connsiteY3" fmla="*/ 83820 h 339090"/>
                <a:gd name="connsiteX4" fmla="*/ 956310 w 1680210"/>
                <a:gd name="connsiteY4" fmla="*/ 186690 h 339090"/>
                <a:gd name="connsiteX5" fmla="*/ 1089660 w 1680210"/>
                <a:gd name="connsiteY5" fmla="*/ 125730 h 339090"/>
                <a:gd name="connsiteX6" fmla="*/ 1173480 w 1680210"/>
                <a:gd name="connsiteY6" fmla="*/ 217170 h 339090"/>
                <a:gd name="connsiteX7" fmla="*/ 1337310 w 1680210"/>
                <a:gd name="connsiteY7" fmla="*/ 167640 h 339090"/>
                <a:gd name="connsiteX8" fmla="*/ 1436370 w 1680210"/>
                <a:gd name="connsiteY8" fmla="*/ 259080 h 339090"/>
                <a:gd name="connsiteX9" fmla="*/ 1562100 w 1680210"/>
                <a:gd name="connsiteY9" fmla="*/ 228600 h 339090"/>
                <a:gd name="connsiteX10" fmla="*/ 1680210 w 1680210"/>
                <a:gd name="connsiteY10" fmla="*/ 339090 h 339090"/>
                <a:gd name="connsiteX11" fmla="*/ 0 w 1680210"/>
                <a:gd name="connsiteY11" fmla="*/ 106680 h 339090"/>
                <a:gd name="connsiteX0" fmla="*/ 0 w 1680210"/>
                <a:gd name="connsiteY0" fmla="*/ 106680 h 339090"/>
                <a:gd name="connsiteX1" fmla="*/ 426720 w 1680210"/>
                <a:gd name="connsiteY1" fmla="*/ 0 h 339090"/>
                <a:gd name="connsiteX2" fmla="*/ 685800 w 1680210"/>
                <a:gd name="connsiteY2" fmla="*/ 140970 h 339090"/>
                <a:gd name="connsiteX3" fmla="*/ 842010 w 1680210"/>
                <a:gd name="connsiteY3" fmla="*/ 72390 h 339090"/>
                <a:gd name="connsiteX4" fmla="*/ 956310 w 1680210"/>
                <a:gd name="connsiteY4" fmla="*/ 186690 h 339090"/>
                <a:gd name="connsiteX5" fmla="*/ 1089660 w 1680210"/>
                <a:gd name="connsiteY5" fmla="*/ 125730 h 339090"/>
                <a:gd name="connsiteX6" fmla="*/ 1173480 w 1680210"/>
                <a:gd name="connsiteY6" fmla="*/ 217170 h 339090"/>
                <a:gd name="connsiteX7" fmla="*/ 1337310 w 1680210"/>
                <a:gd name="connsiteY7" fmla="*/ 167640 h 339090"/>
                <a:gd name="connsiteX8" fmla="*/ 1436370 w 1680210"/>
                <a:gd name="connsiteY8" fmla="*/ 259080 h 339090"/>
                <a:gd name="connsiteX9" fmla="*/ 1562100 w 1680210"/>
                <a:gd name="connsiteY9" fmla="*/ 228600 h 339090"/>
                <a:gd name="connsiteX10" fmla="*/ 1680210 w 1680210"/>
                <a:gd name="connsiteY10" fmla="*/ 339090 h 339090"/>
                <a:gd name="connsiteX11" fmla="*/ 0 w 1680210"/>
                <a:gd name="connsiteY11" fmla="*/ 106680 h 339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0210" h="339090">
                  <a:moveTo>
                    <a:pt x="0" y="106680"/>
                  </a:moveTo>
                  <a:lnTo>
                    <a:pt x="426720" y="0"/>
                  </a:lnTo>
                  <a:lnTo>
                    <a:pt x="685800" y="140970"/>
                  </a:lnTo>
                  <a:lnTo>
                    <a:pt x="842010" y="72390"/>
                  </a:lnTo>
                  <a:lnTo>
                    <a:pt x="956310" y="186690"/>
                  </a:lnTo>
                  <a:lnTo>
                    <a:pt x="1089660" y="125730"/>
                  </a:lnTo>
                  <a:lnTo>
                    <a:pt x="1173480" y="217170"/>
                  </a:lnTo>
                  <a:lnTo>
                    <a:pt x="1337310" y="167640"/>
                  </a:lnTo>
                  <a:lnTo>
                    <a:pt x="1436370" y="259080"/>
                  </a:lnTo>
                  <a:lnTo>
                    <a:pt x="1562100" y="228600"/>
                  </a:lnTo>
                  <a:lnTo>
                    <a:pt x="1680210" y="339090"/>
                  </a:lnTo>
                  <a:lnTo>
                    <a:pt x="0" y="106680"/>
                  </a:lnTo>
                  <a:close/>
                </a:path>
              </a:pathLst>
            </a:custGeom>
            <a:pattFill prst="narVert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円/楕円 1"/>
            <p:cNvSpPr/>
            <p:nvPr/>
          </p:nvSpPr>
          <p:spPr>
            <a:xfrm>
              <a:off x="4412298" y="2634814"/>
              <a:ext cx="4789174" cy="683420"/>
            </a:xfrm>
            <a:custGeom>
              <a:avLst/>
              <a:gdLst>
                <a:gd name="connsiteX0" fmla="*/ 0 w 4789016"/>
                <a:gd name="connsiteY0" fmla="*/ 341710 h 683419"/>
                <a:gd name="connsiteX1" fmla="*/ 2394508 w 4789016"/>
                <a:gd name="connsiteY1" fmla="*/ 0 h 683419"/>
                <a:gd name="connsiteX2" fmla="*/ 4789016 w 4789016"/>
                <a:gd name="connsiteY2" fmla="*/ 341710 h 683419"/>
                <a:gd name="connsiteX3" fmla="*/ 2394508 w 4789016"/>
                <a:gd name="connsiteY3" fmla="*/ 683420 h 683419"/>
                <a:gd name="connsiteX4" fmla="*/ 0 w 4789016"/>
                <a:gd name="connsiteY4" fmla="*/ 341710 h 683419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174" h="683420">
                  <a:moveTo>
                    <a:pt x="158" y="341710"/>
                  </a:moveTo>
                  <a:cubicBezTo>
                    <a:pt x="-15082" y="259669"/>
                    <a:pt x="1072216" y="0"/>
                    <a:pt x="2394666" y="0"/>
                  </a:cubicBezTo>
                  <a:cubicBezTo>
                    <a:pt x="3717116" y="0"/>
                    <a:pt x="4789174" y="229189"/>
                    <a:pt x="4789174" y="341710"/>
                  </a:cubicBezTo>
                  <a:cubicBezTo>
                    <a:pt x="4789174" y="454231"/>
                    <a:pt x="3717116" y="683420"/>
                    <a:pt x="2394666" y="683420"/>
                  </a:cubicBezTo>
                  <a:cubicBezTo>
                    <a:pt x="1072216" y="683420"/>
                    <a:pt x="15398" y="423751"/>
                    <a:pt x="158" y="341710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円/楕円 1"/>
            <p:cNvSpPr/>
            <p:nvPr/>
          </p:nvSpPr>
          <p:spPr>
            <a:xfrm>
              <a:off x="4412455" y="2798644"/>
              <a:ext cx="4789017" cy="542450"/>
            </a:xfrm>
            <a:custGeom>
              <a:avLst/>
              <a:gdLst>
                <a:gd name="connsiteX0" fmla="*/ 0 w 4789016"/>
                <a:gd name="connsiteY0" fmla="*/ 341710 h 683419"/>
                <a:gd name="connsiteX1" fmla="*/ 2394508 w 4789016"/>
                <a:gd name="connsiteY1" fmla="*/ 0 h 683419"/>
                <a:gd name="connsiteX2" fmla="*/ 4789016 w 4789016"/>
                <a:gd name="connsiteY2" fmla="*/ 341710 h 683419"/>
                <a:gd name="connsiteX3" fmla="*/ 2394508 w 4789016"/>
                <a:gd name="connsiteY3" fmla="*/ 683420 h 683419"/>
                <a:gd name="connsiteX4" fmla="*/ 0 w 4789016"/>
                <a:gd name="connsiteY4" fmla="*/ 341710 h 683419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 w 4789017"/>
                <a:gd name="connsiteY0" fmla="*/ 177880 h 519590"/>
                <a:gd name="connsiteX1" fmla="*/ 2390699 w 4789017"/>
                <a:gd name="connsiteY1" fmla="*/ 0 h 519590"/>
                <a:gd name="connsiteX2" fmla="*/ 4789017 w 4789017"/>
                <a:gd name="connsiteY2" fmla="*/ 177880 h 519590"/>
                <a:gd name="connsiteX3" fmla="*/ 2394509 w 4789017"/>
                <a:gd name="connsiteY3" fmla="*/ 519590 h 519590"/>
                <a:gd name="connsiteX4" fmla="*/ 1 w 4789017"/>
                <a:gd name="connsiteY4" fmla="*/ 177880 h 519590"/>
                <a:gd name="connsiteX0" fmla="*/ 1 w 4789017"/>
                <a:gd name="connsiteY0" fmla="*/ 177880 h 542450"/>
                <a:gd name="connsiteX1" fmla="*/ 2390699 w 4789017"/>
                <a:gd name="connsiteY1" fmla="*/ 0 h 542450"/>
                <a:gd name="connsiteX2" fmla="*/ 4789017 w 4789017"/>
                <a:gd name="connsiteY2" fmla="*/ 177880 h 542450"/>
                <a:gd name="connsiteX3" fmla="*/ 2394509 w 4789017"/>
                <a:gd name="connsiteY3" fmla="*/ 542450 h 542450"/>
                <a:gd name="connsiteX4" fmla="*/ 1 w 4789017"/>
                <a:gd name="connsiteY4" fmla="*/ 177880 h 54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017" h="542450">
                  <a:moveTo>
                    <a:pt x="1" y="177880"/>
                  </a:moveTo>
                  <a:cubicBezTo>
                    <a:pt x="-634" y="87472"/>
                    <a:pt x="1068249" y="0"/>
                    <a:pt x="2390699" y="0"/>
                  </a:cubicBezTo>
                  <a:cubicBezTo>
                    <a:pt x="3713149" y="0"/>
                    <a:pt x="4788382" y="87472"/>
                    <a:pt x="4789017" y="177880"/>
                  </a:cubicBezTo>
                  <a:cubicBezTo>
                    <a:pt x="4789652" y="268288"/>
                    <a:pt x="3716959" y="542450"/>
                    <a:pt x="2394509" y="542450"/>
                  </a:cubicBezTo>
                  <a:cubicBezTo>
                    <a:pt x="1072059" y="542450"/>
                    <a:pt x="636" y="268288"/>
                    <a:pt x="1" y="17788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tint val="66000"/>
                    <a:satMod val="160000"/>
                  </a:schemeClr>
                </a:gs>
                <a:gs pos="50000">
                  <a:schemeClr val="bg1">
                    <a:lumMod val="50000"/>
                    <a:tint val="44500"/>
                    <a:satMod val="160000"/>
                  </a:schemeClr>
                </a:gs>
                <a:gs pos="100000">
                  <a:schemeClr val="bg1">
                    <a:lumMod val="50000"/>
                    <a:tint val="23500"/>
                    <a:satMod val="160000"/>
                  </a:schemeClr>
                </a:gs>
              </a:gsLst>
              <a:lin ang="135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/楕円 1"/>
            <p:cNvSpPr/>
            <p:nvPr/>
          </p:nvSpPr>
          <p:spPr>
            <a:xfrm>
              <a:off x="4916997" y="2864125"/>
              <a:ext cx="4068452" cy="148593"/>
            </a:xfrm>
            <a:custGeom>
              <a:avLst/>
              <a:gdLst>
                <a:gd name="connsiteX0" fmla="*/ 0 w 4789016"/>
                <a:gd name="connsiteY0" fmla="*/ 341710 h 683419"/>
                <a:gd name="connsiteX1" fmla="*/ 2394508 w 4789016"/>
                <a:gd name="connsiteY1" fmla="*/ 0 h 683419"/>
                <a:gd name="connsiteX2" fmla="*/ 4789016 w 4789016"/>
                <a:gd name="connsiteY2" fmla="*/ 341710 h 683419"/>
                <a:gd name="connsiteX3" fmla="*/ 2394508 w 4789016"/>
                <a:gd name="connsiteY3" fmla="*/ 683420 h 683419"/>
                <a:gd name="connsiteX4" fmla="*/ 0 w 4789016"/>
                <a:gd name="connsiteY4" fmla="*/ 341710 h 683419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 w 4789017"/>
                <a:gd name="connsiteY0" fmla="*/ 177880 h 519590"/>
                <a:gd name="connsiteX1" fmla="*/ 2390699 w 4789017"/>
                <a:gd name="connsiteY1" fmla="*/ 0 h 519590"/>
                <a:gd name="connsiteX2" fmla="*/ 4789017 w 4789017"/>
                <a:gd name="connsiteY2" fmla="*/ 177880 h 519590"/>
                <a:gd name="connsiteX3" fmla="*/ 2394509 w 4789017"/>
                <a:gd name="connsiteY3" fmla="*/ 519590 h 519590"/>
                <a:gd name="connsiteX4" fmla="*/ 1 w 4789017"/>
                <a:gd name="connsiteY4" fmla="*/ 177880 h 519590"/>
                <a:gd name="connsiteX0" fmla="*/ 1 w 4789017"/>
                <a:gd name="connsiteY0" fmla="*/ 337751 h 679461"/>
                <a:gd name="connsiteX1" fmla="*/ 2399669 w 4789017"/>
                <a:gd name="connsiteY1" fmla="*/ 0 h 679461"/>
                <a:gd name="connsiteX2" fmla="*/ 4789017 w 4789017"/>
                <a:gd name="connsiteY2" fmla="*/ 337751 h 679461"/>
                <a:gd name="connsiteX3" fmla="*/ 2394509 w 4789017"/>
                <a:gd name="connsiteY3" fmla="*/ 679461 h 679461"/>
                <a:gd name="connsiteX4" fmla="*/ 1 w 4789017"/>
                <a:gd name="connsiteY4" fmla="*/ 337751 h 679461"/>
                <a:gd name="connsiteX0" fmla="*/ 1 w 4789017"/>
                <a:gd name="connsiteY0" fmla="*/ 337751 h 519590"/>
                <a:gd name="connsiteX1" fmla="*/ 2399669 w 4789017"/>
                <a:gd name="connsiteY1" fmla="*/ 0 h 519590"/>
                <a:gd name="connsiteX2" fmla="*/ 4789017 w 4789017"/>
                <a:gd name="connsiteY2" fmla="*/ 337751 h 519590"/>
                <a:gd name="connsiteX3" fmla="*/ 2394510 w 4789017"/>
                <a:gd name="connsiteY3" fmla="*/ 519590 h 519590"/>
                <a:gd name="connsiteX4" fmla="*/ 1 w 4789017"/>
                <a:gd name="connsiteY4" fmla="*/ 337751 h 519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017" h="519590">
                  <a:moveTo>
                    <a:pt x="1" y="337751"/>
                  </a:moveTo>
                  <a:cubicBezTo>
                    <a:pt x="861" y="251153"/>
                    <a:pt x="1077219" y="0"/>
                    <a:pt x="2399669" y="0"/>
                  </a:cubicBezTo>
                  <a:cubicBezTo>
                    <a:pt x="3722119" y="0"/>
                    <a:pt x="4789877" y="251153"/>
                    <a:pt x="4789017" y="337751"/>
                  </a:cubicBezTo>
                  <a:cubicBezTo>
                    <a:pt x="4788157" y="424349"/>
                    <a:pt x="3716960" y="519590"/>
                    <a:pt x="2394510" y="519590"/>
                  </a:cubicBezTo>
                  <a:cubicBezTo>
                    <a:pt x="1072060" y="519590"/>
                    <a:pt x="-859" y="424349"/>
                    <a:pt x="1" y="3377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円/楕円 68"/>
            <p:cNvSpPr/>
            <p:nvPr/>
          </p:nvSpPr>
          <p:spPr>
            <a:xfrm>
              <a:off x="4808984" y="2842415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円/楕円 69"/>
            <p:cNvSpPr/>
            <p:nvPr/>
          </p:nvSpPr>
          <p:spPr>
            <a:xfrm>
              <a:off x="4849180" y="2882611"/>
              <a:ext cx="135632" cy="1356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二等辺三角形 4"/>
            <p:cNvSpPr/>
            <p:nvPr/>
          </p:nvSpPr>
          <p:spPr>
            <a:xfrm rot="16200000">
              <a:off x="5388535" y="2854977"/>
              <a:ext cx="236107" cy="458356"/>
            </a:xfrm>
            <a:custGeom>
              <a:avLst/>
              <a:gdLst>
                <a:gd name="connsiteX0" fmla="*/ 0 w 360040"/>
                <a:gd name="connsiteY0" fmla="*/ 503238 h 503238"/>
                <a:gd name="connsiteX1" fmla="*/ 180020 w 360040"/>
                <a:gd name="connsiteY1" fmla="*/ 0 h 503238"/>
                <a:gd name="connsiteX2" fmla="*/ 360040 w 360040"/>
                <a:gd name="connsiteY2" fmla="*/ 503238 h 503238"/>
                <a:gd name="connsiteX3" fmla="*/ 0 w 360040"/>
                <a:gd name="connsiteY3" fmla="*/ 503238 h 503238"/>
                <a:gd name="connsiteX0" fmla="*/ 0 w 360040"/>
                <a:gd name="connsiteY0" fmla="*/ 503238 h 528638"/>
                <a:gd name="connsiteX1" fmla="*/ 180020 w 360040"/>
                <a:gd name="connsiteY1" fmla="*/ 0 h 528638"/>
                <a:gd name="connsiteX2" fmla="*/ 360040 w 360040"/>
                <a:gd name="connsiteY2" fmla="*/ 503238 h 528638"/>
                <a:gd name="connsiteX3" fmla="*/ 0 w 360040"/>
                <a:gd name="connsiteY3" fmla="*/ 503238 h 528638"/>
                <a:gd name="connsiteX0" fmla="*/ 5143 w 365183"/>
                <a:gd name="connsiteY0" fmla="*/ 503238 h 528638"/>
                <a:gd name="connsiteX1" fmla="*/ 185163 w 365183"/>
                <a:gd name="connsiteY1" fmla="*/ 0 h 528638"/>
                <a:gd name="connsiteX2" fmla="*/ 365183 w 365183"/>
                <a:gd name="connsiteY2" fmla="*/ 503238 h 528638"/>
                <a:gd name="connsiteX3" fmla="*/ 5143 w 365183"/>
                <a:gd name="connsiteY3" fmla="*/ 503238 h 528638"/>
                <a:gd name="connsiteX0" fmla="*/ 5143 w 365183"/>
                <a:gd name="connsiteY0" fmla="*/ 503238 h 503238"/>
                <a:gd name="connsiteX1" fmla="*/ 185163 w 365183"/>
                <a:gd name="connsiteY1" fmla="*/ 0 h 503238"/>
                <a:gd name="connsiteX2" fmla="*/ 365183 w 365183"/>
                <a:gd name="connsiteY2" fmla="*/ 503238 h 503238"/>
                <a:gd name="connsiteX3" fmla="*/ 5143 w 365183"/>
                <a:gd name="connsiteY3" fmla="*/ 503238 h 503238"/>
                <a:gd name="connsiteX0" fmla="*/ 5143 w 375522"/>
                <a:gd name="connsiteY0" fmla="*/ 503238 h 503238"/>
                <a:gd name="connsiteX1" fmla="*/ 185163 w 375522"/>
                <a:gd name="connsiteY1" fmla="*/ 0 h 503238"/>
                <a:gd name="connsiteX2" fmla="*/ 365183 w 375522"/>
                <a:gd name="connsiteY2" fmla="*/ 503238 h 503238"/>
                <a:gd name="connsiteX3" fmla="*/ 5143 w 375522"/>
                <a:gd name="connsiteY3" fmla="*/ 503238 h 503238"/>
                <a:gd name="connsiteX0" fmla="*/ 5143 w 376660"/>
                <a:gd name="connsiteY0" fmla="*/ 503238 h 503238"/>
                <a:gd name="connsiteX1" fmla="*/ 185163 w 376660"/>
                <a:gd name="connsiteY1" fmla="*/ 0 h 503238"/>
                <a:gd name="connsiteX2" fmla="*/ 365183 w 376660"/>
                <a:gd name="connsiteY2" fmla="*/ 503238 h 503238"/>
                <a:gd name="connsiteX3" fmla="*/ 5143 w 376660"/>
                <a:gd name="connsiteY3" fmla="*/ 503238 h 503238"/>
                <a:gd name="connsiteX0" fmla="*/ 5839 w 377356"/>
                <a:gd name="connsiteY0" fmla="*/ 503238 h 503238"/>
                <a:gd name="connsiteX1" fmla="*/ 185859 w 377356"/>
                <a:gd name="connsiteY1" fmla="*/ 0 h 503238"/>
                <a:gd name="connsiteX2" fmla="*/ 365879 w 377356"/>
                <a:gd name="connsiteY2" fmla="*/ 503238 h 503238"/>
                <a:gd name="connsiteX3" fmla="*/ 5839 w 377356"/>
                <a:gd name="connsiteY3" fmla="*/ 503238 h 503238"/>
                <a:gd name="connsiteX0" fmla="*/ 10274 w 381791"/>
                <a:gd name="connsiteY0" fmla="*/ 503238 h 503238"/>
                <a:gd name="connsiteX1" fmla="*/ 190294 w 381791"/>
                <a:gd name="connsiteY1" fmla="*/ 0 h 503238"/>
                <a:gd name="connsiteX2" fmla="*/ 370314 w 381791"/>
                <a:gd name="connsiteY2" fmla="*/ 503238 h 503238"/>
                <a:gd name="connsiteX3" fmla="*/ 10274 w 381791"/>
                <a:gd name="connsiteY3" fmla="*/ 503238 h 503238"/>
                <a:gd name="connsiteX0" fmla="*/ 5149 w 564427"/>
                <a:gd name="connsiteY0" fmla="*/ 893780 h 899473"/>
                <a:gd name="connsiteX1" fmla="*/ 372930 w 564427"/>
                <a:gd name="connsiteY1" fmla="*/ 0 h 899473"/>
                <a:gd name="connsiteX2" fmla="*/ 552950 w 564427"/>
                <a:gd name="connsiteY2" fmla="*/ 503238 h 899473"/>
                <a:gd name="connsiteX3" fmla="*/ 5149 w 564427"/>
                <a:gd name="connsiteY3" fmla="*/ 893780 h 899473"/>
                <a:gd name="connsiteX0" fmla="*/ 5149 w 465425"/>
                <a:gd name="connsiteY0" fmla="*/ 893780 h 903530"/>
                <a:gd name="connsiteX1" fmla="*/ 372930 w 465425"/>
                <a:gd name="connsiteY1" fmla="*/ 0 h 903530"/>
                <a:gd name="connsiteX2" fmla="*/ 440294 w 465425"/>
                <a:gd name="connsiteY2" fmla="*/ 683488 h 903530"/>
                <a:gd name="connsiteX3" fmla="*/ 5149 w 465425"/>
                <a:gd name="connsiteY3" fmla="*/ 893780 h 90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5425" h="903530">
                  <a:moveTo>
                    <a:pt x="5149" y="893780"/>
                  </a:moveTo>
                  <a:cubicBezTo>
                    <a:pt x="-45334" y="821284"/>
                    <a:pt x="290063" y="114406"/>
                    <a:pt x="372930" y="0"/>
                  </a:cubicBezTo>
                  <a:cubicBezTo>
                    <a:pt x="455797" y="106786"/>
                    <a:pt x="494587" y="630042"/>
                    <a:pt x="440294" y="683488"/>
                  </a:cubicBezTo>
                  <a:cubicBezTo>
                    <a:pt x="381241" y="740638"/>
                    <a:pt x="48962" y="950930"/>
                    <a:pt x="5149" y="893780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" name="月 71"/>
            <p:cNvSpPr/>
            <p:nvPr/>
          </p:nvSpPr>
          <p:spPr>
            <a:xfrm rot="10800000">
              <a:off x="5223594" y="2864124"/>
              <a:ext cx="107635" cy="268903"/>
            </a:xfrm>
            <a:prstGeom prst="moon">
              <a:avLst>
                <a:gd name="adj" fmla="val 71239"/>
              </a:avLst>
            </a:prstGeom>
            <a:solidFill>
              <a:srgbClr val="FF7C8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円/楕円 72"/>
            <p:cNvSpPr/>
            <p:nvPr/>
          </p:nvSpPr>
          <p:spPr>
            <a:xfrm>
              <a:off x="4913124" y="2896340"/>
              <a:ext cx="67816" cy="678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4" name="グループ化 73"/>
          <p:cNvGrpSpPr/>
          <p:nvPr/>
        </p:nvGrpSpPr>
        <p:grpSpPr>
          <a:xfrm rot="1800000">
            <a:off x="229391" y="1375367"/>
            <a:ext cx="1832695" cy="376300"/>
            <a:chOff x="4412298" y="2428237"/>
            <a:chExt cx="5265241" cy="1081091"/>
          </a:xfrm>
        </p:grpSpPr>
        <p:sp>
          <p:nvSpPr>
            <p:cNvPr id="75" name="フリーフォーム 74"/>
            <p:cNvSpPr/>
            <p:nvPr/>
          </p:nvSpPr>
          <p:spPr>
            <a:xfrm>
              <a:off x="7461504" y="3054096"/>
              <a:ext cx="1511808" cy="341376"/>
            </a:xfrm>
            <a:custGeom>
              <a:avLst/>
              <a:gdLst>
                <a:gd name="connsiteX0" fmla="*/ 0 w 1511808"/>
                <a:gd name="connsiteY0" fmla="*/ 188976 h 341376"/>
                <a:gd name="connsiteX1" fmla="*/ 737616 w 1511808"/>
                <a:gd name="connsiteY1" fmla="*/ 341376 h 341376"/>
                <a:gd name="connsiteX2" fmla="*/ 1511808 w 1511808"/>
                <a:gd name="connsiteY2" fmla="*/ 0 h 341376"/>
                <a:gd name="connsiteX3" fmla="*/ 0 w 1511808"/>
                <a:gd name="connsiteY3" fmla="*/ 188976 h 34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1808" h="341376">
                  <a:moveTo>
                    <a:pt x="0" y="188976"/>
                  </a:moveTo>
                  <a:lnTo>
                    <a:pt x="737616" y="341376"/>
                  </a:lnTo>
                  <a:lnTo>
                    <a:pt x="1511808" y="0"/>
                  </a:lnTo>
                  <a:lnTo>
                    <a:pt x="0" y="188976"/>
                  </a:lnTo>
                  <a:close/>
                </a:path>
              </a:pathLst>
            </a:custGeom>
            <a:pattFill prst="narVert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円/楕円 6"/>
            <p:cNvSpPr/>
            <p:nvPr/>
          </p:nvSpPr>
          <p:spPr>
            <a:xfrm>
              <a:off x="8985449" y="2428237"/>
              <a:ext cx="692090" cy="1081091"/>
            </a:xfrm>
            <a:custGeom>
              <a:avLst/>
              <a:gdLst>
                <a:gd name="connsiteX0" fmla="*/ 0 w 288032"/>
                <a:gd name="connsiteY0" fmla="*/ 540544 h 1081088"/>
                <a:gd name="connsiteX1" fmla="*/ 144016 w 288032"/>
                <a:gd name="connsiteY1" fmla="*/ 0 h 1081088"/>
                <a:gd name="connsiteX2" fmla="*/ 288032 w 288032"/>
                <a:gd name="connsiteY2" fmla="*/ 540544 h 1081088"/>
                <a:gd name="connsiteX3" fmla="*/ 144016 w 288032"/>
                <a:gd name="connsiteY3" fmla="*/ 1081088 h 1081088"/>
                <a:gd name="connsiteX4" fmla="*/ 0 w 288032"/>
                <a:gd name="connsiteY4" fmla="*/ 540544 h 1081088"/>
                <a:gd name="connsiteX0" fmla="*/ 0 w 831592"/>
                <a:gd name="connsiteY0" fmla="*/ 555803 h 1081127"/>
                <a:gd name="connsiteX1" fmla="*/ 687576 w 831592"/>
                <a:gd name="connsiteY1" fmla="*/ 19 h 1081127"/>
                <a:gd name="connsiteX2" fmla="*/ 831592 w 831592"/>
                <a:gd name="connsiteY2" fmla="*/ 540563 h 1081127"/>
                <a:gd name="connsiteX3" fmla="*/ 687576 w 831592"/>
                <a:gd name="connsiteY3" fmla="*/ 1081107 h 1081127"/>
                <a:gd name="connsiteX4" fmla="*/ 0 w 831592"/>
                <a:gd name="connsiteY4" fmla="*/ 555803 h 1081127"/>
                <a:gd name="connsiteX0" fmla="*/ 0 w 692012"/>
                <a:gd name="connsiteY0" fmla="*/ 555787 h 1081093"/>
                <a:gd name="connsiteX1" fmla="*/ 687576 w 692012"/>
                <a:gd name="connsiteY1" fmla="*/ 3 h 1081093"/>
                <a:gd name="connsiteX2" fmla="*/ 313432 w 692012"/>
                <a:gd name="connsiteY2" fmla="*/ 560867 h 1081093"/>
                <a:gd name="connsiteX3" fmla="*/ 687576 w 692012"/>
                <a:gd name="connsiteY3" fmla="*/ 1081091 h 1081093"/>
                <a:gd name="connsiteX4" fmla="*/ 0 w 692012"/>
                <a:gd name="connsiteY4" fmla="*/ 555787 h 1081093"/>
                <a:gd name="connsiteX0" fmla="*/ 0 w 692060"/>
                <a:gd name="connsiteY0" fmla="*/ 555787 h 1081092"/>
                <a:gd name="connsiteX1" fmla="*/ 687576 w 692060"/>
                <a:gd name="connsiteY1" fmla="*/ 3 h 1081092"/>
                <a:gd name="connsiteX2" fmla="*/ 313432 w 692060"/>
                <a:gd name="connsiteY2" fmla="*/ 560867 h 1081092"/>
                <a:gd name="connsiteX3" fmla="*/ 687576 w 692060"/>
                <a:gd name="connsiteY3" fmla="*/ 1081091 h 1081092"/>
                <a:gd name="connsiteX4" fmla="*/ 0 w 692060"/>
                <a:gd name="connsiteY4" fmla="*/ 555787 h 1081092"/>
                <a:gd name="connsiteX0" fmla="*/ 30 w 692090"/>
                <a:gd name="connsiteY0" fmla="*/ 555786 h 1081091"/>
                <a:gd name="connsiteX1" fmla="*/ 687606 w 692090"/>
                <a:gd name="connsiteY1" fmla="*/ 2 h 1081091"/>
                <a:gd name="connsiteX2" fmla="*/ 313462 w 692090"/>
                <a:gd name="connsiteY2" fmla="*/ 560866 h 1081091"/>
                <a:gd name="connsiteX3" fmla="*/ 687606 w 692090"/>
                <a:gd name="connsiteY3" fmla="*/ 1081090 h 1081091"/>
                <a:gd name="connsiteX4" fmla="*/ 30 w 692090"/>
                <a:gd name="connsiteY4" fmla="*/ 555786 h 108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090" h="1081091">
                  <a:moveTo>
                    <a:pt x="30" y="555786"/>
                  </a:moveTo>
                  <a:cubicBezTo>
                    <a:pt x="-5050" y="379172"/>
                    <a:pt x="635367" y="-845"/>
                    <a:pt x="687606" y="2"/>
                  </a:cubicBezTo>
                  <a:cubicBezTo>
                    <a:pt x="739845" y="849"/>
                    <a:pt x="318542" y="470612"/>
                    <a:pt x="313462" y="560866"/>
                  </a:cubicBezTo>
                  <a:cubicBezTo>
                    <a:pt x="308382" y="651120"/>
                    <a:pt x="739845" y="1081937"/>
                    <a:pt x="687606" y="1081090"/>
                  </a:cubicBezTo>
                  <a:cubicBezTo>
                    <a:pt x="635367" y="1080243"/>
                    <a:pt x="5110" y="732400"/>
                    <a:pt x="30" y="555786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 76"/>
            <p:cNvSpPr/>
            <p:nvPr/>
          </p:nvSpPr>
          <p:spPr>
            <a:xfrm>
              <a:off x="7399020" y="2579370"/>
              <a:ext cx="1680210" cy="339090"/>
            </a:xfrm>
            <a:custGeom>
              <a:avLst/>
              <a:gdLst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74420 w 1680210"/>
                <a:gd name="connsiteY5" fmla="*/ 99060 h 323850"/>
                <a:gd name="connsiteX6" fmla="*/ 1173480 w 1680210"/>
                <a:gd name="connsiteY6" fmla="*/ 201930 h 323850"/>
                <a:gd name="connsiteX7" fmla="*/ 1325880 w 1680210"/>
                <a:gd name="connsiteY7" fmla="*/ 144780 h 323850"/>
                <a:gd name="connsiteX8" fmla="*/ 1436370 w 1680210"/>
                <a:gd name="connsiteY8" fmla="*/ 243840 h 323850"/>
                <a:gd name="connsiteX9" fmla="*/ 1554480 w 1680210"/>
                <a:gd name="connsiteY9" fmla="*/ 18669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89660 w 1680210"/>
                <a:gd name="connsiteY5" fmla="*/ 110490 h 323850"/>
                <a:gd name="connsiteX6" fmla="*/ 1173480 w 1680210"/>
                <a:gd name="connsiteY6" fmla="*/ 201930 h 323850"/>
                <a:gd name="connsiteX7" fmla="*/ 1325880 w 1680210"/>
                <a:gd name="connsiteY7" fmla="*/ 144780 h 323850"/>
                <a:gd name="connsiteX8" fmla="*/ 1436370 w 1680210"/>
                <a:gd name="connsiteY8" fmla="*/ 243840 h 323850"/>
                <a:gd name="connsiteX9" fmla="*/ 1554480 w 1680210"/>
                <a:gd name="connsiteY9" fmla="*/ 18669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89660 w 1680210"/>
                <a:gd name="connsiteY5" fmla="*/ 110490 h 323850"/>
                <a:gd name="connsiteX6" fmla="*/ 1173480 w 1680210"/>
                <a:gd name="connsiteY6" fmla="*/ 201930 h 323850"/>
                <a:gd name="connsiteX7" fmla="*/ 1337310 w 1680210"/>
                <a:gd name="connsiteY7" fmla="*/ 152400 h 323850"/>
                <a:gd name="connsiteX8" fmla="*/ 1436370 w 1680210"/>
                <a:gd name="connsiteY8" fmla="*/ 243840 h 323850"/>
                <a:gd name="connsiteX9" fmla="*/ 1554480 w 1680210"/>
                <a:gd name="connsiteY9" fmla="*/ 18669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89660 w 1680210"/>
                <a:gd name="connsiteY5" fmla="*/ 110490 h 323850"/>
                <a:gd name="connsiteX6" fmla="*/ 1173480 w 1680210"/>
                <a:gd name="connsiteY6" fmla="*/ 201930 h 323850"/>
                <a:gd name="connsiteX7" fmla="*/ 1337310 w 1680210"/>
                <a:gd name="connsiteY7" fmla="*/ 152400 h 323850"/>
                <a:gd name="connsiteX8" fmla="*/ 1436370 w 1680210"/>
                <a:gd name="connsiteY8" fmla="*/ 243840 h 323850"/>
                <a:gd name="connsiteX9" fmla="*/ 1562100 w 1680210"/>
                <a:gd name="connsiteY9" fmla="*/ 21336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106680 h 339090"/>
                <a:gd name="connsiteX1" fmla="*/ 426720 w 1680210"/>
                <a:gd name="connsiteY1" fmla="*/ 0 h 339090"/>
                <a:gd name="connsiteX2" fmla="*/ 685800 w 1680210"/>
                <a:gd name="connsiteY2" fmla="*/ 163830 h 339090"/>
                <a:gd name="connsiteX3" fmla="*/ 842010 w 1680210"/>
                <a:gd name="connsiteY3" fmla="*/ 83820 h 339090"/>
                <a:gd name="connsiteX4" fmla="*/ 956310 w 1680210"/>
                <a:gd name="connsiteY4" fmla="*/ 186690 h 339090"/>
                <a:gd name="connsiteX5" fmla="*/ 1089660 w 1680210"/>
                <a:gd name="connsiteY5" fmla="*/ 125730 h 339090"/>
                <a:gd name="connsiteX6" fmla="*/ 1173480 w 1680210"/>
                <a:gd name="connsiteY6" fmla="*/ 217170 h 339090"/>
                <a:gd name="connsiteX7" fmla="*/ 1337310 w 1680210"/>
                <a:gd name="connsiteY7" fmla="*/ 167640 h 339090"/>
                <a:gd name="connsiteX8" fmla="*/ 1436370 w 1680210"/>
                <a:gd name="connsiteY8" fmla="*/ 259080 h 339090"/>
                <a:gd name="connsiteX9" fmla="*/ 1562100 w 1680210"/>
                <a:gd name="connsiteY9" fmla="*/ 228600 h 339090"/>
                <a:gd name="connsiteX10" fmla="*/ 1680210 w 1680210"/>
                <a:gd name="connsiteY10" fmla="*/ 339090 h 339090"/>
                <a:gd name="connsiteX11" fmla="*/ 0 w 1680210"/>
                <a:gd name="connsiteY11" fmla="*/ 106680 h 339090"/>
                <a:gd name="connsiteX0" fmla="*/ 0 w 1680210"/>
                <a:gd name="connsiteY0" fmla="*/ 106680 h 339090"/>
                <a:gd name="connsiteX1" fmla="*/ 426720 w 1680210"/>
                <a:gd name="connsiteY1" fmla="*/ 0 h 339090"/>
                <a:gd name="connsiteX2" fmla="*/ 685800 w 1680210"/>
                <a:gd name="connsiteY2" fmla="*/ 140970 h 339090"/>
                <a:gd name="connsiteX3" fmla="*/ 842010 w 1680210"/>
                <a:gd name="connsiteY3" fmla="*/ 83820 h 339090"/>
                <a:gd name="connsiteX4" fmla="*/ 956310 w 1680210"/>
                <a:gd name="connsiteY4" fmla="*/ 186690 h 339090"/>
                <a:gd name="connsiteX5" fmla="*/ 1089660 w 1680210"/>
                <a:gd name="connsiteY5" fmla="*/ 125730 h 339090"/>
                <a:gd name="connsiteX6" fmla="*/ 1173480 w 1680210"/>
                <a:gd name="connsiteY6" fmla="*/ 217170 h 339090"/>
                <a:gd name="connsiteX7" fmla="*/ 1337310 w 1680210"/>
                <a:gd name="connsiteY7" fmla="*/ 167640 h 339090"/>
                <a:gd name="connsiteX8" fmla="*/ 1436370 w 1680210"/>
                <a:gd name="connsiteY8" fmla="*/ 259080 h 339090"/>
                <a:gd name="connsiteX9" fmla="*/ 1562100 w 1680210"/>
                <a:gd name="connsiteY9" fmla="*/ 228600 h 339090"/>
                <a:gd name="connsiteX10" fmla="*/ 1680210 w 1680210"/>
                <a:gd name="connsiteY10" fmla="*/ 339090 h 339090"/>
                <a:gd name="connsiteX11" fmla="*/ 0 w 1680210"/>
                <a:gd name="connsiteY11" fmla="*/ 106680 h 339090"/>
                <a:gd name="connsiteX0" fmla="*/ 0 w 1680210"/>
                <a:gd name="connsiteY0" fmla="*/ 106680 h 339090"/>
                <a:gd name="connsiteX1" fmla="*/ 426720 w 1680210"/>
                <a:gd name="connsiteY1" fmla="*/ 0 h 339090"/>
                <a:gd name="connsiteX2" fmla="*/ 685800 w 1680210"/>
                <a:gd name="connsiteY2" fmla="*/ 140970 h 339090"/>
                <a:gd name="connsiteX3" fmla="*/ 842010 w 1680210"/>
                <a:gd name="connsiteY3" fmla="*/ 72390 h 339090"/>
                <a:gd name="connsiteX4" fmla="*/ 956310 w 1680210"/>
                <a:gd name="connsiteY4" fmla="*/ 186690 h 339090"/>
                <a:gd name="connsiteX5" fmla="*/ 1089660 w 1680210"/>
                <a:gd name="connsiteY5" fmla="*/ 125730 h 339090"/>
                <a:gd name="connsiteX6" fmla="*/ 1173480 w 1680210"/>
                <a:gd name="connsiteY6" fmla="*/ 217170 h 339090"/>
                <a:gd name="connsiteX7" fmla="*/ 1337310 w 1680210"/>
                <a:gd name="connsiteY7" fmla="*/ 167640 h 339090"/>
                <a:gd name="connsiteX8" fmla="*/ 1436370 w 1680210"/>
                <a:gd name="connsiteY8" fmla="*/ 259080 h 339090"/>
                <a:gd name="connsiteX9" fmla="*/ 1562100 w 1680210"/>
                <a:gd name="connsiteY9" fmla="*/ 228600 h 339090"/>
                <a:gd name="connsiteX10" fmla="*/ 1680210 w 1680210"/>
                <a:gd name="connsiteY10" fmla="*/ 339090 h 339090"/>
                <a:gd name="connsiteX11" fmla="*/ 0 w 1680210"/>
                <a:gd name="connsiteY11" fmla="*/ 106680 h 339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0210" h="339090">
                  <a:moveTo>
                    <a:pt x="0" y="106680"/>
                  </a:moveTo>
                  <a:lnTo>
                    <a:pt x="426720" y="0"/>
                  </a:lnTo>
                  <a:lnTo>
                    <a:pt x="685800" y="140970"/>
                  </a:lnTo>
                  <a:lnTo>
                    <a:pt x="842010" y="72390"/>
                  </a:lnTo>
                  <a:lnTo>
                    <a:pt x="956310" y="186690"/>
                  </a:lnTo>
                  <a:lnTo>
                    <a:pt x="1089660" y="125730"/>
                  </a:lnTo>
                  <a:lnTo>
                    <a:pt x="1173480" y="217170"/>
                  </a:lnTo>
                  <a:lnTo>
                    <a:pt x="1337310" y="167640"/>
                  </a:lnTo>
                  <a:lnTo>
                    <a:pt x="1436370" y="259080"/>
                  </a:lnTo>
                  <a:lnTo>
                    <a:pt x="1562100" y="228600"/>
                  </a:lnTo>
                  <a:lnTo>
                    <a:pt x="1680210" y="339090"/>
                  </a:lnTo>
                  <a:lnTo>
                    <a:pt x="0" y="106680"/>
                  </a:lnTo>
                  <a:close/>
                </a:path>
              </a:pathLst>
            </a:custGeom>
            <a:pattFill prst="narVert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円/楕円 1"/>
            <p:cNvSpPr/>
            <p:nvPr/>
          </p:nvSpPr>
          <p:spPr>
            <a:xfrm>
              <a:off x="4412298" y="2634814"/>
              <a:ext cx="4789174" cy="683420"/>
            </a:xfrm>
            <a:custGeom>
              <a:avLst/>
              <a:gdLst>
                <a:gd name="connsiteX0" fmla="*/ 0 w 4789016"/>
                <a:gd name="connsiteY0" fmla="*/ 341710 h 683419"/>
                <a:gd name="connsiteX1" fmla="*/ 2394508 w 4789016"/>
                <a:gd name="connsiteY1" fmla="*/ 0 h 683419"/>
                <a:gd name="connsiteX2" fmla="*/ 4789016 w 4789016"/>
                <a:gd name="connsiteY2" fmla="*/ 341710 h 683419"/>
                <a:gd name="connsiteX3" fmla="*/ 2394508 w 4789016"/>
                <a:gd name="connsiteY3" fmla="*/ 683420 h 683419"/>
                <a:gd name="connsiteX4" fmla="*/ 0 w 4789016"/>
                <a:gd name="connsiteY4" fmla="*/ 341710 h 683419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174" h="683420">
                  <a:moveTo>
                    <a:pt x="158" y="341710"/>
                  </a:moveTo>
                  <a:cubicBezTo>
                    <a:pt x="-15082" y="259669"/>
                    <a:pt x="1072216" y="0"/>
                    <a:pt x="2394666" y="0"/>
                  </a:cubicBezTo>
                  <a:cubicBezTo>
                    <a:pt x="3717116" y="0"/>
                    <a:pt x="4789174" y="229189"/>
                    <a:pt x="4789174" y="341710"/>
                  </a:cubicBezTo>
                  <a:cubicBezTo>
                    <a:pt x="4789174" y="454231"/>
                    <a:pt x="3717116" y="683420"/>
                    <a:pt x="2394666" y="683420"/>
                  </a:cubicBezTo>
                  <a:cubicBezTo>
                    <a:pt x="1072216" y="683420"/>
                    <a:pt x="15398" y="423751"/>
                    <a:pt x="158" y="341710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円/楕円 1"/>
            <p:cNvSpPr/>
            <p:nvPr/>
          </p:nvSpPr>
          <p:spPr>
            <a:xfrm>
              <a:off x="4412455" y="2798644"/>
              <a:ext cx="4789017" cy="542450"/>
            </a:xfrm>
            <a:custGeom>
              <a:avLst/>
              <a:gdLst>
                <a:gd name="connsiteX0" fmla="*/ 0 w 4789016"/>
                <a:gd name="connsiteY0" fmla="*/ 341710 h 683419"/>
                <a:gd name="connsiteX1" fmla="*/ 2394508 w 4789016"/>
                <a:gd name="connsiteY1" fmla="*/ 0 h 683419"/>
                <a:gd name="connsiteX2" fmla="*/ 4789016 w 4789016"/>
                <a:gd name="connsiteY2" fmla="*/ 341710 h 683419"/>
                <a:gd name="connsiteX3" fmla="*/ 2394508 w 4789016"/>
                <a:gd name="connsiteY3" fmla="*/ 683420 h 683419"/>
                <a:gd name="connsiteX4" fmla="*/ 0 w 4789016"/>
                <a:gd name="connsiteY4" fmla="*/ 341710 h 683419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 w 4789017"/>
                <a:gd name="connsiteY0" fmla="*/ 177880 h 519590"/>
                <a:gd name="connsiteX1" fmla="*/ 2390699 w 4789017"/>
                <a:gd name="connsiteY1" fmla="*/ 0 h 519590"/>
                <a:gd name="connsiteX2" fmla="*/ 4789017 w 4789017"/>
                <a:gd name="connsiteY2" fmla="*/ 177880 h 519590"/>
                <a:gd name="connsiteX3" fmla="*/ 2394509 w 4789017"/>
                <a:gd name="connsiteY3" fmla="*/ 519590 h 519590"/>
                <a:gd name="connsiteX4" fmla="*/ 1 w 4789017"/>
                <a:gd name="connsiteY4" fmla="*/ 177880 h 519590"/>
                <a:gd name="connsiteX0" fmla="*/ 1 w 4789017"/>
                <a:gd name="connsiteY0" fmla="*/ 177880 h 542450"/>
                <a:gd name="connsiteX1" fmla="*/ 2390699 w 4789017"/>
                <a:gd name="connsiteY1" fmla="*/ 0 h 542450"/>
                <a:gd name="connsiteX2" fmla="*/ 4789017 w 4789017"/>
                <a:gd name="connsiteY2" fmla="*/ 177880 h 542450"/>
                <a:gd name="connsiteX3" fmla="*/ 2394509 w 4789017"/>
                <a:gd name="connsiteY3" fmla="*/ 542450 h 542450"/>
                <a:gd name="connsiteX4" fmla="*/ 1 w 4789017"/>
                <a:gd name="connsiteY4" fmla="*/ 177880 h 54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017" h="542450">
                  <a:moveTo>
                    <a:pt x="1" y="177880"/>
                  </a:moveTo>
                  <a:cubicBezTo>
                    <a:pt x="-634" y="87472"/>
                    <a:pt x="1068249" y="0"/>
                    <a:pt x="2390699" y="0"/>
                  </a:cubicBezTo>
                  <a:cubicBezTo>
                    <a:pt x="3713149" y="0"/>
                    <a:pt x="4788382" y="87472"/>
                    <a:pt x="4789017" y="177880"/>
                  </a:cubicBezTo>
                  <a:cubicBezTo>
                    <a:pt x="4789652" y="268288"/>
                    <a:pt x="3716959" y="542450"/>
                    <a:pt x="2394509" y="542450"/>
                  </a:cubicBezTo>
                  <a:cubicBezTo>
                    <a:pt x="1072059" y="542450"/>
                    <a:pt x="636" y="268288"/>
                    <a:pt x="1" y="17788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tint val="66000"/>
                    <a:satMod val="160000"/>
                  </a:schemeClr>
                </a:gs>
                <a:gs pos="50000">
                  <a:schemeClr val="bg1">
                    <a:lumMod val="50000"/>
                    <a:tint val="44500"/>
                    <a:satMod val="160000"/>
                  </a:schemeClr>
                </a:gs>
                <a:gs pos="100000">
                  <a:schemeClr val="bg1">
                    <a:lumMod val="50000"/>
                    <a:tint val="23500"/>
                    <a:satMod val="160000"/>
                  </a:schemeClr>
                </a:gs>
              </a:gsLst>
              <a:lin ang="135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円/楕円 1"/>
            <p:cNvSpPr/>
            <p:nvPr/>
          </p:nvSpPr>
          <p:spPr>
            <a:xfrm>
              <a:off x="4916997" y="2864125"/>
              <a:ext cx="4068452" cy="148593"/>
            </a:xfrm>
            <a:custGeom>
              <a:avLst/>
              <a:gdLst>
                <a:gd name="connsiteX0" fmla="*/ 0 w 4789016"/>
                <a:gd name="connsiteY0" fmla="*/ 341710 h 683419"/>
                <a:gd name="connsiteX1" fmla="*/ 2394508 w 4789016"/>
                <a:gd name="connsiteY1" fmla="*/ 0 h 683419"/>
                <a:gd name="connsiteX2" fmla="*/ 4789016 w 4789016"/>
                <a:gd name="connsiteY2" fmla="*/ 341710 h 683419"/>
                <a:gd name="connsiteX3" fmla="*/ 2394508 w 4789016"/>
                <a:gd name="connsiteY3" fmla="*/ 683420 h 683419"/>
                <a:gd name="connsiteX4" fmla="*/ 0 w 4789016"/>
                <a:gd name="connsiteY4" fmla="*/ 341710 h 683419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 w 4789017"/>
                <a:gd name="connsiteY0" fmla="*/ 177880 h 519590"/>
                <a:gd name="connsiteX1" fmla="*/ 2390699 w 4789017"/>
                <a:gd name="connsiteY1" fmla="*/ 0 h 519590"/>
                <a:gd name="connsiteX2" fmla="*/ 4789017 w 4789017"/>
                <a:gd name="connsiteY2" fmla="*/ 177880 h 519590"/>
                <a:gd name="connsiteX3" fmla="*/ 2394509 w 4789017"/>
                <a:gd name="connsiteY3" fmla="*/ 519590 h 519590"/>
                <a:gd name="connsiteX4" fmla="*/ 1 w 4789017"/>
                <a:gd name="connsiteY4" fmla="*/ 177880 h 519590"/>
                <a:gd name="connsiteX0" fmla="*/ 1 w 4789017"/>
                <a:gd name="connsiteY0" fmla="*/ 337751 h 679461"/>
                <a:gd name="connsiteX1" fmla="*/ 2399669 w 4789017"/>
                <a:gd name="connsiteY1" fmla="*/ 0 h 679461"/>
                <a:gd name="connsiteX2" fmla="*/ 4789017 w 4789017"/>
                <a:gd name="connsiteY2" fmla="*/ 337751 h 679461"/>
                <a:gd name="connsiteX3" fmla="*/ 2394509 w 4789017"/>
                <a:gd name="connsiteY3" fmla="*/ 679461 h 679461"/>
                <a:gd name="connsiteX4" fmla="*/ 1 w 4789017"/>
                <a:gd name="connsiteY4" fmla="*/ 337751 h 679461"/>
                <a:gd name="connsiteX0" fmla="*/ 1 w 4789017"/>
                <a:gd name="connsiteY0" fmla="*/ 337751 h 519590"/>
                <a:gd name="connsiteX1" fmla="*/ 2399669 w 4789017"/>
                <a:gd name="connsiteY1" fmla="*/ 0 h 519590"/>
                <a:gd name="connsiteX2" fmla="*/ 4789017 w 4789017"/>
                <a:gd name="connsiteY2" fmla="*/ 337751 h 519590"/>
                <a:gd name="connsiteX3" fmla="*/ 2394510 w 4789017"/>
                <a:gd name="connsiteY3" fmla="*/ 519590 h 519590"/>
                <a:gd name="connsiteX4" fmla="*/ 1 w 4789017"/>
                <a:gd name="connsiteY4" fmla="*/ 337751 h 519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017" h="519590">
                  <a:moveTo>
                    <a:pt x="1" y="337751"/>
                  </a:moveTo>
                  <a:cubicBezTo>
                    <a:pt x="861" y="251153"/>
                    <a:pt x="1077219" y="0"/>
                    <a:pt x="2399669" y="0"/>
                  </a:cubicBezTo>
                  <a:cubicBezTo>
                    <a:pt x="3722119" y="0"/>
                    <a:pt x="4789877" y="251153"/>
                    <a:pt x="4789017" y="337751"/>
                  </a:cubicBezTo>
                  <a:cubicBezTo>
                    <a:pt x="4788157" y="424349"/>
                    <a:pt x="3716960" y="519590"/>
                    <a:pt x="2394510" y="519590"/>
                  </a:cubicBezTo>
                  <a:cubicBezTo>
                    <a:pt x="1072060" y="519590"/>
                    <a:pt x="-859" y="424349"/>
                    <a:pt x="1" y="3377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円/楕円 80"/>
            <p:cNvSpPr/>
            <p:nvPr/>
          </p:nvSpPr>
          <p:spPr>
            <a:xfrm>
              <a:off x="4808984" y="2842415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円/楕円 81"/>
            <p:cNvSpPr/>
            <p:nvPr/>
          </p:nvSpPr>
          <p:spPr>
            <a:xfrm>
              <a:off x="4849180" y="2882611"/>
              <a:ext cx="135632" cy="1356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二等辺三角形 4"/>
            <p:cNvSpPr/>
            <p:nvPr/>
          </p:nvSpPr>
          <p:spPr>
            <a:xfrm rot="16200000">
              <a:off x="5388535" y="2854977"/>
              <a:ext cx="236107" cy="458356"/>
            </a:xfrm>
            <a:custGeom>
              <a:avLst/>
              <a:gdLst>
                <a:gd name="connsiteX0" fmla="*/ 0 w 360040"/>
                <a:gd name="connsiteY0" fmla="*/ 503238 h 503238"/>
                <a:gd name="connsiteX1" fmla="*/ 180020 w 360040"/>
                <a:gd name="connsiteY1" fmla="*/ 0 h 503238"/>
                <a:gd name="connsiteX2" fmla="*/ 360040 w 360040"/>
                <a:gd name="connsiteY2" fmla="*/ 503238 h 503238"/>
                <a:gd name="connsiteX3" fmla="*/ 0 w 360040"/>
                <a:gd name="connsiteY3" fmla="*/ 503238 h 503238"/>
                <a:gd name="connsiteX0" fmla="*/ 0 w 360040"/>
                <a:gd name="connsiteY0" fmla="*/ 503238 h 528638"/>
                <a:gd name="connsiteX1" fmla="*/ 180020 w 360040"/>
                <a:gd name="connsiteY1" fmla="*/ 0 h 528638"/>
                <a:gd name="connsiteX2" fmla="*/ 360040 w 360040"/>
                <a:gd name="connsiteY2" fmla="*/ 503238 h 528638"/>
                <a:gd name="connsiteX3" fmla="*/ 0 w 360040"/>
                <a:gd name="connsiteY3" fmla="*/ 503238 h 528638"/>
                <a:gd name="connsiteX0" fmla="*/ 5143 w 365183"/>
                <a:gd name="connsiteY0" fmla="*/ 503238 h 528638"/>
                <a:gd name="connsiteX1" fmla="*/ 185163 w 365183"/>
                <a:gd name="connsiteY1" fmla="*/ 0 h 528638"/>
                <a:gd name="connsiteX2" fmla="*/ 365183 w 365183"/>
                <a:gd name="connsiteY2" fmla="*/ 503238 h 528638"/>
                <a:gd name="connsiteX3" fmla="*/ 5143 w 365183"/>
                <a:gd name="connsiteY3" fmla="*/ 503238 h 528638"/>
                <a:gd name="connsiteX0" fmla="*/ 5143 w 365183"/>
                <a:gd name="connsiteY0" fmla="*/ 503238 h 503238"/>
                <a:gd name="connsiteX1" fmla="*/ 185163 w 365183"/>
                <a:gd name="connsiteY1" fmla="*/ 0 h 503238"/>
                <a:gd name="connsiteX2" fmla="*/ 365183 w 365183"/>
                <a:gd name="connsiteY2" fmla="*/ 503238 h 503238"/>
                <a:gd name="connsiteX3" fmla="*/ 5143 w 365183"/>
                <a:gd name="connsiteY3" fmla="*/ 503238 h 503238"/>
                <a:gd name="connsiteX0" fmla="*/ 5143 w 375522"/>
                <a:gd name="connsiteY0" fmla="*/ 503238 h 503238"/>
                <a:gd name="connsiteX1" fmla="*/ 185163 w 375522"/>
                <a:gd name="connsiteY1" fmla="*/ 0 h 503238"/>
                <a:gd name="connsiteX2" fmla="*/ 365183 w 375522"/>
                <a:gd name="connsiteY2" fmla="*/ 503238 h 503238"/>
                <a:gd name="connsiteX3" fmla="*/ 5143 w 375522"/>
                <a:gd name="connsiteY3" fmla="*/ 503238 h 503238"/>
                <a:gd name="connsiteX0" fmla="*/ 5143 w 376660"/>
                <a:gd name="connsiteY0" fmla="*/ 503238 h 503238"/>
                <a:gd name="connsiteX1" fmla="*/ 185163 w 376660"/>
                <a:gd name="connsiteY1" fmla="*/ 0 h 503238"/>
                <a:gd name="connsiteX2" fmla="*/ 365183 w 376660"/>
                <a:gd name="connsiteY2" fmla="*/ 503238 h 503238"/>
                <a:gd name="connsiteX3" fmla="*/ 5143 w 376660"/>
                <a:gd name="connsiteY3" fmla="*/ 503238 h 503238"/>
                <a:gd name="connsiteX0" fmla="*/ 5839 w 377356"/>
                <a:gd name="connsiteY0" fmla="*/ 503238 h 503238"/>
                <a:gd name="connsiteX1" fmla="*/ 185859 w 377356"/>
                <a:gd name="connsiteY1" fmla="*/ 0 h 503238"/>
                <a:gd name="connsiteX2" fmla="*/ 365879 w 377356"/>
                <a:gd name="connsiteY2" fmla="*/ 503238 h 503238"/>
                <a:gd name="connsiteX3" fmla="*/ 5839 w 377356"/>
                <a:gd name="connsiteY3" fmla="*/ 503238 h 503238"/>
                <a:gd name="connsiteX0" fmla="*/ 10274 w 381791"/>
                <a:gd name="connsiteY0" fmla="*/ 503238 h 503238"/>
                <a:gd name="connsiteX1" fmla="*/ 190294 w 381791"/>
                <a:gd name="connsiteY1" fmla="*/ 0 h 503238"/>
                <a:gd name="connsiteX2" fmla="*/ 370314 w 381791"/>
                <a:gd name="connsiteY2" fmla="*/ 503238 h 503238"/>
                <a:gd name="connsiteX3" fmla="*/ 10274 w 381791"/>
                <a:gd name="connsiteY3" fmla="*/ 503238 h 503238"/>
                <a:gd name="connsiteX0" fmla="*/ 5149 w 564427"/>
                <a:gd name="connsiteY0" fmla="*/ 893780 h 899473"/>
                <a:gd name="connsiteX1" fmla="*/ 372930 w 564427"/>
                <a:gd name="connsiteY1" fmla="*/ 0 h 899473"/>
                <a:gd name="connsiteX2" fmla="*/ 552950 w 564427"/>
                <a:gd name="connsiteY2" fmla="*/ 503238 h 899473"/>
                <a:gd name="connsiteX3" fmla="*/ 5149 w 564427"/>
                <a:gd name="connsiteY3" fmla="*/ 893780 h 899473"/>
                <a:gd name="connsiteX0" fmla="*/ 5149 w 465425"/>
                <a:gd name="connsiteY0" fmla="*/ 893780 h 903530"/>
                <a:gd name="connsiteX1" fmla="*/ 372930 w 465425"/>
                <a:gd name="connsiteY1" fmla="*/ 0 h 903530"/>
                <a:gd name="connsiteX2" fmla="*/ 440294 w 465425"/>
                <a:gd name="connsiteY2" fmla="*/ 683488 h 903530"/>
                <a:gd name="connsiteX3" fmla="*/ 5149 w 465425"/>
                <a:gd name="connsiteY3" fmla="*/ 893780 h 90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5425" h="903530">
                  <a:moveTo>
                    <a:pt x="5149" y="893780"/>
                  </a:moveTo>
                  <a:cubicBezTo>
                    <a:pt x="-45334" y="821284"/>
                    <a:pt x="290063" y="114406"/>
                    <a:pt x="372930" y="0"/>
                  </a:cubicBezTo>
                  <a:cubicBezTo>
                    <a:pt x="455797" y="106786"/>
                    <a:pt x="494587" y="630042"/>
                    <a:pt x="440294" y="683488"/>
                  </a:cubicBezTo>
                  <a:cubicBezTo>
                    <a:pt x="381241" y="740638"/>
                    <a:pt x="48962" y="950930"/>
                    <a:pt x="5149" y="893780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" name="月 83"/>
            <p:cNvSpPr/>
            <p:nvPr/>
          </p:nvSpPr>
          <p:spPr>
            <a:xfrm rot="10800000">
              <a:off x="5223594" y="2864124"/>
              <a:ext cx="107635" cy="268903"/>
            </a:xfrm>
            <a:prstGeom prst="moon">
              <a:avLst>
                <a:gd name="adj" fmla="val 71239"/>
              </a:avLst>
            </a:prstGeom>
            <a:solidFill>
              <a:srgbClr val="FF7C8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円/楕円 84"/>
            <p:cNvSpPr/>
            <p:nvPr/>
          </p:nvSpPr>
          <p:spPr>
            <a:xfrm>
              <a:off x="4913124" y="2896340"/>
              <a:ext cx="67816" cy="678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6" name="グループ化 85"/>
          <p:cNvGrpSpPr/>
          <p:nvPr/>
        </p:nvGrpSpPr>
        <p:grpSpPr>
          <a:xfrm>
            <a:off x="2229785" y="1339367"/>
            <a:ext cx="1832695" cy="376300"/>
            <a:chOff x="4412298" y="2428237"/>
            <a:chExt cx="5265241" cy="1081091"/>
          </a:xfrm>
        </p:grpSpPr>
        <p:sp>
          <p:nvSpPr>
            <p:cNvPr id="87" name="フリーフォーム 86"/>
            <p:cNvSpPr/>
            <p:nvPr/>
          </p:nvSpPr>
          <p:spPr>
            <a:xfrm>
              <a:off x="7461504" y="3054096"/>
              <a:ext cx="1511808" cy="341376"/>
            </a:xfrm>
            <a:custGeom>
              <a:avLst/>
              <a:gdLst>
                <a:gd name="connsiteX0" fmla="*/ 0 w 1511808"/>
                <a:gd name="connsiteY0" fmla="*/ 188976 h 341376"/>
                <a:gd name="connsiteX1" fmla="*/ 737616 w 1511808"/>
                <a:gd name="connsiteY1" fmla="*/ 341376 h 341376"/>
                <a:gd name="connsiteX2" fmla="*/ 1511808 w 1511808"/>
                <a:gd name="connsiteY2" fmla="*/ 0 h 341376"/>
                <a:gd name="connsiteX3" fmla="*/ 0 w 1511808"/>
                <a:gd name="connsiteY3" fmla="*/ 188976 h 34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1808" h="341376">
                  <a:moveTo>
                    <a:pt x="0" y="188976"/>
                  </a:moveTo>
                  <a:lnTo>
                    <a:pt x="737616" y="341376"/>
                  </a:lnTo>
                  <a:lnTo>
                    <a:pt x="1511808" y="0"/>
                  </a:lnTo>
                  <a:lnTo>
                    <a:pt x="0" y="188976"/>
                  </a:lnTo>
                  <a:close/>
                </a:path>
              </a:pathLst>
            </a:custGeom>
            <a:pattFill prst="narVert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円/楕円 6"/>
            <p:cNvSpPr/>
            <p:nvPr/>
          </p:nvSpPr>
          <p:spPr>
            <a:xfrm>
              <a:off x="8985449" y="2428237"/>
              <a:ext cx="692090" cy="1081091"/>
            </a:xfrm>
            <a:custGeom>
              <a:avLst/>
              <a:gdLst>
                <a:gd name="connsiteX0" fmla="*/ 0 w 288032"/>
                <a:gd name="connsiteY0" fmla="*/ 540544 h 1081088"/>
                <a:gd name="connsiteX1" fmla="*/ 144016 w 288032"/>
                <a:gd name="connsiteY1" fmla="*/ 0 h 1081088"/>
                <a:gd name="connsiteX2" fmla="*/ 288032 w 288032"/>
                <a:gd name="connsiteY2" fmla="*/ 540544 h 1081088"/>
                <a:gd name="connsiteX3" fmla="*/ 144016 w 288032"/>
                <a:gd name="connsiteY3" fmla="*/ 1081088 h 1081088"/>
                <a:gd name="connsiteX4" fmla="*/ 0 w 288032"/>
                <a:gd name="connsiteY4" fmla="*/ 540544 h 1081088"/>
                <a:gd name="connsiteX0" fmla="*/ 0 w 831592"/>
                <a:gd name="connsiteY0" fmla="*/ 555803 h 1081127"/>
                <a:gd name="connsiteX1" fmla="*/ 687576 w 831592"/>
                <a:gd name="connsiteY1" fmla="*/ 19 h 1081127"/>
                <a:gd name="connsiteX2" fmla="*/ 831592 w 831592"/>
                <a:gd name="connsiteY2" fmla="*/ 540563 h 1081127"/>
                <a:gd name="connsiteX3" fmla="*/ 687576 w 831592"/>
                <a:gd name="connsiteY3" fmla="*/ 1081107 h 1081127"/>
                <a:gd name="connsiteX4" fmla="*/ 0 w 831592"/>
                <a:gd name="connsiteY4" fmla="*/ 555803 h 1081127"/>
                <a:gd name="connsiteX0" fmla="*/ 0 w 692012"/>
                <a:gd name="connsiteY0" fmla="*/ 555787 h 1081093"/>
                <a:gd name="connsiteX1" fmla="*/ 687576 w 692012"/>
                <a:gd name="connsiteY1" fmla="*/ 3 h 1081093"/>
                <a:gd name="connsiteX2" fmla="*/ 313432 w 692012"/>
                <a:gd name="connsiteY2" fmla="*/ 560867 h 1081093"/>
                <a:gd name="connsiteX3" fmla="*/ 687576 w 692012"/>
                <a:gd name="connsiteY3" fmla="*/ 1081091 h 1081093"/>
                <a:gd name="connsiteX4" fmla="*/ 0 w 692012"/>
                <a:gd name="connsiteY4" fmla="*/ 555787 h 1081093"/>
                <a:gd name="connsiteX0" fmla="*/ 0 w 692060"/>
                <a:gd name="connsiteY0" fmla="*/ 555787 h 1081092"/>
                <a:gd name="connsiteX1" fmla="*/ 687576 w 692060"/>
                <a:gd name="connsiteY1" fmla="*/ 3 h 1081092"/>
                <a:gd name="connsiteX2" fmla="*/ 313432 w 692060"/>
                <a:gd name="connsiteY2" fmla="*/ 560867 h 1081092"/>
                <a:gd name="connsiteX3" fmla="*/ 687576 w 692060"/>
                <a:gd name="connsiteY3" fmla="*/ 1081091 h 1081092"/>
                <a:gd name="connsiteX4" fmla="*/ 0 w 692060"/>
                <a:gd name="connsiteY4" fmla="*/ 555787 h 1081092"/>
                <a:gd name="connsiteX0" fmla="*/ 30 w 692090"/>
                <a:gd name="connsiteY0" fmla="*/ 555786 h 1081091"/>
                <a:gd name="connsiteX1" fmla="*/ 687606 w 692090"/>
                <a:gd name="connsiteY1" fmla="*/ 2 h 1081091"/>
                <a:gd name="connsiteX2" fmla="*/ 313462 w 692090"/>
                <a:gd name="connsiteY2" fmla="*/ 560866 h 1081091"/>
                <a:gd name="connsiteX3" fmla="*/ 687606 w 692090"/>
                <a:gd name="connsiteY3" fmla="*/ 1081090 h 1081091"/>
                <a:gd name="connsiteX4" fmla="*/ 30 w 692090"/>
                <a:gd name="connsiteY4" fmla="*/ 555786 h 108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090" h="1081091">
                  <a:moveTo>
                    <a:pt x="30" y="555786"/>
                  </a:moveTo>
                  <a:cubicBezTo>
                    <a:pt x="-5050" y="379172"/>
                    <a:pt x="635367" y="-845"/>
                    <a:pt x="687606" y="2"/>
                  </a:cubicBezTo>
                  <a:cubicBezTo>
                    <a:pt x="739845" y="849"/>
                    <a:pt x="318542" y="470612"/>
                    <a:pt x="313462" y="560866"/>
                  </a:cubicBezTo>
                  <a:cubicBezTo>
                    <a:pt x="308382" y="651120"/>
                    <a:pt x="739845" y="1081937"/>
                    <a:pt x="687606" y="1081090"/>
                  </a:cubicBezTo>
                  <a:cubicBezTo>
                    <a:pt x="635367" y="1080243"/>
                    <a:pt x="5110" y="732400"/>
                    <a:pt x="30" y="555786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 88"/>
            <p:cNvSpPr/>
            <p:nvPr/>
          </p:nvSpPr>
          <p:spPr>
            <a:xfrm>
              <a:off x="7399020" y="2579370"/>
              <a:ext cx="1680210" cy="339090"/>
            </a:xfrm>
            <a:custGeom>
              <a:avLst/>
              <a:gdLst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74420 w 1680210"/>
                <a:gd name="connsiteY5" fmla="*/ 99060 h 323850"/>
                <a:gd name="connsiteX6" fmla="*/ 1173480 w 1680210"/>
                <a:gd name="connsiteY6" fmla="*/ 201930 h 323850"/>
                <a:gd name="connsiteX7" fmla="*/ 1325880 w 1680210"/>
                <a:gd name="connsiteY7" fmla="*/ 144780 h 323850"/>
                <a:gd name="connsiteX8" fmla="*/ 1436370 w 1680210"/>
                <a:gd name="connsiteY8" fmla="*/ 243840 h 323850"/>
                <a:gd name="connsiteX9" fmla="*/ 1554480 w 1680210"/>
                <a:gd name="connsiteY9" fmla="*/ 18669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89660 w 1680210"/>
                <a:gd name="connsiteY5" fmla="*/ 110490 h 323850"/>
                <a:gd name="connsiteX6" fmla="*/ 1173480 w 1680210"/>
                <a:gd name="connsiteY6" fmla="*/ 201930 h 323850"/>
                <a:gd name="connsiteX7" fmla="*/ 1325880 w 1680210"/>
                <a:gd name="connsiteY7" fmla="*/ 144780 h 323850"/>
                <a:gd name="connsiteX8" fmla="*/ 1436370 w 1680210"/>
                <a:gd name="connsiteY8" fmla="*/ 243840 h 323850"/>
                <a:gd name="connsiteX9" fmla="*/ 1554480 w 1680210"/>
                <a:gd name="connsiteY9" fmla="*/ 18669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89660 w 1680210"/>
                <a:gd name="connsiteY5" fmla="*/ 110490 h 323850"/>
                <a:gd name="connsiteX6" fmla="*/ 1173480 w 1680210"/>
                <a:gd name="connsiteY6" fmla="*/ 201930 h 323850"/>
                <a:gd name="connsiteX7" fmla="*/ 1337310 w 1680210"/>
                <a:gd name="connsiteY7" fmla="*/ 152400 h 323850"/>
                <a:gd name="connsiteX8" fmla="*/ 1436370 w 1680210"/>
                <a:gd name="connsiteY8" fmla="*/ 243840 h 323850"/>
                <a:gd name="connsiteX9" fmla="*/ 1554480 w 1680210"/>
                <a:gd name="connsiteY9" fmla="*/ 18669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89660 w 1680210"/>
                <a:gd name="connsiteY5" fmla="*/ 110490 h 323850"/>
                <a:gd name="connsiteX6" fmla="*/ 1173480 w 1680210"/>
                <a:gd name="connsiteY6" fmla="*/ 201930 h 323850"/>
                <a:gd name="connsiteX7" fmla="*/ 1337310 w 1680210"/>
                <a:gd name="connsiteY7" fmla="*/ 152400 h 323850"/>
                <a:gd name="connsiteX8" fmla="*/ 1436370 w 1680210"/>
                <a:gd name="connsiteY8" fmla="*/ 243840 h 323850"/>
                <a:gd name="connsiteX9" fmla="*/ 1562100 w 1680210"/>
                <a:gd name="connsiteY9" fmla="*/ 21336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106680 h 339090"/>
                <a:gd name="connsiteX1" fmla="*/ 426720 w 1680210"/>
                <a:gd name="connsiteY1" fmla="*/ 0 h 339090"/>
                <a:gd name="connsiteX2" fmla="*/ 685800 w 1680210"/>
                <a:gd name="connsiteY2" fmla="*/ 163830 h 339090"/>
                <a:gd name="connsiteX3" fmla="*/ 842010 w 1680210"/>
                <a:gd name="connsiteY3" fmla="*/ 83820 h 339090"/>
                <a:gd name="connsiteX4" fmla="*/ 956310 w 1680210"/>
                <a:gd name="connsiteY4" fmla="*/ 186690 h 339090"/>
                <a:gd name="connsiteX5" fmla="*/ 1089660 w 1680210"/>
                <a:gd name="connsiteY5" fmla="*/ 125730 h 339090"/>
                <a:gd name="connsiteX6" fmla="*/ 1173480 w 1680210"/>
                <a:gd name="connsiteY6" fmla="*/ 217170 h 339090"/>
                <a:gd name="connsiteX7" fmla="*/ 1337310 w 1680210"/>
                <a:gd name="connsiteY7" fmla="*/ 167640 h 339090"/>
                <a:gd name="connsiteX8" fmla="*/ 1436370 w 1680210"/>
                <a:gd name="connsiteY8" fmla="*/ 259080 h 339090"/>
                <a:gd name="connsiteX9" fmla="*/ 1562100 w 1680210"/>
                <a:gd name="connsiteY9" fmla="*/ 228600 h 339090"/>
                <a:gd name="connsiteX10" fmla="*/ 1680210 w 1680210"/>
                <a:gd name="connsiteY10" fmla="*/ 339090 h 339090"/>
                <a:gd name="connsiteX11" fmla="*/ 0 w 1680210"/>
                <a:gd name="connsiteY11" fmla="*/ 106680 h 339090"/>
                <a:gd name="connsiteX0" fmla="*/ 0 w 1680210"/>
                <a:gd name="connsiteY0" fmla="*/ 106680 h 339090"/>
                <a:gd name="connsiteX1" fmla="*/ 426720 w 1680210"/>
                <a:gd name="connsiteY1" fmla="*/ 0 h 339090"/>
                <a:gd name="connsiteX2" fmla="*/ 685800 w 1680210"/>
                <a:gd name="connsiteY2" fmla="*/ 140970 h 339090"/>
                <a:gd name="connsiteX3" fmla="*/ 842010 w 1680210"/>
                <a:gd name="connsiteY3" fmla="*/ 83820 h 339090"/>
                <a:gd name="connsiteX4" fmla="*/ 956310 w 1680210"/>
                <a:gd name="connsiteY4" fmla="*/ 186690 h 339090"/>
                <a:gd name="connsiteX5" fmla="*/ 1089660 w 1680210"/>
                <a:gd name="connsiteY5" fmla="*/ 125730 h 339090"/>
                <a:gd name="connsiteX6" fmla="*/ 1173480 w 1680210"/>
                <a:gd name="connsiteY6" fmla="*/ 217170 h 339090"/>
                <a:gd name="connsiteX7" fmla="*/ 1337310 w 1680210"/>
                <a:gd name="connsiteY7" fmla="*/ 167640 h 339090"/>
                <a:gd name="connsiteX8" fmla="*/ 1436370 w 1680210"/>
                <a:gd name="connsiteY8" fmla="*/ 259080 h 339090"/>
                <a:gd name="connsiteX9" fmla="*/ 1562100 w 1680210"/>
                <a:gd name="connsiteY9" fmla="*/ 228600 h 339090"/>
                <a:gd name="connsiteX10" fmla="*/ 1680210 w 1680210"/>
                <a:gd name="connsiteY10" fmla="*/ 339090 h 339090"/>
                <a:gd name="connsiteX11" fmla="*/ 0 w 1680210"/>
                <a:gd name="connsiteY11" fmla="*/ 106680 h 339090"/>
                <a:gd name="connsiteX0" fmla="*/ 0 w 1680210"/>
                <a:gd name="connsiteY0" fmla="*/ 106680 h 339090"/>
                <a:gd name="connsiteX1" fmla="*/ 426720 w 1680210"/>
                <a:gd name="connsiteY1" fmla="*/ 0 h 339090"/>
                <a:gd name="connsiteX2" fmla="*/ 685800 w 1680210"/>
                <a:gd name="connsiteY2" fmla="*/ 140970 h 339090"/>
                <a:gd name="connsiteX3" fmla="*/ 842010 w 1680210"/>
                <a:gd name="connsiteY3" fmla="*/ 72390 h 339090"/>
                <a:gd name="connsiteX4" fmla="*/ 956310 w 1680210"/>
                <a:gd name="connsiteY4" fmla="*/ 186690 h 339090"/>
                <a:gd name="connsiteX5" fmla="*/ 1089660 w 1680210"/>
                <a:gd name="connsiteY5" fmla="*/ 125730 h 339090"/>
                <a:gd name="connsiteX6" fmla="*/ 1173480 w 1680210"/>
                <a:gd name="connsiteY6" fmla="*/ 217170 h 339090"/>
                <a:gd name="connsiteX7" fmla="*/ 1337310 w 1680210"/>
                <a:gd name="connsiteY7" fmla="*/ 167640 h 339090"/>
                <a:gd name="connsiteX8" fmla="*/ 1436370 w 1680210"/>
                <a:gd name="connsiteY8" fmla="*/ 259080 h 339090"/>
                <a:gd name="connsiteX9" fmla="*/ 1562100 w 1680210"/>
                <a:gd name="connsiteY9" fmla="*/ 228600 h 339090"/>
                <a:gd name="connsiteX10" fmla="*/ 1680210 w 1680210"/>
                <a:gd name="connsiteY10" fmla="*/ 339090 h 339090"/>
                <a:gd name="connsiteX11" fmla="*/ 0 w 1680210"/>
                <a:gd name="connsiteY11" fmla="*/ 106680 h 339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0210" h="339090">
                  <a:moveTo>
                    <a:pt x="0" y="106680"/>
                  </a:moveTo>
                  <a:lnTo>
                    <a:pt x="426720" y="0"/>
                  </a:lnTo>
                  <a:lnTo>
                    <a:pt x="685800" y="140970"/>
                  </a:lnTo>
                  <a:lnTo>
                    <a:pt x="842010" y="72390"/>
                  </a:lnTo>
                  <a:lnTo>
                    <a:pt x="956310" y="186690"/>
                  </a:lnTo>
                  <a:lnTo>
                    <a:pt x="1089660" y="125730"/>
                  </a:lnTo>
                  <a:lnTo>
                    <a:pt x="1173480" y="217170"/>
                  </a:lnTo>
                  <a:lnTo>
                    <a:pt x="1337310" y="167640"/>
                  </a:lnTo>
                  <a:lnTo>
                    <a:pt x="1436370" y="259080"/>
                  </a:lnTo>
                  <a:lnTo>
                    <a:pt x="1562100" y="228600"/>
                  </a:lnTo>
                  <a:lnTo>
                    <a:pt x="1680210" y="339090"/>
                  </a:lnTo>
                  <a:lnTo>
                    <a:pt x="0" y="106680"/>
                  </a:lnTo>
                  <a:close/>
                </a:path>
              </a:pathLst>
            </a:custGeom>
            <a:pattFill prst="narVert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円/楕円 1"/>
            <p:cNvSpPr/>
            <p:nvPr/>
          </p:nvSpPr>
          <p:spPr>
            <a:xfrm>
              <a:off x="4412298" y="2634814"/>
              <a:ext cx="4789174" cy="683420"/>
            </a:xfrm>
            <a:custGeom>
              <a:avLst/>
              <a:gdLst>
                <a:gd name="connsiteX0" fmla="*/ 0 w 4789016"/>
                <a:gd name="connsiteY0" fmla="*/ 341710 h 683419"/>
                <a:gd name="connsiteX1" fmla="*/ 2394508 w 4789016"/>
                <a:gd name="connsiteY1" fmla="*/ 0 h 683419"/>
                <a:gd name="connsiteX2" fmla="*/ 4789016 w 4789016"/>
                <a:gd name="connsiteY2" fmla="*/ 341710 h 683419"/>
                <a:gd name="connsiteX3" fmla="*/ 2394508 w 4789016"/>
                <a:gd name="connsiteY3" fmla="*/ 683420 h 683419"/>
                <a:gd name="connsiteX4" fmla="*/ 0 w 4789016"/>
                <a:gd name="connsiteY4" fmla="*/ 341710 h 683419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174" h="683420">
                  <a:moveTo>
                    <a:pt x="158" y="341710"/>
                  </a:moveTo>
                  <a:cubicBezTo>
                    <a:pt x="-15082" y="259669"/>
                    <a:pt x="1072216" y="0"/>
                    <a:pt x="2394666" y="0"/>
                  </a:cubicBezTo>
                  <a:cubicBezTo>
                    <a:pt x="3717116" y="0"/>
                    <a:pt x="4789174" y="229189"/>
                    <a:pt x="4789174" y="341710"/>
                  </a:cubicBezTo>
                  <a:cubicBezTo>
                    <a:pt x="4789174" y="454231"/>
                    <a:pt x="3717116" y="683420"/>
                    <a:pt x="2394666" y="683420"/>
                  </a:cubicBezTo>
                  <a:cubicBezTo>
                    <a:pt x="1072216" y="683420"/>
                    <a:pt x="15398" y="423751"/>
                    <a:pt x="158" y="341710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円/楕円 1"/>
            <p:cNvSpPr/>
            <p:nvPr/>
          </p:nvSpPr>
          <p:spPr>
            <a:xfrm>
              <a:off x="4412455" y="2798644"/>
              <a:ext cx="4789017" cy="542450"/>
            </a:xfrm>
            <a:custGeom>
              <a:avLst/>
              <a:gdLst>
                <a:gd name="connsiteX0" fmla="*/ 0 w 4789016"/>
                <a:gd name="connsiteY0" fmla="*/ 341710 h 683419"/>
                <a:gd name="connsiteX1" fmla="*/ 2394508 w 4789016"/>
                <a:gd name="connsiteY1" fmla="*/ 0 h 683419"/>
                <a:gd name="connsiteX2" fmla="*/ 4789016 w 4789016"/>
                <a:gd name="connsiteY2" fmla="*/ 341710 h 683419"/>
                <a:gd name="connsiteX3" fmla="*/ 2394508 w 4789016"/>
                <a:gd name="connsiteY3" fmla="*/ 683420 h 683419"/>
                <a:gd name="connsiteX4" fmla="*/ 0 w 4789016"/>
                <a:gd name="connsiteY4" fmla="*/ 341710 h 683419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 w 4789017"/>
                <a:gd name="connsiteY0" fmla="*/ 177880 h 519590"/>
                <a:gd name="connsiteX1" fmla="*/ 2390699 w 4789017"/>
                <a:gd name="connsiteY1" fmla="*/ 0 h 519590"/>
                <a:gd name="connsiteX2" fmla="*/ 4789017 w 4789017"/>
                <a:gd name="connsiteY2" fmla="*/ 177880 h 519590"/>
                <a:gd name="connsiteX3" fmla="*/ 2394509 w 4789017"/>
                <a:gd name="connsiteY3" fmla="*/ 519590 h 519590"/>
                <a:gd name="connsiteX4" fmla="*/ 1 w 4789017"/>
                <a:gd name="connsiteY4" fmla="*/ 177880 h 519590"/>
                <a:gd name="connsiteX0" fmla="*/ 1 w 4789017"/>
                <a:gd name="connsiteY0" fmla="*/ 177880 h 542450"/>
                <a:gd name="connsiteX1" fmla="*/ 2390699 w 4789017"/>
                <a:gd name="connsiteY1" fmla="*/ 0 h 542450"/>
                <a:gd name="connsiteX2" fmla="*/ 4789017 w 4789017"/>
                <a:gd name="connsiteY2" fmla="*/ 177880 h 542450"/>
                <a:gd name="connsiteX3" fmla="*/ 2394509 w 4789017"/>
                <a:gd name="connsiteY3" fmla="*/ 542450 h 542450"/>
                <a:gd name="connsiteX4" fmla="*/ 1 w 4789017"/>
                <a:gd name="connsiteY4" fmla="*/ 177880 h 54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017" h="542450">
                  <a:moveTo>
                    <a:pt x="1" y="177880"/>
                  </a:moveTo>
                  <a:cubicBezTo>
                    <a:pt x="-634" y="87472"/>
                    <a:pt x="1068249" y="0"/>
                    <a:pt x="2390699" y="0"/>
                  </a:cubicBezTo>
                  <a:cubicBezTo>
                    <a:pt x="3713149" y="0"/>
                    <a:pt x="4788382" y="87472"/>
                    <a:pt x="4789017" y="177880"/>
                  </a:cubicBezTo>
                  <a:cubicBezTo>
                    <a:pt x="4789652" y="268288"/>
                    <a:pt x="3716959" y="542450"/>
                    <a:pt x="2394509" y="542450"/>
                  </a:cubicBezTo>
                  <a:cubicBezTo>
                    <a:pt x="1072059" y="542450"/>
                    <a:pt x="636" y="268288"/>
                    <a:pt x="1" y="17788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tint val="66000"/>
                    <a:satMod val="160000"/>
                  </a:schemeClr>
                </a:gs>
                <a:gs pos="50000">
                  <a:schemeClr val="bg1">
                    <a:lumMod val="50000"/>
                    <a:tint val="44500"/>
                    <a:satMod val="160000"/>
                  </a:schemeClr>
                </a:gs>
                <a:gs pos="100000">
                  <a:schemeClr val="bg1">
                    <a:lumMod val="50000"/>
                    <a:tint val="23500"/>
                    <a:satMod val="160000"/>
                  </a:schemeClr>
                </a:gs>
              </a:gsLst>
              <a:lin ang="135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円/楕円 1"/>
            <p:cNvSpPr/>
            <p:nvPr/>
          </p:nvSpPr>
          <p:spPr>
            <a:xfrm>
              <a:off x="4916997" y="2864125"/>
              <a:ext cx="4068452" cy="148593"/>
            </a:xfrm>
            <a:custGeom>
              <a:avLst/>
              <a:gdLst>
                <a:gd name="connsiteX0" fmla="*/ 0 w 4789016"/>
                <a:gd name="connsiteY0" fmla="*/ 341710 h 683419"/>
                <a:gd name="connsiteX1" fmla="*/ 2394508 w 4789016"/>
                <a:gd name="connsiteY1" fmla="*/ 0 h 683419"/>
                <a:gd name="connsiteX2" fmla="*/ 4789016 w 4789016"/>
                <a:gd name="connsiteY2" fmla="*/ 341710 h 683419"/>
                <a:gd name="connsiteX3" fmla="*/ 2394508 w 4789016"/>
                <a:gd name="connsiteY3" fmla="*/ 683420 h 683419"/>
                <a:gd name="connsiteX4" fmla="*/ 0 w 4789016"/>
                <a:gd name="connsiteY4" fmla="*/ 341710 h 683419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 w 4789017"/>
                <a:gd name="connsiteY0" fmla="*/ 177880 h 519590"/>
                <a:gd name="connsiteX1" fmla="*/ 2390699 w 4789017"/>
                <a:gd name="connsiteY1" fmla="*/ 0 h 519590"/>
                <a:gd name="connsiteX2" fmla="*/ 4789017 w 4789017"/>
                <a:gd name="connsiteY2" fmla="*/ 177880 h 519590"/>
                <a:gd name="connsiteX3" fmla="*/ 2394509 w 4789017"/>
                <a:gd name="connsiteY3" fmla="*/ 519590 h 519590"/>
                <a:gd name="connsiteX4" fmla="*/ 1 w 4789017"/>
                <a:gd name="connsiteY4" fmla="*/ 177880 h 519590"/>
                <a:gd name="connsiteX0" fmla="*/ 1 w 4789017"/>
                <a:gd name="connsiteY0" fmla="*/ 337751 h 679461"/>
                <a:gd name="connsiteX1" fmla="*/ 2399669 w 4789017"/>
                <a:gd name="connsiteY1" fmla="*/ 0 h 679461"/>
                <a:gd name="connsiteX2" fmla="*/ 4789017 w 4789017"/>
                <a:gd name="connsiteY2" fmla="*/ 337751 h 679461"/>
                <a:gd name="connsiteX3" fmla="*/ 2394509 w 4789017"/>
                <a:gd name="connsiteY3" fmla="*/ 679461 h 679461"/>
                <a:gd name="connsiteX4" fmla="*/ 1 w 4789017"/>
                <a:gd name="connsiteY4" fmla="*/ 337751 h 679461"/>
                <a:gd name="connsiteX0" fmla="*/ 1 w 4789017"/>
                <a:gd name="connsiteY0" fmla="*/ 337751 h 519590"/>
                <a:gd name="connsiteX1" fmla="*/ 2399669 w 4789017"/>
                <a:gd name="connsiteY1" fmla="*/ 0 h 519590"/>
                <a:gd name="connsiteX2" fmla="*/ 4789017 w 4789017"/>
                <a:gd name="connsiteY2" fmla="*/ 337751 h 519590"/>
                <a:gd name="connsiteX3" fmla="*/ 2394510 w 4789017"/>
                <a:gd name="connsiteY3" fmla="*/ 519590 h 519590"/>
                <a:gd name="connsiteX4" fmla="*/ 1 w 4789017"/>
                <a:gd name="connsiteY4" fmla="*/ 337751 h 519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017" h="519590">
                  <a:moveTo>
                    <a:pt x="1" y="337751"/>
                  </a:moveTo>
                  <a:cubicBezTo>
                    <a:pt x="861" y="251153"/>
                    <a:pt x="1077219" y="0"/>
                    <a:pt x="2399669" y="0"/>
                  </a:cubicBezTo>
                  <a:cubicBezTo>
                    <a:pt x="3722119" y="0"/>
                    <a:pt x="4789877" y="251153"/>
                    <a:pt x="4789017" y="337751"/>
                  </a:cubicBezTo>
                  <a:cubicBezTo>
                    <a:pt x="4788157" y="424349"/>
                    <a:pt x="3716960" y="519590"/>
                    <a:pt x="2394510" y="519590"/>
                  </a:cubicBezTo>
                  <a:cubicBezTo>
                    <a:pt x="1072060" y="519590"/>
                    <a:pt x="-859" y="424349"/>
                    <a:pt x="1" y="3377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円/楕円 92"/>
            <p:cNvSpPr/>
            <p:nvPr/>
          </p:nvSpPr>
          <p:spPr>
            <a:xfrm>
              <a:off x="4808984" y="2842415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円/楕円 93"/>
            <p:cNvSpPr/>
            <p:nvPr/>
          </p:nvSpPr>
          <p:spPr>
            <a:xfrm>
              <a:off x="4849180" y="2882611"/>
              <a:ext cx="135632" cy="1356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二等辺三角形 4"/>
            <p:cNvSpPr/>
            <p:nvPr/>
          </p:nvSpPr>
          <p:spPr>
            <a:xfrm rot="16200000">
              <a:off x="5388535" y="2854977"/>
              <a:ext cx="236107" cy="458356"/>
            </a:xfrm>
            <a:custGeom>
              <a:avLst/>
              <a:gdLst>
                <a:gd name="connsiteX0" fmla="*/ 0 w 360040"/>
                <a:gd name="connsiteY0" fmla="*/ 503238 h 503238"/>
                <a:gd name="connsiteX1" fmla="*/ 180020 w 360040"/>
                <a:gd name="connsiteY1" fmla="*/ 0 h 503238"/>
                <a:gd name="connsiteX2" fmla="*/ 360040 w 360040"/>
                <a:gd name="connsiteY2" fmla="*/ 503238 h 503238"/>
                <a:gd name="connsiteX3" fmla="*/ 0 w 360040"/>
                <a:gd name="connsiteY3" fmla="*/ 503238 h 503238"/>
                <a:gd name="connsiteX0" fmla="*/ 0 w 360040"/>
                <a:gd name="connsiteY0" fmla="*/ 503238 h 528638"/>
                <a:gd name="connsiteX1" fmla="*/ 180020 w 360040"/>
                <a:gd name="connsiteY1" fmla="*/ 0 h 528638"/>
                <a:gd name="connsiteX2" fmla="*/ 360040 w 360040"/>
                <a:gd name="connsiteY2" fmla="*/ 503238 h 528638"/>
                <a:gd name="connsiteX3" fmla="*/ 0 w 360040"/>
                <a:gd name="connsiteY3" fmla="*/ 503238 h 528638"/>
                <a:gd name="connsiteX0" fmla="*/ 5143 w 365183"/>
                <a:gd name="connsiteY0" fmla="*/ 503238 h 528638"/>
                <a:gd name="connsiteX1" fmla="*/ 185163 w 365183"/>
                <a:gd name="connsiteY1" fmla="*/ 0 h 528638"/>
                <a:gd name="connsiteX2" fmla="*/ 365183 w 365183"/>
                <a:gd name="connsiteY2" fmla="*/ 503238 h 528638"/>
                <a:gd name="connsiteX3" fmla="*/ 5143 w 365183"/>
                <a:gd name="connsiteY3" fmla="*/ 503238 h 528638"/>
                <a:gd name="connsiteX0" fmla="*/ 5143 w 365183"/>
                <a:gd name="connsiteY0" fmla="*/ 503238 h 503238"/>
                <a:gd name="connsiteX1" fmla="*/ 185163 w 365183"/>
                <a:gd name="connsiteY1" fmla="*/ 0 h 503238"/>
                <a:gd name="connsiteX2" fmla="*/ 365183 w 365183"/>
                <a:gd name="connsiteY2" fmla="*/ 503238 h 503238"/>
                <a:gd name="connsiteX3" fmla="*/ 5143 w 365183"/>
                <a:gd name="connsiteY3" fmla="*/ 503238 h 503238"/>
                <a:gd name="connsiteX0" fmla="*/ 5143 w 375522"/>
                <a:gd name="connsiteY0" fmla="*/ 503238 h 503238"/>
                <a:gd name="connsiteX1" fmla="*/ 185163 w 375522"/>
                <a:gd name="connsiteY1" fmla="*/ 0 h 503238"/>
                <a:gd name="connsiteX2" fmla="*/ 365183 w 375522"/>
                <a:gd name="connsiteY2" fmla="*/ 503238 h 503238"/>
                <a:gd name="connsiteX3" fmla="*/ 5143 w 375522"/>
                <a:gd name="connsiteY3" fmla="*/ 503238 h 503238"/>
                <a:gd name="connsiteX0" fmla="*/ 5143 w 376660"/>
                <a:gd name="connsiteY0" fmla="*/ 503238 h 503238"/>
                <a:gd name="connsiteX1" fmla="*/ 185163 w 376660"/>
                <a:gd name="connsiteY1" fmla="*/ 0 h 503238"/>
                <a:gd name="connsiteX2" fmla="*/ 365183 w 376660"/>
                <a:gd name="connsiteY2" fmla="*/ 503238 h 503238"/>
                <a:gd name="connsiteX3" fmla="*/ 5143 w 376660"/>
                <a:gd name="connsiteY3" fmla="*/ 503238 h 503238"/>
                <a:gd name="connsiteX0" fmla="*/ 5839 w 377356"/>
                <a:gd name="connsiteY0" fmla="*/ 503238 h 503238"/>
                <a:gd name="connsiteX1" fmla="*/ 185859 w 377356"/>
                <a:gd name="connsiteY1" fmla="*/ 0 h 503238"/>
                <a:gd name="connsiteX2" fmla="*/ 365879 w 377356"/>
                <a:gd name="connsiteY2" fmla="*/ 503238 h 503238"/>
                <a:gd name="connsiteX3" fmla="*/ 5839 w 377356"/>
                <a:gd name="connsiteY3" fmla="*/ 503238 h 503238"/>
                <a:gd name="connsiteX0" fmla="*/ 10274 w 381791"/>
                <a:gd name="connsiteY0" fmla="*/ 503238 h 503238"/>
                <a:gd name="connsiteX1" fmla="*/ 190294 w 381791"/>
                <a:gd name="connsiteY1" fmla="*/ 0 h 503238"/>
                <a:gd name="connsiteX2" fmla="*/ 370314 w 381791"/>
                <a:gd name="connsiteY2" fmla="*/ 503238 h 503238"/>
                <a:gd name="connsiteX3" fmla="*/ 10274 w 381791"/>
                <a:gd name="connsiteY3" fmla="*/ 503238 h 503238"/>
                <a:gd name="connsiteX0" fmla="*/ 5149 w 564427"/>
                <a:gd name="connsiteY0" fmla="*/ 893780 h 899473"/>
                <a:gd name="connsiteX1" fmla="*/ 372930 w 564427"/>
                <a:gd name="connsiteY1" fmla="*/ 0 h 899473"/>
                <a:gd name="connsiteX2" fmla="*/ 552950 w 564427"/>
                <a:gd name="connsiteY2" fmla="*/ 503238 h 899473"/>
                <a:gd name="connsiteX3" fmla="*/ 5149 w 564427"/>
                <a:gd name="connsiteY3" fmla="*/ 893780 h 899473"/>
                <a:gd name="connsiteX0" fmla="*/ 5149 w 465425"/>
                <a:gd name="connsiteY0" fmla="*/ 893780 h 903530"/>
                <a:gd name="connsiteX1" fmla="*/ 372930 w 465425"/>
                <a:gd name="connsiteY1" fmla="*/ 0 h 903530"/>
                <a:gd name="connsiteX2" fmla="*/ 440294 w 465425"/>
                <a:gd name="connsiteY2" fmla="*/ 683488 h 903530"/>
                <a:gd name="connsiteX3" fmla="*/ 5149 w 465425"/>
                <a:gd name="connsiteY3" fmla="*/ 893780 h 90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5425" h="903530">
                  <a:moveTo>
                    <a:pt x="5149" y="893780"/>
                  </a:moveTo>
                  <a:cubicBezTo>
                    <a:pt x="-45334" y="821284"/>
                    <a:pt x="290063" y="114406"/>
                    <a:pt x="372930" y="0"/>
                  </a:cubicBezTo>
                  <a:cubicBezTo>
                    <a:pt x="455797" y="106786"/>
                    <a:pt x="494587" y="630042"/>
                    <a:pt x="440294" y="683488"/>
                  </a:cubicBezTo>
                  <a:cubicBezTo>
                    <a:pt x="381241" y="740638"/>
                    <a:pt x="48962" y="950930"/>
                    <a:pt x="5149" y="893780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6" name="月 95"/>
            <p:cNvSpPr/>
            <p:nvPr/>
          </p:nvSpPr>
          <p:spPr>
            <a:xfrm rot="10800000">
              <a:off x="5223594" y="2864124"/>
              <a:ext cx="107635" cy="268903"/>
            </a:xfrm>
            <a:prstGeom prst="moon">
              <a:avLst>
                <a:gd name="adj" fmla="val 71239"/>
              </a:avLst>
            </a:prstGeom>
            <a:solidFill>
              <a:srgbClr val="FF7C8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円/楕円 96"/>
            <p:cNvSpPr/>
            <p:nvPr/>
          </p:nvSpPr>
          <p:spPr>
            <a:xfrm>
              <a:off x="4913124" y="2896340"/>
              <a:ext cx="67816" cy="678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5892327" y="843713"/>
            <a:ext cx="1720295" cy="1329979"/>
            <a:chOff x="5892327" y="843713"/>
            <a:chExt cx="1720295" cy="1329979"/>
          </a:xfrm>
        </p:grpSpPr>
        <p:sp>
          <p:nvSpPr>
            <p:cNvPr id="949" name="円/楕円 948"/>
            <p:cNvSpPr/>
            <p:nvPr/>
          </p:nvSpPr>
          <p:spPr bwMode="auto">
            <a:xfrm>
              <a:off x="6269588" y="1064851"/>
              <a:ext cx="1011630" cy="1011629"/>
            </a:xfrm>
            <a:prstGeom prst="ellipse">
              <a:avLst/>
            </a:prstGeom>
            <a:solidFill>
              <a:srgbClr val="CC99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0" name="円/楕円 949"/>
            <p:cNvSpPr/>
            <p:nvPr/>
          </p:nvSpPr>
          <p:spPr bwMode="auto">
            <a:xfrm>
              <a:off x="6310151" y="1105414"/>
              <a:ext cx="924902" cy="924901"/>
            </a:xfrm>
            <a:prstGeom prst="ellipse">
              <a:avLst/>
            </a:prstGeom>
            <a:pattFill prst="openDmnd">
              <a:fgClr>
                <a:srgbClr val="CC6600"/>
              </a:fgClr>
              <a:bgClr>
                <a:srgbClr val="CC9900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9" name="グループ化 218"/>
            <p:cNvGrpSpPr/>
            <p:nvPr/>
          </p:nvGrpSpPr>
          <p:grpSpPr>
            <a:xfrm>
              <a:off x="5892327" y="843713"/>
              <a:ext cx="1720295" cy="1329979"/>
              <a:chOff x="2289011" y="1866122"/>
              <a:chExt cx="5910884" cy="4569770"/>
            </a:xfrm>
          </p:grpSpPr>
          <p:grpSp>
            <p:nvGrpSpPr>
              <p:cNvPr id="220" name="グループ化 219"/>
              <p:cNvGrpSpPr/>
              <p:nvPr/>
            </p:nvGrpSpPr>
            <p:grpSpPr>
              <a:xfrm rot="11700000">
                <a:off x="2289011" y="3801683"/>
                <a:ext cx="2684120" cy="2634209"/>
                <a:chOff x="5476166" y="1866122"/>
                <a:chExt cx="2684120" cy="2634209"/>
              </a:xfrm>
              <a:solidFill>
                <a:srgbClr val="00B050"/>
              </a:solidFill>
            </p:grpSpPr>
            <p:sp>
              <p:nvSpPr>
                <p:cNvPr id="266" name="円/楕円 1"/>
                <p:cNvSpPr/>
                <p:nvPr/>
              </p:nvSpPr>
              <p:spPr bwMode="auto">
                <a:xfrm rot="5400000">
                  <a:off x="6662026" y="3002071"/>
                  <a:ext cx="482874" cy="2513646"/>
                </a:xfrm>
                <a:custGeom>
                  <a:avLst/>
                  <a:gdLst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8988" h="1504354">
                      <a:moveTo>
                        <a:pt x="0" y="752177"/>
                      </a:moveTo>
                      <a:cubicBezTo>
                        <a:pt x="0" y="336761"/>
                        <a:pt x="125652" y="0"/>
                        <a:pt x="144494" y="0"/>
                      </a:cubicBezTo>
                      <a:cubicBezTo>
                        <a:pt x="163336" y="0"/>
                        <a:pt x="288988" y="336761"/>
                        <a:pt x="288988" y="752177"/>
                      </a:cubicBezTo>
                      <a:cubicBezTo>
                        <a:pt x="288988" y="1167593"/>
                        <a:pt x="224296" y="1504354"/>
                        <a:pt x="144494" y="1504354"/>
                      </a:cubicBezTo>
                      <a:cubicBezTo>
                        <a:pt x="64692" y="1504354"/>
                        <a:pt x="0" y="1167593"/>
                        <a:pt x="0" y="752177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円/楕円 1"/>
                <p:cNvSpPr/>
                <p:nvPr/>
              </p:nvSpPr>
              <p:spPr bwMode="auto">
                <a:xfrm rot="3600000">
                  <a:off x="6491552" y="2403177"/>
                  <a:ext cx="482874" cy="2513646"/>
                </a:xfrm>
                <a:custGeom>
                  <a:avLst/>
                  <a:gdLst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8988" h="1504354">
                      <a:moveTo>
                        <a:pt x="0" y="752177"/>
                      </a:moveTo>
                      <a:cubicBezTo>
                        <a:pt x="0" y="336761"/>
                        <a:pt x="125652" y="0"/>
                        <a:pt x="144494" y="0"/>
                      </a:cubicBezTo>
                      <a:cubicBezTo>
                        <a:pt x="163336" y="0"/>
                        <a:pt x="288988" y="336761"/>
                        <a:pt x="288988" y="752177"/>
                      </a:cubicBezTo>
                      <a:cubicBezTo>
                        <a:pt x="288988" y="1167593"/>
                        <a:pt x="224296" y="1504354"/>
                        <a:pt x="144494" y="1504354"/>
                      </a:cubicBezTo>
                      <a:cubicBezTo>
                        <a:pt x="64692" y="1504354"/>
                        <a:pt x="0" y="1167593"/>
                        <a:pt x="0" y="752177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円/楕円 1"/>
                <p:cNvSpPr/>
                <p:nvPr/>
              </p:nvSpPr>
              <p:spPr bwMode="auto">
                <a:xfrm rot="900000">
                  <a:off x="5777259" y="1866122"/>
                  <a:ext cx="482874" cy="2513646"/>
                </a:xfrm>
                <a:custGeom>
                  <a:avLst/>
                  <a:gdLst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8988" h="1504354">
                      <a:moveTo>
                        <a:pt x="0" y="752177"/>
                      </a:moveTo>
                      <a:cubicBezTo>
                        <a:pt x="0" y="336761"/>
                        <a:pt x="125652" y="0"/>
                        <a:pt x="144494" y="0"/>
                      </a:cubicBezTo>
                      <a:cubicBezTo>
                        <a:pt x="163336" y="0"/>
                        <a:pt x="288988" y="336761"/>
                        <a:pt x="288988" y="752177"/>
                      </a:cubicBezTo>
                      <a:cubicBezTo>
                        <a:pt x="288988" y="1167593"/>
                        <a:pt x="224296" y="1504354"/>
                        <a:pt x="144494" y="1504354"/>
                      </a:cubicBezTo>
                      <a:cubicBezTo>
                        <a:pt x="64692" y="1504354"/>
                        <a:pt x="0" y="1167593"/>
                        <a:pt x="0" y="752177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1" name="グループ化 220"/>
              <p:cNvGrpSpPr/>
              <p:nvPr/>
            </p:nvGrpSpPr>
            <p:grpSpPr>
              <a:xfrm>
                <a:off x="5476166" y="1866122"/>
                <a:ext cx="2684120" cy="2634209"/>
                <a:chOff x="5476166" y="1866122"/>
                <a:chExt cx="2684120" cy="2634209"/>
              </a:xfrm>
              <a:solidFill>
                <a:srgbClr val="00B050"/>
              </a:solidFill>
            </p:grpSpPr>
            <p:sp>
              <p:nvSpPr>
                <p:cNvPr id="263" name="円/楕円 1"/>
                <p:cNvSpPr/>
                <p:nvPr/>
              </p:nvSpPr>
              <p:spPr bwMode="auto">
                <a:xfrm rot="5400000">
                  <a:off x="6662026" y="3002071"/>
                  <a:ext cx="482874" cy="2513646"/>
                </a:xfrm>
                <a:custGeom>
                  <a:avLst/>
                  <a:gdLst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8988" h="1504354">
                      <a:moveTo>
                        <a:pt x="0" y="752177"/>
                      </a:moveTo>
                      <a:cubicBezTo>
                        <a:pt x="0" y="336761"/>
                        <a:pt x="125652" y="0"/>
                        <a:pt x="144494" y="0"/>
                      </a:cubicBezTo>
                      <a:cubicBezTo>
                        <a:pt x="163336" y="0"/>
                        <a:pt x="288988" y="336761"/>
                        <a:pt x="288988" y="752177"/>
                      </a:cubicBezTo>
                      <a:cubicBezTo>
                        <a:pt x="288988" y="1167593"/>
                        <a:pt x="224296" y="1504354"/>
                        <a:pt x="144494" y="1504354"/>
                      </a:cubicBezTo>
                      <a:cubicBezTo>
                        <a:pt x="64692" y="1504354"/>
                        <a:pt x="0" y="1167593"/>
                        <a:pt x="0" y="752177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円/楕円 1"/>
                <p:cNvSpPr/>
                <p:nvPr/>
              </p:nvSpPr>
              <p:spPr bwMode="auto">
                <a:xfrm rot="3600000">
                  <a:off x="6491552" y="2403177"/>
                  <a:ext cx="482874" cy="2513646"/>
                </a:xfrm>
                <a:custGeom>
                  <a:avLst/>
                  <a:gdLst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8988" h="1504354">
                      <a:moveTo>
                        <a:pt x="0" y="752177"/>
                      </a:moveTo>
                      <a:cubicBezTo>
                        <a:pt x="0" y="336761"/>
                        <a:pt x="125652" y="0"/>
                        <a:pt x="144494" y="0"/>
                      </a:cubicBezTo>
                      <a:cubicBezTo>
                        <a:pt x="163336" y="0"/>
                        <a:pt x="288988" y="336761"/>
                        <a:pt x="288988" y="752177"/>
                      </a:cubicBezTo>
                      <a:cubicBezTo>
                        <a:pt x="288988" y="1167593"/>
                        <a:pt x="224296" y="1504354"/>
                        <a:pt x="144494" y="1504354"/>
                      </a:cubicBezTo>
                      <a:cubicBezTo>
                        <a:pt x="64692" y="1504354"/>
                        <a:pt x="0" y="1167593"/>
                        <a:pt x="0" y="752177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円/楕円 1"/>
                <p:cNvSpPr/>
                <p:nvPr/>
              </p:nvSpPr>
              <p:spPr bwMode="auto">
                <a:xfrm rot="900000">
                  <a:off x="5777259" y="1866122"/>
                  <a:ext cx="482874" cy="2513646"/>
                </a:xfrm>
                <a:custGeom>
                  <a:avLst/>
                  <a:gdLst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8988" h="1504354">
                      <a:moveTo>
                        <a:pt x="0" y="752177"/>
                      </a:moveTo>
                      <a:cubicBezTo>
                        <a:pt x="0" y="336761"/>
                        <a:pt x="125652" y="0"/>
                        <a:pt x="144494" y="0"/>
                      </a:cubicBezTo>
                      <a:cubicBezTo>
                        <a:pt x="163336" y="0"/>
                        <a:pt x="288988" y="336761"/>
                        <a:pt x="288988" y="752177"/>
                      </a:cubicBezTo>
                      <a:cubicBezTo>
                        <a:pt x="288988" y="1167593"/>
                        <a:pt x="224296" y="1504354"/>
                        <a:pt x="144494" y="1504354"/>
                      </a:cubicBezTo>
                      <a:cubicBezTo>
                        <a:pt x="64692" y="1504354"/>
                        <a:pt x="0" y="1167593"/>
                        <a:pt x="0" y="752177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4" name="グループ化 223"/>
              <p:cNvGrpSpPr/>
              <p:nvPr/>
            </p:nvGrpSpPr>
            <p:grpSpPr>
              <a:xfrm>
                <a:off x="2985695" y="3721430"/>
                <a:ext cx="5214200" cy="1614525"/>
                <a:chOff x="229391" y="1364425"/>
                <a:chExt cx="2159268" cy="668596"/>
              </a:xfrm>
            </p:grpSpPr>
            <p:grpSp>
              <p:nvGrpSpPr>
                <p:cNvPr id="225" name="グループ化 224"/>
                <p:cNvGrpSpPr/>
                <p:nvPr/>
              </p:nvGrpSpPr>
              <p:grpSpPr>
                <a:xfrm rot="1800000">
                  <a:off x="288007" y="1656721"/>
                  <a:ext cx="1832695" cy="376300"/>
                  <a:chOff x="4412298" y="2428237"/>
                  <a:chExt cx="5265241" cy="1081091"/>
                </a:xfrm>
              </p:grpSpPr>
              <p:sp>
                <p:nvSpPr>
                  <p:cNvPr id="250" name="フリーフォーム 249"/>
                  <p:cNvSpPr/>
                  <p:nvPr/>
                </p:nvSpPr>
                <p:spPr>
                  <a:xfrm>
                    <a:off x="7461504" y="3054096"/>
                    <a:ext cx="1511808" cy="341376"/>
                  </a:xfrm>
                  <a:custGeom>
                    <a:avLst/>
                    <a:gdLst>
                      <a:gd name="connsiteX0" fmla="*/ 0 w 1511808"/>
                      <a:gd name="connsiteY0" fmla="*/ 188976 h 341376"/>
                      <a:gd name="connsiteX1" fmla="*/ 737616 w 1511808"/>
                      <a:gd name="connsiteY1" fmla="*/ 341376 h 341376"/>
                      <a:gd name="connsiteX2" fmla="*/ 1511808 w 1511808"/>
                      <a:gd name="connsiteY2" fmla="*/ 0 h 341376"/>
                      <a:gd name="connsiteX3" fmla="*/ 0 w 1511808"/>
                      <a:gd name="connsiteY3" fmla="*/ 188976 h 341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11808" h="341376">
                        <a:moveTo>
                          <a:pt x="0" y="188976"/>
                        </a:moveTo>
                        <a:lnTo>
                          <a:pt x="737616" y="341376"/>
                        </a:lnTo>
                        <a:lnTo>
                          <a:pt x="1511808" y="0"/>
                        </a:lnTo>
                        <a:lnTo>
                          <a:pt x="0" y="188976"/>
                        </a:lnTo>
                        <a:close/>
                      </a:path>
                    </a:pathLst>
                  </a:custGeom>
                  <a:pattFill prst="narVert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1" name="円/楕円 6"/>
                  <p:cNvSpPr/>
                  <p:nvPr/>
                </p:nvSpPr>
                <p:spPr>
                  <a:xfrm>
                    <a:off x="8985449" y="2428237"/>
                    <a:ext cx="692090" cy="1081091"/>
                  </a:xfrm>
                  <a:custGeom>
                    <a:avLst/>
                    <a:gdLst>
                      <a:gd name="connsiteX0" fmla="*/ 0 w 288032"/>
                      <a:gd name="connsiteY0" fmla="*/ 540544 h 1081088"/>
                      <a:gd name="connsiteX1" fmla="*/ 144016 w 288032"/>
                      <a:gd name="connsiteY1" fmla="*/ 0 h 1081088"/>
                      <a:gd name="connsiteX2" fmla="*/ 288032 w 288032"/>
                      <a:gd name="connsiteY2" fmla="*/ 540544 h 1081088"/>
                      <a:gd name="connsiteX3" fmla="*/ 144016 w 288032"/>
                      <a:gd name="connsiteY3" fmla="*/ 1081088 h 1081088"/>
                      <a:gd name="connsiteX4" fmla="*/ 0 w 288032"/>
                      <a:gd name="connsiteY4" fmla="*/ 540544 h 1081088"/>
                      <a:gd name="connsiteX0" fmla="*/ 0 w 831592"/>
                      <a:gd name="connsiteY0" fmla="*/ 555803 h 1081127"/>
                      <a:gd name="connsiteX1" fmla="*/ 687576 w 831592"/>
                      <a:gd name="connsiteY1" fmla="*/ 19 h 1081127"/>
                      <a:gd name="connsiteX2" fmla="*/ 831592 w 831592"/>
                      <a:gd name="connsiteY2" fmla="*/ 540563 h 1081127"/>
                      <a:gd name="connsiteX3" fmla="*/ 687576 w 831592"/>
                      <a:gd name="connsiteY3" fmla="*/ 1081107 h 1081127"/>
                      <a:gd name="connsiteX4" fmla="*/ 0 w 831592"/>
                      <a:gd name="connsiteY4" fmla="*/ 555803 h 1081127"/>
                      <a:gd name="connsiteX0" fmla="*/ 0 w 692012"/>
                      <a:gd name="connsiteY0" fmla="*/ 555787 h 1081093"/>
                      <a:gd name="connsiteX1" fmla="*/ 687576 w 692012"/>
                      <a:gd name="connsiteY1" fmla="*/ 3 h 1081093"/>
                      <a:gd name="connsiteX2" fmla="*/ 313432 w 692012"/>
                      <a:gd name="connsiteY2" fmla="*/ 560867 h 1081093"/>
                      <a:gd name="connsiteX3" fmla="*/ 687576 w 692012"/>
                      <a:gd name="connsiteY3" fmla="*/ 1081091 h 1081093"/>
                      <a:gd name="connsiteX4" fmla="*/ 0 w 692012"/>
                      <a:gd name="connsiteY4" fmla="*/ 555787 h 1081093"/>
                      <a:gd name="connsiteX0" fmla="*/ 0 w 692060"/>
                      <a:gd name="connsiteY0" fmla="*/ 555787 h 1081092"/>
                      <a:gd name="connsiteX1" fmla="*/ 687576 w 692060"/>
                      <a:gd name="connsiteY1" fmla="*/ 3 h 1081092"/>
                      <a:gd name="connsiteX2" fmla="*/ 313432 w 692060"/>
                      <a:gd name="connsiteY2" fmla="*/ 560867 h 1081092"/>
                      <a:gd name="connsiteX3" fmla="*/ 687576 w 692060"/>
                      <a:gd name="connsiteY3" fmla="*/ 1081091 h 1081092"/>
                      <a:gd name="connsiteX4" fmla="*/ 0 w 692060"/>
                      <a:gd name="connsiteY4" fmla="*/ 555787 h 1081092"/>
                      <a:gd name="connsiteX0" fmla="*/ 30 w 692090"/>
                      <a:gd name="connsiteY0" fmla="*/ 555786 h 1081091"/>
                      <a:gd name="connsiteX1" fmla="*/ 687606 w 692090"/>
                      <a:gd name="connsiteY1" fmla="*/ 2 h 1081091"/>
                      <a:gd name="connsiteX2" fmla="*/ 313462 w 692090"/>
                      <a:gd name="connsiteY2" fmla="*/ 560866 h 1081091"/>
                      <a:gd name="connsiteX3" fmla="*/ 687606 w 692090"/>
                      <a:gd name="connsiteY3" fmla="*/ 1081090 h 1081091"/>
                      <a:gd name="connsiteX4" fmla="*/ 30 w 692090"/>
                      <a:gd name="connsiteY4" fmla="*/ 555786 h 10810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92090" h="1081091">
                        <a:moveTo>
                          <a:pt x="30" y="555786"/>
                        </a:moveTo>
                        <a:cubicBezTo>
                          <a:pt x="-5050" y="379172"/>
                          <a:pt x="635367" y="-845"/>
                          <a:pt x="687606" y="2"/>
                        </a:cubicBezTo>
                        <a:cubicBezTo>
                          <a:pt x="739845" y="849"/>
                          <a:pt x="318542" y="470612"/>
                          <a:pt x="313462" y="560866"/>
                        </a:cubicBezTo>
                        <a:cubicBezTo>
                          <a:pt x="308382" y="651120"/>
                          <a:pt x="739845" y="1081937"/>
                          <a:pt x="687606" y="1081090"/>
                        </a:cubicBezTo>
                        <a:cubicBezTo>
                          <a:pt x="635367" y="1080243"/>
                          <a:pt x="5110" y="732400"/>
                          <a:pt x="30" y="555786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" name="フリーフォーム 251"/>
                  <p:cNvSpPr/>
                  <p:nvPr/>
                </p:nvSpPr>
                <p:spPr>
                  <a:xfrm>
                    <a:off x="7399020" y="2579370"/>
                    <a:ext cx="1680210" cy="339090"/>
                  </a:xfrm>
                  <a:custGeom>
                    <a:avLst/>
                    <a:gdLst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74420 w 1680210"/>
                      <a:gd name="connsiteY5" fmla="*/ 99060 h 323850"/>
                      <a:gd name="connsiteX6" fmla="*/ 1173480 w 1680210"/>
                      <a:gd name="connsiteY6" fmla="*/ 201930 h 323850"/>
                      <a:gd name="connsiteX7" fmla="*/ 1325880 w 1680210"/>
                      <a:gd name="connsiteY7" fmla="*/ 144780 h 323850"/>
                      <a:gd name="connsiteX8" fmla="*/ 1436370 w 1680210"/>
                      <a:gd name="connsiteY8" fmla="*/ 243840 h 323850"/>
                      <a:gd name="connsiteX9" fmla="*/ 1554480 w 1680210"/>
                      <a:gd name="connsiteY9" fmla="*/ 18669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89660 w 1680210"/>
                      <a:gd name="connsiteY5" fmla="*/ 110490 h 323850"/>
                      <a:gd name="connsiteX6" fmla="*/ 1173480 w 1680210"/>
                      <a:gd name="connsiteY6" fmla="*/ 201930 h 323850"/>
                      <a:gd name="connsiteX7" fmla="*/ 1325880 w 1680210"/>
                      <a:gd name="connsiteY7" fmla="*/ 144780 h 323850"/>
                      <a:gd name="connsiteX8" fmla="*/ 1436370 w 1680210"/>
                      <a:gd name="connsiteY8" fmla="*/ 243840 h 323850"/>
                      <a:gd name="connsiteX9" fmla="*/ 1554480 w 1680210"/>
                      <a:gd name="connsiteY9" fmla="*/ 18669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89660 w 1680210"/>
                      <a:gd name="connsiteY5" fmla="*/ 110490 h 323850"/>
                      <a:gd name="connsiteX6" fmla="*/ 1173480 w 1680210"/>
                      <a:gd name="connsiteY6" fmla="*/ 201930 h 323850"/>
                      <a:gd name="connsiteX7" fmla="*/ 1337310 w 1680210"/>
                      <a:gd name="connsiteY7" fmla="*/ 152400 h 323850"/>
                      <a:gd name="connsiteX8" fmla="*/ 1436370 w 1680210"/>
                      <a:gd name="connsiteY8" fmla="*/ 243840 h 323850"/>
                      <a:gd name="connsiteX9" fmla="*/ 1554480 w 1680210"/>
                      <a:gd name="connsiteY9" fmla="*/ 18669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89660 w 1680210"/>
                      <a:gd name="connsiteY5" fmla="*/ 110490 h 323850"/>
                      <a:gd name="connsiteX6" fmla="*/ 1173480 w 1680210"/>
                      <a:gd name="connsiteY6" fmla="*/ 201930 h 323850"/>
                      <a:gd name="connsiteX7" fmla="*/ 1337310 w 1680210"/>
                      <a:gd name="connsiteY7" fmla="*/ 152400 h 323850"/>
                      <a:gd name="connsiteX8" fmla="*/ 1436370 w 1680210"/>
                      <a:gd name="connsiteY8" fmla="*/ 243840 h 323850"/>
                      <a:gd name="connsiteX9" fmla="*/ 1562100 w 1680210"/>
                      <a:gd name="connsiteY9" fmla="*/ 21336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106680 h 339090"/>
                      <a:gd name="connsiteX1" fmla="*/ 426720 w 1680210"/>
                      <a:gd name="connsiteY1" fmla="*/ 0 h 339090"/>
                      <a:gd name="connsiteX2" fmla="*/ 685800 w 1680210"/>
                      <a:gd name="connsiteY2" fmla="*/ 163830 h 339090"/>
                      <a:gd name="connsiteX3" fmla="*/ 842010 w 1680210"/>
                      <a:gd name="connsiteY3" fmla="*/ 83820 h 339090"/>
                      <a:gd name="connsiteX4" fmla="*/ 956310 w 1680210"/>
                      <a:gd name="connsiteY4" fmla="*/ 186690 h 339090"/>
                      <a:gd name="connsiteX5" fmla="*/ 1089660 w 1680210"/>
                      <a:gd name="connsiteY5" fmla="*/ 125730 h 339090"/>
                      <a:gd name="connsiteX6" fmla="*/ 1173480 w 1680210"/>
                      <a:gd name="connsiteY6" fmla="*/ 217170 h 339090"/>
                      <a:gd name="connsiteX7" fmla="*/ 1337310 w 1680210"/>
                      <a:gd name="connsiteY7" fmla="*/ 167640 h 339090"/>
                      <a:gd name="connsiteX8" fmla="*/ 1436370 w 1680210"/>
                      <a:gd name="connsiteY8" fmla="*/ 259080 h 339090"/>
                      <a:gd name="connsiteX9" fmla="*/ 1562100 w 1680210"/>
                      <a:gd name="connsiteY9" fmla="*/ 228600 h 339090"/>
                      <a:gd name="connsiteX10" fmla="*/ 1680210 w 1680210"/>
                      <a:gd name="connsiteY10" fmla="*/ 339090 h 339090"/>
                      <a:gd name="connsiteX11" fmla="*/ 0 w 1680210"/>
                      <a:gd name="connsiteY11" fmla="*/ 106680 h 339090"/>
                      <a:gd name="connsiteX0" fmla="*/ 0 w 1680210"/>
                      <a:gd name="connsiteY0" fmla="*/ 106680 h 339090"/>
                      <a:gd name="connsiteX1" fmla="*/ 426720 w 1680210"/>
                      <a:gd name="connsiteY1" fmla="*/ 0 h 339090"/>
                      <a:gd name="connsiteX2" fmla="*/ 685800 w 1680210"/>
                      <a:gd name="connsiteY2" fmla="*/ 140970 h 339090"/>
                      <a:gd name="connsiteX3" fmla="*/ 842010 w 1680210"/>
                      <a:gd name="connsiteY3" fmla="*/ 83820 h 339090"/>
                      <a:gd name="connsiteX4" fmla="*/ 956310 w 1680210"/>
                      <a:gd name="connsiteY4" fmla="*/ 186690 h 339090"/>
                      <a:gd name="connsiteX5" fmla="*/ 1089660 w 1680210"/>
                      <a:gd name="connsiteY5" fmla="*/ 125730 h 339090"/>
                      <a:gd name="connsiteX6" fmla="*/ 1173480 w 1680210"/>
                      <a:gd name="connsiteY6" fmla="*/ 217170 h 339090"/>
                      <a:gd name="connsiteX7" fmla="*/ 1337310 w 1680210"/>
                      <a:gd name="connsiteY7" fmla="*/ 167640 h 339090"/>
                      <a:gd name="connsiteX8" fmla="*/ 1436370 w 1680210"/>
                      <a:gd name="connsiteY8" fmla="*/ 259080 h 339090"/>
                      <a:gd name="connsiteX9" fmla="*/ 1562100 w 1680210"/>
                      <a:gd name="connsiteY9" fmla="*/ 228600 h 339090"/>
                      <a:gd name="connsiteX10" fmla="*/ 1680210 w 1680210"/>
                      <a:gd name="connsiteY10" fmla="*/ 339090 h 339090"/>
                      <a:gd name="connsiteX11" fmla="*/ 0 w 1680210"/>
                      <a:gd name="connsiteY11" fmla="*/ 106680 h 339090"/>
                      <a:gd name="connsiteX0" fmla="*/ 0 w 1680210"/>
                      <a:gd name="connsiteY0" fmla="*/ 106680 h 339090"/>
                      <a:gd name="connsiteX1" fmla="*/ 426720 w 1680210"/>
                      <a:gd name="connsiteY1" fmla="*/ 0 h 339090"/>
                      <a:gd name="connsiteX2" fmla="*/ 685800 w 1680210"/>
                      <a:gd name="connsiteY2" fmla="*/ 140970 h 339090"/>
                      <a:gd name="connsiteX3" fmla="*/ 842010 w 1680210"/>
                      <a:gd name="connsiteY3" fmla="*/ 72390 h 339090"/>
                      <a:gd name="connsiteX4" fmla="*/ 956310 w 1680210"/>
                      <a:gd name="connsiteY4" fmla="*/ 186690 h 339090"/>
                      <a:gd name="connsiteX5" fmla="*/ 1089660 w 1680210"/>
                      <a:gd name="connsiteY5" fmla="*/ 125730 h 339090"/>
                      <a:gd name="connsiteX6" fmla="*/ 1173480 w 1680210"/>
                      <a:gd name="connsiteY6" fmla="*/ 217170 h 339090"/>
                      <a:gd name="connsiteX7" fmla="*/ 1337310 w 1680210"/>
                      <a:gd name="connsiteY7" fmla="*/ 167640 h 339090"/>
                      <a:gd name="connsiteX8" fmla="*/ 1436370 w 1680210"/>
                      <a:gd name="connsiteY8" fmla="*/ 259080 h 339090"/>
                      <a:gd name="connsiteX9" fmla="*/ 1562100 w 1680210"/>
                      <a:gd name="connsiteY9" fmla="*/ 228600 h 339090"/>
                      <a:gd name="connsiteX10" fmla="*/ 1680210 w 1680210"/>
                      <a:gd name="connsiteY10" fmla="*/ 339090 h 339090"/>
                      <a:gd name="connsiteX11" fmla="*/ 0 w 1680210"/>
                      <a:gd name="connsiteY11" fmla="*/ 106680 h 339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680210" h="339090">
                        <a:moveTo>
                          <a:pt x="0" y="106680"/>
                        </a:moveTo>
                        <a:lnTo>
                          <a:pt x="426720" y="0"/>
                        </a:lnTo>
                        <a:lnTo>
                          <a:pt x="685800" y="140970"/>
                        </a:lnTo>
                        <a:lnTo>
                          <a:pt x="842010" y="72390"/>
                        </a:lnTo>
                        <a:lnTo>
                          <a:pt x="956310" y="186690"/>
                        </a:lnTo>
                        <a:lnTo>
                          <a:pt x="1089660" y="125730"/>
                        </a:lnTo>
                        <a:lnTo>
                          <a:pt x="1173480" y="217170"/>
                        </a:lnTo>
                        <a:lnTo>
                          <a:pt x="1337310" y="167640"/>
                        </a:lnTo>
                        <a:lnTo>
                          <a:pt x="1436370" y="259080"/>
                        </a:lnTo>
                        <a:lnTo>
                          <a:pt x="1562100" y="228600"/>
                        </a:lnTo>
                        <a:lnTo>
                          <a:pt x="1680210" y="339090"/>
                        </a:lnTo>
                        <a:lnTo>
                          <a:pt x="0" y="106680"/>
                        </a:lnTo>
                        <a:close/>
                      </a:path>
                    </a:pathLst>
                  </a:custGeom>
                  <a:pattFill prst="narVert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3" name="円/楕円 1"/>
                  <p:cNvSpPr/>
                  <p:nvPr/>
                </p:nvSpPr>
                <p:spPr>
                  <a:xfrm>
                    <a:off x="4412298" y="2634814"/>
                    <a:ext cx="4789174" cy="683420"/>
                  </a:xfrm>
                  <a:custGeom>
                    <a:avLst/>
                    <a:gdLst>
                      <a:gd name="connsiteX0" fmla="*/ 0 w 4789016"/>
                      <a:gd name="connsiteY0" fmla="*/ 341710 h 683419"/>
                      <a:gd name="connsiteX1" fmla="*/ 2394508 w 4789016"/>
                      <a:gd name="connsiteY1" fmla="*/ 0 h 683419"/>
                      <a:gd name="connsiteX2" fmla="*/ 4789016 w 4789016"/>
                      <a:gd name="connsiteY2" fmla="*/ 341710 h 683419"/>
                      <a:gd name="connsiteX3" fmla="*/ 2394508 w 4789016"/>
                      <a:gd name="connsiteY3" fmla="*/ 683420 h 683419"/>
                      <a:gd name="connsiteX4" fmla="*/ 0 w 4789016"/>
                      <a:gd name="connsiteY4" fmla="*/ 341710 h 683419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89174" h="683420">
                        <a:moveTo>
                          <a:pt x="158" y="341710"/>
                        </a:moveTo>
                        <a:cubicBezTo>
                          <a:pt x="-15082" y="259669"/>
                          <a:pt x="1072216" y="0"/>
                          <a:pt x="2394666" y="0"/>
                        </a:cubicBezTo>
                        <a:cubicBezTo>
                          <a:pt x="3717116" y="0"/>
                          <a:pt x="4789174" y="229189"/>
                          <a:pt x="4789174" y="341710"/>
                        </a:cubicBezTo>
                        <a:cubicBezTo>
                          <a:pt x="4789174" y="454231"/>
                          <a:pt x="3717116" y="683420"/>
                          <a:pt x="2394666" y="683420"/>
                        </a:cubicBezTo>
                        <a:cubicBezTo>
                          <a:pt x="1072216" y="683420"/>
                          <a:pt x="15398" y="423751"/>
                          <a:pt x="158" y="34171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4" name="円/楕円 1"/>
                  <p:cNvSpPr/>
                  <p:nvPr/>
                </p:nvSpPr>
                <p:spPr>
                  <a:xfrm>
                    <a:off x="4412455" y="2798644"/>
                    <a:ext cx="4789017" cy="542450"/>
                  </a:xfrm>
                  <a:custGeom>
                    <a:avLst/>
                    <a:gdLst>
                      <a:gd name="connsiteX0" fmla="*/ 0 w 4789016"/>
                      <a:gd name="connsiteY0" fmla="*/ 341710 h 683419"/>
                      <a:gd name="connsiteX1" fmla="*/ 2394508 w 4789016"/>
                      <a:gd name="connsiteY1" fmla="*/ 0 h 683419"/>
                      <a:gd name="connsiteX2" fmla="*/ 4789016 w 4789016"/>
                      <a:gd name="connsiteY2" fmla="*/ 341710 h 683419"/>
                      <a:gd name="connsiteX3" fmla="*/ 2394508 w 4789016"/>
                      <a:gd name="connsiteY3" fmla="*/ 683420 h 683419"/>
                      <a:gd name="connsiteX4" fmla="*/ 0 w 4789016"/>
                      <a:gd name="connsiteY4" fmla="*/ 341710 h 683419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 w 4789017"/>
                      <a:gd name="connsiteY0" fmla="*/ 177880 h 519590"/>
                      <a:gd name="connsiteX1" fmla="*/ 2390699 w 4789017"/>
                      <a:gd name="connsiteY1" fmla="*/ 0 h 519590"/>
                      <a:gd name="connsiteX2" fmla="*/ 4789017 w 4789017"/>
                      <a:gd name="connsiteY2" fmla="*/ 177880 h 519590"/>
                      <a:gd name="connsiteX3" fmla="*/ 2394509 w 4789017"/>
                      <a:gd name="connsiteY3" fmla="*/ 519590 h 519590"/>
                      <a:gd name="connsiteX4" fmla="*/ 1 w 4789017"/>
                      <a:gd name="connsiteY4" fmla="*/ 177880 h 519590"/>
                      <a:gd name="connsiteX0" fmla="*/ 1 w 4789017"/>
                      <a:gd name="connsiteY0" fmla="*/ 177880 h 542450"/>
                      <a:gd name="connsiteX1" fmla="*/ 2390699 w 4789017"/>
                      <a:gd name="connsiteY1" fmla="*/ 0 h 542450"/>
                      <a:gd name="connsiteX2" fmla="*/ 4789017 w 4789017"/>
                      <a:gd name="connsiteY2" fmla="*/ 177880 h 542450"/>
                      <a:gd name="connsiteX3" fmla="*/ 2394509 w 4789017"/>
                      <a:gd name="connsiteY3" fmla="*/ 542450 h 542450"/>
                      <a:gd name="connsiteX4" fmla="*/ 1 w 4789017"/>
                      <a:gd name="connsiteY4" fmla="*/ 177880 h 542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89017" h="542450">
                        <a:moveTo>
                          <a:pt x="1" y="177880"/>
                        </a:moveTo>
                        <a:cubicBezTo>
                          <a:pt x="-634" y="87472"/>
                          <a:pt x="1068249" y="0"/>
                          <a:pt x="2390699" y="0"/>
                        </a:cubicBezTo>
                        <a:cubicBezTo>
                          <a:pt x="3713149" y="0"/>
                          <a:pt x="4788382" y="87472"/>
                          <a:pt x="4789017" y="177880"/>
                        </a:cubicBezTo>
                        <a:cubicBezTo>
                          <a:pt x="4789652" y="268288"/>
                          <a:pt x="3716959" y="542450"/>
                          <a:pt x="2394509" y="542450"/>
                        </a:cubicBezTo>
                        <a:cubicBezTo>
                          <a:pt x="1072059" y="542450"/>
                          <a:pt x="636" y="268288"/>
                          <a:pt x="1" y="17788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>
                          <a:lumMod val="50000"/>
                          <a:tint val="66000"/>
                          <a:satMod val="160000"/>
                        </a:schemeClr>
                      </a:gs>
                      <a:gs pos="50000">
                        <a:schemeClr val="bg1">
                          <a:lumMod val="50000"/>
                          <a:tint val="44500"/>
                          <a:satMod val="160000"/>
                        </a:schemeClr>
                      </a:gs>
                      <a:gs pos="100000">
                        <a:schemeClr val="bg1">
                          <a:lumMod val="50000"/>
                          <a:tint val="23500"/>
                          <a:satMod val="160000"/>
                        </a:schemeClr>
                      </a:gs>
                    </a:gsLst>
                    <a:lin ang="135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5" name="円/楕円 1"/>
                  <p:cNvSpPr/>
                  <p:nvPr/>
                </p:nvSpPr>
                <p:spPr>
                  <a:xfrm>
                    <a:off x="4916997" y="2864125"/>
                    <a:ext cx="4068452" cy="148593"/>
                  </a:xfrm>
                  <a:custGeom>
                    <a:avLst/>
                    <a:gdLst>
                      <a:gd name="connsiteX0" fmla="*/ 0 w 4789016"/>
                      <a:gd name="connsiteY0" fmla="*/ 341710 h 683419"/>
                      <a:gd name="connsiteX1" fmla="*/ 2394508 w 4789016"/>
                      <a:gd name="connsiteY1" fmla="*/ 0 h 683419"/>
                      <a:gd name="connsiteX2" fmla="*/ 4789016 w 4789016"/>
                      <a:gd name="connsiteY2" fmla="*/ 341710 h 683419"/>
                      <a:gd name="connsiteX3" fmla="*/ 2394508 w 4789016"/>
                      <a:gd name="connsiteY3" fmla="*/ 683420 h 683419"/>
                      <a:gd name="connsiteX4" fmla="*/ 0 w 4789016"/>
                      <a:gd name="connsiteY4" fmla="*/ 341710 h 683419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 w 4789017"/>
                      <a:gd name="connsiteY0" fmla="*/ 177880 h 519590"/>
                      <a:gd name="connsiteX1" fmla="*/ 2390699 w 4789017"/>
                      <a:gd name="connsiteY1" fmla="*/ 0 h 519590"/>
                      <a:gd name="connsiteX2" fmla="*/ 4789017 w 4789017"/>
                      <a:gd name="connsiteY2" fmla="*/ 177880 h 519590"/>
                      <a:gd name="connsiteX3" fmla="*/ 2394509 w 4789017"/>
                      <a:gd name="connsiteY3" fmla="*/ 519590 h 519590"/>
                      <a:gd name="connsiteX4" fmla="*/ 1 w 4789017"/>
                      <a:gd name="connsiteY4" fmla="*/ 177880 h 519590"/>
                      <a:gd name="connsiteX0" fmla="*/ 1 w 4789017"/>
                      <a:gd name="connsiteY0" fmla="*/ 337751 h 679461"/>
                      <a:gd name="connsiteX1" fmla="*/ 2399669 w 4789017"/>
                      <a:gd name="connsiteY1" fmla="*/ 0 h 679461"/>
                      <a:gd name="connsiteX2" fmla="*/ 4789017 w 4789017"/>
                      <a:gd name="connsiteY2" fmla="*/ 337751 h 679461"/>
                      <a:gd name="connsiteX3" fmla="*/ 2394509 w 4789017"/>
                      <a:gd name="connsiteY3" fmla="*/ 679461 h 679461"/>
                      <a:gd name="connsiteX4" fmla="*/ 1 w 4789017"/>
                      <a:gd name="connsiteY4" fmla="*/ 337751 h 679461"/>
                      <a:gd name="connsiteX0" fmla="*/ 1 w 4789017"/>
                      <a:gd name="connsiteY0" fmla="*/ 337751 h 519590"/>
                      <a:gd name="connsiteX1" fmla="*/ 2399669 w 4789017"/>
                      <a:gd name="connsiteY1" fmla="*/ 0 h 519590"/>
                      <a:gd name="connsiteX2" fmla="*/ 4789017 w 4789017"/>
                      <a:gd name="connsiteY2" fmla="*/ 337751 h 519590"/>
                      <a:gd name="connsiteX3" fmla="*/ 2394510 w 4789017"/>
                      <a:gd name="connsiteY3" fmla="*/ 519590 h 519590"/>
                      <a:gd name="connsiteX4" fmla="*/ 1 w 4789017"/>
                      <a:gd name="connsiteY4" fmla="*/ 337751 h 5195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89017" h="519590">
                        <a:moveTo>
                          <a:pt x="1" y="337751"/>
                        </a:moveTo>
                        <a:cubicBezTo>
                          <a:pt x="861" y="251153"/>
                          <a:pt x="1077219" y="0"/>
                          <a:pt x="2399669" y="0"/>
                        </a:cubicBezTo>
                        <a:cubicBezTo>
                          <a:pt x="3722119" y="0"/>
                          <a:pt x="4789877" y="251153"/>
                          <a:pt x="4789017" y="337751"/>
                        </a:cubicBezTo>
                        <a:cubicBezTo>
                          <a:pt x="4788157" y="424349"/>
                          <a:pt x="3716960" y="519590"/>
                          <a:pt x="2394510" y="519590"/>
                        </a:cubicBezTo>
                        <a:cubicBezTo>
                          <a:pt x="1072060" y="519590"/>
                          <a:pt x="-859" y="424349"/>
                          <a:pt x="1" y="33775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6" name="円/楕円 255"/>
                  <p:cNvSpPr/>
                  <p:nvPr/>
                </p:nvSpPr>
                <p:spPr>
                  <a:xfrm>
                    <a:off x="4808984" y="2842415"/>
                    <a:ext cx="216024" cy="216024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7" name="円/楕円 256"/>
                  <p:cNvSpPr/>
                  <p:nvPr/>
                </p:nvSpPr>
                <p:spPr>
                  <a:xfrm>
                    <a:off x="4849180" y="2882611"/>
                    <a:ext cx="135632" cy="135632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8" name="二等辺三角形 4"/>
                  <p:cNvSpPr/>
                  <p:nvPr/>
                </p:nvSpPr>
                <p:spPr>
                  <a:xfrm rot="16200000">
                    <a:off x="5388535" y="2854977"/>
                    <a:ext cx="236107" cy="458356"/>
                  </a:xfrm>
                  <a:custGeom>
                    <a:avLst/>
                    <a:gdLst>
                      <a:gd name="connsiteX0" fmla="*/ 0 w 360040"/>
                      <a:gd name="connsiteY0" fmla="*/ 503238 h 503238"/>
                      <a:gd name="connsiteX1" fmla="*/ 180020 w 360040"/>
                      <a:gd name="connsiteY1" fmla="*/ 0 h 503238"/>
                      <a:gd name="connsiteX2" fmla="*/ 360040 w 360040"/>
                      <a:gd name="connsiteY2" fmla="*/ 503238 h 503238"/>
                      <a:gd name="connsiteX3" fmla="*/ 0 w 360040"/>
                      <a:gd name="connsiteY3" fmla="*/ 503238 h 503238"/>
                      <a:gd name="connsiteX0" fmla="*/ 0 w 360040"/>
                      <a:gd name="connsiteY0" fmla="*/ 503238 h 528638"/>
                      <a:gd name="connsiteX1" fmla="*/ 180020 w 360040"/>
                      <a:gd name="connsiteY1" fmla="*/ 0 h 528638"/>
                      <a:gd name="connsiteX2" fmla="*/ 360040 w 360040"/>
                      <a:gd name="connsiteY2" fmla="*/ 503238 h 528638"/>
                      <a:gd name="connsiteX3" fmla="*/ 0 w 360040"/>
                      <a:gd name="connsiteY3" fmla="*/ 503238 h 528638"/>
                      <a:gd name="connsiteX0" fmla="*/ 5143 w 365183"/>
                      <a:gd name="connsiteY0" fmla="*/ 503238 h 528638"/>
                      <a:gd name="connsiteX1" fmla="*/ 185163 w 365183"/>
                      <a:gd name="connsiteY1" fmla="*/ 0 h 528638"/>
                      <a:gd name="connsiteX2" fmla="*/ 365183 w 365183"/>
                      <a:gd name="connsiteY2" fmla="*/ 503238 h 528638"/>
                      <a:gd name="connsiteX3" fmla="*/ 5143 w 365183"/>
                      <a:gd name="connsiteY3" fmla="*/ 503238 h 528638"/>
                      <a:gd name="connsiteX0" fmla="*/ 5143 w 365183"/>
                      <a:gd name="connsiteY0" fmla="*/ 503238 h 503238"/>
                      <a:gd name="connsiteX1" fmla="*/ 185163 w 365183"/>
                      <a:gd name="connsiteY1" fmla="*/ 0 h 503238"/>
                      <a:gd name="connsiteX2" fmla="*/ 365183 w 365183"/>
                      <a:gd name="connsiteY2" fmla="*/ 503238 h 503238"/>
                      <a:gd name="connsiteX3" fmla="*/ 5143 w 365183"/>
                      <a:gd name="connsiteY3" fmla="*/ 503238 h 503238"/>
                      <a:gd name="connsiteX0" fmla="*/ 5143 w 375522"/>
                      <a:gd name="connsiteY0" fmla="*/ 503238 h 503238"/>
                      <a:gd name="connsiteX1" fmla="*/ 185163 w 375522"/>
                      <a:gd name="connsiteY1" fmla="*/ 0 h 503238"/>
                      <a:gd name="connsiteX2" fmla="*/ 365183 w 375522"/>
                      <a:gd name="connsiteY2" fmla="*/ 503238 h 503238"/>
                      <a:gd name="connsiteX3" fmla="*/ 5143 w 375522"/>
                      <a:gd name="connsiteY3" fmla="*/ 503238 h 503238"/>
                      <a:gd name="connsiteX0" fmla="*/ 5143 w 376660"/>
                      <a:gd name="connsiteY0" fmla="*/ 503238 h 503238"/>
                      <a:gd name="connsiteX1" fmla="*/ 185163 w 376660"/>
                      <a:gd name="connsiteY1" fmla="*/ 0 h 503238"/>
                      <a:gd name="connsiteX2" fmla="*/ 365183 w 376660"/>
                      <a:gd name="connsiteY2" fmla="*/ 503238 h 503238"/>
                      <a:gd name="connsiteX3" fmla="*/ 5143 w 376660"/>
                      <a:gd name="connsiteY3" fmla="*/ 503238 h 503238"/>
                      <a:gd name="connsiteX0" fmla="*/ 5839 w 377356"/>
                      <a:gd name="connsiteY0" fmla="*/ 503238 h 503238"/>
                      <a:gd name="connsiteX1" fmla="*/ 185859 w 377356"/>
                      <a:gd name="connsiteY1" fmla="*/ 0 h 503238"/>
                      <a:gd name="connsiteX2" fmla="*/ 365879 w 377356"/>
                      <a:gd name="connsiteY2" fmla="*/ 503238 h 503238"/>
                      <a:gd name="connsiteX3" fmla="*/ 5839 w 377356"/>
                      <a:gd name="connsiteY3" fmla="*/ 503238 h 503238"/>
                      <a:gd name="connsiteX0" fmla="*/ 10274 w 381791"/>
                      <a:gd name="connsiteY0" fmla="*/ 503238 h 503238"/>
                      <a:gd name="connsiteX1" fmla="*/ 190294 w 381791"/>
                      <a:gd name="connsiteY1" fmla="*/ 0 h 503238"/>
                      <a:gd name="connsiteX2" fmla="*/ 370314 w 381791"/>
                      <a:gd name="connsiteY2" fmla="*/ 503238 h 503238"/>
                      <a:gd name="connsiteX3" fmla="*/ 10274 w 381791"/>
                      <a:gd name="connsiteY3" fmla="*/ 503238 h 503238"/>
                      <a:gd name="connsiteX0" fmla="*/ 5149 w 564427"/>
                      <a:gd name="connsiteY0" fmla="*/ 893780 h 899473"/>
                      <a:gd name="connsiteX1" fmla="*/ 372930 w 564427"/>
                      <a:gd name="connsiteY1" fmla="*/ 0 h 899473"/>
                      <a:gd name="connsiteX2" fmla="*/ 552950 w 564427"/>
                      <a:gd name="connsiteY2" fmla="*/ 503238 h 899473"/>
                      <a:gd name="connsiteX3" fmla="*/ 5149 w 564427"/>
                      <a:gd name="connsiteY3" fmla="*/ 893780 h 899473"/>
                      <a:gd name="connsiteX0" fmla="*/ 5149 w 465425"/>
                      <a:gd name="connsiteY0" fmla="*/ 893780 h 903530"/>
                      <a:gd name="connsiteX1" fmla="*/ 372930 w 465425"/>
                      <a:gd name="connsiteY1" fmla="*/ 0 h 903530"/>
                      <a:gd name="connsiteX2" fmla="*/ 440294 w 465425"/>
                      <a:gd name="connsiteY2" fmla="*/ 683488 h 903530"/>
                      <a:gd name="connsiteX3" fmla="*/ 5149 w 465425"/>
                      <a:gd name="connsiteY3" fmla="*/ 893780 h 9035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5425" h="903530">
                        <a:moveTo>
                          <a:pt x="5149" y="893780"/>
                        </a:moveTo>
                        <a:cubicBezTo>
                          <a:pt x="-45334" y="821284"/>
                          <a:pt x="290063" y="114406"/>
                          <a:pt x="372930" y="0"/>
                        </a:cubicBezTo>
                        <a:cubicBezTo>
                          <a:pt x="455797" y="106786"/>
                          <a:pt x="494587" y="630042"/>
                          <a:pt x="440294" y="683488"/>
                        </a:cubicBezTo>
                        <a:cubicBezTo>
                          <a:pt x="381241" y="740638"/>
                          <a:pt x="48962" y="950930"/>
                          <a:pt x="5149" y="893780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9" name="月 258"/>
                  <p:cNvSpPr/>
                  <p:nvPr/>
                </p:nvSpPr>
                <p:spPr>
                  <a:xfrm rot="10800000">
                    <a:off x="5223594" y="2864124"/>
                    <a:ext cx="107635" cy="268903"/>
                  </a:xfrm>
                  <a:prstGeom prst="moon">
                    <a:avLst>
                      <a:gd name="adj" fmla="val 71239"/>
                    </a:avLst>
                  </a:prstGeom>
                  <a:solidFill>
                    <a:srgbClr val="FF7C8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0" name="円/楕円 259"/>
                  <p:cNvSpPr/>
                  <p:nvPr/>
                </p:nvSpPr>
                <p:spPr>
                  <a:xfrm>
                    <a:off x="4913124" y="2896340"/>
                    <a:ext cx="67816" cy="6781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6" name="グループ化 225"/>
                <p:cNvGrpSpPr/>
                <p:nvPr/>
              </p:nvGrpSpPr>
              <p:grpSpPr>
                <a:xfrm rot="1800000">
                  <a:off x="555964" y="1364425"/>
                  <a:ext cx="1832695" cy="376300"/>
                  <a:chOff x="4412298" y="2428237"/>
                  <a:chExt cx="5265241" cy="1081091"/>
                </a:xfrm>
              </p:grpSpPr>
              <p:sp>
                <p:nvSpPr>
                  <p:cNvPr id="239" name="フリーフォーム 238"/>
                  <p:cNvSpPr/>
                  <p:nvPr/>
                </p:nvSpPr>
                <p:spPr>
                  <a:xfrm>
                    <a:off x="7461504" y="3054096"/>
                    <a:ext cx="1511808" cy="341376"/>
                  </a:xfrm>
                  <a:custGeom>
                    <a:avLst/>
                    <a:gdLst>
                      <a:gd name="connsiteX0" fmla="*/ 0 w 1511808"/>
                      <a:gd name="connsiteY0" fmla="*/ 188976 h 341376"/>
                      <a:gd name="connsiteX1" fmla="*/ 737616 w 1511808"/>
                      <a:gd name="connsiteY1" fmla="*/ 341376 h 341376"/>
                      <a:gd name="connsiteX2" fmla="*/ 1511808 w 1511808"/>
                      <a:gd name="connsiteY2" fmla="*/ 0 h 341376"/>
                      <a:gd name="connsiteX3" fmla="*/ 0 w 1511808"/>
                      <a:gd name="connsiteY3" fmla="*/ 188976 h 341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11808" h="341376">
                        <a:moveTo>
                          <a:pt x="0" y="188976"/>
                        </a:moveTo>
                        <a:lnTo>
                          <a:pt x="737616" y="341376"/>
                        </a:lnTo>
                        <a:lnTo>
                          <a:pt x="1511808" y="0"/>
                        </a:lnTo>
                        <a:lnTo>
                          <a:pt x="0" y="188976"/>
                        </a:lnTo>
                        <a:close/>
                      </a:path>
                    </a:pathLst>
                  </a:custGeom>
                  <a:pattFill prst="narVert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0" name="円/楕円 6"/>
                  <p:cNvSpPr/>
                  <p:nvPr/>
                </p:nvSpPr>
                <p:spPr>
                  <a:xfrm>
                    <a:off x="8985449" y="2428237"/>
                    <a:ext cx="692090" cy="1081091"/>
                  </a:xfrm>
                  <a:custGeom>
                    <a:avLst/>
                    <a:gdLst>
                      <a:gd name="connsiteX0" fmla="*/ 0 w 288032"/>
                      <a:gd name="connsiteY0" fmla="*/ 540544 h 1081088"/>
                      <a:gd name="connsiteX1" fmla="*/ 144016 w 288032"/>
                      <a:gd name="connsiteY1" fmla="*/ 0 h 1081088"/>
                      <a:gd name="connsiteX2" fmla="*/ 288032 w 288032"/>
                      <a:gd name="connsiteY2" fmla="*/ 540544 h 1081088"/>
                      <a:gd name="connsiteX3" fmla="*/ 144016 w 288032"/>
                      <a:gd name="connsiteY3" fmla="*/ 1081088 h 1081088"/>
                      <a:gd name="connsiteX4" fmla="*/ 0 w 288032"/>
                      <a:gd name="connsiteY4" fmla="*/ 540544 h 1081088"/>
                      <a:gd name="connsiteX0" fmla="*/ 0 w 831592"/>
                      <a:gd name="connsiteY0" fmla="*/ 555803 h 1081127"/>
                      <a:gd name="connsiteX1" fmla="*/ 687576 w 831592"/>
                      <a:gd name="connsiteY1" fmla="*/ 19 h 1081127"/>
                      <a:gd name="connsiteX2" fmla="*/ 831592 w 831592"/>
                      <a:gd name="connsiteY2" fmla="*/ 540563 h 1081127"/>
                      <a:gd name="connsiteX3" fmla="*/ 687576 w 831592"/>
                      <a:gd name="connsiteY3" fmla="*/ 1081107 h 1081127"/>
                      <a:gd name="connsiteX4" fmla="*/ 0 w 831592"/>
                      <a:gd name="connsiteY4" fmla="*/ 555803 h 1081127"/>
                      <a:gd name="connsiteX0" fmla="*/ 0 w 692012"/>
                      <a:gd name="connsiteY0" fmla="*/ 555787 h 1081093"/>
                      <a:gd name="connsiteX1" fmla="*/ 687576 w 692012"/>
                      <a:gd name="connsiteY1" fmla="*/ 3 h 1081093"/>
                      <a:gd name="connsiteX2" fmla="*/ 313432 w 692012"/>
                      <a:gd name="connsiteY2" fmla="*/ 560867 h 1081093"/>
                      <a:gd name="connsiteX3" fmla="*/ 687576 w 692012"/>
                      <a:gd name="connsiteY3" fmla="*/ 1081091 h 1081093"/>
                      <a:gd name="connsiteX4" fmla="*/ 0 w 692012"/>
                      <a:gd name="connsiteY4" fmla="*/ 555787 h 1081093"/>
                      <a:gd name="connsiteX0" fmla="*/ 0 w 692060"/>
                      <a:gd name="connsiteY0" fmla="*/ 555787 h 1081092"/>
                      <a:gd name="connsiteX1" fmla="*/ 687576 w 692060"/>
                      <a:gd name="connsiteY1" fmla="*/ 3 h 1081092"/>
                      <a:gd name="connsiteX2" fmla="*/ 313432 w 692060"/>
                      <a:gd name="connsiteY2" fmla="*/ 560867 h 1081092"/>
                      <a:gd name="connsiteX3" fmla="*/ 687576 w 692060"/>
                      <a:gd name="connsiteY3" fmla="*/ 1081091 h 1081092"/>
                      <a:gd name="connsiteX4" fmla="*/ 0 w 692060"/>
                      <a:gd name="connsiteY4" fmla="*/ 555787 h 1081092"/>
                      <a:gd name="connsiteX0" fmla="*/ 30 w 692090"/>
                      <a:gd name="connsiteY0" fmla="*/ 555786 h 1081091"/>
                      <a:gd name="connsiteX1" fmla="*/ 687606 w 692090"/>
                      <a:gd name="connsiteY1" fmla="*/ 2 h 1081091"/>
                      <a:gd name="connsiteX2" fmla="*/ 313462 w 692090"/>
                      <a:gd name="connsiteY2" fmla="*/ 560866 h 1081091"/>
                      <a:gd name="connsiteX3" fmla="*/ 687606 w 692090"/>
                      <a:gd name="connsiteY3" fmla="*/ 1081090 h 1081091"/>
                      <a:gd name="connsiteX4" fmla="*/ 30 w 692090"/>
                      <a:gd name="connsiteY4" fmla="*/ 555786 h 10810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92090" h="1081091">
                        <a:moveTo>
                          <a:pt x="30" y="555786"/>
                        </a:moveTo>
                        <a:cubicBezTo>
                          <a:pt x="-5050" y="379172"/>
                          <a:pt x="635367" y="-845"/>
                          <a:pt x="687606" y="2"/>
                        </a:cubicBezTo>
                        <a:cubicBezTo>
                          <a:pt x="739845" y="849"/>
                          <a:pt x="318542" y="470612"/>
                          <a:pt x="313462" y="560866"/>
                        </a:cubicBezTo>
                        <a:cubicBezTo>
                          <a:pt x="308382" y="651120"/>
                          <a:pt x="739845" y="1081937"/>
                          <a:pt x="687606" y="1081090"/>
                        </a:cubicBezTo>
                        <a:cubicBezTo>
                          <a:pt x="635367" y="1080243"/>
                          <a:pt x="5110" y="732400"/>
                          <a:pt x="30" y="555786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" name="フリーフォーム 240"/>
                  <p:cNvSpPr/>
                  <p:nvPr/>
                </p:nvSpPr>
                <p:spPr>
                  <a:xfrm>
                    <a:off x="7399020" y="2579370"/>
                    <a:ext cx="1680210" cy="339090"/>
                  </a:xfrm>
                  <a:custGeom>
                    <a:avLst/>
                    <a:gdLst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74420 w 1680210"/>
                      <a:gd name="connsiteY5" fmla="*/ 99060 h 323850"/>
                      <a:gd name="connsiteX6" fmla="*/ 1173480 w 1680210"/>
                      <a:gd name="connsiteY6" fmla="*/ 201930 h 323850"/>
                      <a:gd name="connsiteX7" fmla="*/ 1325880 w 1680210"/>
                      <a:gd name="connsiteY7" fmla="*/ 144780 h 323850"/>
                      <a:gd name="connsiteX8" fmla="*/ 1436370 w 1680210"/>
                      <a:gd name="connsiteY8" fmla="*/ 243840 h 323850"/>
                      <a:gd name="connsiteX9" fmla="*/ 1554480 w 1680210"/>
                      <a:gd name="connsiteY9" fmla="*/ 18669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89660 w 1680210"/>
                      <a:gd name="connsiteY5" fmla="*/ 110490 h 323850"/>
                      <a:gd name="connsiteX6" fmla="*/ 1173480 w 1680210"/>
                      <a:gd name="connsiteY6" fmla="*/ 201930 h 323850"/>
                      <a:gd name="connsiteX7" fmla="*/ 1325880 w 1680210"/>
                      <a:gd name="connsiteY7" fmla="*/ 144780 h 323850"/>
                      <a:gd name="connsiteX8" fmla="*/ 1436370 w 1680210"/>
                      <a:gd name="connsiteY8" fmla="*/ 243840 h 323850"/>
                      <a:gd name="connsiteX9" fmla="*/ 1554480 w 1680210"/>
                      <a:gd name="connsiteY9" fmla="*/ 18669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89660 w 1680210"/>
                      <a:gd name="connsiteY5" fmla="*/ 110490 h 323850"/>
                      <a:gd name="connsiteX6" fmla="*/ 1173480 w 1680210"/>
                      <a:gd name="connsiteY6" fmla="*/ 201930 h 323850"/>
                      <a:gd name="connsiteX7" fmla="*/ 1337310 w 1680210"/>
                      <a:gd name="connsiteY7" fmla="*/ 152400 h 323850"/>
                      <a:gd name="connsiteX8" fmla="*/ 1436370 w 1680210"/>
                      <a:gd name="connsiteY8" fmla="*/ 243840 h 323850"/>
                      <a:gd name="connsiteX9" fmla="*/ 1554480 w 1680210"/>
                      <a:gd name="connsiteY9" fmla="*/ 18669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89660 w 1680210"/>
                      <a:gd name="connsiteY5" fmla="*/ 110490 h 323850"/>
                      <a:gd name="connsiteX6" fmla="*/ 1173480 w 1680210"/>
                      <a:gd name="connsiteY6" fmla="*/ 201930 h 323850"/>
                      <a:gd name="connsiteX7" fmla="*/ 1337310 w 1680210"/>
                      <a:gd name="connsiteY7" fmla="*/ 152400 h 323850"/>
                      <a:gd name="connsiteX8" fmla="*/ 1436370 w 1680210"/>
                      <a:gd name="connsiteY8" fmla="*/ 243840 h 323850"/>
                      <a:gd name="connsiteX9" fmla="*/ 1562100 w 1680210"/>
                      <a:gd name="connsiteY9" fmla="*/ 21336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106680 h 339090"/>
                      <a:gd name="connsiteX1" fmla="*/ 426720 w 1680210"/>
                      <a:gd name="connsiteY1" fmla="*/ 0 h 339090"/>
                      <a:gd name="connsiteX2" fmla="*/ 685800 w 1680210"/>
                      <a:gd name="connsiteY2" fmla="*/ 163830 h 339090"/>
                      <a:gd name="connsiteX3" fmla="*/ 842010 w 1680210"/>
                      <a:gd name="connsiteY3" fmla="*/ 83820 h 339090"/>
                      <a:gd name="connsiteX4" fmla="*/ 956310 w 1680210"/>
                      <a:gd name="connsiteY4" fmla="*/ 186690 h 339090"/>
                      <a:gd name="connsiteX5" fmla="*/ 1089660 w 1680210"/>
                      <a:gd name="connsiteY5" fmla="*/ 125730 h 339090"/>
                      <a:gd name="connsiteX6" fmla="*/ 1173480 w 1680210"/>
                      <a:gd name="connsiteY6" fmla="*/ 217170 h 339090"/>
                      <a:gd name="connsiteX7" fmla="*/ 1337310 w 1680210"/>
                      <a:gd name="connsiteY7" fmla="*/ 167640 h 339090"/>
                      <a:gd name="connsiteX8" fmla="*/ 1436370 w 1680210"/>
                      <a:gd name="connsiteY8" fmla="*/ 259080 h 339090"/>
                      <a:gd name="connsiteX9" fmla="*/ 1562100 w 1680210"/>
                      <a:gd name="connsiteY9" fmla="*/ 228600 h 339090"/>
                      <a:gd name="connsiteX10" fmla="*/ 1680210 w 1680210"/>
                      <a:gd name="connsiteY10" fmla="*/ 339090 h 339090"/>
                      <a:gd name="connsiteX11" fmla="*/ 0 w 1680210"/>
                      <a:gd name="connsiteY11" fmla="*/ 106680 h 339090"/>
                      <a:gd name="connsiteX0" fmla="*/ 0 w 1680210"/>
                      <a:gd name="connsiteY0" fmla="*/ 106680 h 339090"/>
                      <a:gd name="connsiteX1" fmla="*/ 426720 w 1680210"/>
                      <a:gd name="connsiteY1" fmla="*/ 0 h 339090"/>
                      <a:gd name="connsiteX2" fmla="*/ 685800 w 1680210"/>
                      <a:gd name="connsiteY2" fmla="*/ 140970 h 339090"/>
                      <a:gd name="connsiteX3" fmla="*/ 842010 w 1680210"/>
                      <a:gd name="connsiteY3" fmla="*/ 83820 h 339090"/>
                      <a:gd name="connsiteX4" fmla="*/ 956310 w 1680210"/>
                      <a:gd name="connsiteY4" fmla="*/ 186690 h 339090"/>
                      <a:gd name="connsiteX5" fmla="*/ 1089660 w 1680210"/>
                      <a:gd name="connsiteY5" fmla="*/ 125730 h 339090"/>
                      <a:gd name="connsiteX6" fmla="*/ 1173480 w 1680210"/>
                      <a:gd name="connsiteY6" fmla="*/ 217170 h 339090"/>
                      <a:gd name="connsiteX7" fmla="*/ 1337310 w 1680210"/>
                      <a:gd name="connsiteY7" fmla="*/ 167640 h 339090"/>
                      <a:gd name="connsiteX8" fmla="*/ 1436370 w 1680210"/>
                      <a:gd name="connsiteY8" fmla="*/ 259080 h 339090"/>
                      <a:gd name="connsiteX9" fmla="*/ 1562100 w 1680210"/>
                      <a:gd name="connsiteY9" fmla="*/ 228600 h 339090"/>
                      <a:gd name="connsiteX10" fmla="*/ 1680210 w 1680210"/>
                      <a:gd name="connsiteY10" fmla="*/ 339090 h 339090"/>
                      <a:gd name="connsiteX11" fmla="*/ 0 w 1680210"/>
                      <a:gd name="connsiteY11" fmla="*/ 106680 h 339090"/>
                      <a:gd name="connsiteX0" fmla="*/ 0 w 1680210"/>
                      <a:gd name="connsiteY0" fmla="*/ 106680 h 339090"/>
                      <a:gd name="connsiteX1" fmla="*/ 426720 w 1680210"/>
                      <a:gd name="connsiteY1" fmla="*/ 0 h 339090"/>
                      <a:gd name="connsiteX2" fmla="*/ 685800 w 1680210"/>
                      <a:gd name="connsiteY2" fmla="*/ 140970 h 339090"/>
                      <a:gd name="connsiteX3" fmla="*/ 842010 w 1680210"/>
                      <a:gd name="connsiteY3" fmla="*/ 72390 h 339090"/>
                      <a:gd name="connsiteX4" fmla="*/ 956310 w 1680210"/>
                      <a:gd name="connsiteY4" fmla="*/ 186690 h 339090"/>
                      <a:gd name="connsiteX5" fmla="*/ 1089660 w 1680210"/>
                      <a:gd name="connsiteY5" fmla="*/ 125730 h 339090"/>
                      <a:gd name="connsiteX6" fmla="*/ 1173480 w 1680210"/>
                      <a:gd name="connsiteY6" fmla="*/ 217170 h 339090"/>
                      <a:gd name="connsiteX7" fmla="*/ 1337310 w 1680210"/>
                      <a:gd name="connsiteY7" fmla="*/ 167640 h 339090"/>
                      <a:gd name="connsiteX8" fmla="*/ 1436370 w 1680210"/>
                      <a:gd name="connsiteY8" fmla="*/ 259080 h 339090"/>
                      <a:gd name="connsiteX9" fmla="*/ 1562100 w 1680210"/>
                      <a:gd name="connsiteY9" fmla="*/ 228600 h 339090"/>
                      <a:gd name="connsiteX10" fmla="*/ 1680210 w 1680210"/>
                      <a:gd name="connsiteY10" fmla="*/ 339090 h 339090"/>
                      <a:gd name="connsiteX11" fmla="*/ 0 w 1680210"/>
                      <a:gd name="connsiteY11" fmla="*/ 106680 h 339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680210" h="339090">
                        <a:moveTo>
                          <a:pt x="0" y="106680"/>
                        </a:moveTo>
                        <a:lnTo>
                          <a:pt x="426720" y="0"/>
                        </a:lnTo>
                        <a:lnTo>
                          <a:pt x="685800" y="140970"/>
                        </a:lnTo>
                        <a:lnTo>
                          <a:pt x="842010" y="72390"/>
                        </a:lnTo>
                        <a:lnTo>
                          <a:pt x="956310" y="186690"/>
                        </a:lnTo>
                        <a:lnTo>
                          <a:pt x="1089660" y="125730"/>
                        </a:lnTo>
                        <a:lnTo>
                          <a:pt x="1173480" y="217170"/>
                        </a:lnTo>
                        <a:lnTo>
                          <a:pt x="1337310" y="167640"/>
                        </a:lnTo>
                        <a:lnTo>
                          <a:pt x="1436370" y="259080"/>
                        </a:lnTo>
                        <a:lnTo>
                          <a:pt x="1562100" y="228600"/>
                        </a:lnTo>
                        <a:lnTo>
                          <a:pt x="1680210" y="339090"/>
                        </a:lnTo>
                        <a:lnTo>
                          <a:pt x="0" y="106680"/>
                        </a:lnTo>
                        <a:close/>
                      </a:path>
                    </a:pathLst>
                  </a:custGeom>
                  <a:pattFill prst="narVert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2" name="円/楕円 1"/>
                  <p:cNvSpPr/>
                  <p:nvPr/>
                </p:nvSpPr>
                <p:spPr>
                  <a:xfrm>
                    <a:off x="4412298" y="2634814"/>
                    <a:ext cx="4789174" cy="683420"/>
                  </a:xfrm>
                  <a:custGeom>
                    <a:avLst/>
                    <a:gdLst>
                      <a:gd name="connsiteX0" fmla="*/ 0 w 4789016"/>
                      <a:gd name="connsiteY0" fmla="*/ 341710 h 683419"/>
                      <a:gd name="connsiteX1" fmla="*/ 2394508 w 4789016"/>
                      <a:gd name="connsiteY1" fmla="*/ 0 h 683419"/>
                      <a:gd name="connsiteX2" fmla="*/ 4789016 w 4789016"/>
                      <a:gd name="connsiteY2" fmla="*/ 341710 h 683419"/>
                      <a:gd name="connsiteX3" fmla="*/ 2394508 w 4789016"/>
                      <a:gd name="connsiteY3" fmla="*/ 683420 h 683419"/>
                      <a:gd name="connsiteX4" fmla="*/ 0 w 4789016"/>
                      <a:gd name="connsiteY4" fmla="*/ 341710 h 683419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89174" h="683420">
                        <a:moveTo>
                          <a:pt x="158" y="341710"/>
                        </a:moveTo>
                        <a:cubicBezTo>
                          <a:pt x="-15082" y="259669"/>
                          <a:pt x="1072216" y="0"/>
                          <a:pt x="2394666" y="0"/>
                        </a:cubicBezTo>
                        <a:cubicBezTo>
                          <a:pt x="3717116" y="0"/>
                          <a:pt x="4789174" y="229189"/>
                          <a:pt x="4789174" y="341710"/>
                        </a:cubicBezTo>
                        <a:cubicBezTo>
                          <a:pt x="4789174" y="454231"/>
                          <a:pt x="3717116" y="683420"/>
                          <a:pt x="2394666" y="683420"/>
                        </a:cubicBezTo>
                        <a:cubicBezTo>
                          <a:pt x="1072216" y="683420"/>
                          <a:pt x="15398" y="423751"/>
                          <a:pt x="158" y="34171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" name="円/楕円 1"/>
                  <p:cNvSpPr/>
                  <p:nvPr/>
                </p:nvSpPr>
                <p:spPr>
                  <a:xfrm>
                    <a:off x="4412455" y="2798644"/>
                    <a:ext cx="4789017" cy="542450"/>
                  </a:xfrm>
                  <a:custGeom>
                    <a:avLst/>
                    <a:gdLst>
                      <a:gd name="connsiteX0" fmla="*/ 0 w 4789016"/>
                      <a:gd name="connsiteY0" fmla="*/ 341710 h 683419"/>
                      <a:gd name="connsiteX1" fmla="*/ 2394508 w 4789016"/>
                      <a:gd name="connsiteY1" fmla="*/ 0 h 683419"/>
                      <a:gd name="connsiteX2" fmla="*/ 4789016 w 4789016"/>
                      <a:gd name="connsiteY2" fmla="*/ 341710 h 683419"/>
                      <a:gd name="connsiteX3" fmla="*/ 2394508 w 4789016"/>
                      <a:gd name="connsiteY3" fmla="*/ 683420 h 683419"/>
                      <a:gd name="connsiteX4" fmla="*/ 0 w 4789016"/>
                      <a:gd name="connsiteY4" fmla="*/ 341710 h 683419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 w 4789017"/>
                      <a:gd name="connsiteY0" fmla="*/ 177880 h 519590"/>
                      <a:gd name="connsiteX1" fmla="*/ 2390699 w 4789017"/>
                      <a:gd name="connsiteY1" fmla="*/ 0 h 519590"/>
                      <a:gd name="connsiteX2" fmla="*/ 4789017 w 4789017"/>
                      <a:gd name="connsiteY2" fmla="*/ 177880 h 519590"/>
                      <a:gd name="connsiteX3" fmla="*/ 2394509 w 4789017"/>
                      <a:gd name="connsiteY3" fmla="*/ 519590 h 519590"/>
                      <a:gd name="connsiteX4" fmla="*/ 1 w 4789017"/>
                      <a:gd name="connsiteY4" fmla="*/ 177880 h 519590"/>
                      <a:gd name="connsiteX0" fmla="*/ 1 w 4789017"/>
                      <a:gd name="connsiteY0" fmla="*/ 177880 h 542450"/>
                      <a:gd name="connsiteX1" fmla="*/ 2390699 w 4789017"/>
                      <a:gd name="connsiteY1" fmla="*/ 0 h 542450"/>
                      <a:gd name="connsiteX2" fmla="*/ 4789017 w 4789017"/>
                      <a:gd name="connsiteY2" fmla="*/ 177880 h 542450"/>
                      <a:gd name="connsiteX3" fmla="*/ 2394509 w 4789017"/>
                      <a:gd name="connsiteY3" fmla="*/ 542450 h 542450"/>
                      <a:gd name="connsiteX4" fmla="*/ 1 w 4789017"/>
                      <a:gd name="connsiteY4" fmla="*/ 177880 h 542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89017" h="542450">
                        <a:moveTo>
                          <a:pt x="1" y="177880"/>
                        </a:moveTo>
                        <a:cubicBezTo>
                          <a:pt x="-634" y="87472"/>
                          <a:pt x="1068249" y="0"/>
                          <a:pt x="2390699" y="0"/>
                        </a:cubicBezTo>
                        <a:cubicBezTo>
                          <a:pt x="3713149" y="0"/>
                          <a:pt x="4788382" y="87472"/>
                          <a:pt x="4789017" y="177880"/>
                        </a:cubicBezTo>
                        <a:cubicBezTo>
                          <a:pt x="4789652" y="268288"/>
                          <a:pt x="3716959" y="542450"/>
                          <a:pt x="2394509" y="542450"/>
                        </a:cubicBezTo>
                        <a:cubicBezTo>
                          <a:pt x="1072059" y="542450"/>
                          <a:pt x="636" y="268288"/>
                          <a:pt x="1" y="17788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>
                          <a:lumMod val="50000"/>
                          <a:tint val="66000"/>
                          <a:satMod val="160000"/>
                        </a:schemeClr>
                      </a:gs>
                      <a:gs pos="50000">
                        <a:schemeClr val="bg1">
                          <a:lumMod val="50000"/>
                          <a:tint val="44500"/>
                          <a:satMod val="160000"/>
                        </a:schemeClr>
                      </a:gs>
                      <a:gs pos="100000">
                        <a:schemeClr val="bg1">
                          <a:lumMod val="50000"/>
                          <a:tint val="23500"/>
                          <a:satMod val="160000"/>
                        </a:schemeClr>
                      </a:gs>
                    </a:gsLst>
                    <a:lin ang="135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4" name="円/楕円 1"/>
                  <p:cNvSpPr/>
                  <p:nvPr/>
                </p:nvSpPr>
                <p:spPr>
                  <a:xfrm>
                    <a:off x="4916997" y="2864125"/>
                    <a:ext cx="4068452" cy="148593"/>
                  </a:xfrm>
                  <a:custGeom>
                    <a:avLst/>
                    <a:gdLst>
                      <a:gd name="connsiteX0" fmla="*/ 0 w 4789016"/>
                      <a:gd name="connsiteY0" fmla="*/ 341710 h 683419"/>
                      <a:gd name="connsiteX1" fmla="*/ 2394508 w 4789016"/>
                      <a:gd name="connsiteY1" fmla="*/ 0 h 683419"/>
                      <a:gd name="connsiteX2" fmla="*/ 4789016 w 4789016"/>
                      <a:gd name="connsiteY2" fmla="*/ 341710 h 683419"/>
                      <a:gd name="connsiteX3" fmla="*/ 2394508 w 4789016"/>
                      <a:gd name="connsiteY3" fmla="*/ 683420 h 683419"/>
                      <a:gd name="connsiteX4" fmla="*/ 0 w 4789016"/>
                      <a:gd name="connsiteY4" fmla="*/ 341710 h 683419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 w 4789017"/>
                      <a:gd name="connsiteY0" fmla="*/ 177880 h 519590"/>
                      <a:gd name="connsiteX1" fmla="*/ 2390699 w 4789017"/>
                      <a:gd name="connsiteY1" fmla="*/ 0 h 519590"/>
                      <a:gd name="connsiteX2" fmla="*/ 4789017 w 4789017"/>
                      <a:gd name="connsiteY2" fmla="*/ 177880 h 519590"/>
                      <a:gd name="connsiteX3" fmla="*/ 2394509 w 4789017"/>
                      <a:gd name="connsiteY3" fmla="*/ 519590 h 519590"/>
                      <a:gd name="connsiteX4" fmla="*/ 1 w 4789017"/>
                      <a:gd name="connsiteY4" fmla="*/ 177880 h 519590"/>
                      <a:gd name="connsiteX0" fmla="*/ 1 w 4789017"/>
                      <a:gd name="connsiteY0" fmla="*/ 337751 h 679461"/>
                      <a:gd name="connsiteX1" fmla="*/ 2399669 w 4789017"/>
                      <a:gd name="connsiteY1" fmla="*/ 0 h 679461"/>
                      <a:gd name="connsiteX2" fmla="*/ 4789017 w 4789017"/>
                      <a:gd name="connsiteY2" fmla="*/ 337751 h 679461"/>
                      <a:gd name="connsiteX3" fmla="*/ 2394509 w 4789017"/>
                      <a:gd name="connsiteY3" fmla="*/ 679461 h 679461"/>
                      <a:gd name="connsiteX4" fmla="*/ 1 w 4789017"/>
                      <a:gd name="connsiteY4" fmla="*/ 337751 h 679461"/>
                      <a:gd name="connsiteX0" fmla="*/ 1 w 4789017"/>
                      <a:gd name="connsiteY0" fmla="*/ 337751 h 519590"/>
                      <a:gd name="connsiteX1" fmla="*/ 2399669 w 4789017"/>
                      <a:gd name="connsiteY1" fmla="*/ 0 h 519590"/>
                      <a:gd name="connsiteX2" fmla="*/ 4789017 w 4789017"/>
                      <a:gd name="connsiteY2" fmla="*/ 337751 h 519590"/>
                      <a:gd name="connsiteX3" fmla="*/ 2394510 w 4789017"/>
                      <a:gd name="connsiteY3" fmla="*/ 519590 h 519590"/>
                      <a:gd name="connsiteX4" fmla="*/ 1 w 4789017"/>
                      <a:gd name="connsiteY4" fmla="*/ 337751 h 5195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89017" h="519590">
                        <a:moveTo>
                          <a:pt x="1" y="337751"/>
                        </a:moveTo>
                        <a:cubicBezTo>
                          <a:pt x="861" y="251153"/>
                          <a:pt x="1077219" y="0"/>
                          <a:pt x="2399669" y="0"/>
                        </a:cubicBezTo>
                        <a:cubicBezTo>
                          <a:pt x="3722119" y="0"/>
                          <a:pt x="4789877" y="251153"/>
                          <a:pt x="4789017" y="337751"/>
                        </a:cubicBezTo>
                        <a:cubicBezTo>
                          <a:pt x="4788157" y="424349"/>
                          <a:pt x="3716960" y="519590"/>
                          <a:pt x="2394510" y="519590"/>
                        </a:cubicBezTo>
                        <a:cubicBezTo>
                          <a:pt x="1072060" y="519590"/>
                          <a:pt x="-859" y="424349"/>
                          <a:pt x="1" y="33775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5" name="円/楕円 244"/>
                  <p:cNvSpPr/>
                  <p:nvPr/>
                </p:nvSpPr>
                <p:spPr>
                  <a:xfrm>
                    <a:off x="4808984" y="2842415"/>
                    <a:ext cx="216024" cy="216024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6" name="円/楕円 245"/>
                  <p:cNvSpPr/>
                  <p:nvPr/>
                </p:nvSpPr>
                <p:spPr>
                  <a:xfrm>
                    <a:off x="4849180" y="2882611"/>
                    <a:ext cx="135632" cy="135632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7" name="二等辺三角形 4"/>
                  <p:cNvSpPr/>
                  <p:nvPr/>
                </p:nvSpPr>
                <p:spPr>
                  <a:xfrm rot="16200000">
                    <a:off x="5388535" y="2854977"/>
                    <a:ext cx="236107" cy="458356"/>
                  </a:xfrm>
                  <a:custGeom>
                    <a:avLst/>
                    <a:gdLst>
                      <a:gd name="connsiteX0" fmla="*/ 0 w 360040"/>
                      <a:gd name="connsiteY0" fmla="*/ 503238 h 503238"/>
                      <a:gd name="connsiteX1" fmla="*/ 180020 w 360040"/>
                      <a:gd name="connsiteY1" fmla="*/ 0 h 503238"/>
                      <a:gd name="connsiteX2" fmla="*/ 360040 w 360040"/>
                      <a:gd name="connsiteY2" fmla="*/ 503238 h 503238"/>
                      <a:gd name="connsiteX3" fmla="*/ 0 w 360040"/>
                      <a:gd name="connsiteY3" fmla="*/ 503238 h 503238"/>
                      <a:gd name="connsiteX0" fmla="*/ 0 w 360040"/>
                      <a:gd name="connsiteY0" fmla="*/ 503238 h 528638"/>
                      <a:gd name="connsiteX1" fmla="*/ 180020 w 360040"/>
                      <a:gd name="connsiteY1" fmla="*/ 0 h 528638"/>
                      <a:gd name="connsiteX2" fmla="*/ 360040 w 360040"/>
                      <a:gd name="connsiteY2" fmla="*/ 503238 h 528638"/>
                      <a:gd name="connsiteX3" fmla="*/ 0 w 360040"/>
                      <a:gd name="connsiteY3" fmla="*/ 503238 h 528638"/>
                      <a:gd name="connsiteX0" fmla="*/ 5143 w 365183"/>
                      <a:gd name="connsiteY0" fmla="*/ 503238 h 528638"/>
                      <a:gd name="connsiteX1" fmla="*/ 185163 w 365183"/>
                      <a:gd name="connsiteY1" fmla="*/ 0 h 528638"/>
                      <a:gd name="connsiteX2" fmla="*/ 365183 w 365183"/>
                      <a:gd name="connsiteY2" fmla="*/ 503238 h 528638"/>
                      <a:gd name="connsiteX3" fmla="*/ 5143 w 365183"/>
                      <a:gd name="connsiteY3" fmla="*/ 503238 h 528638"/>
                      <a:gd name="connsiteX0" fmla="*/ 5143 w 365183"/>
                      <a:gd name="connsiteY0" fmla="*/ 503238 h 503238"/>
                      <a:gd name="connsiteX1" fmla="*/ 185163 w 365183"/>
                      <a:gd name="connsiteY1" fmla="*/ 0 h 503238"/>
                      <a:gd name="connsiteX2" fmla="*/ 365183 w 365183"/>
                      <a:gd name="connsiteY2" fmla="*/ 503238 h 503238"/>
                      <a:gd name="connsiteX3" fmla="*/ 5143 w 365183"/>
                      <a:gd name="connsiteY3" fmla="*/ 503238 h 503238"/>
                      <a:gd name="connsiteX0" fmla="*/ 5143 w 375522"/>
                      <a:gd name="connsiteY0" fmla="*/ 503238 h 503238"/>
                      <a:gd name="connsiteX1" fmla="*/ 185163 w 375522"/>
                      <a:gd name="connsiteY1" fmla="*/ 0 h 503238"/>
                      <a:gd name="connsiteX2" fmla="*/ 365183 w 375522"/>
                      <a:gd name="connsiteY2" fmla="*/ 503238 h 503238"/>
                      <a:gd name="connsiteX3" fmla="*/ 5143 w 375522"/>
                      <a:gd name="connsiteY3" fmla="*/ 503238 h 503238"/>
                      <a:gd name="connsiteX0" fmla="*/ 5143 w 376660"/>
                      <a:gd name="connsiteY0" fmla="*/ 503238 h 503238"/>
                      <a:gd name="connsiteX1" fmla="*/ 185163 w 376660"/>
                      <a:gd name="connsiteY1" fmla="*/ 0 h 503238"/>
                      <a:gd name="connsiteX2" fmla="*/ 365183 w 376660"/>
                      <a:gd name="connsiteY2" fmla="*/ 503238 h 503238"/>
                      <a:gd name="connsiteX3" fmla="*/ 5143 w 376660"/>
                      <a:gd name="connsiteY3" fmla="*/ 503238 h 503238"/>
                      <a:gd name="connsiteX0" fmla="*/ 5839 w 377356"/>
                      <a:gd name="connsiteY0" fmla="*/ 503238 h 503238"/>
                      <a:gd name="connsiteX1" fmla="*/ 185859 w 377356"/>
                      <a:gd name="connsiteY1" fmla="*/ 0 h 503238"/>
                      <a:gd name="connsiteX2" fmla="*/ 365879 w 377356"/>
                      <a:gd name="connsiteY2" fmla="*/ 503238 h 503238"/>
                      <a:gd name="connsiteX3" fmla="*/ 5839 w 377356"/>
                      <a:gd name="connsiteY3" fmla="*/ 503238 h 503238"/>
                      <a:gd name="connsiteX0" fmla="*/ 10274 w 381791"/>
                      <a:gd name="connsiteY0" fmla="*/ 503238 h 503238"/>
                      <a:gd name="connsiteX1" fmla="*/ 190294 w 381791"/>
                      <a:gd name="connsiteY1" fmla="*/ 0 h 503238"/>
                      <a:gd name="connsiteX2" fmla="*/ 370314 w 381791"/>
                      <a:gd name="connsiteY2" fmla="*/ 503238 h 503238"/>
                      <a:gd name="connsiteX3" fmla="*/ 10274 w 381791"/>
                      <a:gd name="connsiteY3" fmla="*/ 503238 h 503238"/>
                      <a:gd name="connsiteX0" fmla="*/ 5149 w 564427"/>
                      <a:gd name="connsiteY0" fmla="*/ 893780 h 899473"/>
                      <a:gd name="connsiteX1" fmla="*/ 372930 w 564427"/>
                      <a:gd name="connsiteY1" fmla="*/ 0 h 899473"/>
                      <a:gd name="connsiteX2" fmla="*/ 552950 w 564427"/>
                      <a:gd name="connsiteY2" fmla="*/ 503238 h 899473"/>
                      <a:gd name="connsiteX3" fmla="*/ 5149 w 564427"/>
                      <a:gd name="connsiteY3" fmla="*/ 893780 h 899473"/>
                      <a:gd name="connsiteX0" fmla="*/ 5149 w 465425"/>
                      <a:gd name="connsiteY0" fmla="*/ 893780 h 903530"/>
                      <a:gd name="connsiteX1" fmla="*/ 372930 w 465425"/>
                      <a:gd name="connsiteY1" fmla="*/ 0 h 903530"/>
                      <a:gd name="connsiteX2" fmla="*/ 440294 w 465425"/>
                      <a:gd name="connsiteY2" fmla="*/ 683488 h 903530"/>
                      <a:gd name="connsiteX3" fmla="*/ 5149 w 465425"/>
                      <a:gd name="connsiteY3" fmla="*/ 893780 h 9035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5425" h="903530">
                        <a:moveTo>
                          <a:pt x="5149" y="893780"/>
                        </a:moveTo>
                        <a:cubicBezTo>
                          <a:pt x="-45334" y="821284"/>
                          <a:pt x="290063" y="114406"/>
                          <a:pt x="372930" y="0"/>
                        </a:cubicBezTo>
                        <a:cubicBezTo>
                          <a:pt x="455797" y="106786"/>
                          <a:pt x="494587" y="630042"/>
                          <a:pt x="440294" y="683488"/>
                        </a:cubicBezTo>
                        <a:cubicBezTo>
                          <a:pt x="381241" y="740638"/>
                          <a:pt x="48962" y="950930"/>
                          <a:pt x="5149" y="893780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8" name="月 247"/>
                  <p:cNvSpPr/>
                  <p:nvPr/>
                </p:nvSpPr>
                <p:spPr>
                  <a:xfrm rot="10800000">
                    <a:off x="5223594" y="2864124"/>
                    <a:ext cx="107635" cy="268903"/>
                  </a:xfrm>
                  <a:prstGeom prst="moon">
                    <a:avLst>
                      <a:gd name="adj" fmla="val 71239"/>
                    </a:avLst>
                  </a:prstGeom>
                  <a:solidFill>
                    <a:srgbClr val="FF7C8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9" name="円/楕円 248"/>
                  <p:cNvSpPr/>
                  <p:nvPr/>
                </p:nvSpPr>
                <p:spPr>
                  <a:xfrm>
                    <a:off x="4913124" y="2896340"/>
                    <a:ext cx="67816" cy="6781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7" name="グループ化 226"/>
                <p:cNvGrpSpPr/>
                <p:nvPr/>
              </p:nvGrpSpPr>
              <p:grpSpPr>
                <a:xfrm rot="1800000">
                  <a:off x="229391" y="1375367"/>
                  <a:ext cx="1832695" cy="376300"/>
                  <a:chOff x="4412298" y="2428237"/>
                  <a:chExt cx="5265241" cy="1081091"/>
                </a:xfrm>
              </p:grpSpPr>
              <p:sp>
                <p:nvSpPr>
                  <p:cNvPr id="228" name="フリーフォーム 227"/>
                  <p:cNvSpPr/>
                  <p:nvPr/>
                </p:nvSpPr>
                <p:spPr>
                  <a:xfrm>
                    <a:off x="7461504" y="3054096"/>
                    <a:ext cx="1511808" cy="341376"/>
                  </a:xfrm>
                  <a:custGeom>
                    <a:avLst/>
                    <a:gdLst>
                      <a:gd name="connsiteX0" fmla="*/ 0 w 1511808"/>
                      <a:gd name="connsiteY0" fmla="*/ 188976 h 341376"/>
                      <a:gd name="connsiteX1" fmla="*/ 737616 w 1511808"/>
                      <a:gd name="connsiteY1" fmla="*/ 341376 h 341376"/>
                      <a:gd name="connsiteX2" fmla="*/ 1511808 w 1511808"/>
                      <a:gd name="connsiteY2" fmla="*/ 0 h 341376"/>
                      <a:gd name="connsiteX3" fmla="*/ 0 w 1511808"/>
                      <a:gd name="connsiteY3" fmla="*/ 188976 h 341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11808" h="341376">
                        <a:moveTo>
                          <a:pt x="0" y="188976"/>
                        </a:moveTo>
                        <a:lnTo>
                          <a:pt x="737616" y="341376"/>
                        </a:lnTo>
                        <a:lnTo>
                          <a:pt x="1511808" y="0"/>
                        </a:lnTo>
                        <a:lnTo>
                          <a:pt x="0" y="188976"/>
                        </a:lnTo>
                        <a:close/>
                      </a:path>
                    </a:pathLst>
                  </a:custGeom>
                  <a:pattFill prst="narVert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9" name="円/楕円 6"/>
                  <p:cNvSpPr/>
                  <p:nvPr/>
                </p:nvSpPr>
                <p:spPr>
                  <a:xfrm>
                    <a:off x="8985449" y="2428237"/>
                    <a:ext cx="692090" cy="1081091"/>
                  </a:xfrm>
                  <a:custGeom>
                    <a:avLst/>
                    <a:gdLst>
                      <a:gd name="connsiteX0" fmla="*/ 0 w 288032"/>
                      <a:gd name="connsiteY0" fmla="*/ 540544 h 1081088"/>
                      <a:gd name="connsiteX1" fmla="*/ 144016 w 288032"/>
                      <a:gd name="connsiteY1" fmla="*/ 0 h 1081088"/>
                      <a:gd name="connsiteX2" fmla="*/ 288032 w 288032"/>
                      <a:gd name="connsiteY2" fmla="*/ 540544 h 1081088"/>
                      <a:gd name="connsiteX3" fmla="*/ 144016 w 288032"/>
                      <a:gd name="connsiteY3" fmla="*/ 1081088 h 1081088"/>
                      <a:gd name="connsiteX4" fmla="*/ 0 w 288032"/>
                      <a:gd name="connsiteY4" fmla="*/ 540544 h 1081088"/>
                      <a:gd name="connsiteX0" fmla="*/ 0 w 831592"/>
                      <a:gd name="connsiteY0" fmla="*/ 555803 h 1081127"/>
                      <a:gd name="connsiteX1" fmla="*/ 687576 w 831592"/>
                      <a:gd name="connsiteY1" fmla="*/ 19 h 1081127"/>
                      <a:gd name="connsiteX2" fmla="*/ 831592 w 831592"/>
                      <a:gd name="connsiteY2" fmla="*/ 540563 h 1081127"/>
                      <a:gd name="connsiteX3" fmla="*/ 687576 w 831592"/>
                      <a:gd name="connsiteY3" fmla="*/ 1081107 h 1081127"/>
                      <a:gd name="connsiteX4" fmla="*/ 0 w 831592"/>
                      <a:gd name="connsiteY4" fmla="*/ 555803 h 1081127"/>
                      <a:gd name="connsiteX0" fmla="*/ 0 w 692012"/>
                      <a:gd name="connsiteY0" fmla="*/ 555787 h 1081093"/>
                      <a:gd name="connsiteX1" fmla="*/ 687576 w 692012"/>
                      <a:gd name="connsiteY1" fmla="*/ 3 h 1081093"/>
                      <a:gd name="connsiteX2" fmla="*/ 313432 w 692012"/>
                      <a:gd name="connsiteY2" fmla="*/ 560867 h 1081093"/>
                      <a:gd name="connsiteX3" fmla="*/ 687576 w 692012"/>
                      <a:gd name="connsiteY3" fmla="*/ 1081091 h 1081093"/>
                      <a:gd name="connsiteX4" fmla="*/ 0 w 692012"/>
                      <a:gd name="connsiteY4" fmla="*/ 555787 h 1081093"/>
                      <a:gd name="connsiteX0" fmla="*/ 0 w 692060"/>
                      <a:gd name="connsiteY0" fmla="*/ 555787 h 1081092"/>
                      <a:gd name="connsiteX1" fmla="*/ 687576 w 692060"/>
                      <a:gd name="connsiteY1" fmla="*/ 3 h 1081092"/>
                      <a:gd name="connsiteX2" fmla="*/ 313432 w 692060"/>
                      <a:gd name="connsiteY2" fmla="*/ 560867 h 1081092"/>
                      <a:gd name="connsiteX3" fmla="*/ 687576 w 692060"/>
                      <a:gd name="connsiteY3" fmla="*/ 1081091 h 1081092"/>
                      <a:gd name="connsiteX4" fmla="*/ 0 w 692060"/>
                      <a:gd name="connsiteY4" fmla="*/ 555787 h 1081092"/>
                      <a:gd name="connsiteX0" fmla="*/ 30 w 692090"/>
                      <a:gd name="connsiteY0" fmla="*/ 555786 h 1081091"/>
                      <a:gd name="connsiteX1" fmla="*/ 687606 w 692090"/>
                      <a:gd name="connsiteY1" fmla="*/ 2 h 1081091"/>
                      <a:gd name="connsiteX2" fmla="*/ 313462 w 692090"/>
                      <a:gd name="connsiteY2" fmla="*/ 560866 h 1081091"/>
                      <a:gd name="connsiteX3" fmla="*/ 687606 w 692090"/>
                      <a:gd name="connsiteY3" fmla="*/ 1081090 h 1081091"/>
                      <a:gd name="connsiteX4" fmla="*/ 30 w 692090"/>
                      <a:gd name="connsiteY4" fmla="*/ 555786 h 10810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92090" h="1081091">
                        <a:moveTo>
                          <a:pt x="30" y="555786"/>
                        </a:moveTo>
                        <a:cubicBezTo>
                          <a:pt x="-5050" y="379172"/>
                          <a:pt x="635367" y="-845"/>
                          <a:pt x="687606" y="2"/>
                        </a:cubicBezTo>
                        <a:cubicBezTo>
                          <a:pt x="739845" y="849"/>
                          <a:pt x="318542" y="470612"/>
                          <a:pt x="313462" y="560866"/>
                        </a:cubicBezTo>
                        <a:cubicBezTo>
                          <a:pt x="308382" y="651120"/>
                          <a:pt x="739845" y="1081937"/>
                          <a:pt x="687606" y="1081090"/>
                        </a:cubicBezTo>
                        <a:cubicBezTo>
                          <a:pt x="635367" y="1080243"/>
                          <a:pt x="5110" y="732400"/>
                          <a:pt x="30" y="555786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0" name="フリーフォーム 229"/>
                  <p:cNvSpPr/>
                  <p:nvPr/>
                </p:nvSpPr>
                <p:spPr>
                  <a:xfrm>
                    <a:off x="7399020" y="2579370"/>
                    <a:ext cx="1680210" cy="339090"/>
                  </a:xfrm>
                  <a:custGeom>
                    <a:avLst/>
                    <a:gdLst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74420 w 1680210"/>
                      <a:gd name="connsiteY5" fmla="*/ 99060 h 323850"/>
                      <a:gd name="connsiteX6" fmla="*/ 1173480 w 1680210"/>
                      <a:gd name="connsiteY6" fmla="*/ 201930 h 323850"/>
                      <a:gd name="connsiteX7" fmla="*/ 1325880 w 1680210"/>
                      <a:gd name="connsiteY7" fmla="*/ 144780 h 323850"/>
                      <a:gd name="connsiteX8" fmla="*/ 1436370 w 1680210"/>
                      <a:gd name="connsiteY8" fmla="*/ 243840 h 323850"/>
                      <a:gd name="connsiteX9" fmla="*/ 1554480 w 1680210"/>
                      <a:gd name="connsiteY9" fmla="*/ 18669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89660 w 1680210"/>
                      <a:gd name="connsiteY5" fmla="*/ 110490 h 323850"/>
                      <a:gd name="connsiteX6" fmla="*/ 1173480 w 1680210"/>
                      <a:gd name="connsiteY6" fmla="*/ 201930 h 323850"/>
                      <a:gd name="connsiteX7" fmla="*/ 1325880 w 1680210"/>
                      <a:gd name="connsiteY7" fmla="*/ 144780 h 323850"/>
                      <a:gd name="connsiteX8" fmla="*/ 1436370 w 1680210"/>
                      <a:gd name="connsiteY8" fmla="*/ 243840 h 323850"/>
                      <a:gd name="connsiteX9" fmla="*/ 1554480 w 1680210"/>
                      <a:gd name="connsiteY9" fmla="*/ 18669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89660 w 1680210"/>
                      <a:gd name="connsiteY5" fmla="*/ 110490 h 323850"/>
                      <a:gd name="connsiteX6" fmla="*/ 1173480 w 1680210"/>
                      <a:gd name="connsiteY6" fmla="*/ 201930 h 323850"/>
                      <a:gd name="connsiteX7" fmla="*/ 1337310 w 1680210"/>
                      <a:gd name="connsiteY7" fmla="*/ 152400 h 323850"/>
                      <a:gd name="connsiteX8" fmla="*/ 1436370 w 1680210"/>
                      <a:gd name="connsiteY8" fmla="*/ 243840 h 323850"/>
                      <a:gd name="connsiteX9" fmla="*/ 1554480 w 1680210"/>
                      <a:gd name="connsiteY9" fmla="*/ 18669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89660 w 1680210"/>
                      <a:gd name="connsiteY5" fmla="*/ 110490 h 323850"/>
                      <a:gd name="connsiteX6" fmla="*/ 1173480 w 1680210"/>
                      <a:gd name="connsiteY6" fmla="*/ 201930 h 323850"/>
                      <a:gd name="connsiteX7" fmla="*/ 1337310 w 1680210"/>
                      <a:gd name="connsiteY7" fmla="*/ 152400 h 323850"/>
                      <a:gd name="connsiteX8" fmla="*/ 1436370 w 1680210"/>
                      <a:gd name="connsiteY8" fmla="*/ 243840 h 323850"/>
                      <a:gd name="connsiteX9" fmla="*/ 1562100 w 1680210"/>
                      <a:gd name="connsiteY9" fmla="*/ 21336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106680 h 339090"/>
                      <a:gd name="connsiteX1" fmla="*/ 426720 w 1680210"/>
                      <a:gd name="connsiteY1" fmla="*/ 0 h 339090"/>
                      <a:gd name="connsiteX2" fmla="*/ 685800 w 1680210"/>
                      <a:gd name="connsiteY2" fmla="*/ 163830 h 339090"/>
                      <a:gd name="connsiteX3" fmla="*/ 842010 w 1680210"/>
                      <a:gd name="connsiteY3" fmla="*/ 83820 h 339090"/>
                      <a:gd name="connsiteX4" fmla="*/ 956310 w 1680210"/>
                      <a:gd name="connsiteY4" fmla="*/ 186690 h 339090"/>
                      <a:gd name="connsiteX5" fmla="*/ 1089660 w 1680210"/>
                      <a:gd name="connsiteY5" fmla="*/ 125730 h 339090"/>
                      <a:gd name="connsiteX6" fmla="*/ 1173480 w 1680210"/>
                      <a:gd name="connsiteY6" fmla="*/ 217170 h 339090"/>
                      <a:gd name="connsiteX7" fmla="*/ 1337310 w 1680210"/>
                      <a:gd name="connsiteY7" fmla="*/ 167640 h 339090"/>
                      <a:gd name="connsiteX8" fmla="*/ 1436370 w 1680210"/>
                      <a:gd name="connsiteY8" fmla="*/ 259080 h 339090"/>
                      <a:gd name="connsiteX9" fmla="*/ 1562100 w 1680210"/>
                      <a:gd name="connsiteY9" fmla="*/ 228600 h 339090"/>
                      <a:gd name="connsiteX10" fmla="*/ 1680210 w 1680210"/>
                      <a:gd name="connsiteY10" fmla="*/ 339090 h 339090"/>
                      <a:gd name="connsiteX11" fmla="*/ 0 w 1680210"/>
                      <a:gd name="connsiteY11" fmla="*/ 106680 h 339090"/>
                      <a:gd name="connsiteX0" fmla="*/ 0 w 1680210"/>
                      <a:gd name="connsiteY0" fmla="*/ 106680 h 339090"/>
                      <a:gd name="connsiteX1" fmla="*/ 426720 w 1680210"/>
                      <a:gd name="connsiteY1" fmla="*/ 0 h 339090"/>
                      <a:gd name="connsiteX2" fmla="*/ 685800 w 1680210"/>
                      <a:gd name="connsiteY2" fmla="*/ 140970 h 339090"/>
                      <a:gd name="connsiteX3" fmla="*/ 842010 w 1680210"/>
                      <a:gd name="connsiteY3" fmla="*/ 83820 h 339090"/>
                      <a:gd name="connsiteX4" fmla="*/ 956310 w 1680210"/>
                      <a:gd name="connsiteY4" fmla="*/ 186690 h 339090"/>
                      <a:gd name="connsiteX5" fmla="*/ 1089660 w 1680210"/>
                      <a:gd name="connsiteY5" fmla="*/ 125730 h 339090"/>
                      <a:gd name="connsiteX6" fmla="*/ 1173480 w 1680210"/>
                      <a:gd name="connsiteY6" fmla="*/ 217170 h 339090"/>
                      <a:gd name="connsiteX7" fmla="*/ 1337310 w 1680210"/>
                      <a:gd name="connsiteY7" fmla="*/ 167640 h 339090"/>
                      <a:gd name="connsiteX8" fmla="*/ 1436370 w 1680210"/>
                      <a:gd name="connsiteY8" fmla="*/ 259080 h 339090"/>
                      <a:gd name="connsiteX9" fmla="*/ 1562100 w 1680210"/>
                      <a:gd name="connsiteY9" fmla="*/ 228600 h 339090"/>
                      <a:gd name="connsiteX10" fmla="*/ 1680210 w 1680210"/>
                      <a:gd name="connsiteY10" fmla="*/ 339090 h 339090"/>
                      <a:gd name="connsiteX11" fmla="*/ 0 w 1680210"/>
                      <a:gd name="connsiteY11" fmla="*/ 106680 h 339090"/>
                      <a:gd name="connsiteX0" fmla="*/ 0 w 1680210"/>
                      <a:gd name="connsiteY0" fmla="*/ 106680 h 339090"/>
                      <a:gd name="connsiteX1" fmla="*/ 426720 w 1680210"/>
                      <a:gd name="connsiteY1" fmla="*/ 0 h 339090"/>
                      <a:gd name="connsiteX2" fmla="*/ 685800 w 1680210"/>
                      <a:gd name="connsiteY2" fmla="*/ 140970 h 339090"/>
                      <a:gd name="connsiteX3" fmla="*/ 842010 w 1680210"/>
                      <a:gd name="connsiteY3" fmla="*/ 72390 h 339090"/>
                      <a:gd name="connsiteX4" fmla="*/ 956310 w 1680210"/>
                      <a:gd name="connsiteY4" fmla="*/ 186690 h 339090"/>
                      <a:gd name="connsiteX5" fmla="*/ 1089660 w 1680210"/>
                      <a:gd name="connsiteY5" fmla="*/ 125730 h 339090"/>
                      <a:gd name="connsiteX6" fmla="*/ 1173480 w 1680210"/>
                      <a:gd name="connsiteY6" fmla="*/ 217170 h 339090"/>
                      <a:gd name="connsiteX7" fmla="*/ 1337310 w 1680210"/>
                      <a:gd name="connsiteY7" fmla="*/ 167640 h 339090"/>
                      <a:gd name="connsiteX8" fmla="*/ 1436370 w 1680210"/>
                      <a:gd name="connsiteY8" fmla="*/ 259080 h 339090"/>
                      <a:gd name="connsiteX9" fmla="*/ 1562100 w 1680210"/>
                      <a:gd name="connsiteY9" fmla="*/ 228600 h 339090"/>
                      <a:gd name="connsiteX10" fmla="*/ 1680210 w 1680210"/>
                      <a:gd name="connsiteY10" fmla="*/ 339090 h 339090"/>
                      <a:gd name="connsiteX11" fmla="*/ 0 w 1680210"/>
                      <a:gd name="connsiteY11" fmla="*/ 106680 h 339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680210" h="339090">
                        <a:moveTo>
                          <a:pt x="0" y="106680"/>
                        </a:moveTo>
                        <a:lnTo>
                          <a:pt x="426720" y="0"/>
                        </a:lnTo>
                        <a:lnTo>
                          <a:pt x="685800" y="140970"/>
                        </a:lnTo>
                        <a:lnTo>
                          <a:pt x="842010" y="72390"/>
                        </a:lnTo>
                        <a:lnTo>
                          <a:pt x="956310" y="186690"/>
                        </a:lnTo>
                        <a:lnTo>
                          <a:pt x="1089660" y="125730"/>
                        </a:lnTo>
                        <a:lnTo>
                          <a:pt x="1173480" y="217170"/>
                        </a:lnTo>
                        <a:lnTo>
                          <a:pt x="1337310" y="167640"/>
                        </a:lnTo>
                        <a:lnTo>
                          <a:pt x="1436370" y="259080"/>
                        </a:lnTo>
                        <a:lnTo>
                          <a:pt x="1562100" y="228600"/>
                        </a:lnTo>
                        <a:lnTo>
                          <a:pt x="1680210" y="339090"/>
                        </a:lnTo>
                        <a:lnTo>
                          <a:pt x="0" y="106680"/>
                        </a:lnTo>
                        <a:close/>
                      </a:path>
                    </a:pathLst>
                  </a:custGeom>
                  <a:pattFill prst="narVert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1" name="円/楕円 1"/>
                  <p:cNvSpPr/>
                  <p:nvPr/>
                </p:nvSpPr>
                <p:spPr>
                  <a:xfrm>
                    <a:off x="4412298" y="2634814"/>
                    <a:ext cx="4789174" cy="683420"/>
                  </a:xfrm>
                  <a:custGeom>
                    <a:avLst/>
                    <a:gdLst>
                      <a:gd name="connsiteX0" fmla="*/ 0 w 4789016"/>
                      <a:gd name="connsiteY0" fmla="*/ 341710 h 683419"/>
                      <a:gd name="connsiteX1" fmla="*/ 2394508 w 4789016"/>
                      <a:gd name="connsiteY1" fmla="*/ 0 h 683419"/>
                      <a:gd name="connsiteX2" fmla="*/ 4789016 w 4789016"/>
                      <a:gd name="connsiteY2" fmla="*/ 341710 h 683419"/>
                      <a:gd name="connsiteX3" fmla="*/ 2394508 w 4789016"/>
                      <a:gd name="connsiteY3" fmla="*/ 683420 h 683419"/>
                      <a:gd name="connsiteX4" fmla="*/ 0 w 4789016"/>
                      <a:gd name="connsiteY4" fmla="*/ 341710 h 683419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89174" h="683420">
                        <a:moveTo>
                          <a:pt x="158" y="341710"/>
                        </a:moveTo>
                        <a:cubicBezTo>
                          <a:pt x="-15082" y="259669"/>
                          <a:pt x="1072216" y="0"/>
                          <a:pt x="2394666" y="0"/>
                        </a:cubicBezTo>
                        <a:cubicBezTo>
                          <a:pt x="3717116" y="0"/>
                          <a:pt x="4789174" y="229189"/>
                          <a:pt x="4789174" y="341710"/>
                        </a:cubicBezTo>
                        <a:cubicBezTo>
                          <a:pt x="4789174" y="454231"/>
                          <a:pt x="3717116" y="683420"/>
                          <a:pt x="2394666" y="683420"/>
                        </a:cubicBezTo>
                        <a:cubicBezTo>
                          <a:pt x="1072216" y="683420"/>
                          <a:pt x="15398" y="423751"/>
                          <a:pt x="158" y="34171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2" name="円/楕円 1"/>
                  <p:cNvSpPr/>
                  <p:nvPr/>
                </p:nvSpPr>
                <p:spPr>
                  <a:xfrm>
                    <a:off x="4412455" y="2798644"/>
                    <a:ext cx="4789017" cy="542450"/>
                  </a:xfrm>
                  <a:custGeom>
                    <a:avLst/>
                    <a:gdLst>
                      <a:gd name="connsiteX0" fmla="*/ 0 w 4789016"/>
                      <a:gd name="connsiteY0" fmla="*/ 341710 h 683419"/>
                      <a:gd name="connsiteX1" fmla="*/ 2394508 w 4789016"/>
                      <a:gd name="connsiteY1" fmla="*/ 0 h 683419"/>
                      <a:gd name="connsiteX2" fmla="*/ 4789016 w 4789016"/>
                      <a:gd name="connsiteY2" fmla="*/ 341710 h 683419"/>
                      <a:gd name="connsiteX3" fmla="*/ 2394508 w 4789016"/>
                      <a:gd name="connsiteY3" fmla="*/ 683420 h 683419"/>
                      <a:gd name="connsiteX4" fmla="*/ 0 w 4789016"/>
                      <a:gd name="connsiteY4" fmla="*/ 341710 h 683419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 w 4789017"/>
                      <a:gd name="connsiteY0" fmla="*/ 177880 h 519590"/>
                      <a:gd name="connsiteX1" fmla="*/ 2390699 w 4789017"/>
                      <a:gd name="connsiteY1" fmla="*/ 0 h 519590"/>
                      <a:gd name="connsiteX2" fmla="*/ 4789017 w 4789017"/>
                      <a:gd name="connsiteY2" fmla="*/ 177880 h 519590"/>
                      <a:gd name="connsiteX3" fmla="*/ 2394509 w 4789017"/>
                      <a:gd name="connsiteY3" fmla="*/ 519590 h 519590"/>
                      <a:gd name="connsiteX4" fmla="*/ 1 w 4789017"/>
                      <a:gd name="connsiteY4" fmla="*/ 177880 h 519590"/>
                      <a:gd name="connsiteX0" fmla="*/ 1 w 4789017"/>
                      <a:gd name="connsiteY0" fmla="*/ 177880 h 542450"/>
                      <a:gd name="connsiteX1" fmla="*/ 2390699 w 4789017"/>
                      <a:gd name="connsiteY1" fmla="*/ 0 h 542450"/>
                      <a:gd name="connsiteX2" fmla="*/ 4789017 w 4789017"/>
                      <a:gd name="connsiteY2" fmla="*/ 177880 h 542450"/>
                      <a:gd name="connsiteX3" fmla="*/ 2394509 w 4789017"/>
                      <a:gd name="connsiteY3" fmla="*/ 542450 h 542450"/>
                      <a:gd name="connsiteX4" fmla="*/ 1 w 4789017"/>
                      <a:gd name="connsiteY4" fmla="*/ 177880 h 542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89017" h="542450">
                        <a:moveTo>
                          <a:pt x="1" y="177880"/>
                        </a:moveTo>
                        <a:cubicBezTo>
                          <a:pt x="-634" y="87472"/>
                          <a:pt x="1068249" y="0"/>
                          <a:pt x="2390699" y="0"/>
                        </a:cubicBezTo>
                        <a:cubicBezTo>
                          <a:pt x="3713149" y="0"/>
                          <a:pt x="4788382" y="87472"/>
                          <a:pt x="4789017" y="177880"/>
                        </a:cubicBezTo>
                        <a:cubicBezTo>
                          <a:pt x="4789652" y="268288"/>
                          <a:pt x="3716959" y="542450"/>
                          <a:pt x="2394509" y="542450"/>
                        </a:cubicBezTo>
                        <a:cubicBezTo>
                          <a:pt x="1072059" y="542450"/>
                          <a:pt x="636" y="268288"/>
                          <a:pt x="1" y="17788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>
                          <a:lumMod val="50000"/>
                          <a:tint val="66000"/>
                          <a:satMod val="160000"/>
                        </a:schemeClr>
                      </a:gs>
                      <a:gs pos="50000">
                        <a:schemeClr val="bg1">
                          <a:lumMod val="50000"/>
                          <a:tint val="44500"/>
                          <a:satMod val="160000"/>
                        </a:schemeClr>
                      </a:gs>
                      <a:gs pos="100000">
                        <a:schemeClr val="bg1">
                          <a:lumMod val="50000"/>
                          <a:tint val="23500"/>
                          <a:satMod val="160000"/>
                        </a:schemeClr>
                      </a:gs>
                    </a:gsLst>
                    <a:lin ang="135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3" name="円/楕円 1"/>
                  <p:cNvSpPr/>
                  <p:nvPr/>
                </p:nvSpPr>
                <p:spPr>
                  <a:xfrm>
                    <a:off x="4916997" y="2864125"/>
                    <a:ext cx="4068452" cy="148593"/>
                  </a:xfrm>
                  <a:custGeom>
                    <a:avLst/>
                    <a:gdLst>
                      <a:gd name="connsiteX0" fmla="*/ 0 w 4789016"/>
                      <a:gd name="connsiteY0" fmla="*/ 341710 h 683419"/>
                      <a:gd name="connsiteX1" fmla="*/ 2394508 w 4789016"/>
                      <a:gd name="connsiteY1" fmla="*/ 0 h 683419"/>
                      <a:gd name="connsiteX2" fmla="*/ 4789016 w 4789016"/>
                      <a:gd name="connsiteY2" fmla="*/ 341710 h 683419"/>
                      <a:gd name="connsiteX3" fmla="*/ 2394508 w 4789016"/>
                      <a:gd name="connsiteY3" fmla="*/ 683420 h 683419"/>
                      <a:gd name="connsiteX4" fmla="*/ 0 w 4789016"/>
                      <a:gd name="connsiteY4" fmla="*/ 341710 h 683419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 w 4789017"/>
                      <a:gd name="connsiteY0" fmla="*/ 177880 h 519590"/>
                      <a:gd name="connsiteX1" fmla="*/ 2390699 w 4789017"/>
                      <a:gd name="connsiteY1" fmla="*/ 0 h 519590"/>
                      <a:gd name="connsiteX2" fmla="*/ 4789017 w 4789017"/>
                      <a:gd name="connsiteY2" fmla="*/ 177880 h 519590"/>
                      <a:gd name="connsiteX3" fmla="*/ 2394509 w 4789017"/>
                      <a:gd name="connsiteY3" fmla="*/ 519590 h 519590"/>
                      <a:gd name="connsiteX4" fmla="*/ 1 w 4789017"/>
                      <a:gd name="connsiteY4" fmla="*/ 177880 h 519590"/>
                      <a:gd name="connsiteX0" fmla="*/ 1 w 4789017"/>
                      <a:gd name="connsiteY0" fmla="*/ 337751 h 679461"/>
                      <a:gd name="connsiteX1" fmla="*/ 2399669 w 4789017"/>
                      <a:gd name="connsiteY1" fmla="*/ 0 h 679461"/>
                      <a:gd name="connsiteX2" fmla="*/ 4789017 w 4789017"/>
                      <a:gd name="connsiteY2" fmla="*/ 337751 h 679461"/>
                      <a:gd name="connsiteX3" fmla="*/ 2394509 w 4789017"/>
                      <a:gd name="connsiteY3" fmla="*/ 679461 h 679461"/>
                      <a:gd name="connsiteX4" fmla="*/ 1 w 4789017"/>
                      <a:gd name="connsiteY4" fmla="*/ 337751 h 679461"/>
                      <a:gd name="connsiteX0" fmla="*/ 1 w 4789017"/>
                      <a:gd name="connsiteY0" fmla="*/ 337751 h 519590"/>
                      <a:gd name="connsiteX1" fmla="*/ 2399669 w 4789017"/>
                      <a:gd name="connsiteY1" fmla="*/ 0 h 519590"/>
                      <a:gd name="connsiteX2" fmla="*/ 4789017 w 4789017"/>
                      <a:gd name="connsiteY2" fmla="*/ 337751 h 519590"/>
                      <a:gd name="connsiteX3" fmla="*/ 2394510 w 4789017"/>
                      <a:gd name="connsiteY3" fmla="*/ 519590 h 519590"/>
                      <a:gd name="connsiteX4" fmla="*/ 1 w 4789017"/>
                      <a:gd name="connsiteY4" fmla="*/ 337751 h 5195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89017" h="519590">
                        <a:moveTo>
                          <a:pt x="1" y="337751"/>
                        </a:moveTo>
                        <a:cubicBezTo>
                          <a:pt x="861" y="251153"/>
                          <a:pt x="1077219" y="0"/>
                          <a:pt x="2399669" y="0"/>
                        </a:cubicBezTo>
                        <a:cubicBezTo>
                          <a:pt x="3722119" y="0"/>
                          <a:pt x="4789877" y="251153"/>
                          <a:pt x="4789017" y="337751"/>
                        </a:cubicBezTo>
                        <a:cubicBezTo>
                          <a:pt x="4788157" y="424349"/>
                          <a:pt x="3716960" y="519590"/>
                          <a:pt x="2394510" y="519590"/>
                        </a:cubicBezTo>
                        <a:cubicBezTo>
                          <a:pt x="1072060" y="519590"/>
                          <a:pt x="-859" y="424349"/>
                          <a:pt x="1" y="33775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4" name="円/楕円 233"/>
                  <p:cNvSpPr/>
                  <p:nvPr/>
                </p:nvSpPr>
                <p:spPr>
                  <a:xfrm>
                    <a:off x="4808984" y="2842415"/>
                    <a:ext cx="216024" cy="216024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5" name="円/楕円 234"/>
                  <p:cNvSpPr/>
                  <p:nvPr/>
                </p:nvSpPr>
                <p:spPr>
                  <a:xfrm>
                    <a:off x="4849180" y="2882611"/>
                    <a:ext cx="135632" cy="135632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6" name="二等辺三角形 4"/>
                  <p:cNvSpPr/>
                  <p:nvPr/>
                </p:nvSpPr>
                <p:spPr>
                  <a:xfrm rot="16200000">
                    <a:off x="5388535" y="2854977"/>
                    <a:ext cx="236107" cy="458356"/>
                  </a:xfrm>
                  <a:custGeom>
                    <a:avLst/>
                    <a:gdLst>
                      <a:gd name="connsiteX0" fmla="*/ 0 w 360040"/>
                      <a:gd name="connsiteY0" fmla="*/ 503238 h 503238"/>
                      <a:gd name="connsiteX1" fmla="*/ 180020 w 360040"/>
                      <a:gd name="connsiteY1" fmla="*/ 0 h 503238"/>
                      <a:gd name="connsiteX2" fmla="*/ 360040 w 360040"/>
                      <a:gd name="connsiteY2" fmla="*/ 503238 h 503238"/>
                      <a:gd name="connsiteX3" fmla="*/ 0 w 360040"/>
                      <a:gd name="connsiteY3" fmla="*/ 503238 h 503238"/>
                      <a:gd name="connsiteX0" fmla="*/ 0 w 360040"/>
                      <a:gd name="connsiteY0" fmla="*/ 503238 h 528638"/>
                      <a:gd name="connsiteX1" fmla="*/ 180020 w 360040"/>
                      <a:gd name="connsiteY1" fmla="*/ 0 h 528638"/>
                      <a:gd name="connsiteX2" fmla="*/ 360040 w 360040"/>
                      <a:gd name="connsiteY2" fmla="*/ 503238 h 528638"/>
                      <a:gd name="connsiteX3" fmla="*/ 0 w 360040"/>
                      <a:gd name="connsiteY3" fmla="*/ 503238 h 528638"/>
                      <a:gd name="connsiteX0" fmla="*/ 5143 w 365183"/>
                      <a:gd name="connsiteY0" fmla="*/ 503238 h 528638"/>
                      <a:gd name="connsiteX1" fmla="*/ 185163 w 365183"/>
                      <a:gd name="connsiteY1" fmla="*/ 0 h 528638"/>
                      <a:gd name="connsiteX2" fmla="*/ 365183 w 365183"/>
                      <a:gd name="connsiteY2" fmla="*/ 503238 h 528638"/>
                      <a:gd name="connsiteX3" fmla="*/ 5143 w 365183"/>
                      <a:gd name="connsiteY3" fmla="*/ 503238 h 528638"/>
                      <a:gd name="connsiteX0" fmla="*/ 5143 w 365183"/>
                      <a:gd name="connsiteY0" fmla="*/ 503238 h 503238"/>
                      <a:gd name="connsiteX1" fmla="*/ 185163 w 365183"/>
                      <a:gd name="connsiteY1" fmla="*/ 0 h 503238"/>
                      <a:gd name="connsiteX2" fmla="*/ 365183 w 365183"/>
                      <a:gd name="connsiteY2" fmla="*/ 503238 h 503238"/>
                      <a:gd name="connsiteX3" fmla="*/ 5143 w 365183"/>
                      <a:gd name="connsiteY3" fmla="*/ 503238 h 503238"/>
                      <a:gd name="connsiteX0" fmla="*/ 5143 w 375522"/>
                      <a:gd name="connsiteY0" fmla="*/ 503238 h 503238"/>
                      <a:gd name="connsiteX1" fmla="*/ 185163 w 375522"/>
                      <a:gd name="connsiteY1" fmla="*/ 0 h 503238"/>
                      <a:gd name="connsiteX2" fmla="*/ 365183 w 375522"/>
                      <a:gd name="connsiteY2" fmla="*/ 503238 h 503238"/>
                      <a:gd name="connsiteX3" fmla="*/ 5143 w 375522"/>
                      <a:gd name="connsiteY3" fmla="*/ 503238 h 503238"/>
                      <a:gd name="connsiteX0" fmla="*/ 5143 w 376660"/>
                      <a:gd name="connsiteY0" fmla="*/ 503238 h 503238"/>
                      <a:gd name="connsiteX1" fmla="*/ 185163 w 376660"/>
                      <a:gd name="connsiteY1" fmla="*/ 0 h 503238"/>
                      <a:gd name="connsiteX2" fmla="*/ 365183 w 376660"/>
                      <a:gd name="connsiteY2" fmla="*/ 503238 h 503238"/>
                      <a:gd name="connsiteX3" fmla="*/ 5143 w 376660"/>
                      <a:gd name="connsiteY3" fmla="*/ 503238 h 503238"/>
                      <a:gd name="connsiteX0" fmla="*/ 5839 w 377356"/>
                      <a:gd name="connsiteY0" fmla="*/ 503238 h 503238"/>
                      <a:gd name="connsiteX1" fmla="*/ 185859 w 377356"/>
                      <a:gd name="connsiteY1" fmla="*/ 0 h 503238"/>
                      <a:gd name="connsiteX2" fmla="*/ 365879 w 377356"/>
                      <a:gd name="connsiteY2" fmla="*/ 503238 h 503238"/>
                      <a:gd name="connsiteX3" fmla="*/ 5839 w 377356"/>
                      <a:gd name="connsiteY3" fmla="*/ 503238 h 503238"/>
                      <a:gd name="connsiteX0" fmla="*/ 10274 w 381791"/>
                      <a:gd name="connsiteY0" fmla="*/ 503238 h 503238"/>
                      <a:gd name="connsiteX1" fmla="*/ 190294 w 381791"/>
                      <a:gd name="connsiteY1" fmla="*/ 0 h 503238"/>
                      <a:gd name="connsiteX2" fmla="*/ 370314 w 381791"/>
                      <a:gd name="connsiteY2" fmla="*/ 503238 h 503238"/>
                      <a:gd name="connsiteX3" fmla="*/ 10274 w 381791"/>
                      <a:gd name="connsiteY3" fmla="*/ 503238 h 503238"/>
                      <a:gd name="connsiteX0" fmla="*/ 5149 w 564427"/>
                      <a:gd name="connsiteY0" fmla="*/ 893780 h 899473"/>
                      <a:gd name="connsiteX1" fmla="*/ 372930 w 564427"/>
                      <a:gd name="connsiteY1" fmla="*/ 0 h 899473"/>
                      <a:gd name="connsiteX2" fmla="*/ 552950 w 564427"/>
                      <a:gd name="connsiteY2" fmla="*/ 503238 h 899473"/>
                      <a:gd name="connsiteX3" fmla="*/ 5149 w 564427"/>
                      <a:gd name="connsiteY3" fmla="*/ 893780 h 899473"/>
                      <a:gd name="connsiteX0" fmla="*/ 5149 w 465425"/>
                      <a:gd name="connsiteY0" fmla="*/ 893780 h 903530"/>
                      <a:gd name="connsiteX1" fmla="*/ 372930 w 465425"/>
                      <a:gd name="connsiteY1" fmla="*/ 0 h 903530"/>
                      <a:gd name="connsiteX2" fmla="*/ 440294 w 465425"/>
                      <a:gd name="connsiteY2" fmla="*/ 683488 h 903530"/>
                      <a:gd name="connsiteX3" fmla="*/ 5149 w 465425"/>
                      <a:gd name="connsiteY3" fmla="*/ 893780 h 9035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5425" h="903530">
                        <a:moveTo>
                          <a:pt x="5149" y="893780"/>
                        </a:moveTo>
                        <a:cubicBezTo>
                          <a:pt x="-45334" y="821284"/>
                          <a:pt x="290063" y="114406"/>
                          <a:pt x="372930" y="0"/>
                        </a:cubicBezTo>
                        <a:cubicBezTo>
                          <a:pt x="455797" y="106786"/>
                          <a:pt x="494587" y="630042"/>
                          <a:pt x="440294" y="683488"/>
                        </a:cubicBezTo>
                        <a:cubicBezTo>
                          <a:pt x="381241" y="740638"/>
                          <a:pt x="48962" y="950930"/>
                          <a:pt x="5149" y="893780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7" name="月 236"/>
                  <p:cNvSpPr/>
                  <p:nvPr/>
                </p:nvSpPr>
                <p:spPr>
                  <a:xfrm rot="10800000">
                    <a:off x="5223594" y="2864124"/>
                    <a:ext cx="107635" cy="268903"/>
                  </a:xfrm>
                  <a:prstGeom prst="moon">
                    <a:avLst>
                      <a:gd name="adj" fmla="val 71239"/>
                    </a:avLst>
                  </a:prstGeom>
                  <a:solidFill>
                    <a:srgbClr val="FF7C8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8" name="円/楕円 237"/>
                  <p:cNvSpPr/>
                  <p:nvPr/>
                </p:nvSpPr>
                <p:spPr>
                  <a:xfrm>
                    <a:off x="4913124" y="2896340"/>
                    <a:ext cx="67816" cy="6781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269" name="グループ化 268"/>
          <p:cNvGrpSpPr/>
          <p:nvPr/>
        </p:nvGrpSpPr>
        <p:grpSpPr>
          <a:xfrm>
            <a:off x="7758799" y="1418159"/>
            <a:ext cx="1832695" cy="390470"/>
            <a:chOff x="4412298" y="2428237"/>
            <a:chExt cx="5265241" cy="1121802"/>
          </a:xfrm>
        </p:grpSpPr>
        <p:sp>
          <p:nvSpPr>
            <p:cNvPr id="270" name="フリーフォーム 269"/>
            <p:cNvSpPr/>
            <p:nvPr/>
          </p:nvSpPr>
          <p:spPr>
            <a:xfrm>
              <a:off x="7461504" y="3054096"/>
              <a:ext cx="1511808" cy="341376"/>
            </a:xfrm>
            <a:custGeom>
              <a:avLst/>
              <a:gdLst>
                <a:gd name="connsiteX0" fmla="*/ 0 w 1511808"/>
                <a:gd name="connsiteY0" fmla="*/ 188976 h 341376"/>
                <a:gd name="connsiteX1" fmla="*/ 737616 w 1511808"/>
                <a:gd name="connsiteY1" fmla="*/ 341376 h 341376"/>
                <a:gd name="connsiteX2" fmla="*/ 1511808 w 1511808"/>
                <a:gd name="connsiteY2" fmla="*/ 0 h 341376"/>
                <a:gd name="connsiteX3" fmla="*/ 0 w 1511808"/>
                <a:gd name="connsiteY3" fmla="*/ 188976 h 34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1808" h="341376">
                  <a:moveTo>
                    <a:pt x="0" y="188976"/>
                  </a:moveTo>
                  <a:lnTo>
                    <a:pt x="737616" y="341376"/>
                  </a:lnTo>
                  <a:lnTo>
                    <a:pt x="1511808" y="0"/>
                  </a:lnTo>
                  <a:lnTo>
                    <a:pt x="0" y="188976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円/楕円 6"/>
            <p:cNvSpPr/>
            <p:nvPr/>
          </p:nvSpPr>
          <p:spPr>
            <a:xfrm>
              <a:off x="8985449" y="2428237"/>
              <a:ext cx="692090" cy="1081091"/>
            </a:xfrm>
            <a:custGeom>
              <a:avLst/>
              <a:gdLst>
                <a:gd name="connsiteX0" fmla="*/ 0 w 288032"/>
                <a:gd name="connsiteY0" fmla="*/ 540544 h 1081088"/>
                <a:gd name="connsiteX1" fmla="*/ 144016 w 288032"/>
                <a:gd name="connsiteY1" fmla="*/ 0 h 1081088"/>
                <a:gd name="connsiteX2" fmla="*/ 288032 w 288032"/>
                <a:gd name="connsiteY2" fmla="*/ 540544 h 1081088"/>
                <a:gd name="connsiteX3" fmla="*/ 144016 w 288032"/>
                <a:gd name="connsiteY3" fmla="*/ 1081088 h 1081088"/>
                <a:gd name="connsiteX4" fmla="*/ 0 w 288032"/>
                <a:gd name="connsiteY4" fmla="*/ 540544 h 1081088"/>
                <a:gd name="connsiteX0" fmla="*/ 0 w 831592"/>
                <a:gd name="connsiteY0" fmla="*/ 555803 h 1081127"/>
                <a:gd name="connsiteX1" fmla="*/ 687576 w 831592"/>
                <a:gd name="connsiteY1" fmla="*/ 19 h 1081127"/>
                <a:gd name="connsiteX2" fmla="*/ 831592 w 831592"/>
                <a:gd name="connsiteY2" fmla="*/ 540563 h 1081127"/>
                <a:gd name="connsiteX3" fmla="*/ 687576 w 831592"/>
                <a:gd name="connsiteY3" fmla="*/ 1081107 h 1081127"/>
                <a:gd name="connsiteX4" fmla="*/ 0 w 831592"/>
                <a:gd name="connsiteY4" fmla="*/ 555803 h 1081127"/>
                <a:gd name="connsiteX0" fmla="*/ 0 w 692012"/>
                <a:gd name="connsiteY0" fmla="*/ 555787 h 1081093"/>
                <a:gd name="connsiteX1" fmla="*/ 687576 w 692012"/>
                <a:gd name="connsiteY1" fmla="*/ 3 h 1081093"/>
                <a:gd name="connsiteX2" fmla="*/ 313432 w 692012"/>
                <a:gd name="connsiteY2" fmla="*/ 560867 h 1081093"/>
                <a:gd name="connsiteX3" fmla="*/ 687576 w 692012"/>
                <a:gd name="connsiteY3" fmla="*/ 1081091 h 1081093"/>
                <a:gd name="connsiteX4" fmla="*/ 0 w 692012"/>
                <a:gd name="connsiteY4" fmla="*/ 555787 h 1081093"/>
                <a:gd name="connsiteX0" fmla="*/ 0 w 692060"/>
                <a:gd name="connsiteY0" fmla="*/ 555787 h 1081092"/>
                <a:gd name="connsiteX1" fmla="*/ 687576 w 692060"/>
                <a:gd name="connsiteY1" fmla="*/ 3 h 1081092"/>
                <a:gd name="connsiteX2" fmla="*/ 313432 w 692060"/>
                <a:gd name="connsiteY2" fmla="*/ 560867 h 1081092"/>
                <a:gd name="connsiteX3" fmla="*/ 687576 w 692060"/>
                <a:gd name="connsiteY3" fmla="*/ 1081091 h 1081092"/>
                <a:gd name="connsiteX4" fmla="*/ 0 w 692060"/>
                <a:gd name="connsiteY4" fmla="*/ 555787 h 1081092"/>
                <a:gd name="connsiteX0" fmla="*/ 30 w 692090"/>
                <a:gd name="connsiteY0" fmla="*/ 555786 h 1081091"/>
                <a:gd name="connsiteX1" fmla="*/ 687606 w 692090"/>
                <a:gd name="connsiteY1" fmla="*/ 2 h 1081091"/>
                <a:gd name="connsiteX2" fmla="*/ 313462 w 692090"/>
                <a:gd name="connsiteY2" fmla="*/ 560866 h 1081091"/>
                <a:gd name="connsiteX3" fmla="*/ 687606 w 692090"/>
                <a:gd name="connsiteY3" fmla="*/ 1081090 h 1081091"/>
                <a:gd name="connsiteX4" fmla="*/ 30 w 692090"/>
                <a:gd name="connsiteY4" fmla="*/ 555786 h 108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090" h="1081091">
                  <a:moveTo>
                    <a:pt x="30" y="555786"/>
                  </a:moveTo>
                  <a:cubicBezTo>
                    <a:pt x="-5050" y="379172"/>
                    <a:pt x="635367" y="-845"/>
                    <a:pt x="687606" y="2"/>
                  </a:cubicBezTo>
                  <a:cubicBezTo>
                    <a:pt x="739845" y="849"/>
                    <a:pt x="318542" y="470612"/>
                    <a:pt x="313462" y="560866"/>
                  </a:cubicBezTo>
                  <a:cubicBezTo>
                    <a:pt x="308382" y="651120"/>
                    <a:pt x="739845" y="1081937"/>
                    <a:pt x="687606" y="1081090"/>
                  </a:cubicBezTo>
                  <a:cubicBezTo>
                    <a:pt x="635367" y="1080243"/>
                    <a:pt x="5110" y="732400"/>
                    <a:pt x="30" y="555786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フリーフォーム 271"/>
            <p:cNvSpPr/>
            <p:nvPr/>
          </p:nvSpPr>
          <p:spPr>
            <a:xfrm>
              <a:off x="7399020" y="2579370"/>
              <a:ext cx="1680210" cy="339090"/>
            </a:xfrm>
            <a:custGeom>
              <a:avLst/>
              <a:gdLst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74420 w 1680210"/>
                <a:gd name="connsiteY5" fmla="*/ 99060 h 323850"/>
                <a:gd name="connsiteX6" fmla="*/ 1173480 w 1680210"/>
                <a:gd name="connsiteY6" fmla="*/ 201930 h 323850"/>
                <a:gd name="connsiteX7" fmla="*/ 1325880 w 1680210"/>
                <a:gd name="connsiteY7" fmla="*/ 144780 h 323850"/>
                <a:gd name="connsiteX8" fmla="*/ 1436370 w 1680210"/>
                <a:gd name="connsiteY8" fmla="*/ 243840 h 323850"/>
                <a:gd name="connsiteX9" fmla="*/ 1554480 w 1680210"/>
                <a:gd name="connsiteY9" fmla="*/ 18669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89660 w 1680210"/>
                <a:gd name="connsiteY5" fmla="*/ 110490 h 323850"/>
                <a:gd name="connsiteX6" fmla="*/ 1173480 w 1680210"/>
                <a:gd name="connsiteY6" fmla="*/ 201930 h 323850"/>
                <a:gd name="connsiteX7" fmla="*/ 1325880 w 1680210"/>
                <a:gd name="connsiteY7" fmla="*/ 144780 h 323850"/>
                <a:gd name="connsiteX8" fmla="*/ 1436370 w 1680210"/>
                <a:gd name="connsiteY8" fmla="*/ 243840 h 323850"/>
                <a:gd name="connsiteX9" fmla="*/ 1554480 w 1680210"/>
                <a:gd name="connsiteY9" fmla="*/ 18669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89660 w 1680210"/>
                <a:gd name="connsiteY5" fmla="*/ 110490 h 323850"/>
                <a:gd name="connsiteX6" fmla="*/ 1173480 w 1680210"/>
                <a:gd name="connsiteY6" fmla="*/ 201930 h 323850"/>
                <a:gd name="connsiteX7" fmla="*/ 1337310 w 1680210"/>
                <a:gd name="connsiteY7" fmla="*/ 152400 h 323850"/>
                <a:gd name="connsiteX8" fmla="*/ 1436370 w 1680210"/>
                <a:gd name="connsiteY8" fmla="*/ 243840 h 323850"/>
                <a:gd name="connsiteX9" fmla="*/ 1554480 w 1680210"/>
                <a:gd name="connsiteY9" fmla="*/ 18669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89660 w 1680210"/>
                <a:gd name="connsiteY5" fmla="*/ 110490 h 323850"/>
                <a:gd name="connsiteX6" fmla="*/ 1173480 w 1680210"/>
                <a:gd name="connsiteY6" fmla="*/ 201930 h 323850"/>
                <a:gd name="connsiteX7" fmla="*/ 1337310 w 1680210"/>
                <a:gd name="connsiteY7" fmla="*/ 152400 h 323850"/>
                <a:gd name="connsiteX8" fmla="*/ 1436370 w 1680210"/>
                <a:gd name="connsiteY8" fmla="*/ 243840 h 323850"/>
                <a:gd name="connsiteX9" fmla="*/ 1562100 w 1680210"/>
                <a:gd name="connsiteY9" fmla="*/ 21336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106680 h 339090"/>
                <a:gd name="connsiteX1" fmla="*/ 426720 w 1680210"/>
                <a:gd name="connsiteY1" fmla="*/ 0 h 339090"/>
                <a:gd name="connsiteX2" fmla="*/ 685800 w 1680210"/>
                <a:gd name="connsiteY2" fmla="*/ 163830 h 339090"/>
                <a:gd name="connsiteX3" fmla="*/ 842010 w 1680210"/>
                <a:gd name="connsiteY3" fmla="*/ 83820 h 339090"/>
                <a:gd name="connsiteX4" fmla="*/ 956310 w 1680210"/>
                <a:gd name="connsiteY4" fmla="*/ 186690 h 339090"/>
                <a:gd name="connsiteX5" fmla="*/ 1089660 w 1680210"/>
                <a:gd name="connsiteY5" fmla="*/ 125730 h 339090"/>
                <a:gd name="connsiteX6" fmla="*/ 1173480 w 1680210"/>
                <a:gd name="connsiteY6" fmla="*/ 217170 h 339090"/>
                <a:gd name="connsiteX7" fmla="*/ 1337310 w 1680210"/>
                <a:gd name="connsiteY7" fmla="*/ 167640 h 339090"/>
                <a:gd name="connsiteX8" fmla="*/ 1436370 w 1680210"/>
                <a:gd name="connsiteY8" fmla="*/ 259080 h 339090"/>
                <a:gd name="connsiteX9" fmla="*/ 1562100 w 1680210"/>
                <a:gd name="connsiteY9" fmla="*/ 228600 h 339090"/>
                <a:gd name="connsiteX10" fmla="*/ 1680210 w 1680210"/>
                <a:gd name="connsiteY10" fmla="*/ 339090 h 339090"/>
                <a:gd name="connsiteX11" fmla="*/ 0 w 1680210"/>
                <a:gd name="connsiteY11" fmla="*/ 106680 h 339090"/>
                <a:gd name="connsiteX0" fmla="*/ 0 w 1680210"/>
                <a:gd name="connsiteY0" fmla="*/ 106680 h 339090"/>
                <a:gd name="connsiteX1" fmla="*/ 426720 w 1680210"/>
                <a:gd name="connsiteY1" fmla="*/ 0 h 339090"/>
                <a:gd name="connsiteX2" fmla="*/ 685800 w 1680210"/>
                <a:gd name="connsiteY2" fmla="*/ 140970 h 339090"/>
                <a:gd name="connsiteX3" fmla="*/ 842010 w 1680210"/>
                <a:gd name="connsiteY3" fmla="*/ 83820 h 339090"/>
                <a:gd name="connsiteX4" fmla="*/ 956310 w 1680210"/>
                <a:gd name="connsiteY4" fmla="*/ 186690 h 339090"/>
                <a:gd name="connsiteX5" fmla="*/ 1089660 w 1680210"/>
                <a:gd name="connsiteY5" fmla="*/ 125730 h 339090"/>
                <a:gd name="connsiteX6" fmla="*/ 1173480 w 1680210"/>
                <a:gd name="connsiteY6" fmla="*/ 217170 h 339090"/>
                <a:gd name="connsiteX7" fmla="*/ 1337310 w 1680210"/>
                <a:gd name="connsiteY7" fmla="*/ 167640 h 339090"/>
                <a:gd name="connsiteX8" fmla="*/ 1436370 w 1680210"/>
                <a:gd name="connsiteY8" fmla="*/ 259080 h 339090"/>
                <a:gd name="connsiteX9" fmla="*/ 1562100 w 1680210"/>
                <a:gd name="connsiteY9" fmla="*/ 228600 h 339090"/>
                <a:gd name="connsiteX10" fmla="*/ 1680210 w 1680210"/>
                <a:gd name="connsiteY10" fmla="*/ 339090 h 339090"/>
                <a:gd name="connsiteX11" fmla="*/ 0 w 1680210"/>
                <a:gd name="connsiteY11" fmla="*/ 106680 h 339090"/>
                <a:gd name="connsiteX0" fmla="*/ 0 w 1680210"/>
                <a:gd name="connsiteY0" fmla="*/ 106680 h 339090"/>
                <a:gd name="connsiteX1" fmla="*/ 426720 w 1680210"/>
                <a:gd name="connsiteY1" fmla="*/ 0 h 339090"/>
                <a:gd name="connsiteX2" fmla="*/ 685800 w 1680210"/>
                <a:gd name="connsiteY2" fmla="*/ 140970 h 339090"/>
                <a:gd name="connsiteX3" fmla="*/ 842010 w 1680210"/>
                <a:gd name="connsiteY3" fmla="*/ 72390 h 339090"/>
                <a:gd name="connsiteX4" fmla="*/ 956310 w 1680210"/>
                <a:gd name="connsiteY4" fmla="*/ 186690 h 339090"/>
                <a:gd name="connsiteX5" fmla="*/ 1089660 w 1680210"/>
                <a:gd name="connsiteY5" fmla="*/ 125730 h 339090"/>
                <a:gd name="connsiteX6" fmla="*/ 1173480 w 1680210"/>
                <a:gd name="connsiteY6" fmla="*/ 217170 h 339090"/>
                <a:gd name="connsiteX7" fmla="*/ 1337310 w 1680210"/>
                <a:gd name="connsiteY7" fmla="*/ 167640 h 339090"/>
                <a:gd name="connsiteX8" fmla="*/ 1436370 w 1680210"/>
                <a:gd name="connsiteY8" fmla="*/ 259080 h 339090"/>
                <a:gd name="connsiteX9" fmla="*/ 1562100 w 1680210"/>
                <a:gd name="connsiteY9" fmla="*/ 228600 h 339090"/>
                <a:gd name="connsiteX10" fmla="*/ 1680210 w 1680210"/>
                <a:gd name="connsiteY10" fmla="*/ 339090 h 339090"/>
                <a:gd name="connsiteX11" fmla="*/ 0 w 1680210"/>
                <a:gd name="connsiteY11" fmla="*/ 106680 h 339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0210" h="339090">
                  <a:moveTo>
                    <a:pt x="0" y="106680"/>
                  </a:moveTo>
                  <a:lnTo>
                    <a:pt x="426720" y="0"/>
                  </a:lnTo>
                  <a:lnTo>
                    <a:pt x="685800" y="140970"/>
                  </a:lnTo>
                  <a:lnTo>
                    <a:pt x="842010" y="72390"/>
                  </a:lnTo>
                  <a:lnTo>
                    <a:pt x="956310" y="186690"/>
                  </a:lnTo>
                  <a:lnTo>
                    <a:pt x="1089660" y="125730"/>
                  </a:lnTo>
                  <a:lnTo>
                    <a:pt x="1173480" y="217170"/>
                  </a:lnTo>
                  <a:lnTo>
                    <a:pt x="1337310" y="167640"/>
                  </a:lnTo>
                  <a:lnTo>
                    <a:pt x="1436370" y="259080"/>
                  </a:lnTo>
                  <a:lnTo>
                    <a:pt x="1562100" y="228600"/>
                  </a:lnTo>
                  <a:lnTo>
                    <a:pt x="1680210" y="339090"/>
                  </a:lnTo>
                  <a:lnTo>
                    <a:pt x="0" y="106680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/楕円 1"/>
            <p:cNvSpPr/>
            <p:nvPr/>
          </p:nvSpPr>
          <p:spPr>
            <a:xfrm>
              <a:off x="4412298" y="2634814"/>
              <a:ext cx="4789174" cy="683420"/>
            </a:xfrm>
            <a:custGeom>
              <a:avLst/>
              <a:gdLst>
                <a:gd name="connsiteX0" fmla="*/ 0 w 4789016"/>
                <a:gd name="connsiteY0" fmla="*/ 341710 h 683419"/>
                <a:gd name="connsiteX1" fmla="*/ 2394508 w 4789016"/>
                <a:gd name="connsiteY1" fmla="*/ 0 h 683419"/>
                <a:gd name="connsiteX2" fmla="*/ 4789016 w 4789016"/>
                <a:gd name="connsiteY2" fmla="*/ 341710 h 683419"/>
                <a:gd name="connsiteX3" fmla="*/ 2394508 w 4789016"/>
                <a:gd name="connsiteY3" fmla="*/ 683420 h 683419"/>
                <a:gd name="connsiteX4" fmla="*/ 0 w 4789016"/>
                <a:gd name="connsiteY4" fmla="*/ 341710 h 683419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174" h="683420">
                  <a:moveTo>
                    <a:pt x="158" y="341710"/>
                  </a:moveTo>
                  <a:cubicBezTo>
                    <a:pt x="-15082" y="259669"/>
                    <a:pt x="1072216" y="0"/>
                    <a:pt x="2394666" y="0"/>
                  </a:cubicBezTo>
                  <a:cubicBezTo>
                    <a:pt x="3717116" y="0"/>
                    <a:pt x="4789174" y="229189"/>
                    <a:pt x="4789174" y="341710"/>
                  </a:cubicBezTo>
                  <a:cubicBezTo>
                    <a:pt x="4789174" y="454231"/>
                    <a:pt x="3717116" y="683420"/>
                    <a:pt x="2394666" y="683420"/>
                  </a:cubicBezTo>
                  <a:cubicBezTo>
                    <a:pt x="1072216" y="683420"/>
                    <a:pt x="15398" y="423751"/>
                    <a:pt x="158" y="34171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/楕円 1"/>
            <p:cNvSpPr/>
            <p:nvPr/>
          </p:nvSpPr>
          <p:spPr>
            <a:xfrm>
              <a:off x="4412456" y="2798644"/>
              <a:ext cx="4789018" cy="542450"/>
            </a:xfrm>
            <a:custGeom>
              <a:avLst/>
              <a:gdLst>
                <a:gd name="connsiteX0" fmla="*/ 0 w 4789016"/>
                <a:gd name="connsiteY0" fmla="*/ 341710 h 683419"/>
                <a:gd name="connsiteX1" fmla="*/ 2394508 w 4789016"/>
                <a:gd name="connsiteY1" fmla="*/ 0 h 683419"/>
                <a:gd name="connsiteX2" fmla="*/ 4789016 w 4789016"/>
                <a:gd name="connsiteY2" fmla="*/ 341710 h 683419"/>
                <a:gd name="connsiteX3" fmla="*/ 2394508 w 4789016"/>
                <a:gd name="connsiteY3" fmla="*/ 683420 h 683419"/>
                <a:gd name="connsiteX4" fmla="*/ 0 w 4789016"/>
                <a:gd name="connsiteY4" fmla="*/ 341710 h 683419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 w 4789017"/>
                <a:gd name="connsiteY0" fmla="*/ 177880 h 519590"/>
                <a:gd name="connsiteX1" fmla="*/ 2390699 w 4789017"/>
                <a:gd name="connsiteY1" fmla="*/ 0 h 519590"/>
                <a:gd name="connsiteX2" fmla="*/ 4789017 w 4789017"/>
                <a:gd name="connsiteY2" fmla="*/ 177880 h 519590"/>
                <a:gd name="connsiteX3" fmla="*/ 2394509 w 4789017"/>
                <a:gd name="connsiteY3" fmla="*/ 519590 h 519590"/>
                <a:gd name="connsiteX4" fmla="*/ 1 w 4789017"/>
                <a:gd name="connsiteY4" fmla="*/ 177880 h 519590"/>
                <a:gd name="connsiteX0" fmla="*/ 1 w 4789017"/>
                <a:gd name="connsiteY0" fmla="*/ 177880 h 542450"/>
                <a:gd name="connsiteX1" fmla="*/ 2390699 w 4789017"/>
                <a:gd name="connsiteY1" fmla="*/ 0 h 542450"/>
                <a:gd name="connsiteX2" fmla="*/ 4789017 w 4789017"/>
                <a:gd name="connsiteY2" fmla="*/ 177880 h 542450"/>
                <a:gd name="connsiteX3" fmla="*/ 2394509 w 4789017"/>
                <a:gd name="connsiteY3" fmla="*/ 542450 h 542450"/>
                <a:gd name="connsiteX4" fmla="*/ 1 w 4789017"/>
                <a:gd name="connsiteY4" fmla="*/ 177880 h 54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017" h="542450">
                  <a:moveTo>
                    <a:pt x="1" y="177880"/>
                  </a:moveTo>
                  <a:cubicBezTo>
                    <a:pt x="-634" y="87472"/>
                    <a:pt x="1068249" y="0"/>
                    <a:pt x="2390699" y="0"/>
                  </a:cubicBezTo>
                  <a:cubicBezTo>
                    <a:pt x="3713149" y="0"/>
                    <a:pt x="4788382" y="87472"/>
                    <a:pt x="4789017" y="177880"/>
                  </a:cubicBezTo>
                  <a:cubicBezTo>
                    <a:pt x="4789652" y="268288"/>
                    <a:pt x="3716959" y="542450"/>
                    <a:pt x="2394509" y="542450"/>
                  </a:cubicBezTo>
                  <a:cubicBezTo>
                    <a:pt x="1072059" y="542450"/>
                    <a:pt x="636" y="268288"/>
                    <a:pt x="1" y="17788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tint val="66000"/>
                    <a:satMod val="160000"/>
                  </a:schemeClr>
                </a:gs>
                <a:gs pos="50000">
                  <a:schemeClr val="bg1">
                    <a:lumMod val="50000"/>
                    <a:tint val="44500"/>
                    <a:satMod val="160000"/>
                  </a:schemeClr>
                </a:gs>
                <a:gs pos="100000">
                  <a:schemeClr val="bg1">
                    <a:lumMod val="50000"/>
                    <a:tint val="23500"/>
                    <a:satMod val="160000"/>
                  </a:schemeClr>
                </a:gs>
              </a:gsLst>
              <a:lin ang="135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円/楕円 1"/>
            <p:cNvSpPr/>
            <p:nvPr/>
          </p:nvSpPr>
          <p:spPr>
            <a:xfrm>
              <a:off x="4916997" y="2864125"/>
              <a:ext cx="4068452" cy="148593"/>
            </a:xfrm>
            <a:custGeom>
              <a:avLst/>
              <a:gdLst>
                <a:gd name="connsiteX0" fmla="*/ 0 w 4789016"/>
                <a:gd name="connsiteY0" fmla="*/ 341710 h 683419"/>
                <a:gd name="connsiteX1" fmla="*/ 2394508 w 4789016"/>
                <a:gd name="connsiteY1" fmla="*/ 0 h 683419"/>
                <a:gd name="connsiteX2" fmla="*/ 4789016 w 4789016"/>
                <a:gd name="connsiteY2" fmla="*/ 341710 h 683419"/>
                <a:gd name="connsiteX3" fmla="*/ 2394508 w 4789016"/>
                <a:gd name="connsiteY3" fmla="*/ 683420 h 683419"/>
                <a:gd name="connsiteX4" fmla="*/ 0 w 4789016"/>
                <a:gd name="connsiteY4" fmla="*/ 341710 h 683419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 w 4789017"/>
                <a:gd name="connsiteY0" fmla="*/ 177880 h 519590"/>
                <a:gd name="connsiteX1" fmla="*/ 2390699 w 4789017"/>
                <a:gd name="connsiteY1" fmla="*/ 0 h 519590"/>
                <a:gd name="connsiteX2" fmla="*/ 4789017 w 4789017"/>
                <a:gd name="connsiteY2" fmla="*/ 177880 h 519590"/>
                <a:gd name="connsiteX3" fmla="*/ 2394509 w 4789017"/>
                <a:gd name="connsiteY3" fmla="*/ 519590 h 519590"/>
                <a:gd name="connsiteX4" fmla="*/ 1 w 4789017"/>
                <a:gd name="connsiteY4" fmla="*/ 177880 h 519590"/>
                <a:gd name="connsiteX0" fmla="*/ 1 w 4789017"/>
                <a:gd name="connsiteY0" fmla="*/ 337751 h 679461"/>
                <a:gd name="connsiteX1" fmla="*/ 2399669 w 4789017"/>
                <a:gd name="connsiteY1" fmla="*/ 0 h 679461"/>
                <a:gd name="connsiteX2" fmla="*/ 4789017 w 4789017"/>
                <a:gd name="connsiteY2" fmla="*/ 337751 h 679461"/>
                <a:gd name="connsiteX3" fmla="*/ 2394509 w 4789017"/>
                <a:gd name="connsiteY3" fmla="*/ 679461 h 679461"/>
                <a:gd name="connsiteX4" fmla="*/ 1 w 4789017"/>
                <a:gd name="connsiteY4" fmla="*/ 337751 h 679461"/>
                <a:gd name="connsiteX0" fmla="*/ 1 w 4789017"/>
                <a:gd name="connsiteY0" fmla="*/ 337751 h 519590"/>
                <a:gd name="connsiteX1" fmla="*/ 2399669 w 4789017"/>
                <a:gd name="connsiteY1" fmla="*/ 0 h 519590"/>
                <a:gd name="connsiteX2" fmla="*/ 4789017 w 4789017"/>
                <a:gd name="connsiteY2" fmla="*/ 337751 h 519590"/>
                <a:gd name="connsiteX3" fmla="*/ 2394510 w 4789017"/>
                <a:gd name="connsiteY3" fmla="*/ 519590 h 519590"/>
                <a:gd name="connsiteX4" fmla="*/ 1 w 4789017"/>
                <a:gd name="connsiteY4" fmla="*/ 337751 h 519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017" h="519590">
                  <a:moveTo>
                    <a:pt x="1" y="337751"/>
                  </a:moveTo>
                  <a:cubicBezTo>
                    <a:pt x="861" y="251153"/>
                    <a:pt x="1077219" y="0"/>
                    <a:pt x="2399669" y="0"/>
                  </a:cubicBezTo>
                  <a:cubicBezTo>
                    <a:pt x="3722119" y="0"/>
                    <a:pt x="4789877" y="251153"/>
                    <a:pt x="4789017" y="337751"/>
                  </a:cubicBezTo>
                  <a:cubicBezTo>
                    <a:pt x="4788157" y="424349"/>
                    <a:pt x="3716960" y="519590"/>
                    <a:pt x="2394510" y="519590"/>
                  </a:cubicBezTo>
                  <a:cubicBezTo>
                    <a:pt x="1072060" y="519590"/>
                    <a:pt x="-859" y="424349"/>
                    <a:pt x="1" y="3377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円/楕円 275"/>
            <p:cNvSpPr/>
            <p:nvPr/>
          </p:nvSpPr>
          <p:spPr>
            <a:xfrm>
              <a:off x="4619547" y="2548292"/>
              <a:ext cx="468426" cy="46842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/楕円 276"/>
            <p:cNvSpPr/>
            <p:nvPr/>
          </p:nvSpPr>
          <p:spPr>
            <a:xfrm>
              <a:off x="4659742" y="2624356"/>
              <a:ext cx="294107" cy="29410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二等辺三角形 4"/>
            <p:cNvSpPr/>
            <p:nvPr/>
          </p:nvSpPr>
          <p:spPr>
            <a:xfrm rot="17651047">
              <a:off x="5414992" y="2918589"/>
              <a:ext cx="429368" cy="833532"/>
            </a:xfrm>
            <a:custGeom>
              <a:avLst/>
              <a:gdLst>
                <a:gd name="connsiteX0" fmla="*/ 0 w 360040"/>
                <a:gd name="connsiteY0" fmla="*/ 503238 h 503238"/>
                <a:gd name="connsiteX1" fmla="*/ 180020 w 360040"/>
                <a:gd name="connsiteY1" fmla="*/ 0 h 503238"/>
                <a:gd name="connsiteX2" fmla="*/ 360040 w 360040"/>
                <a:gd name="connsiteY2" fmla="*/ 503238 h 503238"/>
                <a:gd name="connsiteX3" fmla="*/ 0 w 360040"/>
                <a:gd name="connsiteY3" fmla="*/ 503238 h 503238"/>
                <a:gd name="connsiteX0" fmla="*/ 0 w 360040"/>
                <a:gd name="connsiteY0" fmla="*/ 503238 h 528638"/>
                <a:gd name="connsiteX1" fmla="*/ 180020 w 360040"/>
                <a:gd name="connsiteY1" fmla="*/ 0 h 528638"/>
                <a:gd name="connsiteX2" fmla="*/ 360040 w 360040"/>
                <a:gd name="connsiteY2" fmla="*/ 503238 h 528638"/>
                <a:gd name="connsiteX3" fmla="*/ 0 w 360040"/>
                <a:gd name="connsiteY3" fmla="*/ 503238 h 528638"/>
                <a:gd name="connsiteX0" fmla="*/ 5143 w 365183"/>
                <a:gd name="connsiteY0" fmla="*/ 503238 h 528638"/>
                <a:gd name="connsiteX1" fmla="*/ 185163 w 365183"/>
                <a:gd name="connsiteY1" fmla="*/ 0 h 528638"/>
                <a:gd name="connsiteX2" fmla="*/ 365183 w 365183"/>
                <a:gd name="connsiteY2" fmla="*/ 503238 h 528638"/>
                <a:gd name="connsiteX3" fmla="*/ 5143 w 365183"/>
                <a:gd name="connsiteY3" fmla="*/ 503238 h 528638"/>
                <a:gd name="connsiteX0" fmla="*/ 5143 w 365183"/>
                <a:gd name="connsiteY0" fmla="*/ 503238 h 503238"/>
                <a:gd name="connsiteX1" fmla="*/ 185163 w 365183"/>
                <a:gd name="connsiteY1" fmla="*/ 0 h 503238"/>
                <a:gd name="connsiteX2" fmla="*/ 365183 w 365183"/>
                <a:gd name="connsiteY2" fmla="*/ 503238 h 503238"/>
                <a:gd name="connsiteX3" fmla="*/ 5143 w 365183"/>
                <a:gd name="connsiteY3" fmla="*/ 503238 h 503238"/>
                <a:gd name="connsiteX0" fmla="*/ 5143 w 375522"/>
                <a:gd name="connsiteY0" fmla="*/ 503238 h 503238"/>
                <a:gd name="connsiteX1" fmla="*/ 185163 w 375522"/>
                <a:gd name="connsiteY1" fmla="*/ 0 h 503238"/>
                <a:gd name="connsiteX2" fmla="*/ 365183 w 375522"/>
                <a:gd name="connsiteY2" fmla="*/ 503238 h 503238"/>
                <a:gd name="connsiteX3" fmla="*/ 5143 w 375522"/>
                <a:gd name="connsiteY3" fmla="*/ 503238 h 503238"/>
                <a:gd name="connsiteX0" fmla="*/ 5143 w 376660"/>
                <a:gd name="connsiteY0" fmla="*/ 503238 h 503238"/>
                <a:gd name="connsiteX1" fmla="*/ 185163 w 376660"/>
                <a:gd name="connsiteY1" fmla="*/ 0 h 503238"/>
                <a:gd name="connsiteX2" fmla="*/ 365183 w 376660"/>
                <a:gd name="connsiteY2" fmla="*/ 503238 h 503238"/>
                <a:gd name="connsiteX3" fmla="*/ 5143 w 376660"/>
                <a:gd name="connsiteY3" fmla="*/ 503238 h 503238"/>
                <a:gd name="connsiteX0" fmla="*/ 5839 w 377356"/>
                <a:gd name="connsiteY0" fmla="*/ 503238 h 503238"/>
                <a:gd name="connsiteX1" fmla="*/ 185859 w 377356"/>
                <a:gd name="connsiteY1" fmla="*/ 0 h 503238"/>
                <a:gd name="connsiteX2" fmla="*/ 365879 w 377356"/>
                <a:gd name="connsiteY2" fmla="*/ 503238 h 503238"/>
                <a:gd name="connsiteX3" fmla="*/ 5839 w 377356"/>
                <a:gd name="connsiteY3" fmla="*/ 503238 h 503238"/>
                <a:gd name="connsiteX0" fmla="*/ 10274 w 381791"/>
                <a:gd name="connsiteY0" fmla="*/ 503238 h 503238"/>
                <a:gd name="connsiteX1" fmla="*/ 190294 w 381791"/>
                <a:gd name="connsiteY1" fmla="*/ 0 h 503238"/>
                <a:gd name="connsiteX2" fmla="*/ 370314 w 381791"/>
                <a:gd name="connsiteY2" fmla="*/ 503238 h 503238"/>
                <a:gd name="connsiteX3" fmla="*/ 10274 w 381791"/>
                <a:gd name="connsiteY3" fmla="*/ 503238 h 503238"/>
                <a:gd name="connsiteX0" fmla="*/ 5149 w 564427"/>
                <a:gd name="connsiteY0" fmla="*/ 893780 h 899473"/>
                <a:gd name="connsiteX1" fmla="*/ 372930 w 564427"/>
                <a:gd name="connsiteY1" fmla="*/ 0 h 899473"/>
                <a:gd name="connsiteX2" fmla="*/ 552950 w 564427"/>
                <a:gd name="connsiteY2" fmla="*/ 503238 h 899473"/>
                <a:gd name="connsiteX3" fmla="*/ 5149 w 564427"/>
                <a:gd name="connsiteY3" fmla="*/ 893780 h 899473"/>
                <a:gd name="connsiteX0" fmla="*/ 5149 w 465425"/>
                <a:gd name="connsiteY0" fmla="*/ 893780 h 903530"/>
                <a:gd name="connsiteX1" fmla="*/ 372930 w 465425"/>
                <a:gd name="connsiteY1" fmla="*/ 0 h 903530"/>
                <a:gd name="connsiteX2" fmla="*/ 440294 w 465425"/>
                <a:gd name="connsiteY2" fmla="*/ 683488 h 903530"/>
                <a:gd name="connsiteX3" fmla="*/ 5149 w 465425"/>
                <a:gd name="connsiteY3" fmla="*/ 893780 h 90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5425" h="903530">
                  <a:moveTo>
                    <a:pt x="5149" y="893780"/>
                  </a:moveTo>
                  <a:cubicBezTo>
                    <a:pt x="-45334" y="821284"/>
                    <a:pt x="290063" y="114406"/>
                    <a:pt x="372930" y="0"/>
                  </a:cubicBezTo>
                  <a:cubicBezTo>
                    <a:pt x="455797" y="106786"/>
                    <a:pt x="494587" y="630042"/>
                    <a:pt x="440294" y="683488"/>
                  </a:cubicBezTo>
                  <a:cubicBezTo>
                    <a:pt x="381241" y="740638"/>
                    <a:pt x="48962" y="950930"/>
                    <a:pt x="5149" y="89378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9" name="月 278"/>
            <p:cNvSpPr/>
            <p:nvPr/>
          </p:nvSpPr>
          <p:spPr>
            <a:xfrm rot="10800000">
              <a:off x="5223594" y="2864124"/>
              <a:ext cx="107635" cy="268903"/>
            </a:xfrm>
            <a:prstGeom prst="moon">
              <a:avLst>
                <a:gd name="adj" fmla="val 71239"/>
              </a:avLst>
            </a:prstGeom>
            <a:solidFill>
              <a:srgbClr val="FF7C8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円/楕円 279"/>
            <p:cNvSpPr/>
            <p:nvPr/>
          </p:nvSpPr>
          <p:spPr>
            <a:xfrm>
              <a:off x="4706706" y="2675388"/>
              <a:ext cx="147052" cy="1470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1" name="グループ化 280"/>
          <p:cNvGrpSpPr/>
          <p:nvPr/>
        </p:nvGrpSpPr>
        <p:grpSpPr>
          <a:xfrm rot="1800000">
            <a:off x="288007" y="3556542"/>
            <a:ext cx="1832695" cy="376300"/>
            <a:chOff x="4412298" y="2428237"/>
            <a:chExt cx="5265241" cy="1081091"/>
          </a:xfrm>
        </p:grpSpPr>
        <p:sp>
          <p:nvSpPr>
            <p:cNvPr id="282" name="フリーフォーム 281"/>
            <p:cNvSpPr/>
            <p:nvPr/>
          </p:nvSpPr>
          <p:spPr>
            <a:xfrm>
              <a:off x="7461504" y="3054096"/>
              <a:ext cx="1511808" cy="341376"/>
            </a:xfrm>
            <a:custGeom>
              <a:avLst/>
              <a:gdLst>
                <a:gd name="connsiteX0" fmla="*/ 0 w 1511808"/>
                <a:gd name="connsiteY0" fmla="*/ 188976 h 341376"/>
                <a:gd name="connsiteX1" fmla="*/ 737616 w 1511808"/>
                <a:gd name="connsiteY1" fmla="*/ 341376 h 341376"/>
                <a:gd name="connsiteX2" fmla="*/ 1511808 w 1511808"/>
                <a:gd name="connsiteY2" fmla="*/ 0 h 341376"/>
                <a:gd name="connsiteX3" fmla="*/ 0 w 1511808"/>
                <a:gd name="connsiteY3" fmla="*/ 188976 h 34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1808" h="341376">
                  <a:moveTo>
                    <a:pt x="0" y="188976"/>
                  </a:moveTo>
                  <a:lnTo>
                    <a:pt x="737616" y="341376"/>
                  </a:lnTo>
                  <a:lnTo>
                    <a:pt x="1511808" y="0"/>
                  </a:lnTo>
                  <a:lnTo>
                    <a:pt x="0" y="188976"/>
                  </a:lnTo>
                  <a:close/>
                </a:path>
              </a:pathLst>
            </a:custGeom>
            <a:pattFill prst="narVert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円/楕円 6"/>
            <p:cNvSpPr/>
            <p:nvPr/>
          </p:nvSpPr>
          <p:spPr>
            <a:xfrm>
              <a:off x="8985449" y="2428237"/>
              <a:ext cx="692090" cy="1081091"/>
            </a:xfrm>
            <a:custGeom>
              <a:avLst/>
              <a:gdLst>
                <a:gd name="connsiteX0" fmla="*/ 0 w 288032"/>
                <a:gd name="connsiteY0" fmla="*/ 540544 h 1081088"/>
                <a:gd name="connsiteX1" fmla="*/ 144016 w 288032"/>
                <a:gd name="connsiteY1" fmla="*/ 0 h 1081088"/>
                <a:gd name="connsiteX2" fmla="*/ 288032 w 288032"/>
                <a:gd name="connsiteY2" fmla="*/ 540544 h 1081088"/>
                <a:gd name="connsiteX3" fmla="*/ 144016 w 288032"/>
                <a:gd name="connsiteY3" fmla="*/ 1081088 h 1081088"/>
                <a:gd name="connsiteX4" fmla="*/ 0 w 288032"/>
                <a:gd name="connsiteY4" fmla="*/ 540544 h 1081088"/>
                <a:gd name="connsiteX0" fmla="*/ 0 w 831592"/>
                <a:gd name="connsiteY0" fmla="*/ 555803 h 1081127"/>
                <a:gd name="connsiteX1" fmla="*/ 687576 w 831592"/>
                <a:gd name="connsiteY1" fmla="*/ 19 h 1081127"/>
                <a:gd name="connsiteX2" fmla="*/ 831592 w 831592"/>
                <a:gd name="connsiteY2" fmla="*/ 540563 h 1081127"/>
                <a:gd name="connsiteX3" fmla="*/ 687576 w 831592"/>
                <a:gd name="connsiteY3" fmla="*/ 1081107 h 1081127"/>
                <a:gd name="connsiteX4" fmla="*/ 0 w 831592"/>
                <a:gd name="connsiteY4" fmla="*/ 555803 h 1081127"/>
                <a:gd name="connsiteX0" fmla="*/ 0 w 692012"/>
                <a:gd name="connsiteY0" fmla="*/ 555787 h 1081093"/>
                <a:gd name="connsiteX1" fmla="*/ 687576 w 692012"/>
                <a:gd name="connsiteY1" fmla="*/ 3 h 1081093"/>
                <a:gd name="connsiteX2" fmla="*/ 313432 w 692012"/>
                <a:gd name="connsiteY2" fmla="*/ 560867 h 1081093"/>
                <a:gd name="connsiteX3" fmla="*/ 687576 w 692012"/>
                <a:gd name="connsiteY3" fmla="*/ 1081091 h 1081093"/>
                <a:gd name="connsiteX4" fmla="*/ 0 w 692012"/>
                <a:gd name="connsiteY4" fmla="*/ 555787 h 1081093"/>
                <a:gd name="connsiteX0" fmla="*/ 0 w 692060"/>
                <a:gd name="connsiteY0" fmla="*/ 555787 h 1081092"/>
                <a:gd name="connsiteX1" fmla="*/ 687576 w 692060"/>
                <a:gd name="connsiteY1" fmla="*/ 3 h 1081092"/>
                <a:gd name="connsiteX2" fmla="*/ 313432 w 692060"/>
                <a:gd name="connsiteY2" fmla="*/ 560867 h 1081092"/>
                <a:gd name="connsiteX3" fmla="*/ 687576 w 692060"/>
                <a:gd name="connsiteY3" fmla="*/ 1081091 h 1081092"/>
                <a:gd name="connsiteX4" fmla="*/ 0 w 692060"/>
                <a:gd name="connsiteY4" fmla="*/ 555787 h 1081092"/>
                <a:gd name="connsiteX0" fmla="*/ 30 w 692090"/>
                <a:gd name="connsiteY0" fmla="*/ 555786 h 1081091"/>
                <a:gd name="connsiteX1" fmla="*/ 687606 w 692090"/>
                <a:gd name="connsiteY1" fmla="*/ 2 h 1081091"/>
                <a:gd name="connsiteX2" fmla="*/ 313462 w 692090"/>
                <a:gd name="connsiteY2" fmla="*/ 560866 h 1081091"/>
                <a:gd name="connsiteX3" fmla="*/ 687606 w 692090"/>
                <a:gd name="connsiteY3" fmla="*/ 1081090 h 1081091"/>
                <a:gd name="connsiteX4" fmla="*/ 30 w 692090"/>
                <a:gd name="connsiteY4" fmla="*/ 555786 h 108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090" h="1081091">
                  <a:moveTo>
                    <a:pt x="30" y="555786"/>
                  </a:moveTo>
                  <a:cubicBezTo>
                    <a:pt x="-5050" y="379172"/>
                    <a:pt x="635367" y="-845"/>
                    <a:pt x="687606" y="2"/>
                  </a:cubicBezTo>
                  <a:cubicBezTo>
                    <a:pt x="739845" y="849"/>
                    <a:pt x="318542" y="470612"/>
                    <a:pt x="313462" y="560866"/>
                  </a:cubicBezTo>
                  <a:cubicBezTo>
                    <a:pt x="308382" y="651120"/>
                    <a:pt x="739845" y="1081937"/>
                    <a:pt x="687606" y="1081090"/>
                  </a:cubicBezTo>
                  <a:cubicBezTo>
                    <a:pt x="635367" y="1080243"/>
                    <a:pt x="5110" y="732400"/>
                    <a:pt x="30" y="555786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フリーフォーム 283"/>
            <p:cNvSpPr/>
            <p:nvPr/>
          </p:nvSpPr>
          <p:spPr>
            <a:xfrm>
              <a:off x="7399020" y="2579370"/>
              <a:ext cx="1680210" cy="339090"/>
            </a:xfrm>
            <a:custGeom>
              <a:avLst/>
              <a:gdLst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74420 w 1680210"/>
                <a:gd name="connsiteY5" fmla="*/ 99060 h 323850"/>
                <a:gd name="connsiteX6" fmla="*/ 1173480 w 1680210"/>
                <a:gd name="connsiteY6" fmla="*/ 201930 h 323850"/>
                <a:gd name="connsiteX7" fmla="*/ 1325880 w 1680210"/>
                <a:gd name="connsiteY7" fmla="*/ 144780 h 323850"/>
                <a:gd name="connsiteX8" fmla="*/ 1436370 w 1680210"/>
                <a:gd name="connsiteY8" fmla="*/ 243840 h 323850"/>
                <a:gd name="connsiteX9" fmla="*/ 1554480 w 1680210"/>
                <a:gd name="connsiteY9" fmla="*/ 18669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89660 w 1680210"/>
                <a:gd name="connsiteY5" fmla="*/ 110490 h 323850"/>
                <a:gd name="connsiteX6" fmla="*/ 1173480 w 1680210"/>
                <a:gd name="connsiteY6" fmla="*/ 201930 h 323850"/>
                <a:gd name="connsiteX7" fmla="*/ 1325880 w 1680210"/>
                <a:gd name="connsiteY7" fmla="*/ 144780 h 323850"/>
                <a:gd name="connsiteX8" fmla="*/ 1436370 w 1680210"/>
                <a:gd name="connsiteY8" fmla="*/ 243840 h 323850"/>
                <a:gd name="connsiteX9" fmla="*/ 1554480 w 1680210"/>
                <a:gd name="connsiteY9" fmla="*/ 18669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89660 w 1680210"/>
                <a:gd name="connsiteY5" fmla="*/ 110490 h 323850"/>
                <a:gd name="connsiteX6" fmla="*/ 1173480 w 1680210"/>
                <a:gd name="connsiteY6" fmla="*/ 201930 h 323850"/>
                <a:gd name="connsiteX7" fmla="*/ 1337310 w 1680210"/>
                <a:gd name="connsiteY7" fmla="*/ 152400 h 323850"/>
                <a:gd name="connsiteX8" fmla="*/ 1436370 w 1680210"/>
                <a:gd name="connsiteY8" fmla="*/ 243840 h 323850"/>
                <a:gd name="connsiteX9" fmla="*/ 1554480 w 1680210"/>
                <a:gd name="connsiteY9" fmla="*/ 18669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89660 w 1680210"/>
                <a:gd name="connsiteY5" fmla="*/ 110490 h 323850"/>
                <a:gd name="connsiteX6" fmla="*/ 1173480 w 1680210"/>
                <a:gd name="connsiteY6" fmla="*/ 201930 h 323850"/>
                <a:gd name="connsiteX7" fmla="*/ 1337310 w 1680210"/>
                <a:gd name="connsiteY7" fmla="*/ 152400 h 323850"/>
                <a:gd name="connsiteX8" fmla="*/ 1436370 w 1680210"/>
                <a:gd name="connsiteY8" fmla="*/ 243840 h 323850"/>
                <a:gd name="connsiteX9" fmla="*/ 1562100 w 1680210"/>
                <a:gd name="connsiteY9" fmla="*/ 21336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106680 h 339090"/>
                <a:gd name="connsiteX1" fmla="*/ 426720 w 1680210"/>
                <a:gd name="connsiteY1" fmla="*/ 0 h 339090"/>
                <a:gd name="connsiteX2" fmla="*/ 685800 w 1680210"/>
                <a:gd name="connsiteY2" fmla="*/ 163830 h 339090"/>
                <a:gd name="connsiteX3" fmla="*/ 842010 w 1680210"/>
                <a:gd name="connsiteY3" fmla="*/ 83820 h 339090"/>
                <a:gd name="connsiteX4" fmla="*/ 956310 w 1680210"/>
                <a:gd name="connsiteY4" fmla="*/ 186690 h 339090"/>
                <a:gd name="connsiteX5" fmla="*/ 1089660 w 1680210"/>
                <a:gd name="connsiteY5" fmla="*/ 125730 h 339090"/>
                <a:gd name="connsiteX6" fmla="*/ 1173480 w 1680210"/>
                <a:gd name="connsiteY6" fmla="*/ 217170 h 339090"/>
                <a:gd name="connsiteX7" fmla="*/ 1337310 w 1680210"/>
                <a:gd name="connsiteY7" fmla="*/ 167640 h 339090"/>
                <a:gd name="connsiteX8" fmla="*/ 1436370 w 1680210"/>
                <a:gd name="connsiteY8" fmla="*/ 259080 h 339090"/>
                <a:gd name="connsiteX9" fmla="*/ 1562100 w 1680210"/>
                <a:gd name="connsiteY9" fmla="*/ 228600 h 339090"/>
                <a:gd name="connsiteX10" fmla="*/ 1680210 w 1680210"/>
                <a:gd name="connsiteY10" fmla="*/ 339090 h 339090"/>
                <a:gd name="connsiteX11" fmla="*/ 0 w 1680210"/>
                <a:gd name="connsiteY11" fmla="*/ 106680 h 339090"/>
                <a:gd name="connsiteX0" fmla="*/ 0 w 1680210"/>
                <a:gd name="connsiteY0" fmla="*/ 106680 h 339090"/>
                <a:gd name="connsiteX1" fmla="*/ 426720 w 1680210"/>
                <a:gd name="connsiteY1" fmla="*/ 0 h 339090"/>
                <a:gd name="connsiteX2" fmla="*/ 685800 w 1680210"/>
                <a:gd name="connsiteY2" fmla="*/ 140970 h 339090"/>
                <a:gd name="connsiteX3" fmla="*/ 842010 w 1680210"/>
                <a:gd name="connsiteY3" fmla="*/ 83820 h 339090"/>
                <a:gd name="connsiteX4" fmla="*/ 956310 w 1680210"/>
                <a:gd name="connsiteY4" fmla="*/ 186690 h 339090"/>
                <a:gd name="connsiteX5" fmla="*/ 1089660 w 1680210"/>
                <a:gd name="connsiteY5" fmla="*/ 125730 h 339090"/>
                <a:gd name="connsiteX6" fmla="*/ 1173480 w 1680210"/>
                <a:gd name="connsiteY6" fmla="*/ 217170 h 339090"/>
                <a:gd name="connsiteX7" fmla="*/ 1337310 w 1680210"/>
                <a:gd name="connsiteY7" fmla="*/ 167640 h 339090"/>
                <a:gd name="connsiteX8" fmla="*/ 1436370 w 1680210"/>
                <a:gd name="connsiteY8" fmla="*/ 259080 h 339090"/>
                <a:gd name="connsiteX9" fmla="*/ 1562100 w 1680210"/>
                <a:gd name="connsiteY9" fmla="*/ 228600 h 339090"/>
                <a:gd name="connsiteX10" fmla="*/ 1680210 w 1680210"/>
                <a:gd name="connsiteY10" fmla="*/ 339090 h 339090"/>
                <a:gd name="connsiteX11" fmla="*/ 0 w 1680210"/>
                <a:gd name="connsiteY11" fmla="*/ 106680 h 339090"/>
                <a:gd name="connsiteX0" fmla="*/ 0 w 1680210"/>
                <a:gd name="connsiteY0" fmla="*/ 106680 h 339090"/>
                <a:gd name="connsiteX1" fmla="*/ 426720 w 1680210"/>
                <a:gd name="connsiteY1" fmla="*/ 0 h 339090"/>
                <a:gd name="connsiteX2" fmla="*/ 685800 w 1680210"/>
                <a:gd name="connsiteY2" fmla="*/ 140970 h 339090"/>
                <a:gd name="connsiteX3" fmla="*/ 842010 w 1680210"/>
                <a:gd name="connsiteY3" fmla="*/ 72390 h 339090"/>
                <a:gd name="connsiteX4" fmla="*/ 956310 w 1680210"/>
                <a:gd name="connsiteY4" fmla="*/ 186690 h 339090"/>
                <a:gd name="connsiteX5" fmla="*/ 1089660 w 1680210"/>
                <a:gd name="connsiteY5" fmla="*/ 125730 h 339090"/>
                <a:gd name="connsiteX6" fmla="*/ 1173480 w 1680210"/>
                <a:gd name="connsiteY6" fmla="*/ 217170 h 339090"/>
                <a:gd name="connsiteX7" fmla="*/ 1337310 w 1680210"/>
                <a:gd name="connsiteY7" fmla="*/ 167640 h 339090"/>
                <a:gd name="connsiteX8" fmla="*/ 1436370 w 1680210"/>
                <a:gd name="connsiteY8" fmla="*/ 259080 h 339090"/>
                <a:gd name="connsiteX9" fmla="*/ 1562100 w 1680210"/>
                <a:gd name="connsiteY9" fmla="*/ 228600 h 339090"/>
                <a:gd name="connsiteX10" fmla="*/ 1680210 w 1680210"/>
                <a:gd name="connsiteY10" fmla="*/ 339090 h 339090"/>
                <a:gd name="connsiteX11" fmla="*/ 0 w 1680210"/>
                <a:gd name="connsiteY11" fmla="*/ 106680 h 339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0210" h="339090">
                  <a:moveTo>
                    <a:pt x="0" y="106680"/>
                  </a:moveTo>
                  <a:lnTo>
                    <a:pt x="426720" y="0"/>
                  </a:lnTo>
                  <a:lnTo>
                    <a:pt x="685800" y="140970"/>
                  </a:lnTo>
                  <a:lnTo>
                    <a:pt x="842010" y="72390"/>
                  </a:lnTo>
                  <a:lnTo>
                    <a:pt x="956310" y="186690"/>
                  </a:lnTo>
                  <a:lnTo>
                    <a:pt x="1089660" y="125730"/>
                  </a:lnTo>
                  <a:lnTo>
                    <a:pt x="1173480" y="217170"/>
                  </a:lnTo>
                  <a:lnTo>
                    <a:pt x="1337310" y="167640"/>
                  </a:lnTo>
                  <a:lnTo>
                    <a:pt x="1436370" y="259080"/>
                  </a:lnTo>
                  <a:lnTo>
                    <a:pt x="1562100" y="228600"/>
                  </a:lnTo>
                  <a:lnTo>
                    <a:pt x="1680210" y="339090"/>
                  </a:lnTo>
                  <a:lnTo>
                    <a:pt x="0" y="106680"/>
                  </a:lnTo>
                  <a:close/>
                </a:path>
              </a:pathLst>
            </a:custGeom>
            <a:pattFill prst="narVert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/楕円 1"/>
            <p:cNvSpPr/>
            <p:nvPr/>
          </p:nvSpPr>
          <p:spPr>
            <a:xfrm>
              <a:off x="4412298" y="2634814"/>
              <a:ext cx="4789174" cy="683420"/>
            </a:xfrm>
            <a:custGeom>
              <a:avLst/>
              <a:gdLst>
                <a:gd name="connsiteX0" fmla="*/ 0 w 4789016"/>
                <a:gd name="connsiteY0" fmla="*/ 341710 h 683419"/>
                <a:gd name="connsiteX1" fmla="*/ 2394508 w 4789016"/>
                <a:gd name="connsiteY1" fmla="*/ 0 h 683419"/>
                <a:gd name="connsiteX2" fmla="*/ 4789016 w 4789016"/>
                <a:gd name="connsiteY2" fmla="*/ 341710 h 683419"/>
                <a:gd name="connsiteX3" fmla="*/ 2394508 w 4789016"/>
                <a:gd name="connsiteY3" fmla="*/ 683420 h 683419"/>
                <a:gd name="connsiteX4" fmla="*/ 0 w 4789016"/>
                <a:gd name="connsiteY4" fmla="*/ 341710 h 683419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174" h="683420">
                  <a:moveTo>
                    <a:pt x="158" y="341710"/>
                  </a:moveTo>
                  <a:cubicBezTo>
                    <a:pt x="-15082" y="259669"/>
                    <a:pt x="1072216" y="0"/>
                    <a:pt x="2394666" y="0"/>
                  </a:cubicBezTo>
                  <a:cubicBezTo>
                    <a:pt x="3717116" y="0"/>
                    <a:pt x="4789174" y="229189"/>
                    <a:pt x="4789174" y="341710"/>
                  </a:cubicBezTo>
                  <a:cubicBezTo>
                    <a:pt x="4789174" y="454231"/>
                    <a:pt x="3717116" y="683420"/>
                    <a:pt x="2394666" y="683420"/>
                  </a:cubicBezTo>
                  <a:cubicBezTo>
                    <a:pt x="1072216" y="683420"/>
                    <a:pt x="15398" y="423751"/>
                    <a:pt x="158" y="34171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/楕円 1"/>
            <p:cNvSpPr/>
            <p:nvPr/>
          </p:nvSpPr>
          <p:spPr>
            <a:xfrm>
              <a:off x="4412455" y="2798644"/>
              <a:ext cx="4789017" cy="542450"/>
            </a:xfrm>
            <a:custGeom>
              <a:avLst/>
              <a:gdLst>
                <a:gd name="connsiteX0" fmla="*/ 0 w 4789016"/>
                <a:gd name="connsiteY0" fmla="*/ 341710 h 683419"/>
                <a:gd name="connsiteX1" fmla="*/ 2394508 w 4789016"/>
                <a:gd name="connsiteY1" fmla="*/ 0 h 683419"/>
                <a:gd name="connsiteX2" fmla="*/ 4789016 w 4789016"/>
                <a:gd name="connsiteY2" fmla="*/ 341710 h 683419"/>
                <a:gd name="connsiteX3" fmla="*/ 2394508 w 4789016"/>
                <a:gd name="connsiteY3" fmla="*/ 683420 h 683419"/>
                <a:gd name="connsiteX4" fmla="*/ 0 w 4789016"/>
                <a:gd name="connsiteY4" fmla="*/ 341710 h 683419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 w 4789017"/>
                <a:gd name="connsiteY0" fmla="*/ 177880 h 519590"/>
                <a:gd name="connsiteX1" fmla="*/ 2390699 w 4789017"/>
                <a:gd name="connsiteY1" fmla="*/ 0 h 519590"/>
                <a:gd name="connsiteX2" fmla="*/ 4789017 w 4789017"/>
                <a:gd name="connsiteY2" fmla="*/ 177880 h 519590"/>
                <a:gd name="connsiteX3" fmla="*/ 2394509 w 4789017"/>
                <a:gd name="connsiteY3" fmla="*/ 519590 h 519590"/>
                <a:gd name="connsiteX4" fmla="*/ 1 w 4789017"/>
                <a:gd name="connsiteY4" fmla="*/ 177880 h 519590"/>
                <a:gd name="connsiteX0" fmla="*/ 1 w 4789017"/>
                <a:gd name="connsiteY0" fmla="*/ 177880 h 542450"/>
                <a:gd name="connsiteX1" fmla="*/ 2390699 w 4789017"/>
                <a:gd name="connsiteY1" fmla="*/ 0 h 542450"/>
                <a:gd name="connsiteX2" fmla="*/ 4789017 w 4789017"/>
                <a:gd name="connsiteY2" fmla="*/ 177880 h 542450"/>
                <a:gd name="connsiteX3" fmla="*/ 2394509 w 4789017"/>
                <a:gd name="connsiteY3" fmla="*/ 542450 h 542450"/>
                <a:gd name="connsiteX4" fmla="*/ 1 w 4789017"/>
                <a:gd name="connsiteY4" fmla="*/ 177880 h 54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017" h="542450">
                  <a:moveTo>
                    <a:pt x="1" y="177880"/>
                  </a:moveTo>
                  <a:cubicBezTo>
                    <a:pt x="-634" y="87472"/>
                    <a:pt x="1068249" y="0"/>
                    <a:pt x="2390699" y="0"/>
                  </a:cubicBezTo>
                  <a:cubicBezTo>
                    <a:pt x="3713149" y="0"/>
                    <a:pt x="4788382" y="87472"/>
                    <a:pt x="4789017" y="177880"/>
                  </a:cubicBezTo>
                  <a:cubicBezTo>
                    <a:pt x="4789652" y="268288"/>
                    <a:pt x="3716959" y="542450"/>
                    <a:pt x="2394509" y="542450"/>
                  </a:cubicBezTo>
                  <a:cubicBezTo>
                    <a:pt x="1072059" y="542450"/>
                    <a:pt x="636" y="268288"/>
                    <a:pt x="1" y="17788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tint val="66000"/>
                    <a:satMod val="160000"/>
                  </a:schemeClr>
                </a:gs>
                <a:gs pos="50000">
                  <a:schemeClr val="bg1">
                    <a:lumMod val="50000"/>
                    <a:tint val="44500"/>
                    <a:satMod val="160000"/>
                  </a:schemeClr>
                </a:gs>
                <a:gs pos="100000">
                  <a:schemeClr val="bg1">
                    <a:lumMod val="50000"/>
                    <a:tint val="23500"/>
                    <a:satMod val="160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円/楕円 1"/>
            <p:cNvSpPr/>
            <p:nvPr/>
          </p:nvSpPr>
          <p:spPr>
            <a:xfrm>
              <a:off x="4916997" y="2864125"/>
              <a:ext cx="4068452" cy="148593"/>
            </a:xfrm>
            <a:custGeom>
              <a:avLst/>
              <a:gdLst>
                <a:gd name="connsiteX0" fmla="*/ 0 w 4789016"/>
                <a:gd name="connsiteY0" fmla="*/ 341710 h 683419"/>
                <a:gd name="connsiteX1" fmla="*/ 2394508 w 4789016"/>
                <a:gd name="connsiteY1" fmla="*/ 0 h 683419"/>
                <a:gd name="connsiteX2" fmla="*/ 4789016 w 4789016"/>
                <a:gd name="connsiteY2" fmla="*/ 341710 h 683419"/>
                <a:gd name="connsiteX3" fmla="*/ 2394508 w 4789016"/>
                <a:gd name="connsiteY3" fmla="*/ 683420 h 683419"/>
                <a:gd name="connsiteX4" fmla="*/ 0 w 4789016"/>
                <a:gd name="connsiteY4" fmla="*/ 341710 h 683419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 w 4789017"/>
                <a:gd name="connsiteY0" fmla="*/ 177880 h 519590"/>
                <a:gd name="connsiteX1" fmla="*/ 2390699 w 4789017"/>
                <a:gd name="connsiteY1" fmla="*/ 0 h 519590"/>
                <a:gd name="connsiteX2" fmla="*/ 4789017 w 4789017"/>
                <a:gd name="connsiteY2" fmla="*/ 177880 h 519590"/>
                <a:gd name="connsiteX3" fmla="*/ 2394509 w 4789017"/>
                <a:gd name="connsiteY3" fmla="*/ 519590 h 519590"/>
                <a:gd name="connsiteX4" fmla="*/ 1 w 4789017"/>
                <a:gd name="connsiteY4" fmla="*/ 177880 h 519590"/>
                <a:gd name="connsiteX0" fmla="*/ 1 w 4789017"/>
                <a:gd name="connsiteY0" fmla="*/ 337751 h 679461"/>
                <a:gd name="connsiteX1" fmla="*/ 2399669 w 4789017"/>
                <a:gd name="connsiteY1" fmla="*/ 0 h 679461"/>
                <a:gd name="connsiteX2" fmla="*/ 4789017 w 4789017"/>
                <a:gd name="connsiteY2" fmla="*/ 337751 h 679461"/>
                <a:gd name="connsiteX3" fmla="*/ 2394509 w 4789017"/>
                <a:gd name="connsiteY3" fmla="*/ 679461 h 679461"/>
                <a:gd name="connsiteX4" fmla="*/ 1 w 4789017"/>
                <a:gd name="connsiteY4" fmla="*/ 337751 h 679461"/>
                <a:gd name="connsiteX0" fmla="*/ 1 w 4789017"/>
                <a:gd name="connsiteY0" fmla="*/ 337751 h 519590"/>
                <a:gd name="connsiteX1" fmla="*/ 2399669 w 4789017"/>
                <a:gd name="connsiteY1" fmla="*/ 0 h 519590"/>
                <a:gd name="connsiteX2" fmla="*/ 4789017 w 4789017"/>
                <a:gd name="connsiteY2" fmla="*/ 337751 h 519590"/>
                <a:gd name="connsiteX3" fmla="*/ 2394510 w 4789017"/>
                <a:gd name="connsiteY3" fmla="*/ 519590 h 519590"/>
                <a:gd name="connsiteX4" fmla="*/ 1 w 4789017"/>
                <a:gd name="connsiteY4" fmla="*/ 337751 h 519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017" h="519590">
                  <a:moveTo>
                    <a:pt x="1" y="337751"/>
                  </a:moveTo>
                  <a:cubicBezTo>
                    <a:pt x="861" y="251153"/>
                    <a:pt x="1077219" y="0"/>
                    <a:pt x="2399669" y="0"/>
                  </a:cubicBezTo>
                  <a:cubicBezTo>
                    <a:pt x="3722119" y="0"/>
                    <a:pt x="4789877" y="251153"/>
                    <a:pt x="4789017" y="337751"/>
                  </a:cubicBezTo>
                  <a:cubicBezTo>
                    <a:pt x="4788157" y="424349"/>
                    <a:pt x="3716960" y="519590"/>
                    <a:pt x="2394510" y="519590"/>
                  </a:cubicBezTo>
                  <a:cubicBezTo>
                    <a:pt x="1072060" y="519590"/>
                    <a:pt x="-859" y="424349"/>
                    <a:pt x="1" y="3377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円/楕円 287"/>
            <p:cNvSpPr/>
            <p:nvPr/>
          </p:nvSpPr>
          <p:spPr>
            <a:xfrm>
              <a:off x="4808984" y="2842415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/楕円 288"/>
            <p:cNvSpPr/>
            <p:nvPr/>
          </p:nvSpPr>
          <p:spPr>
            <a:xfrm>
              <a:off x="4849180" y="2882611"/>
              <a:ext cx="135632" cy="1356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二等辺三角形 4"/>
            <p:cNvSpPr/>
            <p:nvPr/>
          </p:nvSpPr>
          <p:spPr>
            <a:xfrm rot="16200000">
              <a:off x="5388535" y="2854977"/>
              <a:ext cx="236107" cy="458356"/>
            </a:xfrm>
            <a:custGeom>
              <a:avLst/>
              <a:gdLst>
                <a:gd name="connsiteX0" fmla="*/ 0 w 360040"/>
                <a:gd name="connsiteY0" fmla="*/ 503238 h 503238"/>
                <a:gd name="connsiteX1" fmla="*/ 180020 w 360040"/>
                <a:gd name="connsiteY1" fmla="*/ 0 h 503238"/>
                <a:gd name="connsiteX2" fmla="*/ 360040 w 360040"/>
                <a:gd name="connsiteY2" fmla="*/ 503238 h 503238"/>
                <a:gd name="connsiteX3" fmla="*/ 0 w 360040"/>
                <a:gd name="connsiteY3" fmla="*/ 503238 h 503238"/>
                <a:gd name="connsiteX0" fmla="*/ 0 w 360040"/>
                <a:gd name="connsiteY0" fmla="*/ 503238 h 528638"/>
                <a:gd name="connsiteX1" fmla="*/ 180020 w 360040"/>
                <a:gd name="connsiteY1" fmla="*/ 0 h 528638"/>
                <a:gd name="connsiteX2" fmla="*/ 360040 w 360040"/>
                <a:gd name="connsiteY2" fmla="*/ 503238 h 528638"/>
                <a:gd name="connsiteX3" fmla="*/ 0 w 360040"/>
                <a:gd name="connsiteY3" fmla="*/ 503238 h 528638"/>
                <a:gd name="connsiteX0" fmla="*/ 5143 w 365183"/>
                <a:gd name="connsiteY0" fmla="*/ 503238 h 528638"/>
                <a:gd name="connsiteX1" fmla="*/ 185163 w 365183"/>
                <a:gd name="connsiteY1" fmla="*/ 0 h 528638"/>
                <a:gd name="connsiteX2" fmla="*/ 365183 w 365183"/>
                <a:gd name="connsiteY2" fmla="*/ 503238 h 528638"/>
                <a:gd name="connsiteX3" fmla="*/ 5143 w 365183"/>
                <a:gd name="connsiteY3" fmla="*/ 503238 h 528638"/>
                <a:gd name="connsiteX0" fmla="*/ 5143 w 365183"/>
                <a:gd name="connsiteY0" fmla="*/ 503238 h 503238"/>
                <a:gd name="connsiteX1" fmla="*/ 185163 w 365183"/>
                <a:gd name="connsiteY1" fmla="*/ 0 h 503238"/>
                <a:gd name="connsiteX2" fmla="*/ 365183 w 365183"/>
                <a:gd name="connsiteY2" fmla="*/ 503238 h 503238"/>
                <a:gd name="connsiteX3" fmla="*/ 5143 w 365183"/>
                <a:gd name="connsiteY3" fmla="*/ 503238 h 503238"/>
                <a:gd name="connsiteX0" fmla="*/ 5143 w 375522"/>
                <a:gd name="connsiteY0" fmla="*/ 503238 h 503238"/>
                <a:gd name="connsiteX1" fmla="*/ 185163 w 375522"/>
                <a:gd name="connsiteY1" fmla="*/ 0 h 503238"/>
                <a:gd name="connsiteX2" fmla="*/ 365183 w 375522"/>
                <a:gd name="connsiteY2" fmla="*/ 503238 h 503238"/>
                <a:gd name="connsiteX3" fmla="*/ 5143 w 375522"/>
                <a:gd name="connsiteY3" fmla="*/ 503238 h 503238"/>
                <a:gd name="connsiteX0" fmla="*/ 5143 w 376660"/>
                <a:gd name="connsiteY0" fmla="*/ 503238 h 503238"/>
                <a:gd name="connsiteX1" fmla="*/ 185163 w 376660"/>
                <a:gd name="connsiteY1" fmla="*/ 0 h 503238"/>
                <a:gd name="connsiteX2" fmla="*/ 365183 w 376660"/>
                <a:gd name="connsiteY2" fmla="*/ 503238 h 503238"/>
                <a:gd name="connsiteX3" fmla="*/ 5143 w 376660"/>
                <a:gd name="connsiteY3" fmla="*/ 503238 h 503238"/>
                <a:gd name="connsiteX0" fmla="*/ 5839 w 377356"/>
                <a:gd name="connsiteY0" fmla="*/ 503238 h 503238"/>
                <a:gd name="connsiteX1" fmla="*/ 185859 w 377356"/>
                <a:gd name="connsiteY1" fmla="*/ 0 h 503238"/>
                <a:gd name="connsiteX2" fmla="*/ 365879 w 377356"/>
                <a:gd name="connsiteY2" fmla="*/ 503238 h 503238"/>
                <a:gd name="connsiteX3" fmla="*/ 5839 w 377356"/>
                <a:gd name="connsiteY3" fmla="*/ 503238 h 503238"/>
                <a:gd name="connsiteX0" fmla="*/ 10274 w 381791"/>
                <a:gd name="connsiteY0" fmla="*/ 503238 h 503238"/>
                <a:gd name="connsiteX1" fmla="*/ 190294 w 381791"/>
                <a:gd name="connsiteY1" fmla="*/ 0 h 503238"/>
                <a:gd name="connsiteX2" fmla="*/ 370314 w 381791"/>
                <a:gd name="connsiteY2" fmla="*/ 503238 h 503238"/>
                <a:gd name="connsiteX3" fmla="*/ 10274 w 381791"/>
                <a:gd name="connsiteY3" fmla="*/ 503238 h 503238"/>
                <a:gd name="connsiteX0" fmla="*/ 5149 w 564427"/>
                <a:gd name="connsiteY0" fmla="*/ 893780 h 899473"/>
                <a:gd name="connsiteX1" fmla="*/ 372930 w 564427"/>
                <a:gd name="connsiteY1" fmla="*/ 0 h 899473"/>
                <a:gd name="connsiteX2" fmla="*/ 552950 w 564427"/>
                <a:gd name="connsiteY2" fmla="*/ 503238 h 899473"/>
                <a:gd name="connsiteX3" fmla="*/ 5149 w 564427"/>
                <a:gd name="connsiteY3" fmla="*/ 893780 h 899473"/>
                <a:gd name="connsiteX0" fmla="*/ 5149 w 465425"/>
                <a:gd name="connsiteY0" fmla="*/ 893780 h 903530"/>
                <a:gd name="connsiteX1" fmla="*/ 372930 w 465425"/>
                <a:gd name="connsiteY1" fmla="*/ 0 h 903530"/>
                <a:gd name="connsiteX2" fmla="*/ 440294 w 465425"/>
                <a:gd name="connsiteY2" fmla="*/ 683488 h 903530"/>
                <a:gd name="connsiteX3" fmla="*/ 5149 w 465425"/>
                <a:gd name="connsiteY3" fmla="*/ 893780 h 90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5425" h="903530">
                  <a:moveTo>
                    <a:pt x="5149" y="893780"/>
                  </a:moveTo>
                  <a:cubicBezTo>
                    <a:pt x="-45334" y="821284"/>
                    <a:pt x="290063" y="114406"/>
                    <a:pt x="372930" y="0"/>
                  </a:cubicBezTo>
                  <a:cubicBezTo>
                    <a:pt x="455797" y="106786"/>
                    <a:pt x="494587" y="630042"/>
                    <a:pt x="440294" y="683488"/>
                  </a:cubicBezTo>
                  <a:cubicBezTo>
                    <a:pt x="381241" y="740638"/>
                    <a:pt x="48962" y="950930"/>
                    <a:pt x="5149" y="893780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1" name="月 290"/>
            <p:cNvSpPr/>
            <p:nvPr/>
          </p:nvSpPr>
          <p:spPr>
            <a:xfrm rot="10800000">
              <a:off x="5223594" y="2864124"/>
              <a:ext cx="107635" cy="268903"/>
            </a:xfrm>
            <a:prstGeom prst="moon">
              <a:avLst>
                <a:gd name="adj" fmla="val 71239"/>
              </a:avLst>
            </a:prstGeom>
            <a:solidFill>
              <a:srgbClr val="FF7C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円/楕円 291"/>
            <p:cNvSpPr/>
            <p:nvPr/>
          </p:nvSpPr>
          <p:spPr>
            <a:xfrm>
              <a:off x="4913124" y="2896340"/>
              <a:ext cx="67816" cy="678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3" name="グループ化 292"/>
          <p:cNvGrpSpPr/>
          <p:nvPr/>
        </p:nvGrpSpPr>
        <p:grpSpPr>
          <a:xfrm rot="1800000">
            <a:off x="555964" y="3264246"/>
            <a:ext cx="1832695" cy="376300"/>
            <a:chOff x="4412298" y="2428237"/>
            <a:chExt cx="5265241" cy="1081091"/>
          </a:xfrm>
        </p:grpSpPr>
        <p:sp>
          <p:nvSpPr>
            <p:cNvPr id="294" name="フリーフォーム 293"/>
            <p:cNvSpPr/>
            <p:nvPr/>
          </p:nvSpPr>
          <p:spPr>
            <a:xfrm>
              <a:off x="7461504" y="3054096"/>
              <a:ext cx="1511808" cy="341376"/>
            </a:xfrm>
            <a:custGeom>
              <a:avLst/>
              <a:gdLst>
                <a:gd name="connsiteX0" fmla="*/ 0 w 1511808"/>
                <a:gd name="connsiteY0" fmla="*/ 188976 h 341376"/>
                <a:gd name="connsiteX1" fmla="*/ 737616 w 1511808"/>
                <a:gd name="connsiteY1" fmla="*/ 341376 h 341376"/>
                <a:gd name="connsiteX2" fmla="*/ 1511808 w 1511808"/>
                <a:gd name="connsiteY2" fmla="*/ 0 h 341376"/>
                <a:gd name="connsiteX3" fmla="*/ 0 w 1511808"/>
                <a:gd name="connsiteY3" fmla="*/ 188976 h 34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1808" h="341376">
                  <a:moveTo>
                    <a:pt x="0" y="188976"/>
                  </a:moveTo>
                  <a:lnTo>
                    <a:pt x="737616" y="341376"/>
                  </a:lnTo>
                  <a:lnTo>
                    <a:pt x="1511808" y="0"/>
                  </a:lnTo>
                  <a:lnTo>
                    <a:pt x="0" y="188976"/>
                  </a:lnTo>
                  <a:close/>
                </a:path>
              </a:pathLst>
            </a:custGeom>
            <a:pattFill prst="narVert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円/楕円 6"/>
            <p:cNvSpPr/>
            <p:nvPr/>
          </p:nvSpPr>
          <p:spPr>
            <a:xfrm>
              <a:off x="8985449" y="2428237"/>
              <a:ext cx="692090" cy="1081091"/>
            </a:xfrm>
            <a:custGeom>
              <a:avLst/>
              <a:gdLst>
                <a:gd name="connsiteX0" fmla="*/ 0 w 288032"/>
                <a:gd name="connsiteY0" fmla="*/ 540544 h 1081088"/>
                <a:gd name="connsiteX1" fmla="*/ 144016 w 288032"/>
                <a:gd name="connsiteY1" fmla="*/ 0 h 1081088"/>
                <a:gd name="connsiteX2" fmla="*/ 288032 w 288032"/>
                <a:gd name="connsiteY2" fmla="*/ 540544 h 1081088"/>
                <a:gd name="connsiteX3" fmla="*/ 144016 w 288032"/>
                <a:gd name="connsiteY3" fmla="*/ 1081088 h 1081088"/>
                <a:gd name="connsiteX4" fmla="*/ 0 w 288032"/>
                <a:gd name="connsiteY4" fmla="*/ 540544 h 1081088"/>
                <a:gd name="connsiteX0" fmla="*/ 0 w 831592"/>
                <a:gd name="connsiteY0" fmla="*/ 555803 h 1081127"/>
                <a:gd name="connsiteX1" fmla="*/ 687576 w 831592"/>
                <a:gd name="connsiteY1" fmla="*/ 19 h 1081127"/>
                <a:gd name="connsiteX2" fmla="*/ 831592 w 831592"/>
                <a:gd name="connsiteY2" fmla="*/ 540563 h 1081127"/>
                <a:gd name="connsiteX3" fmla="*/ 687576 w 831592"/>
                <a:gd name="connsiteY3" fmla="*/ 1081107 h 1081127"/>
                <a:gd name="connsiteX4" fmla="*/ 0 w 831592"/>
                <a:gd name="connsiteY4" fmla="*/ 555803 h 1081127"/>
                <a:gd name="connsiteX0" fmla="*/ 0 w 692012"/>
                <a:gd name="connsiteY0" fmla="*/ 555787 h 1081093"/>
                <a:gd name="connsiteX1" fmla="*/ 687576 w 692012"/>
                <a:gd name="connsiteY1" fmla="*/ 3 h 1081093"/>
                <a:gd name="connsiteX2" fmla="*/ 313432 w 692012"/>
                <a:gd name="connsiteY2" fmla="*/ 560867 h 1081093"/>
                <a:gd name="connsiteX3" fmla="*/ 687576 w 692012"/>
                <a:gd name="connsiteY3" fmla="*/ 1081091 h 1081093"/>
                <a:gd name="connsiteX4" fmla="*/ 0 w 692012"/>
                <a:gd name="connsiteY4" fmla="*/ 555787 h 1081093"/>
                <a:gd name="connsiteX0" fmla="*/ 0 w 692060"/>
                <a:gd name="connsiteY0" fmla="*/ 555787 h 1081092"/>
                <a:gd name="connsiteX1" fmla="*/ 687576 w 692060"/>
                <a:gd name="connsiteY1" fmla="*/ 3 h 1081092"/>
                <a:gd name="connsiteX2" fmla="*/ 313432 w 692060"/>
                <a:gd name="connsiteY2" fmla="*/ 560867 h 1081092"/>
                <a:gd name="connsiteX3" fmla="*/ 687576 w 692060"/>
                <a:gd name="connsiteY3" fmla="*/ 1081091 h 1081092"/>
                <a:gd name="connsiteX4" fmla="*/ 0 w 692060"/>
                <a:gd name="connsiteY4" fmla="*/ 555787 h 1081092"/>
                <a:gd name="connsiteX0" fmla="*/ 30 w 692090"/>
                <a:gd name="connsiteY0" fmla="*/ 555786 h 1081091"/>
                <a:gd name="connsiteX1" fmla="*/ 687606 w 692090"/>
                <a:gd name="connsiteY1" fmla="*/ 2 h 1081091"/>
                <a:gd name="connsiteX2" fmla="*/ 313462 w 692090"/>
                <a:gd name="connsiteY2" fmla="*/ 560866 h 1081091"/>
                <a:gd name="connsiteX3" fmla="*/ 687606 w 692090"/>
                <a:gd name="connsiteY3" fmla="*/ 1081090 h 1081091"/>
                <a:gd name="connsiteX4" fmla="*/ 30 w 692090"/>
                <a:gd name="connsiteY4" fmla="*/ 555786 h 108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090" h="1081091">
                  <a:moveTo>
                    <a:pt x="30" y="555786"/>
                  </a:moveTo>
                  <a:cubicBezTo>
                    <a:pt x="-5050" y="379172"/>
                    <a:pt x="635367" y="-845"/>
                    <a:pt x="687606" y="2"/>
                  </a:cubicBezTo>
                  <a:cubicBezTo>
                    <a:pt x="739845" y="849"/>
                    <a:pt x="318542" y="470612"/>
                    <a:pt x="313462" y="560866"/>
                  </a:cubicBezTo>
                  <a:cubicBezTo>
                    <a:pt x="308382" y="651120"/>
                    <a:pt x="739845" y="1081937"/>
                    <a:pt x="687606" y="1081090"/>
                  </a:cubicBezTo>
                  <a:cubicBezTo>
                    <a:pt x="635367" y="1080243"/>
                    <a:pt x="5110" y="732400"/>
                    <a:pt x="30" y="555786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フリーフォーム 295"/>
            <p:cNvSpPr/>
            <p:nvPr/>
          </p:nvSpPr>
          <p:spPr>
            <a:xfrm>
              <a:off x="7399020" y="2579370"/>
              <a:ext cx="1680210" cy="339090"/>
            </a:xfrm>
            <a:custGeom>
              <a:avLst/>
              <a:gdLst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74420 w 1680210"/>
                <a:gd name="connsiteY5" fmla="*/ 99060 h 323850"/>
                <a:gd name="connsiteX6" fmla="*/ 1173480 w 1680210"/>
                <a:gd name="connsiteY6" fmla="*/ 201930 h 323850"/>
                <a:gd name="connsiteX7" fmla="*/ 1325880 w 1680210"/>
                <a:gd name="connsiteY7" fmla="*/ 144780 h 323850"/>
                <a:gd name="connsiteX8" fmla="*/ 1436370 w 1680210"/>
                <a:gd name="connsiteY8" fmla="*/ 243840 h 323850"/>
                <a:gd name="connsiteX9" fmla="*/ 1554480 w 1680210"/>
                <a:gd name="connsiteY9" fmla="*/ 18669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89660 w 1680210"/>
                <a:gd name="connsiteY5" fmla="*/ 110490 h 323850"/>
                <a:gd name="connsiteX6" fmla="*/ 1173480 w 1680210"/>
                <a:gd name="connsiteY6" fmla="*/ 201930 h 323850"/>
                <a:gd name="connsiteX7" fmla="*/ 1325880 w 1680210"/>
                <a:gd name="connsiteY7" fmla="*/ 144780 h 323850"/>
                <a:gd name="connsiteX8" fmla="*/ 1436370 w 1680210"/>
                <a:gd name="connsiteY8" fmla="*/ 243840 h 323850"/>
                <a:gd name="connsiteX9" fmla="*/ 1554480 w 1680210"/>
                <a:gd name="connsiteY9" fmla="*/ 18669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89660 w 1680210"/>
                <a:gd name="connsiteY5" fmla="*/ 110490 h 323850"/>
                <a:gd name="connsiteX6" fmla="*/ 1173480 w 1680210"/>
                <a:gd name="connsiteY6" fmla="*/ 201930 h 323850"/>
                <a:gd name="connsiteX7" fmla="*/ 1337310 w 1680210"/>
                <a:gd name="connsiteY7" fmla="*/ 152400 h 323850"/>
                <a:gd name="connsiteX8" fmla="*/ 1436370 w 1680210"/>
                <a:gd name="connsiteY8" fmla="*/ 243840 h 323850"/>
                <a:gd name="connsiteX9" fmla="*/ 1554480 w 1680210"/>
                <a:gd name="connsiteY9" fmla="*/ 18669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89660 w 1680210"/>
                <a:gd name="connsiteY5" fmla="*/ 110490 h 323850"/>
                <a:gd name="connsiteX6" fmla="*/ 1173480 w 1680210"/>
                <a:gd name="connsiteY6" fmla="*/ 201930 h 323850"/>
                <a:gd name="connsiteX7" fmla="*/ 1337310 w 1680210"/>
                <a:gd name="connsiteY7" fmla="*/ 152400 h 323850"/>
                <a:gd name="connsiteX8" fmla="*/ 1436370 w 1680210"/>
                <a:gd name="connsiteY8" fmla="*/ 243840 h 323850"/>
                <a:gd name="connsiteX9" fmla="*/ 1562100 w 1680210"/>
                <a:gd name="connsiteY9" fmla="*/ 21336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106680 h 339090"/>
                <a:gd name="connsiteX1" fmla="*/ 426720 w 1680210"/>
                <a:gd name="connsiteY1" fmla="*/ 0 h 339090"/>
                <a:gd name="connsiteX2" fmla="*/ 685800 w 1680210"/>
                <a:gd name="connsiteY2" fmla="*/ 163830 h 339090"/>
                <a:gd name="connsiteX3" fmla="*/ 842010 w 1680210"/>
                <a:gd name="connsiteY3" fmla="*/ 83820 h 339090"/>
                <a:gd name="connsiteX4" fmla="*/ 956310 w 1680210"/>
                <a:gd name="connsiteY4" fmla="*/ 186690 h 339090"/>
                <a:gd name="connsiteX5" fmla="*/ 1089660 w 1680210"/>
                <a:gd name="connsiteY5" fmla="*/ 125730 h 339090"/>
                <a:gd name="connsiteX6" fmla="*/ 1173480 w 1680210"/>
                <a:gd name="connsiteY6" fmla="*/ 217170 h 339090"/>
                <a:gd name="connsiteX7" fmla="*/ 1337310 w 1680210"/>
                <a:gd name="connsiteY7" fmla="*/ 167640 h 339090"/>
                <a:gd name="connsiteX8" fmla="*/ 1436370 w 1680210"/>
                <a:gd name="connsiteY8" fmla="*/ 259080 h 339090"/>
                <a:gd name="connsiteX9" fmla="*/ 1562100 w 1680210"/>
                <a:gd name="connsiteY9" fmla="*/ 228600 h 339090"/>
                <a:gd name="connsiteX10" fmla="*/ 1680210 w 1680210"/>
                <a:gd name="connsiteY10" fmla="*/ 339090 h 339090"/>
                <a:gd name="connsiteX11" fmla="*/ 0 w 1680210"/>
                <a:gd name="connsiteY11" fmla="*/ 106680 h 339090"/>
                <a:gd name="connsiteX0" fmla="*/ 0 w 1680210"/>
                <a:gd name="connsiteY0" fmla="*/ 106680 h 339090"/>
                <a:gd name="connsiteX1" fmla="*/ 426720 w 1680210"/>
                <a:gd name="connsiteY1" fmla="*/ 0 h 339090"/>
                <a:gd name="connsiteX2" fmla="*/ 685800 w 1680210"/>
                <a:gd name="connsiteY2" fmla="*/ 140970 h 339090"/>
                <a:gd name="connsiteX3" fmla="*/ 842010 w 1680210"/>
                <a:gd name="connsiteY3" fmla="*/ 83820 h 339090"/>
                <a:gd name="connsiteX4" fmla="*/ 956310 w 1680210"/>
                <a:gd name="connsiteY4" fmla="*/ 186690 h 339090"/>
                <a:gd name="connsiteX5" fmla="*/ 1089660 w 1680210"/>
                <a:gd name="connsiteY5" fmla="*/ 125730 h 339090"/>
                <a:gd name="connsiteX6" fmla="*/ 1173480 w 1680210"/>
                <a:gd name="connsiteY6" fmla="*/ 217170 h 339090"/>
                <a:gd name="connsiteX7" fmla="*/ 1337310 w 1680210"/>
                <a:gd name="connsiteY7" fmla="*/ 167640 h 339090"/>
                <a:gd name="connsiteX8" fmla="*/ 1436370 w 1680210"/>
                <a:gd name="connsiteY8" fmla="*/ 259080 h 339090"/>
                <a:gd name="connsiteX9" fmla="*/ 1562100 w 1680210"/>
                <a:gd name="connsiteY9" fmla="*/ 228600 h 339090"/>
                <a:gd name="connsiteX10" fmla="*/ 1680210 w 1680210"/>
                <a:gd name="connsiteY10" fmla="*/ 339090 h 339090"/>
                <a:gd name="connsiteX11" fmla="*/ 0 w 1680210"/>
                <a:gd name="connsiteY11" fmla="*/ 106680 h 339090"/>
                <a:gd name="connsiteX0" fmla="*/ 0 w 1680210"/>
                <a:gd name="connsiteY0" fmla="*/ 106680 h 339090"/>
                <a:gd name="connsiteX1" fmla="*/ 426720 w 1680210"/>
                <a:gd name="connsiteY1" fmla="*/ 0 h 339090"/>
                <a:gd name="connsiteX2" fmla="*/ 685800 w 1680210"/>
                <a:gd name="connsiteY2" fmla="*/ 140970 h 339090"/>
                <a:gd name="connsiteX3" fmla="*/ 842010 w 1680210"/>
                <a:gd name="connsiteY3" fmla="*/ 72390 h 339090"/>
                <a:gd name="connsiteX4" fmla="*/ 956310 w 1680210"/>
                <a:gd name="connsiteY4" fmla="*/ 186690 h 339090"/>
                <a:gd name="connsiteX5" fmla="*/ 1089660 w 1680210"/>
                <a:gd name="connsiteY5" fmla="*/ 125730 h 339090"/>
                <a:gd name="connsiteX6" fmla="*/ 1173480 w 1680210"/>
                <a:gd name="connsiteY6" fmla="*/ 217170 h 339090"/>
                <a:gd name="connsiteX7" fmla="*/ 1337310 w 1680210"/>
                <a:gd name="connsiteY7" fmla="*/ 167640 h 339090"/>
                <a:gd name="connsiteX8" fmla="*/ 1436370 w 1680210"/>
                <a:gd name="connsiteY8" fmla="*/ 259080 h 339090"/>
                <a:gd name="connsiteX9" fmla="*/ 1562100 w 1680210"/>
                <a:gd name="connsiteY9" fmla="*/ 228600 h 339090"/>
                <a:gd name="connsiteX10" fmla="*/ 1680210 w 1680210"/>
                <a:gd name="connsiteY10" fmla="*/ 339090 h 339090"/>
                <a:gd name="connsiteX11" fmla="*/ 0 w 1680210"/>
                <a:gd name="connsiteY11" fmla="*/ 106680 h 339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0210" h="339090">
                  <a:moveTo>
                    <a:pt x="0" y="106680"/>
                  </a:moveTo>
                  <a:lnTo>
                    <a:pt x="426720" y="0"/>
                  </a:lnTo>
                  <a:lnTo>
                    <a:pt x="685800" y="140970"/>
                  </a:lnTo>
                  <a:lnTo>
                    <a:pt x="842010" y="72390"/>
                  </a:lnTo>
                  <a:lnTo>
                    <a:pt x="956310" y="186690"/>
                  </a:lnTo>
                  <a:lnTo>
                    <a:pt x="1089660" y="125730"/>
                  </a:lnTo>
                  <a:lnTo>
                    <a:pt x="1173480" y="217170"/>
                  </a:lnTo>
                  <a:lnTo>
                    <a:pt x="1337310" y="167640"/>
                  </a:lnTo>
                  <a:lnTo>
                    <a:pt x="1436370" y="259080"/>
                  </a:lnTo>
                  <a:lnTo>
                    <a:pt x="1562100" y="228600"/>
                  </a:lnTo>
                  <a:lnTo>
                    <a:pt x="1680210" y="339090"/>
                  </a:lnTo>
                  <a:lnTo>
                    <a:pt x="0" y="106680"/>
                  </a:lnTo>
                  <a:close/>
                </a:path>
              </a:pathLst>
            </a:custGeom>
            <a:pattFill prst="narVert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/楕円 1"/>
            <p:cNvSpPr/>
            <p:nvPr/>
          </p:nvSpPr>
          <p:spPr>
            <a:xfrm>
              <a:off x="4412298" y="2634814"/>
              <a:ext cx="4789174" cy="683420"/>
            </a:xfrm>
            <a:custGeom>
              <a:avLst/>
              <a:gdLst>
                <a:gd name="connsiteX0" fmla="*/ 0 w 4789016"/>
                <a:gd name="connsiteY0" fmla="*/ 341710 h 683419"/>
                <a:gd name="connsiteX1" fmla="*/ 2394508 w 4789016"/>
                <a:gd name="connsiteY1" fmla="*/ 0 h 683419"/>
                <a:gd name="connsiteX2" fmla="*/ 4789016 w 4789016"/>
                <a:gd name="connsiteY2" fmla="*/ 341710 h 683419"/>
                <a:gd name="connsiteX3" fmla="*/ 2394508 w 4789016"/>
                <a:gd name="connsiteY3" fmla="*/ 683420 h 683419"/>
                <a:gd name="connsiteX4" fmla="*/ 0 w 4789016"/>
                <a:gd name="connsiteY4" fmla="*/ 341710 h 683419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174" h="683420">
                  <a:moveTo>
                    <a:pt x="158" y="341710"/>
                  </a:moveTo>
                  <a:cubicBezTo>
                    <a:pt x="-15082" y="259669"/>
                    <a:pt x="1072216" y="0"/>
                    <a:pt x="2394666" y="0"/>
                  </a:cubicBezTo>
                  <a:cubicBezTo>
                    <a:pt x="3717116" y="0"/>
                    <a:pt x="4789174" y="229189"/>
                    <a:pt x="4789174" y="341710"/>
                  </a:cubicBezTo>
                  <a:cubicBezTo>
                    <a:pt x="4789174" y="454231"/>
                    <a:pt x="3717116" y="683420"/>
                    <a:pt x="2394666" y="683420"/>
                  </a:cubicBezTo>
                  <a:cubicBezTo>
                    <a:pt x="1072216" y="683420"/>
                    <a:pt x="15398" y="423751"/>
                    <a:pt x="158" y="34171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/楕円 1"/>
            <p:cNvSpPr/>
            <p:nvPr/>
          </p:nvSpPr>
          <p:spPr>
            <a:xfrm>
              <a:off x="4412455" y="2798644"/>
              <a:ext cx="4789017" cy="542450"/>
            </a:xfrm>
            <a:custGeom>
              <a:avLst/>
              <a:gdLst>
                <a:gd name="connsiteX0" fmla="*/ 0 w 4789016"/>
                <a:gd name="connsiteY0" fmla="*/ 341710 h 683419"/>
                <a:gd name="connsiteX1" fmla="*/ 2394508 w 4789016"/>
                <a:gd name="connsiteY1" fmla="*/ 0 h 683419"/>
                <a:gd name="connsiteX2" fmla="*/ 4789016 w 4789016"/>
                <a:gd name="connsiteY2" fmla="*/ 341710 h 683419"/>
                <a:gd name="connsiteX3" fmla="*/ 2394508 w 4789016"/>
                <a:gd name="connsiteY3" fmla="*/ 683420 h 683419"/>
                <a:gd name="connsiteX4" fmla="*/ 0 w 4789016"/>
                <a:gd name="connsiteY4" fmla="*/ 341710 h 683419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 w 4789017"/>
                <a:gd name="connsiteY0" fmla="*/ 177880 h 519590"/>
                <a:gd name="connsiteX1" fmla="*/ 2390699 w 4789017"/>
                <a:gd name="connsiteY1" fmla="*/ 0 h 519590"/>
                <a:gd name="connsiteX2" fmla="*/ 4789017 w 4789017"/>
                <a:gd name="connsiteY2" fmla="*/ 177880 h 519590"/>
                <a:gd name="connsiteX3" fmla="*/ 2394509 w 4789017"/>
                <a:gd name="connsiteY3" fmla="*/ 519590 h 519590"/>
                <a:gd name="connsiteX4" fmla="*/ 1 w 4789017"/>
                <a:gd name="connsiteY4" fmla="*/ 177880 h 519590"/>
                <a:gd name="connsiteX0" fmla="*/ 1 w 4789017"/>
                <a:gd name="connsiteY0" fmla="*/ 177880 h 542450"/>
                <a:gd name="connsiteX1" fmla="*/ 2390699 w 4789017"/>
                <a:gd name="connsiteY1" fmla="*/ 0 h 542450"/>
                <a:gd name="connsiteX2" fmla="*/ 4789017 w 4789017"/>
                <a:gd name="connsiteY2" fmla="*/ 177880 h 542450"/>
                <a:gd name="connsiteX3" fmla="*/ 2394509 w 4789017"/>
                <a:gd name="connsiteY3" fmla="*/ 542450 h 542450"/>
                <a:gd name="connsiteX4" fmla="*/ 1 w 4789017"/>
                <a:gd name="connsiteY4" fmla="*/ 177880 h 54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017" h="542450">
                  <a:moveTo>
                    <a:pt x="1" y="177880"/>
                  </a:moveTo>
                  <a:cubicBezTo>
                    <a:pt x="-634" y="87472"/>
                    <a:pt x="1068249" y="0"/>
                    <a:pt x="2390699" y="0"/>
                  </a:cubicBezTo>
                  <a:cubicBezTo>
                    <a:pt x="3713149" y="0"/>
                    <a:pt x="4788382" y="87472"/>
                    <a:pt x="4789017" y="177880"/>
                  </a:cubicBezTo>
                  <a:cubicBezTo>
                    <a:pt x="4789652" y="268288"/>
                    <a:pt x="3716959" y="542450"/>
                    <a:pt x="2394509" y="542450"/>
                  </a:cubicBezTo>
                  <a:cubicBezTo>
                    <a:pt x="1072059" y="542450"/>
                    <a:pt x="636" y="268288"/>
                    <a:pt x="1" y="17788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tint val="66000"/>
                    <a:satMod val="160000"/>
                  </a:schemeClr>
                </a:gs>
                <a:gs pos="50000">
                  <a:schemeClr val="bg1">
                    <a:lumMod val="50000"/>
                    <a:tint val="44500"/>
                    <a:satMod val="160000"/>
                  </a:schemeClr>
                </a:gs>
                <a:gs pos="100000">
                  <a:schemeClr val="bg1">
                    <a:lumMod val="50000"/>
                    <a:tint val="23500"/>
                    <a:satMod val="160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円/楕円 1"/>
            <p:cNvSpPr/>
            <p:nvPr/>
          </p:nvSpPr>
          <p:spPr>
            <a:xfrm>
              <a:off x="4916997" y="2864125"/>
              <a:ext cx="4068452" cy="148593"/>
            </a:xfrm>
            <a:custGeom>
              <a:avLst/>
              <a:gdLst>
                <a:gd name="connsiteX0" fmla="*/ 0 w 4789016"/>
                <a:gd name="connsiteY0" fmla="*/ 341710 h 683419"/>
                <a:gd name="connsiteX1" fmla="*/ 2394508 w 4789016"/>
                <a:gd name="connsiteY1" fmla="*/ 0 h 683419"/>
                <a:gd name="connsiteX2" fmla="*/ 4789016 w 4789016"/>
                <a:gd name="connsiteY2" fmla="*/ 341710 h 683419"/>
                <a:gd name="connsiteX3" fmla="*/ 2394508 w 4789016"/>
                <a:gd name="connsiteY3" fmla="*/ 683420 h 683419"/>
                <a:gd name="connsiteX4" fmla="*/ 0 w 4789016"/>
                <a:gd name="connsiteY4" fmla="*/ 341710 h 683419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 w 4789017"/>
                <a:gd name="connsiteY0" fmla="*/ 177880 h 519590"/>
                <a:gd name="connsiteX1" fmla="*/ 2390699 w 4789017"/>
                <a:gd name="connsiteY1" fmla="*/ 0 h 519590"/>
                <a:gd name="connsiteX2" fmla="*/ 4789017 w 4789017"/>
                <a:gd name="connsiteY2" fmla="*/ 177880 h 519590"/>
                <a:gd name="connsiteX3" fmla="*/ 2394509 w 4789017"/>
                <a:gd name="connsiteY3" fmla="*/ 519590 h 519590"/>
                <a:gd name="connsiteX4" fmla="*/ 1 w 4789017"/>
                <a:gd name="connsiteY4" fmla="*/ 177880 h 519590"/>
                <a:gd name="connsiteX0" fmla="*/ 1 w 4789017"/>
                <a:gd name="connsiteY0" fmla="*/ 337751 h 679461"/>
                <a:gd name="connsiteX1" fmla="*/ 2399669 w 4789017"/>
                <a:gd name="connsiteY1" fmla="*/ 0 h 679461"/>
                <a:gd name="connsiteX2" fmla="*/ 4789017 w 4789017"/>
                <a:gd name="connsiteY2" fmla="*/ 337751 h 679461"/>
                <a:gd name="connsiteX3" fmla="*/ 2394509 w 4789017"/>
                <a:gd name="connsiteY3" fmla="*/ 679461 h 679461"/>
                <a:gd name="connsiteX4" fmla="*/ 1 w 4789017"/>
                <a:gd name="connsiteY4" fmla="*/ 337751 h 679461"/>
                <a:gd name="connsiteX0" fmla="*/ 1 w 4789017"/>
                <a:gd name="connsiteY0" fmla="*/ 337751 h 519590"/>
                <a:gd name="connsiteX1" fmla="*/ 2399669 w 4789017"/>
                <a:gd name="connsiteY1" fmla="*/ 0 h 519590"/>
                <a:gd name="connsiteX2" fmla="*/ 4789017 w 4789017"/>
                <a:gd name="connsiteY2" fmla="*/ 337751 h 519590"/>
                <a:gd name="connsiteX3" fmla="*/ 2394510 w 4789017"/>
                <a:gd name="connsiteY3" fmla="*/ 519590 h 519590"/>
                <a:gd name="connsiteX4" fmla="*/ 1 w 4789017"/>
                <a:gd name="connsiteY4" fmla="*/ 337751 h 519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017" h="519590">
                  <a:moveTo>
                    <a:pt x="1" y="337751"/>
                  </a:moveTo>
                  <a:cubicBezTo>
                    <a:pt x="861" y="251153"/>
                    <a:pt x="1077219" y="0"/>
                    <a:pt x="2399669" y="0"/>
                  </a:cubicBezTo>
                  <a:cubicBezTo>
                    <a:pt x="3722119" y="0"/>
                    <a:pt x="4789877" y="251153"/>
                    <a:pt x="4789017" y="337751"/>
                  </a:cubicBezTo>
                  <a:cubicBezTo>
                    <a:pt x="4788157" y="424349"/>
                    <a:pt x="3716960" y="519590"/>
                    <a:pt x="2394510" y="519590"/>
                  </a:cubicBezTo>
                  <a:cubicBezTo>
                    <a:pt x="1072060" y="519590"/>
                    <a:pt x="-859" y="424349"/>
                    <a:pt x="1" y="3377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円/楕円 299"/>
            <p:cNvSpPr/>
            <p:nvPr/>
          </p:nvSpPr>
          <p:spPr>
            <a:xfrm>
              <a:off x="4808984" y="2842415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/楕円 300"/>
            <p:cNvSpPr/>
            <p:nvPr/>
          </p:nvSpPr>
          <p:spPr>
            <a:xfrm>
              <a:off x="4849180" y="2882611"/>
              <a:ext cx="135632" cy="1356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二等辺三角形 4"/>
            <p:cNvSpPr/>
            <p:nvPr/>
          </p:nvSpPr>
          <p:spPr>
            <a:xfrm rot="16200000">
              <a:off x="5388535" y="2854977"/>
              <a:ext cx="236107" cy="458356"/>
            </a:xfrm>
            <a:custGeom>
              <a:avLst/>
              <a:gdLst>
                <a:gd name="connsiteX0" fmla="*/ 0 w 360040"/>
                <a:gd name="connsiteY0" fmla="*/ 503238 h 503238"/>
                <a:gd name="connsiteX1" fmla="*/ 180020 w 360040"/>
                <a:gd name="connsiteY1" fmla="*/ 0 h 503238"/>
                <a:gd name="connsiteX2" fmla="*/ 360040 w 360040"/>
                <a:gd name="connsiteY2" fmla="*/ 503238 h 503238"/>
                <a:gd name="connsiteX3" fmla="*/ 0 w 360040"/>
                <a:gd name="connsiteY3" fmla="*/ 503238 h 503238"/>
                <a:gd name="connsiteX0" fmla="*/ 0 w 360040"/>
                <a:gd name="connsiteY0" fmla="*/ 503238 h 528638"/>
                <a:gd name="connsiteX1" fmla="*/ 180020 w 360040"/>
                <a:gd name="connsiteY1" fmla="*/ 0 h 528638"/>
                <a:gd name="connsiteX2" fmla="*/ 360040 w 360040"/>
                <a:gd name="connsiteY2" fmla="*/ 503238 h 528638"/>
                <a:gd name="connsiteX3" fmla="*/ 0 w 360040"/>
                <a:gd name="connsiteY3" fmla="*/ 503238 h 528638"/>
                <a:gd name="connsiteX0" fmla="*/ 5143 w 365183"/>
                <a:gd name="connsiteY0" fmla="*/ 503238 h 528638"/>
                <a:gd name="connsiteX1" fmla="*/ 185163 w 365183"/>
                <a:gd name="connsiteY1" fmla="*/ 0 h 528638"/>
                <a:gd name="connsiteX2" fmla="*/ 365183 w 365183"/>
                <a:gd name="connsiteY2" fmla="*/ 503238 h 528638"/>
                <a:gd name="connsiteX3" fmla="*/ 5143 w 365183"/>
                <a:gd name="connsiteY3" fmla="*/ 503238 h 528638"/>
                <a:gd name="connsiteX0" fmla="*/ 5143 w 365183"/>
                <a:gd name="connsiteY0" fmla="*/ 503238 h 503238"/>
                <a:gd name="connsiteX1" fmla="*/ 185163 w 365183"/>
                <a:gd name="connsiteY1" fmla="*/ 0 h 503238"/>
                <a:gd name="connsiteX2" fmla="*/ 365183 w 365183"/>
                <a:gd name="connsiteY2" fmla="*/ 503238 h 503238"/>
                <a:gd name="connsiteX3" fmla="*/ 5143 w 365183"/>
                <a:gd name="connsiteY3" fmla="*/ 503238 h 503238"/>
                <a:gd name="connsiteX0" fmla="*/ 5143 w 375522"/>
                <a:gd name="connsiteY0" fmla="*/ 503238 h 503238"/>
                <a:gd name="connsiteX1" fmla="*/ 185163 w 375522"/>
                <a:gd name="connsiteY1" fmla="*/ 0 h 503238"/>
                <a:gd name="connsiteX2" fmla="*/ 365183 w 375522"/>
                <a:gd name="connsiteY2" fmla="*/ 503238 h 503238"/>
                <a:gd name="connsiteX3" fmla="*/ 5143 w 375522"/>
                <a:gd name="connsiteY3" fmla="*/ 503238 h 503238"/>
                <a:gd name="connsiteX0" fmla="*/ 5143 w 376660"/>
                <a:gd name="connsiteY0" fmla="*/ 503238 h 503238"/>
                <a:gd name="connsiteX1" fmla="*/ 185163 w 376660"/>
                <a:gd name="connsiteY1" fmla="*/ 0 h 503238"/>
                <a:gd name="connsiteX2" fmla="*/ 365183 w 376660"/>
                <a:gd name="connsiteY2" fmla="*/ 503238 h 503238"/>
                <a:gd name="connsiteX3" fmla="*/ 5143 w 376660"/>
                <a:gd name="connsiteY3" fmla="*/ 503238 h 503238"/>
                <a:gd name="connsiteX0" fmla="*/ 5839 w 377356"/>
                <a:gd name="connsiteY0" fmla="*/ 503238 h 503238"/>
                <a:gd name="connsiteX1" fmla="*/ 185859 w 377356"/>
                <a:gd name="connsiteY1" fmla="*/ 0 h 503238"/>
                <a:gd name="connsiteX2" fmla="*/ 365879 w 377356"/>
                <a:gd name="connsiteY2" fmla="*/ 503238 h 503238"/>
                <a:gd name="connsiteX3" fmla="*/ 5839 w 377356"/>
                <a:gd name="connsiteY3" fmla="*/ 503238 h 503238"/>
                <a:gd name="connsiteX0" fmla="*/ 10274 w 381791"/>
                <a:gd name="connsiteY0" fmla="*/ 503238 h 503238"/>
                <a:gd name="connsiteX1" fmla="*/ 190294 w 381791"/>
                <a:gd name="connsiteY1" fmla="*/ 0 h 503238"/>
                <a:gd name="connsiteX2" fmla="*/ 370314 w 381791"/>
                <a:gd name="connsiteY2" fmla="*/ 503238 h 503238"/>
                <a:gd name="connsiteX3" fmla="*/ 10274 w 381791"/>
                <a:gd name="connsiteY3" fmla="*/ 503238 h 503238"/>
                <a:gd name="connsiteX0" fmla="*/ 5149 w 564427"/>
                <a:gd name="connsiteY0" fmla="*/ 893780 h 899473"/>
                <a:gd name="connsiteX1" fmla="*/ 372930 w 564427"/>
                <a:gd name="connsiteY1" fmla="*/ 0 h 899473"/>
                <a:gd name="connsiteX2" fmla="*/ 552950 w 564427"/>
                <a:gd name="connsiteY2" fmla="*/ 503238 h 899473"/>
                <a:gd name="connsiteX3" fmla="*/ 5149 w 564427"/>
                <a:gd name="connsiteY3" fmla="*/ 893780 h 899473"/>
                <a:gd name="connsiteX0" fmla="*/ 5149 w 465425"/>
                <a:gd name="connsiteY0" fmla="*/ 893780 h 903530"/>
                <a:gd name="connsiteX1" fmla="*/ 372930 w 465425"/>
                <a:gd name="connsiteY1" fmla="*/ 0 h 903530"/>
                <a:gd name="connsiteX2" fmla="*/ 440294 w 465425"/>
                <a:gd name="connsiteY2" fmla="*/ 683488 h 903530"/>
                <a:gd name="connsiteX3" fmla="*/ 5149 w 465425"/>
                <a:gd name="connsiteY3" fmla="*/ 893780 h 90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5425" h="903530">
                  <a:moveTo>
                    <a:pt x="5149" y="893780"/>
                  </a:moveTo>
                  <a:cubicBezTo>
                    <a:pt x="-45334" y="821284"/>
                    <a:pt x="290063" y="114406"/>
                    <a:pt x="372930" y="0"/>
                  </a:cubicBezTo>
                  <a:cubicBezTo>
                    <a:pt x="455797" y="106786"/>
                    <a:pt x="494587" y="630042"/>
                    <a:pt x="440294" y="683488"/>
                  </a:cubicBezTo>
                  <a:cubicBezTo>
                    <a:pt x="381241" y="740638"/>
                    <a:pt x="48962" y="950930"/>
                    <a:pt x="5149" y="893780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3" name="月 302"/>
            <p:cNvSpPr/>
            <p:nvPr/>
          </p:nvSpPr>
          <p:spPr>
            <a:xfrm rot="10800000">
              <a:off x="5223594" y="2864124"/>
              <a:ext cx="107635" cy="268903"/>
            </a:xfrm>
            <a:prstGeom prst="moon">
              <a:avLst>
                <a:gd name="adj" fmla="val 71239"/>
              </a:avLst>
            </a:prstGeom>
            <a:solidFill>
              <a:srgbClr val="FF7C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円/楕円 303"/>
            <p:cNvSpPr/>
            <p:nvPr/>
          </p:nvSpPr>
          <p:spPr>
            <a:xfrm>
              <a:off x="4913124" y="2896340"/>
              <a:ext cx="67816" cy="678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5" name="グループ化 304"/>
          <p:cNvGrpSpPr/>
          <p:nvPr/>
        </p:nvGrpSpPr>
        <p:grpSpPr>
          <a:xfrm rot="1800000">
            <a:off x="229391" y="3275188"/>
            <a:ext cx="1832695" cy="376300"/>
            <a:chOff x="4412298" y="2428237"/>
            <a:chExt cx="5265241" cy="1081091"/>
          </a:xfrm>
        </p:grpSpPr>
        <p:sp>
          <p:nvSpPr>
            <p:cNvPr id="306" name="フリーフォーム 305"/>
            <p:cNvSpPr/>
            <p:nvPr/>
          </p:nvSpPr>
          <p:spPr>
            <a:xfrm>
              <a:off x="7461504" y="3054096"/>
              <a:ext cx="1511808" cy="341376"/>
            </a:xfrm>
            <a:custGeom>
              <a:avLst/>
              <a:gdLst>
                <a:gd name="connsiteX0" fmla="*/ 0 w 1511808"/>
                <a:gd name="connsiteY0" fmla="*/ 188976 h 341376"/>
                <a:gd name="connsiteX1" fmla="*/ 737616 w 1511808"/>
                <a:gd name="connsiteY1" fmla="*/ 341376 h 341376"/>
                <a:gd name="connsiteX2" fmla="*/ 1511808 w 1511808"/>
                <a:gd name="connsiteY2" fmla="*/ 0 h 341376"/>
                <a:gd name="connsiteX3" fmla="*/ 0 w 1511808"/>
                <a:gd name="connsiteY3" fmla="*/ 188976 h 34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1808" h="341376">
                  <a:moveTo>
                    <a:pt x="0" y="188976"/>
                  </a:moveTo>
                  <a:lnTo>
                    <a:pt x="737616" y="341376"/>
                  </a:lnTo>
                  <a:lnTo>
                    <a:pt x="1511808" y="0"/>
                  </a:lnTo>
                  <a:lnTo>
                    <a:pt x="0" y="188976"/>
                  </a:lnTo>
                  <a:close/>
                </a:path>
              </a:pathLst>
            </a:custGeom>
            <a:pattFill prst="narVert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円/楕円 6"/>
            <p:cNvSpPr/>
            <p:nvPr/>
          </p:nvSpPr>
          <p:spPr>
            <a:xfrm>
              <a:off x="8985449" y="2428237"/>
              <a:ext cx="692090" cy="1081091"/>
            </a:xfrm>
            <a:custGeom>
              <a:avLst/>
              <a:gdLst>
                <a:gd name="connsiteX0" fmla="*/ 0 w 288032"/>
                <a:gd name="connsiteY0" fmla="*/ 540544 h 1081088"/>
                <a:gd name="connsiteX1" fmla="*/ 144016 w 288032"/>
                <a:gd name="connsiteY1" fmla="*/ 0 h 1081088"/>
                <a:gd name="connsiteX2" fmla="*/ 288032 w 288032"/>
                <a:gd name="connsiteY2" fmla="*/ 540544 h 1081088"/>
                <a:gd name="connsiteX3" fmla="*/ 144016 w 288032"/>
                <a:gd name="connsiteY3" fmla="*/ 1081088 h 1081088"/>
                <a:gd name="connsiteX4" fmla="*/ 0 w 288032"/>
                <a:gd name="connsiteY4" fmla="*/ 540544 h 1081088"/>
                <a:gd name="connsiteX0" fmla="*/ 0 w 831592"/>
                <a:gd name="connsiteY0" fmla="*/ 555803 h 1081127"/>
                <a:gd name="connsiteX1" fmla="*/ 687576 w 831592"/>
                <a:gd name="connsiteY1" fmla="*/ 19 h 1081127"/>
                <a:gd name="connsiteX2" fmla="*/ 831592 w 831592"/>
                <a:gd name="connsiteY2" fmla="*/ 540563 h 1081127"/>
                <a:gd name="connsiteX3" fmla="*/ 687576 w 831592"/>
                <a:gd name="connsiteY3" fmla="*/ 1081107 h 1081127"/>
                <a:gd name="connsiteX4" fmla="*/ 0 w 831592"/>
                <a:gd name="connsiteY4" fmla="*/ 555803 h 1081127"/>
                <a:gd name="connsiteX0" fmla="*/ 0 w 692012"/>
                <a:gd name="connsiteY0" fmla="*/ 555787 h 1081093"/>
                <a:gd name="connsiteX1" fmla="*/ 687576 w 692012"/>
                <a:gd name="connsiteY1" fmla="*/ 3 h 1081093"/>
                <a:gd name="connsiteX2" fmla="*/ 313432 w 692012"/>
                <a:gd name="connsiteY2" fmla="*/ 560867 h 1081093"/>
                <a:gd name="connsiteX3" fmla="*/ 687576 w 692012"/>
                <a:gd name="connsiteY3" fmla="*/ 1081091 h 1081093"/>
                <a:gd name="connsiteX4" fmla="*/ 0 w 692012"/>
                <a:gd name="connsiteY4" fmla="*/ 555787 h 1081093"/>
                <a:gd name="connsiteX0" fmla="*/ 0 w 692060"/>
                <a:gd name="connsiteY0" fmla="*/ 555787 h 1081092"/>
                <a:gd name="connsiteX1" fmla="*/ 687576 w 692060"/>
                <a:gd name="connsiteY1" fmla="*/ 3 h 1081092"/>
                <a:gd name="connsiteX2" fmla="*/ 313432 w 692060"/>
                <a:gd name="connsiteY2" fmla="*/ 560867 h 1081092"/>
                <a:gd name="connsiteX3" fmla="*/ 687576 w 692060"/>
                <a:gd name="connsiteY3" fmla="*/ 1081091 h 1081092"/>
                <a:gd name="connsiteX4" fmla="*/ 0 w 692060"/>
                <a:gd name="connsiteY4" fmla="*/ 555787 h 1081092"/>
                <a:gd name="connsiteX0" fmla="*/ 30 w 692090"/>
                <a:gd name="connsiteY0" fmla="*/ 555786 h 1081091"/>
                <a:gd name="connsiteX1" fmla="*/ 687606 w 692090"/>
                <a:gd name="connsiteY1" fmla="*/ 2 h 1081091"/>
                <a:gd name="connsiteX2" fmla="*/ 313462 w 692090"/>
                <a:gd name="connsiteY2" fmla="*/ 560866 h 1081091"/>
                <a:gd name="connsiteX3" fmla="*/ 687606 w 692090"/>
                <a:gd name="connsiteY3" fmla="*/ 1081090 h 1081091"/>
                <a:gd name="connsiteX4" fmla="*/ 30 w 692090"/>
                <a:gd name="connsiteY4" fmla="*/ 555786 h 108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090" h="1081091">
                  <a:moveTo>
                    <a:pt x="30" y="555786"/>
                  </a:moveTo>
                  <a:cubicBezTo>
                    <a:pt x="-5050" y="379172"/>
                    <a:pt x="635367" y="-845"/>
                    <a:pt x="687606" y="2"/>
                  </a:cubicBezTo>
                  <a:cubicBezTo>
                    <a:pt x="739845" y="849"/>
                    <a:pt x="318542" y="470612"/>
                    <a:pt x="313462" y="560866"/>
                  </a:cubicBezTo>
                  <a:cubicBezTo>
                    <a:pt x="308382" y="651120"/>
                    <a:pt x="739845" y="1081937"/>
                    <a:pt x="687606" y="1081090"/>
                  </a:cubicBezTo>
                  <a:cubicBezTo>
                    <a:pt x="635367" y="1080243"/>
                    <a:pt x="5110" y="732400"/>
                    <a:pt x="30" y="555786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フリーフォーム 307"/>
            <p:cNvSpPr/>
            <p:nvPr/>
          </p:nvSpPr>
          <p:spPr>
            <a:xfrm>
              <a:off x="7399020" y="2579370"/>
              <a:ext cx="1680210" cy="339090"/>
            </a:xfrm>
            <a:custGeom>
              <a:avLst/>
              <a:gdLst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74420 w 1680210"/>
                <a:gd name="connsiteY5" fmla="*/ 99060 h 323850"/>
                <a:gd name="connsiteX6" fmla="*/ 1173480 w 1680210"/>
                <a:gd name="connsiteY6" fmla="*/ 201930 h 323850"/>
                <a:gd name="connsiteX7" fmla="*/ 1325880 w 1680210"/>
                <a:gd name="connsiteY7" fmla="*/ 144780 h 323850"/>
                <a:gd name="connsiteX8" fmla="*/ 1436370 w 1680210"/>
                <a:gd name="connsiteY8" fmla="*/ 243840 h 323850"/>
                <a:gd name="connsiteX9" fmla="*/ 1554480 w 1680210"/>
                <a:gd name="connsiteY9" fmla="*/ 18669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89660 w 1680210"/>
                <a:gd name="connsiteY5" fmla="*/ 110490 h 323850"/>
                <a:gd name="connsiteX6" fmla="*/ 1173480 w 1680210"/>
                <a:gd name="connsiteY6" fmla="*/ 201930 h 323850"/>
                <a:gd name="connsiteX7" fmla="*/ 1325880 w 1680210"/>
                <a:gd name="connsiteY7" fmla="*/ 144780 h 323850"/>
                <a:gd name="connsiteX8" fmla="*/ 1436370 w 1680210"/>
                <a:gd name="connsiteY8" fmla="*/ 243840 h 323850"/>
                <a:gd name="connsiteX9" fmla="*/ 1554480 w 1680210"/>
                <a:gd name="connsiteY9" fmla="*/ 18669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89660 w 1680210"/>
                <a:gd name="connsiteY5" fmla="*/ 110490 h 323850"/>
                <a:gd name="connsiteX6" fmla="*/ 1173480 w 1680210"/>
                <a:gd name="connsiteY6" fmla="*/ 201930 h 323850"/>
                <a:gd name="connsiteX7" fmla="*/ 1337310 w 1680210"/>
                <a:gd name="connsiteY7" fmla="*/ 152400 h 323850"/>
                <a:gd name="connsiteX8" fmla="*/ 1436370 w 1680210"/>
                <a:gd name="connsiteY8" fmla="*/ 243840 h 323850"/>
                <a:gd name="connsiteX9" fmla="*/ 1554480 w 1680210"/>
                <a:gd name="connsiteY9" fmla="*/ 18669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89660 w 1680210"/>
                <a:gd name="connsiteY5" fmla="*/ 110490 h 323850"/>
                <a:gd name="connsiteX6" fmla="*/ 1173480 w 1680210"/>
                <a:gd name="connsiteY6" fmla="*/ 201930 h 323850"/>
                <a:gd name="connsiteX7" fmla="*/ 1337310 w 1680210"/>
                <a:gd name="connsiteY7" fmla="*/ 152400 h 323850"/>
                <a:gd name="connsiteX8" fmla="*/ 1436370 w 1680210"/>
                <a:gd name="connsiteY8" fmla="*/ 243840 h 323850"/>
                <a:gd name="connsiteX9" fmla="*/ 1562100 w 1680210"/>
                <a:gd name="connsiteY9" fmla="*/ 21336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106680 h 339090"/>
                <a:gd name="connsiteX1" fmla="*/ 426720 w 1680210"/>
                <a:gd name="connsiteY1" fmla="*/ 0 h 339090"/>
                <a:gd name="connsiteX2" fmla="*/ 685800 w 1680210"/>
                <a:gd name="connsiteY2" fmla="*/ 163830 h 339090"/>
                <a:gd name="connsiteX3" fmla="*/ 842010 w 1680210"/>
                <a:gd name="connsiteY3" fmla="*/ 83820 h 339090"/>
                <a:gd name="connsiteX4" fmla="*/ 956310 w 1680210"/>
                <a:gd name="connsiteY4" fmla="*/ 186690 h 339090"/>
                <a:gd name="connsiteX5" fmla="*/ 1089660 w 1680210"/>
                <a:gd name="connsiteY5" fmla="*/ 125730 h 339090"/>
                <a:gd name="connsiteX6" fmla="*/ 1173480 w 1680210"/>
                <a:gd name="connsiteY6" fmla="*/ 217170 h 339090"/>
                <a:gd name="connsiteX7" fmla="*/ 1337310 w 1680210"/>
                <a:gd name="connsiteY7" fmla="*/ 167640 h 339090"/>
                <a:gd name="connsiteX8" fmla="*/ 1436370 w 1680210"/>
                <a:gd name="connsiteY8" fmla="*/ 259080 h 339090"/>
                <a:gd name="connsiteX9" fmla="*/ 1562100 w 1680210"/>
                <a:gd name="connsiteY9" fmla="*/ 228600 h 339090"/>
                <a:gd name="connsiteX10" fmla="*/ 1680210 w 1680210"/>
                <a:gd name="connsiteY10" fmla="*/ 339090 h 339090"/>
                <a:gd name="connsiteX11" fmla="*/ 0 w 1680210"/>
                <a:gd name="connsiteY11" fmla="*/ 106680 h 339090"/>
                <a:gd name="connsiteX0" fmla="*/ 0 w 1680210"/>
                <a:gd name="connsiteY0" fmla="*/ 106680 h 339090"/>
                <a:gd name="connsiteX1" fmla="*/ 426720 w 1680210"/>
                <a:gd name="connsiteY1" fmla="*/ 0 h 339090"/>
                <a:gd name="connsiteX2" fmla="*/ 685800 w 1680210"/>
                <a:gd name="connsiteY2" fmla="*/ 140970 h 339090"/>
                <a:gd name="connsiteX3" fmla="*/ 842010 w 1680210"/>
                <a:gd name="connsiteY3" fmla="*/ 83820 h 339090"/>
                <a:gd name="connsiteX4" fmla="*/ 956310 w 1680210"/>
                <a:gd name="connsiteY4" fmla="*/ 186690 h 339090"/>
                <a:gd name="connsiteX5" fmla="*/ 1089660 w 1680210"/>
                <a:gd name="connsiteY5" fmla="*/ 125730 h 339090"/>
                <a:gd name="connsiteX6" fmla="*/ 1173480 w 1680210"/>
                <a:gd name="connsiteY6" fmla="*/ 217170 h 339090"/>
                <a:gd name="connsiteX7" fmla="*/ 1337310 w 1680210"/>
                <a:gd name="connsiteY7" fmla="*/ 167640 h 339090"/>
                <a:gd name="connsiteX8" fmla="*/ 1436370 w 1680210"/>
                <a:gd name="connsiteY8" fmla="*/ 259080 h 339090"/>
                <a:gd name="connsiteX9" fmla="*/ 1562100 w 1680210"/>
                <a:gd name="connsiteY9" fmla="*/ 228600 h 339090"/>
                <a:gd name="connsiteX10" fmla="*/ 1680210 w 1680210"/>
                <a:gd name="connsiteY10" fmla="*/ 339090 h 339090"/>
                <a:gd name="connsiteX11" fmla="*/ 0 w 1680210"/>
                <a:gd name="connsiteY11" fmla="*/ 106680 h 339090"/>
                <a:gd name="connsiteX0" fmla="*/ 0 w 1680210"/>
                <a:gd name="connsiteY0" fmla="*/ 106680 h 339090"/>
                <a:gd name="connsiteX1" fmla="*/ 426720 w 1680210"/>
                <a:gd name="connsiteY1" fmla="*/ 0 h 339090"/>
                <a:gd name="connsiteX2" fmla="*/ 685800 w 1680210"/>
                <a:gd name="connsiteY2" fmla="*/ 140970 h 339090"/>
                <a:gd name="connsiteX3" fmla="*/ 842010 w 1680210"/>
                <a:gd name="connsiteY3" fmla="*/ 72390 h 339090"/>
                <a:gd name="connsiteX4" fmla="*/ 956310 w 1680210"/>
                <a:gd name="connsiteY4" fmla="*/ 186690 h 339090"/>
                <a:gd name="connsiteX5" fmla="*/ 1089660 w 1680210"/>
                <a:gd name="connsiteY5" fmla="*/ 125730 h 339090"/>
                <a:gd name="connsiteX6" fmla="*/ 1173480 w 1680210"/>
                <a:gd name="connsiteY6" fmla="*/ 217170 h 339090"/>
                <a:gd name="connsiteX7" fmla="*/ 1337310 w 1680210"/>
                <a:gd name="connsiteY7" fmla="*/ 167640 h 339090"/>
                <a:gd name="connsiteX8" fmla="*/ 1436370 w 1680210"/>
                <a:gd name="connsiteY8" fmla="*/ 259080 h 339090"/>
                <a:gd name="connsiteX9" fmla="*/ 1562100 w 1680210"/>
                <a:gd name="connsiteY9" fmla="*/ 228600 h 339090"/>
                <a:gd name="connsiteX10" fmla="*/ 1680210 w 1680210"/>
                <a:gd name="connsiteY10" fmla="*/ 339090 h 339090"/>
                <a:gd name="connsiteX11" fmla="*/ 0 w 1680210"/>
                <a:gd name="connsiteY11" fmla="*/ 106680 h 339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0210" h="339090">
                  <a:moveTo>
                    <a:pt x="0" y="106680"/>
                  </a:moveTo>
                  <a:lnTo>
                    <a:pt x="426720" y="0"/>
                  </a:lnTo>
                  <a:lnTo>
                    <a:pt x="685800" y="140970"/>
                  </a:lnTo>
                  <a:lnTo>
                    <a:pt x="842010" y="72390"/>
                  </a:lnTo>
                  <a:lnTo>
                    <a:pt x="956310" y="186690"/>
                  </a:lnTo>
                  <a:lnTo>
                    <a:pt x="1089660" y="125730"/>
                  </a:lnTo>
                  <a:lnTo>
                    <a:pt x="1173480" y="217170"/>
                  </a:lnTo>
                  <a:lnTo>
                    <a:pt x="1337310" y="167640"/>
                  </a:lnTo>
                  <a:lnTo>
                    <a:pt x="1436370" y="259080"/>
                  </a:lnTo>
                  <a:lnTo>
                    <a:pt x="1562100" y="228600"/>
                  </a:lnTo>
                  <a:lnTo>
                    <a:pt x="1680210" y="339090"/>
                  </a:lnTo>
                  <a:lnTo>
                    <a:pt x="0" y="106680"/>
                  </a:lnTo>
                  <a:close/>
                </a:path>
              </a:pathLst>
            </a:custGeom>
            <a:pattFill prst="narVert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/楕円 1"/>
            <p:cNvSpPr/>
            <p:nvPr/>
          </p:nvSpPr>
          <p:spPr>
            <a:xfrm>
              <a:off x="4412298" y="2634814"/>
              <a:ext cx="4789174" cy="683420"/>
            </a:xfrm>
            <a:custGeom>
              <a:avLst/>
              <a:gdLst>
                <a:gd name="connsiteX0" fmla="*/ 0 w 4789016"/>
                <a:gd name="connsiteY0" fmla="*/ 341710 h 683419"/>
                <a:gd name="connsiteX1" fmla="*/ 2394508 w 4789016"/>
                <a:gd name="connsiteY1" fmla="*/ 0 h 683419"/>
                <a:gd name="connsiteX2" fmla="*/ 4789016 w 4789016"/>
                <a:gd name="connsiteY2" fmla="*/ 341710 h 683419"/>
                <a:gd name="connsiteX3" fmla="*/ 2394508 w 4789016"/>
                <a:gd name="connsiteY3" fmla="*/ 683420 h 683419"/>
                <a:gd name="connsiteX4" fmla="*/ 0 w 4789016"/>
                <a:gd name="connsiteY4" fmla="*/ 341710 h 683419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174" h="683420">
                  <a:moveTo>
                    <a:pt x="158" y="341710"/>
                  </a:moveTo>
                  <a:cubicBezTo>
                    <a:pt x="-15082" y="259669"/>
                    <a:pt x="1072216" y="0"/>
                    <a:pt x="2394666" y="0"/>
                  </a:cubicBezTo>
                  <a:cubicBezTo>
                    <a:pt x="3717116" y="0"/>
                    <a:pt x="4789174" y="229189"/>
                    <a:pt x="4789174" y="341710"/>
                  </a:cubicBezTo>
                  <a:cubicBezTo>
                    <a:pt x="4789174" y="454231"/>
                    <a:pt x="3717116" y="683420"/>
                    <a:pt x="2394666" y="683420"/>
                  </a:cubicBezTo>
                  <a:cubicBezTo>
                    <a:pt x="1072216" y="683420"/>
                    <a:pt x="15398" y="423751"/>
                    <a:pt x="158" y="34171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/楕円 1"/>
            <p:cNvSpPr/>
            <p:nvPr/>
          </p:nvSpPr>
          <p:spPr>
            <a:xfrm>
              <a:off x="4412455" y="2798644"/>
              <a:ext cx="4789017" cy="542450"/>
            </a:xfrm>
            <a:custGeom>
              <a:avLst/>
              <a:gdLst>
                <a:gd name="connsiteX0" fmla="*/ 0 w 4789016"/>
                <a:gd name="connsiteY0" fmla="*/ 341710 h 683419"/>
                <a:gd name="connsiteX1" fmla="*/ 2394508 w 4789016"/>
                <a:gd name="connsiteY1" fmla="*/ 0 h 683419"/>
                <a:gd name="connsiteX2" fmla="*/ 4789016 w 4789016"/>
                <a:gd name="connsiteY2" fmla="*/ 341710 h 683419"/>
                <a:gd name="connsiteX3" fmla="*/ 2394508 w 4789016"/>
                <a:gd name="connsiteY3" fmla="*/ 683420 h 683419"/>
                <a:gd name="connsiteX4" fmla="*/ 0 w 4789016"/>
                <a:gd name="connsiteY4" fmla="*/ 341710 h 683419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 w 4789017"/>
                <a:gd name="connsiteY0" fmla="*/ 177880 h 519590"/>
                <a:gd name="connsiteX1" fmla="*/ 2390699 w 4789017"/>
                <a:gd name="connsiteY1" fmla="*/ 0 h 519590"/>
                <a:gd name="connsiteX2" fmla="*/ 4789017 w 4789017"/>
                <a:gd name="connsiteY2" fmla="*/ 177880 h 519590"/>
                <a:gd name="connsiteX3" fmla="*/ 2394509 w 4789017"/>
                <a:gd name="connsiteY3" fmla="*/ 519590 h 519590"/>
                <a:gd name="connsiteX4" fmla="*/ 1 w 4789017"/>
                <a:gd name="connsiteY4" fmla="*/ 177880 h 519590"/>
                <a:gd name="connsiteX0" fmla="*/ 1 w 4789017"/>
                <a:gd name="connsiteY0" fmla="*/ 177880 h 542450"/>
                <a:gd name="connsiteX1" fmla="*/ 2390699 w 4789017"/>
                <a:gd name="connsiteY1" fmla="*/ 0 h 542450"/>
                <a:gd name="connsiteX2" fmla="*/ 4789017 w 4789017"/>
                <a:gd name="connsiteY2" fmla="*/ 177880 h 542450"/>
                <a:gd name="connsiteX3" fmla="*/ 2394509 w 4789017"/>
                <a:gd name="connsiteY3" fmla="*/ 542450 h 542450"/>
                <a:gd name="connsiteX4" fmla="*/ 1 w 4789017"/>
                <a:gd name="connsiteY4" fmla="*/ 177880 h 54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017" h="542450">
                  <a:moveTo>
                    <a:pt x="1" y="177880"/>
                  </a:moveTo>
                  <a:cubicBezTo>
                    <a:pt x="-634" y="87472"/>
                    <a:pt x="1068249" y="0"/>
                    <a:pt x="2390699" y="0"/>
                  </a:cubicBezTo>
                  <a:cubicBezTo>
                    <a:pt x="3713149" y="0"/>
                    <a:pt x="4788382" y="87472"/>
                    <a:pt x="4789017" y="177880"/>
                  </a:cubicBezTo>
                  <a:cubicBezTo>
                    <a:pt x="4789652" y="268288"/>
                    <a:pt x="3716959" y="542450"/>
                    <a:pt x="2394509" y="542450"/>
                  </a:cubicBezTo>
                  <a:cubicBezTo>
                    <a:pt x="1072059" y="542450"/>
                    <a:pt x="636" y="268288"/>
                    <a:pt x="1" y="17788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tint val="66000"/>
                    <a:satMod val="160000"/>
                  </a:schemeClr>
                </a:gs>
                <a:gs pos="50000">
                  <a:schemeClr val="bg1">
                    <a:lumMod val="50000"/>
                    <a:tint val="44500"/>
                    <a:satMod val="160000"/>
                  </a:schemeClr>
                </a:gs>
                <a:gs pos="100000">
                  <a:schemeClr val="bg1">
                    <a:lumMod val="50000"/>
                    <a:tint val="23500"/>
                    <a:satMod val="160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円/楕円 1"/>
            <p:cNvSpPr/>
            <p:nvPr/>
          </p:nvSpPr>
          <p:spPr>
            <a:xfrm>
              <a:off x="4916997" y="2864125"/>
              <a:ext cx="4068452" cy="148593"/>
            </a:xfrm>
            <a:custGeom>
              <a:avLst/>
              <a:gdLst>
                <a:gd name="connsiteX0" fmla="*/ 0 w 4789016"/>
                <a:gd name="connsiteY0" fmla="*/ 341710 h 683419"/>
                <a:gd name="connsiteX1" fmla="*/ 2394508 w 4789016"/>
                <a:gd name="connsiteY1" fmla="*/ 0 h 683419"/>
                <a:gd name="connsiteX2" fmla="*/ 4789016 w 4789016"/>
                <a:gd name="connsiteY2" fmla="*/ 341710 h 683419"/>
                <a:gd name="connsiteX3" fmla="*/ 2394508 w 4789016"/>
                <a:gd name="connsiteY3" fmla="*/ 683420 h 683419"/>
                <a:gd name="connsiteX4" fmla="*/ 0 w 4789016"/>
                <a:gd name="connsiteY4" fmla="*/ 341710 h 683419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 w 4789017"/>
                <a:gd name="connsiteY0" fmla="*/ 177880 h 519590"/>
                <a:gd name="connsiteX1" fmla="*/ 2390699 w 4789017"/>
                <a:gd name="connsiteY1" fmla="*/ 0 h 519590"/>
                <a:gd name="connsiteX2" fmla="*/ 4789017 w 4789017"/>
                <a:gd name="connsiteY2" fmla="*/ 177880 h 519590"/>
                <a:gd name="connsiteX3" fmla="*/ 2394509 w 4789017"/>
                <a:gd name="connsiteY3" fmla="*/ 519590 h 519590"/>
                <a:gd name="connsiteX4" fmla="*/ 1 w 4789017"/>
                <a:gd name="connsiteY4" fmla="*/ 177880 h 519590"/>
                <a:gd name="connsiteX0" fmla="*/ 1 w 4789017"/>
                <a:gd name="connsiteY0" fmla="*/ 337751 h 679461"/>
                <a:gd name="connsiteX1" fmla="*/ 2399669 w 4789017"/>
                <a:gd name="connsiteY1" fmla="*/ 0 h 679461"/>
                <a:gd name="connsiteX2" fmla="*/ 4789017 w 4789017"/>
                <a:gd name="connsiteY2" fmla="*/ 337751 h 679461"/>
                <a:gd name="connsiteX3" fmla="*/ 2394509 w 4789017"/>
                <a:gd name="connsiteY3" fmla="*/ 679461 h 679461"/>
                <a:gd name="connsiteX4" fmla="*/ 1 w 4789017"/>
                <a:gd name="connsiteY4" fmla="*/ 337751 h 679461"/>
                <a:gd name="connsiteX0" fmla="*/ 1 w 4789017"/>
                <a:gd name="connsiteY0" fmla="*/ 337751 h 519590"/>
                <a:gd name="connsiteX1" fmla="*/ 2399669 w 4789017"/>
                <a:gd name="connsiteY1" fmla="*/ 0 h 519590"/>
                <a:gd name="connsiteX2" fmla="*/ 4789017 w 4789017"/>
                <a:gd name="connsiteY2" fmla="*/ 337751 h 519590"/>
                <a:gd name="connsiteX3" fmla="*/ 2394510 w 4789017"/>
                <a:gd name="connsiteY3" fmla="*/ 519590 h 519590"/>
                <a:gd name="connsiteX4" fmla="*/ 1 w 4789017"/>
                <a:gd name="connsiteY4" fmla="*/ 337751 h 519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017" h="519590">
                  <a:moveTo>
                    <a:pt x="1" y="337751"/>
                  </a:moveTo>
                  <a:cubicBezTo>
                    <a:pt x="861" y="251153"/>
                    <a:pt x="1077219" y="0"/>
                    <a:pt x="2399669" y="0"/>
                  </a:cubicBezTo>
                  <a:cubicBezTo>
                    <a:pt x="3722119" y="0"/>
                    <a:pt x="4789877" y="251153"/>
                    <a:pt x="4789017" y="337751"/>
                  </a:cubicBezTo>
                  <a:cubicBezTo>
                    <a:pt x="4788157" y="424349"/>
                    <a:pt x="3716960" y="519590"/>
                    <a:pt x="2394510" y="519590"/>
                  </a:cubicBezTo>
                  <a:cubicBezTo>
                    <a:pt x="1072060" y="519590"/>
                    <a:pt x="-859" y="424349"/>
                    <a:pt x="1" y="3377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円/楕円 311"/>
            <p:cNvSpPr/>
            <p:nvPr/>
          </p:nvSpPr>
          <p:spPr>
            <a:xfrm>
              <a:off x="4808984" y="2842415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円/楕円 312"/>
            <p:cNvSpPr/>
            <p:nvPr/>
          </p:nvSpPr>
          <p:spPr>
            <a:xfrm>
              <a:off x="4849180" y="2882611"/>
              <a:ext cx="135632" cy="1356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二等辺三角形 4"/>
            <p:cNvSpPr/>
            <p:nvPr/>
          </p:nvSpPr>
          <p:spPr>
            <a:xfrm rot="16200000">
              <a:off x="5388535" y="2854977"/>
              <a:ext cx="236107" cy="458356"/>
            </a:xfrm>
            <a:custGeom>
              <a:avLst/>
              <a:gdLst>
                <a:gd name="connsiteX0" fmla="*/ 0 w 360040"/>
                <a:gd name="connsiteY0" fmla="*/ 503238 h 503238"/>
                <a:gd name="connsiteX1" fmla="*/ 180020 w 360040"/>
                <a:gd name="connsiteY1" fmla="*/ 0 h 503238"/>
                <a:gd name="connsiteX2" fmla="*/ 360040 w 360040"/>
                <a:gd name="connsiteY2" fmla="*/ 503238 h 503238"/>
                <a:gd name="connsiteX3" fmla="*/ 0 w 360040"/>
                <a:gd name="connsiteY3" fmla="*/ 503238 h 503238"/>
                <a:gd name="connsiteX0" fmla="*/ 0 w 360040"/>
                <a:gd name="connsiteY0" fmla="*/ 503238 h 528638"/>
                <a:gd name="connsiteX1" fmla="*/ 180020 w 360040"/>
                <a:gd name="connsiteY1" fmla="*/ 0 h 528638"/>
                <a:gd name="connsiteX2" fmla="*/ 360040 w 360040"/>
                <a:gd name="connsiteY2" fmla="*/ 503238 h 528638"/>
                <a:gd name="connsiteX3" fmla="*/ 0 w 360040"/>
                <a:gd name="connsiteY3" fmla="*/ 503238 h 528638"/>
                <a:gd name="connsiteX0" fmla="*/ 5143 w 365183"/>
                <a:gd name="connsiteY0" fmla="*/ 503238 h 528638"/>
                <a:gd name="connsiteX1" fmla="*/ 185163 w 365183"/>
                <a:gd name="connsiteY1" fmla="*/ 0 h 528638"/>
                <a:gd name="connsiteX2" fmla="*/ 365183 w 365183"/>
                <a:gd name="connsiteY2" fmla="*/ 503238 h 528638"/>
                <a:gd name="connsiteX3" fmla="*/ 5143 w 365183"/>
                <a:gd name="connsiteY3" fmla="*/ 503238 h 528638"/>
                <a:gd name="connsiteX0" fmla="*/ 5143 w 365183"/>
                <a:gd name="connsiteY0" fmla="*/ 503238 h 503238"/>
                <a:gd name="connsiteX1" fmla="*/ 185163 w 365183"/>
                <a:gd name="connsiteY1" fmla="*/ 0 h 503238"/>
                <a:gd name="connsiteX2" fmla="*/ 365183 w 365183"/>
                <a:gd name="connsiteY2" fmla="*/ 503238 h 503238"/>
                <a:gd name="connsiteX3" fmla="*/ 5143 w 365183"/>
                <a:gd name="connsiteY3" fmla="*/ 503238 h 503238"/>
                <a:gd name="connsiteX0" fmla="*/ 5143 w 375522"/>
                <a:gd name="connsiteY0" fmla="*/ 503238 h 503238"/>
                <a:gd name="connsiteX1" fmla="*/ 185163 w 375522"/>
                <a:gd name="connsiteY1" fmla="*/ 0 h 503238"/>
                <a:gd name="connsiteX2" fmla="*/ 365183 w 375522"/>
                <a:gd name="connsiteY2" fmla="*/ 503238 h 503238"/>
                <a:gd name="connsiteX3" fmla="*/ 5143 w 375522"/>
                <a:gd name="connsiteY3" fmla="*/ 503238 h 503238"/>
                <a:gd name="connsiteX0" fmla="*/ 5143 w 376660"/>
                <a:gd name="connsiteY0" fmla="*/ 503238 h 503238"/>
                <a:gd name="connsiteX1" fmla="*/ 185163 w 376660"/>
                <a:gd name="connsiteY1" fmla="*/ 0 h 503238"/>
                <a:gd name="connsiteX2" fmla="*/ 365183 w 376660"/>
                <a:gd name="connsiteY2" fmla="*/ 503238 h 503238"/>
                <a:gd name="connsiteX3" fmla="*/ 5143 w 376660"/>
                <a:gd name="connsiteY3" fmla="*/ 503238 h 503238"/>
                <a:gd name="connsiteX0" fmla="*/ 5839 w 377356"/>
                <a:gd name="connsiteY0" fmla="*/ 503238 h 503238"/>
                <a:gd name="connsiteX1" fmla="*/ 185859 w 377356"/>
                <a:gd name="connsiteY1" fmla="*/ 0 h 503238"/>
                <a:gd name="connsiteX2" fmla="*/ 365879 w 377356"/>
                <a:gd name="connsiteY2" fmla="*/ 503238 h 503238"/>
                <a:gd name="connsiteX3" fmla="*/ 5839 w 377356"/>
                <a:gd name="connsiteY3" fmla="*/ 503238 h 503238"/>
                <a:gd name="connsiteX0" fmla="*/ 10274 w 381791"/>
                <a:gd name="connsiteY0" fmla="*/ 503238 h 503238"/>
                <a:gd name="connsiteX1" fmla="*/ 190294 w 381791"/>
                <a:gd name="connsiteY1" fmla="*/ 0 h 503238"/>
                <a:gd name="connsiteX2" fmla="*/ 370314 w 381791"/>
                <a:gd name="connsiteY2" fmla="*/ 503238 h 503238"/>
                <a:gd name="connsiteX3" fmla="*/ 10274 w 381791"/>
                <a:gd name="connsiteY3" fmla="*/ 503238 h 503238"/>
                <a:gd name="connsiteX0" fmla="*/ 5149 w 564427"/>
                <a:gd name="connsiteY0" fmla="*/ 893780 h 899473"/>
                <a:gd name="connsiteX1" fmla="*/ 372930 w 564427"/>
                <a:gd name="connsiteY1" fmla="*/ 0 h 899473"/>
                <a:gd name="connsiteX2" fmla="*/ 552950 w 564427"/>
                <a:gd name="connsiteY2" fmla="*/ 503238 h 899473"/>
                <a:gd name="connsiteX3" fmla="*/ 5149 w 564427"/>
                <a:gd name="connsiteY3" fmla="*/ 893780 h 899473"/>
                <a:gd name="connsiteX0" fmla="*/ 5149 w 465425"/>
                <a:gd name="connsiteY0" fmla="*/ 893780 h 903530"/>
                <a:gd name="connsiteX1" fmla="*/ 372930 w 465425"/>
                <a:gd name="connsiteY1" fmla="*/ 0 h 903530"/>
                <a:gd name="connsiteX2" fmla="*/ 440294 w 465425"/>
                <a:gd name="connsiteY2" fmla="*/ 683488 h 903530"/>
                <a:gd name="connsiteX3" fmla="*/ 5149 w 465425"/>
                <a:gd name="connsiteY3" fmla="*/ 893780 h 90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5425" h="903530">
                  <a:moveTo>
                    <a:pt x="5149" y="893780"/>
                  </a:moveTo>
                  <a:cubicBezTo>
                    <a:pt x="-45334" y="821284"/>
                    <a:pt x="290063" y="114406"/>
                    <a:pt x="372930" y="0"/>
                  </a:cubicBezTo>
                  <a:cubicBezTo>
                    <a:pt x="455797" y="106786"/>
                    <a:pt x="494587" y="630042"/>
                    <a:pt x="440294" y="683488"/>
                  </a:cubicBezTo>
                  <a:cubicBezTo>
                    <a:pt x="381241" y="740638"/>
                    <a:pt x="48962" y="950930"/>
                    <a:pt x="5149" y="893780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5" name="月 314"/>
            <p:cNvSpPr/>
            <p:nvPr/>
          </p:nvSpPr>
          <p:spPr>
            <a:xfrm rot="10800000">
              <a:off x="5223594" y="2864124"/>
              <a:ext cx="107635" cy="268903"/>
            </a:xfrm>
            <a:prstGeom prst="moon">
              <a:avLst>
                <a:gd name="adj" fmla="val 71239"/>
              </a:avLst>
            </a:prstGeom>
            <a:solidFill>
              <a:srgbClr val="FF7C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円/楕円 315"/>
            <p:cNvSpPr/>
            <p:nvPr/>
          </p:nvSpPr>
          <p:spPr>
            <a:xfrm>
              <a:off x="4913124" y="2896340"/>
              <a:ext cx="67816" cy="678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7" name="グループ化 316"/>
          <p:cNvGrpSpPr/>
          <p:nvPr/>
        </p:nvGrpSpPr>
        <p:grpSpPr>
          <a:xfrm>
            <a:off x="2229785" y="3239188"/>
            <a:ext cx="1832695" cy="376300"/>
            <a:chOff x="4412298" y="2428237"/>
            <a:chExt cx="5265241" cy="1081091"/>
          </a:xfrm>
        </p:grpSpPr>
        <p:sp>
          <p:nvSpPr>
            <p:cNvPr id="318" name="フリーフォーム 317"/>
            <p:cNvSpPr/>
            <p:nvPr/>
          </p:nvSpPr>
          <p:spPr>
            <a:xfrm>
              <a:off x="7461504" y="3054096"/>
              <a:ext cx="1511808" cy="341376"/>
            </a:xfrm>
            <a:custGeom>
              <a:avLst/>
              <a:gdLst>
                <a:gd name="connsiteX0" fmla="*/ 0 w 1511808"/>
                <a:gd name="connsiteY0" fmla="*/ 188976 h 341376"/>
                <a:gd name="connsiteX1" fmla="*/ 737616 w 1511808"/>
                <a:gd name="connsiteY1" fmla="*/ 341376 h 341376"/>
                <a:gd name="connsiteX2" fmla="*/ 1511808 w 1511808"/>
                <a:gd name="connsiteY2" fmla="*/ 0 h 341376"/>
                <a:gd name="connsiteX3" fmla="*/ 0 w 1511808"/>
                <a:gd name="connsiteY3" fmla="*/ 188976 h 34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1808" h="341376">
                  <a:moveTo>
                    <a:pt x="0" y="188976"/>
                  </a:moveTo>
                  <a:lnTo>
                    <a:pt x="737616" y="341376"/>
                  </a:lnTo>
                  <a:lnTo>
                    <a:pt x="1511808" y="0"/>
                  </a:lnTo>
                  <a:lnTo>
                    <a:pt x="0" y="188976"/>
                  </a:lnTo>
                  <a:close/>
                </a:path>
              </a:pathLst>
            </a:custGeom>
            <a:pattFill prst="narVert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円/楕円 6"/>
            <p:cNvSpPr/>
            <p:nvPr/>
          </p:nvSpPr>
          <p:spPr>
            <a:xfrm>
              <a:off x="8985449" y="2428237"/>
              <a:ext cx="692090" cy="1081091"/>
            </a:xfrm>
            <a:custGeom>
              <a:avLst/>
              <a:gdLst>
                <a:gd name="connsiteX0" fmla="*/ 0 w 288032"/>
                <a:gd name="connsiteY0" fmla="*/ 540544 h 1081088"/>
                <a:gd name="connsiteX1" fmla="*/ 144016 w 288032"/>
                <a:gd name="connsiteY1" fmla="*/ 0 h 1081088"/>
                <a:gd name="connsiteX2" fmla="*/ 288032 w 288032"/>
                <a:gd name="connsiteY2" fmla="*/ 540544 h 1081088"/>
                <a:gd name="connsiteX3" fmla="*/ 144016 w 288032"/>
                <a:gd name="connsiteY3" fmla="*/ 1081088 h 1081088"/>
                <a:gd name="connsiteX4" fmla="*/ 0 w 288032"/>
                <a:gd name="connsiteY4" fmla="*/ 540544 h 1081088"/>
                <a:gd name="connsiteX0" fmla="*/ 0 w 831592"/>
                <a:gd name="connsiteY0" fmla="*/ 555803 h 1081127"/>
                <a:gd name="connsiteX1" fmla="*/ 687576 w 831592"/>
                <a:gd name="connsiteY1" fmla="*/ 19 h 1081127"/>
                <a:gd name="connsiteX2" fmla="*/ 831592 w 831592"/>
                <a:gd name="connsiteY2" fmla="*/ 540563 h 1081127"/>
                <a:gd name="connsiteX3" fmla="*/ 687576 w 831592"/>
                <a:gd name="connsiteY3" fmla="*/ 1081107 h 1081127"/>
                <a:gd name="connsiteX4" fmla="*/ 0 w 831592"/>
                <a:gd name="connsiteY4" fmla="*/ 555803 h 1081127"/>
                <a:gd name="connsiteX0" fmla="*/ 0 w 692012"/>
                <a:gd name="connsiteY0" fmla="*/ 555787 h 1081093"/>
                <a:gd name="connsiteX1" fmla="*/ 687576 w 692012"/>
                <a:gd name="connsiteY1" fmla="*/ 3 h 1081093"/>
                <a:gd name="connsiteX2" fmla="*/ 313432 w 692012"/>
                <a:gd name="connsiteY2" fmla="*/ 560867 h 1081093"/>
                <a:gd name="connsiteX3" fmla="*/ 687576 w 692012"/>
                <a:gd name="connsiteY3" fmla="*/ 1081091 h 1081093"/>
                <a:gd name="connsiteX4" fmla="*/ 0 w 692012"/>
                <a:gd name="connsiteY4" fmla="*/ 555787 h 1081093"/>
                <a:gd name="connsiteX0" fmla="*/ 0 w 692060"/>
                <a:gd name="connsiteY0" fmla="*/ 555787 h 1081092"/>
                <a:gd name="connsiteX1" fmla="*/ 687576 w 692060"/>
                <a:gd name="connsiteY1" fmla="*/ 3 h 1081092"/>
                <a:gd name="connsiteX2" fmla="*/ 313432 w 692060"/>
                <a:gd name="connsiteY2" fmla="*/ 560867 h 1081092"/>
                <a:gd name="connsiteX3" fmla="*/ 687576 w 692060"/>
                <a:gd name="connsiteY3" fmla="*/ 1081091 h 1081092"/>
                <a:gd name="connsiteX4" fmla="*/ 0 w 692060"/>
                <a:gd name="connsiteY4" fmla="*/ 555787 h 1081092"/>
                <a:gd name="connsiteX0" fmla="*/ 30 w 692090"/>
                <a:gd name="connsiteY0" fmla="*/ 555786 h 1081091"/>
                <a:gd name="connsiteX1" fmla="*/ 687606 w 692090"/>
                <a:gd name="connsiteY1" fmla="*/ 2 h 1081091"/>
                <a:gd name="connsiteX2" fmla="*/ 313462 w 692090"/>
                <a:gd name="connsiteY2" fmla="*/ 560866 h 1081091"/>
                <a:gd name="connsiteX3" fmla="*/ 687606 w 692090"/>
                <a:gd name="connsiteY3" fmla="*/ 1081090 h 1081091"/>
                <a:gd name="connsiteX4" fmla="*/ 30 w 692090"/>
                <a:gd name="connsiteY4" fmla="*/ 555786 h 108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090" h="1081091">
                  <a:moveTo>
                    <a:pt x="30" y="555786"/>
                  </a:moveTo>
                  <a:cubicBezTo>
                    <a:pt x="-5050" y="379172"/>
                    <a:pt x="635367" y="-845"/>
                    <a:pt x="687606" y="2"/>
                  </a:cubicBezTo>
                  <a:cubicBezTo>
                    <a:pt x="739845" y="849"/>
                    <a:pt x="318542" y="470612"/>
                    <a:pt x="313462" y="560866"/>
                  </a:cubicBezTo>
                  <a:cubicBezTo>
                    <a:pt x="308382" y="651120"/>
                    <a:pt x="739845" y="1081937"/>
                    <a:pt x="687606" y="1081090"/>
                  </a:cubicBezTo>
                  <a:cubicBezTo>
                    <a:pt x="635367" y="1080243"/>
                    <a:pt x="5110" y="732400"/>
                    <a:pt x="30" y="555786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フリーフォーム 319"/>
            <p:cNvSpPr/>
            <p:nvPr/>
          </p:nvSpPr>
          <p:spPr>
            <a:xfrm>
              <a:off x="7399020" y="2579370"/>
              <a:ext cx="1680210" cy="339090"/>
            </a:xfrm>
            <a:custGeom>
              <a:avLst/>
              <a:gdLst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74420 w 1680210"/>
                <a:gd name="connsiteY5" fmla="*/ 99060 h 323850"/>
                <a:gd name="connsiteX6" fmla="*/ 1173480 w 1680210"/>
                <a:gd name="connsiteY6" fmla="*/ 201930 h 323850"/>
                <a:gd name="connsiteX7" fmla="*/ 1325880 w 1680210"/>
                <a:gd name="connsiteY7" fmla="*/ 144780 h 323850"/>
                <a:gd name="connsiteX8" fmla="*/ 1436370 w 1680210"/>
                <a:gd name="connsiteY8" fmla="*/ 243840 h 323850"/>
                <a:gd name="connsiteX9" fmla="*/ 1554480 w 1680210"/>
                <a:gd name="connsiteY9" fmla="*/ 18669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89660 w 1680210"/>
                <a:gd name="connsiteY5" fmla="*/ 110490 h 323850"/>
                <a:gd name="connsiteX6" fmla="*/ 1173480 w 1680210"/>
                <a:gd name="connsiteY6" fmla="*/ 201930 h 323850"/>
                <a:gd name="connsiteX7" fmla="*/ 1325880 w 1680210"/>
                <a:gd name="connsiteY7" fmla="*/ 144780 h 323850"/>
                <a:gd name="connsiteX8" fmla="*/ 1436370 w 1680210"/>
                <a:gd name="connsiteY8" fmla="*/ 243840 h 323850"/>
                <a:gd name="connsiteX9" fmla="*/ 1554480 w 1680210"/>
                <a:gd name="connsiteY9" fmla="*/ 18669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89660 w 1680210"/>
                <a:gd name="connsiteY5" fmla="*/ 110490 h 323850"/>
                <a:gd name="connsiteX6" fmla="*/ 1173480 w 1680210"/>
                <a:gd name="connsiteY6" fmla="*/ 201930 h 323850"/>
                <a:gd name="connsiteX7" fmla="*/ 1337310 w 1680210"/>
                <a:gd name="connsiteY7" fmla="*/ 152400 h 323850"/>
                <a:gd name="connsiteX8" fmla="*/ 1436370 w 1680210"/>
                <a:gd name="connsiteY8" fmla="*/ 243840 h 323850"/>
                <a:gd name="connsiteX9" fmla="*/ 1554480 w 1680210"/>
                <a:gd name="connsiteY9" fmla="*/ 18669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89660 w 1680210"/>
                <a:gd name="connsiteY5" fmla="*/ 110490 h 323850"/>
                <a:gd name="connsiteX6" fmla="*/ 1173480 w 1680210"/>
                <a:gd name="connsiteY6" fmla="*/ 201930 h 323850"/>
                <a:gd name="connsiteX7" fmla="*/ 1337310 w 1680210"/>
                <a:gd name="connsiteY7" fmla="*/ 152400 h 323850"/>
                <a:gd name="connsiteX8" fmla="*/ 1436370 w 1680210"/>
                <a:gd name="connsiteY8" fmla="*/ 243840 h 323850"/>
                <a:gd name="connsiteX9" fmla="*/ 1562100 w 1680210"/>
                <a:gd name="connsiteY9" fmla="*/ 21336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106680 h 339090"/>
                <a:gd name="connsiteX1" fmla="*/ 426720 w 1680210"/>
                <a:gd name="connsiteY1" fmla="*/ 0 h 339090"/>
                <a:gd name="connsiteX2" fmla="*/ 685800 w 1680210"/>
                <a:gd name="connsiteY2" fmla="*/ 163830 h 339090"/>
                <a:gd name="connsiteX3" fmla="*/ 842010 w 1680210"/>
                <a:gd name="connsiteY3" fmla="*/ 83820 h 339090"/>
                <a:gd name="connsiteX4" fmla="*/ 956310 w 1680210"/>
                <a:gd name="connsiteY4" fmla="*/ 186690 h 339090"/>
                <a:gd name="connsiteX5" fmla="*/ 1089660 w 1680210"/>
                <a:gd name="connsiteY5" fmla="*/ 125730 h 339090"/>
                <a:gd name="connsiteX6" fmla="*/ 1173480 w 1680210"/>
                <a:gd name="connsiteY6" fmla="*/ 217170 h 339090"/>
                <a:gd name="connsiteX7" fmla="*/ 1337310 w 1680210"/>
                <a:gd name="connsiteY7" fmla="*/ 167640 h 339090"/>
                <a:gd name="connsiteX8" fmla="*/ 1436370 w 1680210"/>
                <a:gd name="connsiteY8" fmla="*/ 259080 h 339090"/>
                <a:gd name="connsiteX9" fmla="*/ 1562100 w 1680210"/>
                <a:gd name="connsiteY9" fmla="*/ 228600 h 339090"/>
                <a:gd name="connsiteX10" fmla="*/ 1680210 w 1680210"/>
                <a:gd name="connsiteY10" fmla="*/ 339090 h 339090"/>
                <a:gd name="connsiteX11" fmla="*/ 0 w 1680210"/>
                <a:gd name="connsiteY11" fmla="*/ 106680 h 339090"/>
                <a:gd name="connsiteX0" fmla="*/ 0 w 1680210"/>
                <a:gd name="connsiteY0" fmla="*/ 106680 h 339090"/>
                <a:gd name="connsiteX1" fmla="*/ 426720 w 1680210"/>
                <a:gd name="connsiteY1" fmla="*/ 0 h 339090"/>
                <a:gd name="connsiteX2" fmla="*/ 685800 w 1680210"/>
                <a:gd name="connsiteY2" fmla="*/ 140970 h 339090"/>
                <a:gd name="connsiteX3" fmla="*/ 842010 w 1680210"/>
                <a:gd name="connsiteY3" fmla="*/ 83820 h 339090"/>
                <a:gd name="connsiteX4" fmla="*/ 956310 w 1680210"/>
                <a:gd name="connsiteY4" fmla="*/ 186690 h 339090"/>
                <a:gd name="connsiteX5" fmla="*/ 1089660 w 1680210"/>
                <a:gd name="connsiteY5" fmla="*/ 125730 h 339090"/>
                <a:gd name="connsiteX6" fmla="*/ 1173480 w 1680210"/>
                <a:gd name="connsiteY6" fmla="*/ 217170 h 339090"/>
                <a:gd name="connsiteX7" fmla="*/ 1337310 w 1680210"/>
                <a:gd name="connsiteY7" fmla="*/ 167640 h 339090"/>
                <a:gd name="connsiteX8" fmla="*/ 1436370 w 1680210"/>
                <a:gd name="connsiteY8" fmla="*/ 259080 h 339090"/>
                <a:gd name="connsiteX9" fmla="*/ 1562100 w 1680210"/>
                <a:gd name="connsiteY9" fmla="*/ 228600 h 339090"/>
                <a:gd name="connsiteX10" fmla="*/ 1680210 w 1680210"/>
                <a:gd name="connsiteY10" fmla="*/ 339090 h 339090"/>
                <a:gd name="connsiteX11" fmla="*/ 0 w 1680210"/>
                <a:gd name="connsiteY11" fmla="*/ 106680 h 339090"/>
                <a:gd name="connsiteX0" fmla="*/ 0 w 1680210"/>
                <a:gd name="connsiteY0" fmla="*/ 106680 h 339090"/>
                <a:gd name="connsiteX1" fmla="*/ 426720 w 1680210"/>
                <a:gd name="connsiteY1" fmla="*/ 0 h 339090"/>
                <a:gd name="connsiteX2" fmla="*/ 685800 w 1680210"/>
                <a:gd name="connsiteY2" fmla="*/ 140970 h 339090"/>
                <a:gd name="connsiteX3" fmla="*/ 842010 w 1680210"/>
                <a:gd name="connsiteY3" fmla="*/ 72390 h 339090"/>
                <a:gd name="connsiteX4" fmla="*/ 956310 w 1680210"/>
                <a:gd name="connsiteY4" fmla="*/ 186690 h 339090"/>
                <a:gd name="connsiteX5" fmla="*/ 1089660 w 1680210"/>
                <a:gd name="connsiteY5" fmla="*/ 125730 h 339090"/>
                <a:gd name="connsiteX6" fmla="*/ 1173480 w 1680210"/>
                <a:gd name="connsiteY6" fmla="*/ 217170 h 339090"/>
                <a:gd name="connsiteX7" fmla="*/ 1337310 w 1680210"/>
                <a:gd name="connsiteY7" fmla="*/ 167640 h 339090"/>
                <a:gd name="connsiteX8" fmla="*/ 1436370 w 1680210"/>
                <a:gd name="connsiteY8" fmla="*/ 259080 h 339090"/>
                <a:gd name="connsiteX9" fmla="*/ 1562100 w 1680210"/>
                <a:gd name="connsiteY9" fmla="*/ 228600 h 339090"/>
                <a:gd name="connsiteX10" fmla="*/ 1680210 w 1680210"/>
                <a:gd name="connsiteY10" fmla="*/ 339090 h 339090"/>
                <a:gd name="connsiteX11" fmla="*/ 0 w 1680210"/>
                <a:gd name="connsiteY11" fmla="*/ 106680 h 339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0210" h="339090">
                  <a:moveTo>
                    <a:pt x="0" y="106680"/>
                  </a:moveTo>
                  <a:lnTo>
                    <a:pt x="426720" y="0"/>
                  </a:lnTo>
                  <a:lnTo>
                    <a:pt x="685800" y="140970"/>
                  </a:lnTo>
                  <a:lnTo>
                    <a:pt x="842010" y="72390"/>
                  </a:lnTo>
                  <a:lnTo>
                    <a:pt x="956310" y="186690"/>
                  </a:lnTo>
                  <a:lnTo>
                    <a:pt x="1089660" y="125730"/>
                  </a:lnTo>
                  <a:lnTo>
                    <a:pt x="1173480" y="217170"/>
                  </a:lnTo>
                  <a:lnTo>
                    <a:pt x="1337310" y="167640"/>
                  </a:lnTo>
                  <a:lnTo>
                    <a:pt x="1436370" y="259080"/>
                  </a:lnTo>
                  <a:lnTo>
                    <a:pt x="1562100" y="228600"/>
                  </a:lnTo>
                  <a:lnTo>
                    <a:pt x="1680210" y="339090"/>
                  </a:lnTo>
                  <a:lnTo>
                    <a:pt x="0" y="106680"/>
                  </a:lnTo>
                  <a:close/>
                </a:path>
              </a:pathLst>
            </a:custGeom>
            <a:pattFill prst="narVert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円/楕円 1"/>
            <p:cNvSpPr/>
            <p:nvPr/>
          </p:nvSpPr>
          <p:spPr>
            <a:xfrm>
              <a:off x="4412298" y="2634814"/>
              <a:ext cx="4789174" cy="683420"/>
            </a:xfrm>
            <a:custGeom>
              <a:avLst/>
              <a:gdLst>
                <a:gd name="connsiteX0" fmla="*/ 0 w 4789016"/>
                <a:gd name="connsiteY0" fmla="*/ 341710 h 683419"/>
                <a:gd name="connsiteX1" fmla="*/ 2394508 w 4789016"/>
                <a:gd name="connsiteY1" fmla="*/ 0 h 683419"/>
                <a:gd name="connsiteX2" fmla="*/ 4789016 w 4789016"/>
                <a:gd name="connsiteY2" fmla="*/ 341710 h 683419"/>
                <a:gd name="connsiteX3" fmla="*/ 2394508 w 4789016"/>
                <a:gd name="connsiteY3" fmla="*/ 683420 h 683419"/>
                <a:gd name="connsiteX4" fmla="*/ 0 w 4789016"/>
                <a:gd name="connsiteY4" fmla="*/ 341710 h 683419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174" h="683420">
                  <a:moveTo>
                    <a:pt x="158" y="341710"/>
                  </a:moveTo>
                  <a:cubicBezTo>
                    <a:pt x="-15082" y="259669"/>
                    <a:pt x="1072216" y="0"/>
                    <a:pt x="2394666" y="0"/>
                  </a:cubicBezTo>
                  <a:cubicBezTo>
                    <a:pt x="3717116" y="0"/>
                    <a:pt x="4789174" y="229189"/>
                    <a:pt x="4789174" y="341710"/>
                  </a:cubicBezTo>
                  <a:cubicBezTo>
                    <a:pt x="4789174" y="454231"/>
                    <a:pt x="3717116" y="683420"/>
                    <a:pt x="2394666" y="683420"/>
                  </a:cubicBezTo>
                  <a:cubicBezTo>
                    <a:pt x="1072216" y="683420"/>
                    <a:pt x="15398" y="423751"/>
                    <a:pt x="158" y="34171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円/楕円 1"/>
            <p:cNvSpPr/>
            <p:nvPr/>
          </p:nvSpPr>
          <p:spPr>
            <a:xfrm>
              <a:off x="4412455" y="2798644"/>
              <a:ext cx="4789017" cy="542450"/>
            </a:xfrm>
            <a:custGeom>
              <a:avLst/>
              <a:gdLst>
                <a:gd name="connsiteX0" fmla="*/ 0 w 4789016"/>
                <a:gd name="connsiteY0" fmla="*/ 341710 h 683419"/>
                <a:gd name="connsiteX1" fmla="*/ 2394508 w 4789016"/>
                <a:gd name="connsiteY1" fmla="*/ 0 h 683419"/>
                <a:gd name="connsiteX2" fmla="*/ 4789016 w 4789016"/>
                <a:gd name="connsiteY2" fmla="*/ 341710 h 683419"/>
                <a:gd name="connsiteX3" fmla="*/ 2394508 w 4789016"/>
                <a:gd name="connsiteY3" fmla="*/ 683420 h 683419"/>
                <a:gd name="connsiteX4" fmla="*/ 0 w 4789016"/>
                <a:gd name="connsiteY4" fmla="*/ 341710 h 683419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 w 4789017"/>
                <a:gd name="connsiteY0" fmla="*/ 177880 h 519590"/>
                <a:gd name="connsiteX1" fmla="*/ 2390699 w 4789017"/>
                <a:gd name="connsiteY1" fmla="*/ 0 h 519590"/>
                <a:gd name="connsiteX2" fmla="*/ 4789017 w 4789017"/>
                <a:gd name="connsiteY2" fmla="*/ 177880 h 519590"/>
                <a:gd name="connsiteX3" fmla="*/ 2394509 w 4789017"/>
                <a:gd name="connsiteY3" fmla="*/ 519590 h 519590"/>
                <a:gd name="connsiteX4" fmla="*/ 1 w 4789017"/>
                <a:gd name="connsiteY4" fmla="*/ 177880 h 519590"/>
                <a:gd name="connsiteX0" fmla="*/ 1 w 4789017"/>
                <a:gd name="connsiteY0" fmla="*/ 177880 h 542450"/>
                <a:gd name="connsiteX1" fmla="*/ 2390699 w 4789017"/>
                <a:gd name="connsiteY1" fmla="*/ 0 h 542450"/>
                <a:gd name="connsiteX2" fmla="*/ 4789017 w 4789017"/>
                <a:gd name="connsiteY2" fmla="*/ 177880 h 542450"/>
                <a:gd name="connsiteX3" fmla="*/ 2394509 w 4789017"/>
                <a:gd name="connsiteY3" fmla="*/ 542450 h 542450"/>
                <a:gd name="connsiteX4" fmla="*/ 1 w 4789017"/>
                <a:gd name="connsiteY4" fmla="*/ 177880 h 54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017" h="542450">
                  <a:moveTo>
                    <a:pt x="1" y="177880"/>
                  </a:moveTo>
                  <a:cubicBezTo>
                    <a:pt x="-634" y="87472"/>
                    <a:pt x="1068249" y="0"/>
                    <a:pt x="2390699" y="0"/>
                  </a:cubicBezTo>
                  <a:cubicBezTo>
                    <a:pt x="3713149" y="0"/>
                    <a:pt x="4788382" y="87472"/>
                    <a:pt x="4789017" y="177880"/>
                  </a:cubicBezTo>
                  <a:cubicBezTo>
                    <a:pt x="4789652" y="268288"/>
                    <a:pt x="3716959" y="542450"/>
                    <a:pt x="2394509" y="542450"/>
                  </a:cubicBezTo>
                  <a:cubicBezTo>
                    <a:pt x="1072059" y="542450"/>
                    <a:pt x="636" y="268288"/>
                    <a:pt x="1" y="17788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tint val="66000"/>
                    <a:satMod val="160000"/>
                  </a:schemeClr>
                </a:gs>
                <a:gs pos="50000">
                  <a:schemeClr val="bg1">
                    <a:lumMod val="50000"/>
                    <a:tint val="44500"/>
                    <a:satMod val="160000"/>
                  </a:schemeClr>
                </a:gs>
                <a:gs pos="100000">
                  <a:schemeClr val="bg1">
                    <a:lumMod val="50000"/>
                    <a:tint val="23500"/>
                    <a:satMod val="160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円/楕円 1"/>
            <p:cNvSpPr/>
            <p:nvPr/>
          </p:nvSpPr>
          <p:spPr>
            <a:xfrm>
              <a:off x="4916997" y="2864125"/>
              <a:ext cx="4068452" cy="148593"/>
            </a:xfrm>
            <a:custGeom>
              <a:avLst/>
              <a:gdLst>
                <a:gd name="connsiteX0" fmla="*/ 0 w 4789016"/>
                <a:gd name="connsiteY0" fmla="*/ 341710 h 683419"/>
                <a:gd name="connsiteX1" fmla="*/ 2394508 w 4789016"/>
                <a:gd name="connsiteY1" fmla="*/ 0 h 683419"/>
                <a:gd name="connsiteX2" fmla="*/ 4789016 w 4789016"/>
                <a:gd name="connsiteY2" fmla="*/ 341710 h 683419"/>
                <a:gd name="connsiteX3" fmla="*/ 2394508 w 4789016"/>
                <a:gd name="connsiteY3" fmla="*/ 683420 h 683419"/>
                <a:gd name="connsiteX4" fmla="*/ 0 w 4789016"/>
                <a:gd name="connsiteY4" fmla="*/ 341710 h 683419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 w 4789017"/>
                <a:gd name="connsiteY0" fmla="*/ 177880 h 519590"/>
                <a:gd name="connsiteX1" fmla="*/ 2390699 w 4789017"/>
                <a:gd name="connsiteY1" fmla="*/ 0 h 519590"/>
                <a:gd name="connsiteX2" fmla="*/ 4789017 w 4789017"/>
                <a:gd name="connsiteY2" fmla="*/ 177880 h 519590"/>
                <a:gd name="connsiteX3" fmla="*/ 2394509 w 4789017"/>
                <a:gd name="connsiteY3" fmla="*/ 519590 h 519590"/>
                <a:gd name="connsiteX4" fmla="*/ 1 w 4789017"/>
                <a:gd name="connsiteY4" fmla="*/ 177880 h 519590"/>
                <a:gd name="connsiteX0" fmla="*/ 1 w 4789017"/>
                <a:gd name="connsiteY0" fmla="*/ 337751 h 679461"/>
                <a:gd name="connsiteX1" fmla="*/ 2399669 w 4789017"/>
                <a:gd name="connsiteY1" fmla="*/ 0 h 679461"/>
                <a:gd name="connsiteX2" fmla="*/ 4789017 w 4789017"/>
                <a:gd name="connsiteY2" fmla="*/ 337751 h 679461"/>
                <a:gd name="connsiteX3" fmla="*/ 2394509 w 4789017"/>
                <a:gd name="connsiteY3" fmla="*/ 679461 h 679461"/>
                <a:gd name="connsiteX4" fmla="*/ 1 w 4789017"/>
                <a:gd name="connsiteY4" fmla="*/ 337751 h 679461"/>
                <a:gd name="connsiteX0" fmla="*/ 1 w 4789017"/>
                <a:gd name="connsiteY0" fmla="*/ 337751 h 519590"/>
                <a:gd name="connsiteX1" fmla="*/ 2399669 w 4789017"/>
                <a:gd name="connsiteY1" fmla="*/ 0 h 519590"/>
                <a:gd name="connsiteX2" fmla="*/ 4789017 w 4789017"/>
                <a:gd name="connsiteY2" fmla="*/ 337751 h 519590"/>
                <a:gd name="connsiteX3" fmla="*/ 2394510 w 4789017"/>
                <a:gd name="connsiteY3" fmla="*/ 519590 h 519590"/>
                <a:gd name="connsiteX4" fmla="*/ 1 w 4789017"/>
                <a:gd name="connsiteY4" fmla="*/ 337751 h 519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017" h="519590">
                  <a:moveTo>
                    <a:pt x="1" y="337751"/>
                  </a:moveTo>
                  <a:cubicBezTo>
                    <a:pt x="861" y="251153"/>
                    <a:pt x="1077219" y="0"/>
                    <a:pt x="2399669" y="0"/>
                  </a:cubicBezTo>
                  <a:cubicBezTo>
                    <a:pt x="3722119" y="0"/>
                    <a:pt x="4789877" y="251153"/>
                    <a:pt x="4789017" y="337751"/>
                  </a:cubicBezTo>
                  <a:cubicBezTo>
                    <a:pt x="4788157" y="424349"/>
                    <a:pt x="3716960" y="519590"/>
                    <a:pt x="2394510" y="519590"/>
                  </a:cubicBezTo>
                  <a:cubicBezTo>
                    <a:pt x="1072060" y="519590"/>
                    <a:pt x="-859" y="424349"/>
                    <a:pt x="1" y="3377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円/楕円 323"/>
            <p:cNvSpPr/>
            <p:nvPr/>
          </p:nvSpPr>
          <p:spPr>
            <a:xfrm>
              <a:off x="4808984" y="2842415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円/楕円 324"/>
            <p:cNvSpPr/>
            <p:nvPr/>
          </p:nvSpPr>
          <p:spPr>
            <a:xfrm>
              <a:off x="4849180" y="2882611"/>
              <a:ext cx="135632" cy="1356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二等辺三角形 4"/>
            <p:cNvSpPr/>
            <p:nvPr/>
          </p:nvSpPr>
          <p:spPr>
            <a:xfrm rot="16200000">
              <a:off x="5388535" y="2854977"/>
              <a:ext cx="236107" cy="458356"/>
            </a:xfrm>
            <a:custGeom>
              <a:avLst/>
              <a:gdLst>
                <a:gd name="connsiteX0" fmla="*/ 0 w 360040"/>
                <a:gd name="connsiteY0" fmla="*/ 503238 h 503238"/>
                <a:gd name="connsiteX1" fmla="*/ 180020 w 360040"/>
                <a:gd name="connsiteY1" fmla="*/ 0 h 503238"/>
                <a:gd name="connsiteX2" fmla="*/ 360040 w 360040"/>
                <a:gd name="connsiteY2" fmla="*/ 503238 h 503238"/>
                <a:gd name="connsiteX3" fmla="*/ 0 w 360040"/>
                <a:gd name="connsiteY3" fmla="*/ 503238 h 503238"/>
                <a:gd name="connsiteX0" fmla="*/ 0 w 360040"/>
                <a:gd name="connsiteY0" fmla="*/ 503238 h 528638"/>
                <a:gd name="connsiteX1" fmla="*/ 180020 w 360040"/>
                <a:gd name="connsiteY1" fmla="*/ 0 h 528638"/>
                <a:gd name="connsiteX2" fmla="*/ 360040 w 360040"/>
                <a:gd name="connsiteY2" fmla="*/ 503238 h 528638"/>
                <a:gd name="connsiteX3" fmla="*/ 0 w 360040"/>
                <a:gd name="connsiteY3" fmla="*/ 503238 h 528638"/>
                <a:gd name="connsiteX0" fmla="*/ 5143 w 365183"/>
                <a:gd name="connsiteY0" fmla="*/ 503238 h 528638"/>
                <a:gd name="connsiteX1" fmla="*/ 185163 w 365183"/>
                <a:gd name="connsiteY1" fmla="*/ 0 h 528638"/>
                <a:gd name="connsiteX2" fmla="*/ 365183 w 365183"/>
                <a:gd name="connsiteY2" fmla="*/ 503238 h 528638"/>
                <a:gd name="connsiteX3" fmla="*/ 5143 w 365183"/>
                <a:gd name="connsiteY3" fmla="*/ 503238 h 528638"/>
                <a:gd name="connsiteX0" fmla="*/ 5143 w 365183"/>
                <a:gd name="connsiteY0" fmla="*/ 503238 h 503238"/>
                <a:gd name="connsiteX1" fmla="*/ 185163 w 365183"/>
                <a:gd name="connsiteY1" fmla="*/ 0 h 503238"/>
                <a:gd name="connsiteX2" fmla="*/ 365183 w 365183"/>
                <a:gd name="connsiteY2" fmla="*/ 503238 h 503238"/>
                <a:gd name="connsiteX3" fmla="*/ 5143 w 365183"/>
                <a:gd name="connsiteY3" fmla="*/ 503238 h 503238"/>
                <a:gd name="connsiteX0" fmla="*/ 5143 w 375522"/>
                <a:gd name="connsiteY0" fmla="*/ 503238 h 503238"/>
                <a:gd name="connsiteX1" fmla="*/ 185163 w 375522"/>
                <a:gd name="connsiteY1" fmla="*/ 0 h 503238"/>
                <a:gd name="connsiteX2" fmla="*/ 365183 w 375522"/>
                <a:gd name="connsiteY2" fmla="*/ 503238 h 503238"/>
                <a:gd name="connsiteX3" fmla="*/ 5143 w 375522"/>
                <a:gd name="connsiteY3" fmla="*/ 503238 h 503238"/>
                <a:gd name="connsiteX0" fmla="*/ 5143 w 376660"/>
                <a:gd name="connsiteY0" fmla="*/ 503238 h 503238"/>
                <a:gd name="connsiteX1" fmla="*/ 185163 w 376660"/>
                <a:gd name="connsiteY1" fmla="*/ 0 h 503238"/>
                <a:gd name="connsiteX2" fmla="*/ 365183 w 376660"/>
                <a:gd name="connsiteY2" fmla="*/ 503238 h 503238"/>
                <a:gd name="connsiteX3" fmla="*/ 5143 w 376660"/>
                <a:gd name="connsiteY3" fmla="*/ 503238 h 503238"/>
                <a:gd name="connsiteX0" fmla="*/ 5839 w 377356"/>
                <a:gd name="connsiteY0" fmla="*/ 503238 h 503238"/>
                <a:gd name="connsiteX1" fmla="*/ 185859 w 377356"/>
                <a:gd name="connsiteY1" fmla="*/ 0 h 503238"/>
                <a:gd name="connsiteX2" fmla="*/ 365879 w 377356"/>
                <a:gd name="connsiteY2" fmla="*/ 503238 h 503238"/>
                <a:gd name="connsiteX3" fmla="*/ 5839 w 377356"/>
                <a:gd name="connsiteY3" fmla="*/ 503238 h 503238"/>
                <a:gd name="connsiteX0" fmla="*/ 10274 w 381791"/>
                <a:gd name="connsiteY0" fmla="*/ 503238 h 503238"/>
                <a:gd name="connsiteX1" fmla="*/ 190294 w 381791"/>
                <a:gd name="connsiteY1" fmla="*/ 0 h 503238"/>
                <a:gd name="connsiteX2" fmla="*/ 370314 w 381791"/>
                <a:gd name="connsiteY2" fmla="*/ 503238 h 503238"/>
                <a:gd name="connsiteX3" fmla="*/ 10274 w 381791"/>
                <a:gd name="connsiteY3" fmla="*/ 503238 h 503238"/>
                <a:gd name="connsiteX0" fmla="*/ 5149 w 564427"/>
                <a:gd name="connsiteY0" fmla="*/ 893780 h 899473"/>
                <a:gd name="connsiteX1" fmla="*/ 372930 w 564427"/>
                <a:gd name="connsiteY1" fmla="*/ 0 h 899473"/>
                <a:gd name="connsiteX2" fmla="*/ 552950 w 564427"/>
                <a:gd name="connsiteY2" fmla="*/ 503238 h 899473"/>
                <a:gd name="connsiteX3" fmla="*/ 5149 w 564427"/>
                <a:gd name="connsiteY3" fmla="*/ 893780 h 899473"/>
                <a:gd name="connsiteX0" fmla="*/ 5149 w 465425"/>
                <a:gd name="connsiteY0" fmla="*/ 893780 h 903530"/>
                <a:gd name="connsiteX1" fmla="*/ 372930 w 465425"/>
                <a:gd name="connsiteY1" fmla="*/ 0 h 903530"/>
                <a:gd name="connsiteX2" fmla="*/ 440294 w 465425"/>
                <a:gd name="connsiteY2" fmla="*/ 683488 h 903530"/>
                <a:gd name="connsiteX3" fmla="*/ 5149 w 465425"/>
                <a:gd name="connsiteY3" fmla="*/ 893780 h 90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5425" h="903530">
                  <a:moveTo>
                    <a:pt x="5149" y="893780"/>
                  </a:moveTo>
                  <a:cubicBezTo>
                    <a:pt x="-45334" y="821284"/>
                    <a:pt x="290063" y="114406"/>
                    <a:pt x="372930" y="0"/>
                  </a:cubicBezTo>
                  <a:cubicBezTo>
                    <a:pt x="455797" y="106786"/>
                    <a:pt x="494587" y="630042"/>
                    <a:pt x="440294" y="683488"/>
                  </a:cubicBezTo>
                  <a:cubicBezTo>
                    <a:pt x="381241" y="740638"/>
                    <a:pt x="48962" y="950930"/>
                    <a:pt x="5149" y="893780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7" name="月 326"/>
            <p:cNvSpPr/>
            <p:nvPr/>
          </p:nvSpPr>
          <p:spPr>
            <a:xfrm rot="10800000">
              <a:off x="5223594" y="2864124"/>
              <a:ext cx="107635" cy="268903"/>
            </a:xfrm>
            <a:prstGeom prst="moon">
              <a:avLst>
                <a:gd name="adj" fmla="val 71239"/>
              </a:avLst>
            </a:prstGeom>
            <a:solidFill>
              <a:srgbClr val="FF7C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円/楕円 327"/>
            <p:cNvSpPr/>
            <p:nvPr/>
          </p:nvSpPr>
          <p:spPr>
            <a:xfrm>
              <a:off x="4913124" y="2896340"/>
              <a:ext cx="67816" cy="678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5892327" y="2743534"/>
            <a:ext cx="1720295" cy="1329979"/>
            <a:chOff x="5892327" y="2743534"/>
            <a:chExt cx="1720295" cy="1329979"/>
          </a:xfrm>
        </p:grpSpPr>
        <p:sp>
          <p:nvSpPr>
            <p:cNvPr id="947" name="円/楕円 946"/>
            <p:cNvSpPr/>
            <p:nvPr/>
          </p:nvSpPr>
          <p:spPr bwMode="auto">
            <a:xfrm>
              <a:off x="6269588" y="2964672"/>
              <a:ext cx="1011630" cy="1011629"/>
            </a:xfrm>
            <a:prstGeom prst="ellipse">
              <a:avLst/>
            </a:prstGeom>
            <a:solidFill>
              <a:srgbClr val="CC99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8" name="円/楕円 947"/>
            <p:cNvSpPr/>
            <p:nvPr/>
          </p:nvSpPr>
          <p:spPr bwMode="auto">
            <a:xfrm>
              <a:off x="6310151" y="3005235"/>
              <a:ext cx="924902" cy="924901"/>
            </a:xfrm>
            <a:prstGeom prst="ellipse">
              <a:avLst/>
            </a:prstGeom>
            <a:pattFill prst="openDmnd">
              <a:fgClr>
                <a:srgbClr val="CC6600"/>
              </a:fgClr>
              <a:bgClr>
                <a:srgbClr val="CC9900"/>
              </a:bgClr>
            </a:patt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9" name="グループ化 328"/>
            <p:cNvGrpSpPr/>
            <p:nvPr/>
          </p:nvGrpSpPr>
          <p:grpSpPr>
            <a:xfrm>
              <a:off x="5892327" y="2743534"/>
              <a:ext cx="1720295" cy="1329979"/>
              <a:chOff x="2289011" y="1866122"/>
              <a:chExt cx="5910884" cy="4569770"/>
            </a:xfrm>
          </p:grpSpPr>
          <p:grpSp>
            <p:nvGrpSpPr>
              <p:cNvPr id="330" name="グループ化 329"/>
              <p:cNvGrpSpPr/>
              <p:nvPr/>
            </p:nvGrpSpPr>
            <p:grpSpPr>
              <a:xfrm rot="11700000">
                <a:off x="2289011" y="3801683"/>
                <a:ext cx="2684120" cy="2634209"/>
                <a:chOff x="5476166" y="1866122"/>
                <a:chExt cx="2684120" cy="2634209"/>
              </a:xfrm>
              <a:solidFill>
                <a:srgbClr val="00B050"/>
              </a:solidFill>
            </p:grpSpPr>
            <p:sp>
              <p:nvSpPr>
                <p:cNvPr id="376" name="円/楕円 1"/>
                <p:cNvSpPr/>
                <p:nvPr/>
              </p:nvSpPr>
              <p:spPr bwMode="auto">
                <a:xfrm rot="5400000">
                  <a:off x="6662026" y="3002071"/>
                  <a:ext cx="482874" cy="2513646"/>
                </a:xfrm>
                <a:custGeom>
                  <a:avLst/>
                  <a:gdLst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8988" h="1504354">
                      <a:moveTo>
                        <a:pt x="0" y="752177"/>
                      </a:moveTo>
                      <a:cubicBezTo>
                        <a:pt x="0" y="336761"/>
                        <a:pt x="125652" y="0"/>
                        <a:pt x="144494" y="0"/>
                      </a:cubicBezTo>
                      <a:cubicBezTo>
                        <a:pt x="163336" y="0"/>
                        <a:pt x="288988" y="336761"/>
                        <a:pt x="288988" y="752177"/>
                      </a:cubicBezTo>
                      <a:cubicBezTo>
                        <a:pt x="288988" y="1167593"/>
                        <a:pt x="224296" y="1504354"/>
                        <a:pt x="144494" y="1504354"/>
                      </a:cubicBezTo>
                      <a:cubicBezTo>
                        <a:pt x="64692" y="1504354"/>
                        <a:pt x="0" y="1167593"/>
                        <a:pt x="0" y="752177"/>
                      </a:cubicBezTo>
                      <a:close/>
                    </a:path>
                  </a:pathLst>
                </a:custGeom>
                <a:grpFill/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円/楕円 1"/>
                <p:cNvSpPr/>
                <p:nvPr/>
              </p:nvSpPr>
              <p:spPr bwMode="auto">
                <a:xfrm rot="3600000">
                  <a:off x="6491552" y="2403177"/>
                  <a:ext cx="482874" cy="2513646"/>
                </a:xfrm>
                <a:custGeom>
                  <a:avLst/>
                  <a:gdLst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8988" h="1504354">
                      <a:moveTo>
                        <a:pt x="0" y="752177"/>
                      </a:moveTo>
                      <a:cubicBezTo>
                        <a:pt x="0" y="336761"/>
                        <a:pt x="125652" y="0"/>
                        <a:pt x="144494" y="0"/>
                      </a:cubicBezTo>
                      <a:cubicBezTo>
                        <a:pt x="163336" y="0"/>
                        <a:pt x="288988" y="336761"/>
                        <a:pt x="288988" y="752177"/>
                      </a:cubicBezTo>
                      <a:cubicBezTo>
                        <a:pt x="288988" y="1167593"/>
                        <a:pt x="224296" y="1504354"/>
                        <a:pt x="144494" y="1504354"/>
                      </a:cubicBezTo>
                      <a:cubicBezTo>
                        <a:pt x="64692" y="1504354"/>
                        <a:pt x="0" y="1167593"/>
                        <a:pt x="0" y="752177"/>
                      </a:cubicBezTo>
                      <a:close/>
                    </a:path>
                  </a:pathLst>
                </a:custGeom>
                <a:grpFill/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円/楕円 1"/>
                <p:cNvSpPr/>
                <p:nvPr/>
              </p:nvSpPr>
              <p:spPr bwMode="auto">
                <a:xfrm rot="900000">
                  <a:off x="5777259" y="1866122"/>
                  <a:ext cx="482874" cy="2513646"/>
                </a:xfrm>
                <a:custGeom>
                  <a:avLst/>
                  <a:gdLst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8988" h="1504354">
                      <a:moveTo>
                        <a:pt x="0" y="752177"/>
                      </a:moveTo>
                      <a:cubicBezTo>
                        <a:pt x="0" y="336761"/>
                        <a:pt x="125652" y="0"/>
                        <a:pt x="144494" y="0"/>
                      </a:cubicBezTo>
                      <a:cubicBezTo>
                        <a:pt x="163336" y="0"/>
                        <a:pt x="288988" y="336761"/>
                        <a:pt x="288988" y="752177"/>
                      </a:cubicBezTo>
                      <a:cubicBezTo>
                        <a:pt x="288988" y="1167593"/>
                        <a:pt x="224296" y="1504354"/>
                        <a:pt x="144494" y="1504354"/>
                      </a:cubicBezTo>
                      <a:cubicBezTo>
                        <a:pt x="64692" y="1504354"/>
                        <a:pt x="0" y="1167593"/>
                        <a:pt x="0" y="752177"/>
                      </a:cubicBezTo>
                      <a:close/>
                    </a:path>
                  </a:pathLst>
                </a:custGeom>
                <a:grpFill/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1" name="グループ化 330"/>
              <p:cNvGrpSpPr/>
              <p:nvPr/>
            </p:nvGrpSpPr>
            <p:grpSpPr>
              <a:xfrm>
                <a:off x="5476166" y="1866122"/>
                <a:ext cx="2684120" cy="2634209"/>
                <a:chOff x="5476166" y="1866122"/>
                <a:chExt cx="2684120" cy="2634209"/>
              </a:xfrm>
              <a:solidFill>
                <a:srgbClr val="00B050"/>
              </a:solidFill>
            </p:grpSpPr>
            <p:sp>
              <p:nvSpPr>
                <p:cNvPr id="373" name="円/楕円 1"/>
                <p:cNvSpPr/>
                <p:nvPr/>
              </p:nvSpPr>
              <p:spPr bwMode="auto">
                <a:xfrm rot="5400000">
                  <a:off x="6662026" y="3002071"/>
                  <a:ext cx="482874" cy="2513646"/>
                </a:xfrm>
                <a:custGeom>
                  <a:avLst/>
                  <a:gdLst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8988" h="1504354">
                      <a:moveTo>
                        <a:pt x="0" y="752177"/>
                      </a:moveTo>
                      <a:cubicBezTo>
                        <a:pt x="0" y="336761"/>
                        <a:pt x="125652" y="0"/>
                        <a:pt x="144494" y="0"/>
                      </a:cubicBezTo>
                      <a:cubicBezTo>
                        <a:pt x="163336" y="0"/>
                        <a:pt x="288988" y="336761"/>
                        <a:pt x="288988" y="752177"/>
                      </a:cubicBezTo>
                      <a:cubicBezTo>
                        <a:pt x="288988" y="1167593"/>
                        <a:pt x="224296" y="1504354"/>
                        <a:pt x="144494" y="1504354"/>
                      </a:cubicBezTo>
                      <a:cubicBezTo>
                        <a:pt x="64692" y="1504354"/>
                        <a:pt x="0" y="1167593"/>
                        <a:pt x="0" y="752177"/>
                      </a:cubicBezTo>
                      <a:close/>
                    </a:path>
                  </a:pathLst>
                </a:custGeom>
                <a:grpFill/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円/楕円 1"/>
                <p:cNvSpPr/>
                <p:nvPr/>
              </p:nvSpPr>
              <p:spPr bwMode="auto">
                <a:xfrm rot="3600000">
                  <a:off x="6491552" y="2403177"/>
                  <a:ext cx="482874" cy="2513646"/>
                </a:xfrm>
                <a:custGeom>
                  <a:avLst/>
                  <a:gdLst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8988" h="1504354">
                      <a:moveTo>
                        <a:pt x="0" y="752177"/>
                      </a:moveTo>
                      <a:cubicBezTo>
                        <a:pt x="0" y="336761"/>
                        <a:pt x="125652" y="0"/>
                        <a:pt x="144494" y="0"/>
                      </a:cubicBezTo>
                      <a:cubicBezTo>
                        <a:pt x="163336" y="0"/>
                        <a:pt x="288988" y="336761"/>
                        <a:pt x="288988" y="752177"/>
                      </a:cubicBezTo>
                      <a:cubicBezTo>
                        <a:pt x="288988" y="1167593"/>
                        <a:pt x="224296" y="1504354"/>
                        <a:pt x="144494" y="1504354"/>
                      </a:cubicBezTo>
                      <a:cubicBezTo>
                        <a:pt x="64692" y="1504354"/>
                        <a:pt x="0" y="1167593"/>
                        <a:pt x="0" y="752177"/>
                      </a:cubicBezTo>
                      <a:close/>
                    </a:path>
                  </a:pathLst>
                </a:custGeom>
                <a:grpFill/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円/楕円 1"/>
                <p:cNvSpPr/>
                <p:nvPr/>
              </p:nvSpPr>
              <p:spPr bwMode="auto">
                <a:xfrm rot="900000">
                  <a:off x="5777259" y="1866122"/>
                  <a:ext cx="482874" cy="2513646"/>
                </a:xfrm>
                <a:custGeom>
                  <a:avLst/>
                  <a:gdLst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8988" h="1504354">
                      <a:moveTo>
                        <a:pt x="0" y="752177"/>
                      </a:moveTo>
                      <a:cubicBezTo>
                        <a:pt x="0" y="336761"/>
                        <a:pt x="125652" y="0"/>
                        <a:pt x="144494" y="0"/>
                      </a:cubicBezTo>
                      <a:cubicBezTo>
                        <a:pt x="163336" y="0"/>
                        <a:pt x="288988" y="336761"/>
                        <a:pt x="288988" y="752177"/>
                      </a:cubicBezTo>
                      <a:cubicBezTo>
                        <a:pt x="288988" y="1167593"/>
                        <a:pt x="224296" y="1504354"/>
                        <a:pt x="144494" y="1504354"/>
                      </a:cubicBezTo>
                      <a:cubicBezTo>
                        <a:pt x="64692" y="1504354"/>
                        <a:pt x="0" y="1167593"/>
                        <a:pt x="0" y="752177"/>
                      </a:cubicBezTo>
                      <a:close/>
                    </a:path>
                  </a:pathLst>
                </a:custGeom>
                <a:grpFill/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4" name="グループ化 333"/>
              <p:cNvGrpSpPr/>
              <p:nvPr/>
            </p:nvGrpSpPr>
            <p:grpSpPr>
              <a:xfrm>
                <a:off x="2985695" y="3721430"/>
                <a:ext cx="5214200" cy="1614525"/>
                <a:chOff x="229391" y="1364425"/>
                <a:chExt cx="2159268" cy="668596"/>
              </a:xfrm>
            </p:grpSpPr>
            <p:grpSp>
              <p:nvGrpSpPr>
                <p:cNvPr id="335" name="グループ化 334"/>
                <p:cNvGrpSpPr/>
                <p:nvPr/>
              </p:nvGrpSpPr>
              <p:grpSpPr>
                <a:xfrm rot="1800000">
                  <a:off x="288007" y="1656721"/>
                  <a:ext cx="1832695" cy="376300"/>
                  <a:chOff x="4412298" y="2428237"/>
                  <a:chExt cx="5265241" cy="1081091"/>
                </a:xfrm>
              </p:grpSpPr>
              <p:sp>
                <p:nvSpPr>
                  <p:cNvPr id="360" name="フリーフォーム 359"/>
                  <p:cNvSpPr/>
                  <p:nvPr/>
                </p:nvSpPr>
                <p:spPr>
                  <a:xfrm>
                    <a:off x="7461504" y="3054096"/>
                    <a:ext cx="1511808" cy="341376"/>
                  </a:xfrm>
                  <a:custGeom>
                    <a:avLst/>
                    <a:gdLst>
                      <a:gd name="connsiteX0" fmla="*/ 0 w 1511808"/>
                      <a:gd name="connsiteY0" fmla="*/ 188976 h 341376"/>
                      <a:gd name="connsiteX1" fmla="*/ 737616 w 1511808"/>
                      <a:gd name="connsiteY1" fmla="*/ 341376 h 341376"/>
                      <a:gd name="connsiteX2" fmla="*/ 1511808 w 1511808"/>
                      <a:gd name="connsiteY2" fmla="*/ 0 h 341376"/>
                      <a:gd name="connsiteX3" fmla="*/ 0 w 1511808"/>
                      <a:gd name="connsiteY3" fmla="*/ 188976 h 341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11808" h="341376">
                        <a:moveTo>
                          <a:pt x="0" y="188976"/>
                        </a:moveTo>
                        <a:lnTo>
                          <a:pt x="737616" y="341376"/>
                        </a:lnTo>
                        <a:lnTo>
                          <a:pt x="1511808" y="0"/>
                        </a:lnTo>
                        <a:lnTo>
                          <a:pt x="0" y="188976"/>
                        </a:lnTo>
                        <a:close/>
                      </a:path>
                    </a:pathLst>
                  </a:custGeom>
                  <a:pattFill prst="narVert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1" name="円/楕円 6"/>
                  <p:cNvSpPr/>
                  <p:nvPr/>
                </p:nvSpPr>
                <p:spPr>
                  <a:xfrm>
                    <a:off x="8985449" y="2428237"/>
                    <a:ext cx="692090" cy="1081091"/>
                  </a:xfrm>
                  <a:custGeom>
                    <a:avLst/>
                    <a:gdLst>
                      <a:gd name="connsiteX0" fmla="*/ 0 w 288032"/>
                      <a:gd name="connsiteY0" fmla="*/ 540544 h 1081088"/>
                      <a:gd name="connsiteX1" fmla="*/ 144016 w 288032"/>
                      <a:gd name="connsiteY1" fmla="*/ 0 h 1081088"/>
                      <a:gd name="connsiteX2" fmla="*/ 288032 w 288032"/>
                      <a:gd name="connsiteY2" fmla="*/ 540544 h 1081088"/>
                      <a:gd name="connsiteX3" fmla="*/ 144016 w 288032"/>
                      <a:gd name="connsiteY3" fmla="*/ 1081088 h 1081088"/>
                      <a:gd name="connsiteX4" fmla="*/ 0 w 288032"/>
                      <a:gd name="connsiteY4" fmla="*/ 540544 h 1081088"/>
                      <a:gd name="connsiteX0" fmla="*/ 0 w 831592"/>
                      <a:gd name="connsiteY0" fmla="*/ 555803 h 1081127"/>
                      <a:gd name="connsiteX1" fmla="*/ 687576 w 831592"/>
                      <a:gd name="connsiteY1" fmla="*/ 19 h 1081127"/>
                      <a:gd name="connsiteX2" fmla="*/ 831592 w 831592"/>
                      <a:gd name="connsiteY2" fmla="*/ 540563 h 1081127"/>
                      <a:gd name="connsiteX3" fmla="*/ 687576 w 831592"/>
                      <a:gd name="connsiteY3" fmla="*/ 1081107 h 1081127"/>
                      <a:gd name="connsiteX4" fmla="*/ 0 w 831592"/>
                      <a:gd name="connsiteY4" fmla="*/ 555803 h 1081127"/>
                      <a:gd name="connsiteX0" fmla="*/ 0 w 692012"/>
                      <a:gd name="connsiteY0" fmla="*/ 555787 h 1081093"/>
                      <a:gd name="connsiteX1" fmla="*/ 687576 w 692012"/>
                      <a:gd name="connsiteY1" fmla="*/ 3 h 1081093"/>
                      <a:gd name="connsiteX2" fmla="*/ 313432 w 692012"/>
                      <a:gd name="connsiteY2" fmla="*/ 560867 h 1081093"/>
                      <a:gd name="connsiteX3" fmla="*/ 687576 w 692012"/>
                      <a:gd name="connsiteY3" fmla="*/ 1081091 h 1081093"/>
                      <a:gd name="connsiteX4" fmla="*/ 0 w 692012"/>
                      <a:gd name="connsiteY4" fmla="*/ 555787 h 1081093"/>
                      <a:gd name="connsiteX0" fmla="*/ 0 w 692060"/>
                      <a:gd name="connsiteY0" fmla="*/ 555787 h 1081092"/>
                      <a:gd name="connsiteX1" fmla="*/ 687576 w 692060"/>
                      <a:gd name="connsiteY1" fmla="*/ 3 h 1081092"/>
                      <a:gd name="connsiteX2" fmla="*/ 313432 w 692060"/>
                      <a:gd name="connsiteY2" fmla="*/ 560867 h 1081092"/>
                      <a:gd name="connsiteX3" fmla="*/ 687576 w 692060"/>
                      <a:gd name="connsiteY3" fmla="*/ 1081091 h 1081092"/>
                      <a:gd name="connsiteX4" fmla="*/ 0 w 692060"/>
                      <a:gd name="connsiteY4" fmla="*/ 555787 h 1081092"/>
                      <a:gd name="connsiteX0" fmla="*/ 30 w 692090"/>
                      <a:gd name="connsiteY0" fmla="*/ 555786 h 1081091"/>
                      <a:gd name="connsiteX1" fmla="*/ 687606 w 692090"/>
                      <a:gd name="connsiteY1" fmla="*/ 2 h 1081091"/>
                      <a:gd name="connsiteX2" fmla="*/ 313462 w 692090"/>
                      <a:gd name="connsiteY2" fmla="*/ 560866 h 1081091"/>
                      <a:gd name="connsiteX3" fmla="*/ 687606 w 692090"/>
                      <a:gd name="connsiteY3" fmla="*/ 1081090 h 1081091"/>
                      <a:gd name="connsiteX4" fmla="*/ 30 w 692090"/>
                      <a:gd name="connsiteY4" fmla="*/ 555786 h 10810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92090" h="1081091">
                        <a:moveTo>
                          <a:pt x="30" y="555786"/>
                        </a:moveTo>
                        <a:cubicBezTo>
                          <a:pt x="-5050" y="379172"/>
                          <a:pt x="635367" y="-845"/>
                          <a:pt x="687606" y="2"/>
                        </a:cubicBezTo>
                        <a:cubicBezTo>
                          <a:pt x="739845" y="849"/>
                          <a:pt x="318542" y="470612"/>
                          <a:pt x="313462" y="560866"/>
                        </a:cubicBezTo>
                        <a:cubicBezTo>
                          <a:pt x="308382" y="651120"/>
                          <a:pt x="739845" y="1081937"/>
                          <a:pt x="687606" y="1081090"/>
                        </a:cubicBezTo>
                        <a:cubicBezTo>
                          <a:pt x="635367" y="1080243"/>
                          <a:pt x="5110" y="732400"/>
                          <a:pt x="30" y="555786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2" name="フリーフォーム 361"/>
                  <p:cNvSpPr/>
                  <p:nvPr/>
                </p:nvSpPr>
                <p:spPr>
                  <a:xfrm>
                    <a:off x="7399020" y="2579370"/>
                    <a:ext cx="1680210" cy="339090"/>
                  </a:xfrm>
                  <a:custGeom>
                    <a:avLst/>
                    <a:gdLst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74420 w 1680210"/>
                      <a:gd name="connsiteY5" fmla="*/ 99060 h 323850"/>
                      <a:gd name="connsiteX6" fmla="*/ 1173480 w 1680210"/>
                      <a:gd name="connsiteY6" fmla="*/ 201930 h 323850"/>
                      <a:gd name="connsiteX7" fmla="*/ 1325880 w 1680210"/>
                      <a:gd name="connsiteY7" fmla="*/ 144780 h 323850"/>
                      <a:gd name="connsiteX8" fmla="*/ 1436370 w 1680210"/>
                      <a:gd name="connsiteY8" fmla="*/ 243840 h 323850"/>
                      <a:gd name="connsiteX9" fmla="*/ 1554480 w 1680210"/>
                      <a:gd name="connsiteY9" fmla="*/ 18669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89660 w 1680210"/>
                      <a:gd name="connsiteY5" fmla="*/ 110490 h 323850"/>
                      <a:gd name="connsiteX6" fmla="*/ 1173480 w 1680210"/>
                      <a:gd name="connsiteY6" fmla="*/ 201930 h 323850"/>
                      <a:gd name="connsiteX7" fmla="*/ 1325880 w 1680210"/>
                      <a:gd name="connsiteY7" fmla="*/ 144780 h 323850"/>
                      <a:gd name="connsiteX8" fmla="*/ 1436370 w 1680210"/>
                      <a:gd name="connsiteY8" fmla="*/ 243840 h 323850"/>
                      <a:gd name="connsiteX9" fmla="*/ 1554480 w 1680210"/>
                      <a:gd name="connsiteY9" fmla="*/ 18669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89660 w 1680210"/>
                      <a:gd name="connsiteY5" fmla="*/ 110490 h 323850"/>
                      <a:gd name="connsiteX6" fmla="*/ 1173480 w 1680210"/>
                      <a:gd name="connsiteY6" fmla="*/ 201930 h 323850"/>
                      <a:gd name="connsiteX7" fmla="*/ 1337310 w 1680210"/>
                      <a:gd name="connsiteY7" fmla="*/ 152400 h 323850"/>
                      <a:gd name="connsiteX8" fmla="*/ 1436370 w 1680210"/>
                      <a:gd name="connsiteY8" fmla="*/ 243840 h 323850"/>
                      <a:gd name="connsiteX9" fmla="*/ 1554480 w 1680210"/>
                      <a:gd name="connsiteY9" fmla="*/ 18669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89660 w 1680210"/>
                      <a:gd name="connsiteY5" fmla="*/ 110490 h 323850"/>
                      <a:gd name="connsiteX6" fmla="*/ 1173480 w 1680210"/>
                      <a:gd name="connsiteY6" fmla="*/ 201930 h 323850"/>
                      <a:gd name="connsiteX7" fmla="*/ 1337310 w 1680210"/>
                      <a:gd name="connsiteY7" fmla="*/ 152400 h 323850"/>
                      <a:gd name="connsiteX8" fmla="*/ 1436370 w 1680210"/>
                      <a:gd name="connsiteY8" fmla="*/ 243840 h 323850"/>
                      <a:gd name="connsiteX9" fmla="*/ 1562100 w 1680210"/>
                      <a:gd name="connsiteY9" fmla="*/ 21336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106680 h 339090"/>
                      <a:gd name="connsiteX1" fmla="*/ 426720 w 1680210"/>
                      <a:gd name="connsiteY1" fmla="*/ 0 h 339090"/>
                      <a:gd name="connsiteX2" fmla="*/ 685800 w 1680210"/>
                      <a:gd name="connsiteY2" fmla="*/ 163830 h 339090"/>
                      <a:gd name="connsiteX3" fmla="*/ 842010 w 1680210"/>
                      <a:gd name="connsiteY3" fmla="*/ 83820 h 339090"/>
                      <a:gd name="connsiteX4" fmla="*/ 956310 w 1680210"/>
                      <a:gd name="connsiteY4" fmla="*/ 186690 h 339090"/>
                      <a:gd name="connsiteX5" fmla="*/ 1089660 w 1680210"/>
                      <a:gd name="connsiteY5" fmla="*/ 125730 h 339090"/>
                      <a:gd name="connsiteX6" fmla="*/ 1173480 w 1680210"/>
                      <a:gd name="connsiteY6" fmla="*/ 217170 h 339090"/>
                      <a:gd name="connsiteX7" fmla="*/ 1337310 w 1680210"/>
                      <a:gd name="connsiteY7" fmla="*/ 167640 h 339090"/>
                      <a:gd name="connsiteX8" fmla="*/ 1436370 w 1680210"/>
                      <a:gd name="connsiteY8" fmla="*/ 259080 h 339090"/>
                      <a:gd name="connsiteX9" fmla="*/ 1562100 w 1680210"/>
                      <a:gd name="connsiteY9" fmla="*/ 228600 h 339090"/>
                      <a:gd name="connsiteX10" fmla="*/ 1680210 w 1680210"/>
                      <a:gd name="connsiteY10" fmla="*/ 339090 h 339090"/>
                      <a:gd name="connsiteX11" fmla="*/ 0 w 1680210"/>
                      <a:gd name="connsiteY11" fmla="*/ 106680 h 339090"/>
                      <a:gd name="connsiteX0" fmla="*/ 0 w 1680210"/>
                      <a:gd name="connsiteY0" fmla="*/ 106680 h 339090"/>
                      <a:gd name="connsiteX1" fmla="*/ 426720 w 1680210"/>
                      <a:gd name="connsiteY1" fmla="*/ 0 h 339090"/>
                      <a:gd name="connsiteX2" fmla="*/ 685800 w 1680210"/>
                      <a:gd name="connsiteY2" fmla="*/ 140970 h 339090"/>
                      <a:gd name="connsiteX3" fmla="*/ 842010 w 1680210"/>
                      <a:gd name="connsiteY3" fmla="*/ 83820 h 339090"/>
                      <a:gd name="connsiteX4" fmla="*/ 956310 w 1680210"/>
                      <a:gd name="connsiteY4" fmla="*/ 186690 h 339090"/>
                      <a:gd name="connsiteX5" fmla="*/ 1089660 w 1680210"/>
                      <a:gd name="connsiteY5" fmla="*/ 125730 h 339090"/>
                      <a:gd name="connsiteX6" fmla="*/ 1173480 w 1680210"/>
                      <a:gd name="connsiteY6" fmla="*/ 217170 h 339090"/>
                      <a:gd name="connsiteX7" fmla="*/ 1337310 w 1680210"/>
                      <a:gd name="connsiteY7" fmla="*/ 167640 h 339090"/>
                      <a:gd name="connsiteX8" fmla="*/ 1436370 w 1680210"/>
                      <a:gd name="connsiteY8" fmla="*/ 259080 h 339090"/>
                      <a:gd name="connsiteX9" fmla="*/ 1562100 w 1680210"/>
                      <a:gd name="connsiteY9" fmla="*/ 228600 h 339090"/>
                      <a:gd name="connsiteX10" fmla="*/ 1680210 w 1680210"/>
                      <a:gd name="connsiteY10" fmla="*/ 339090 h 339090"/>
                      <a:gd name="connsiteX11" fmla="*/ 0 w 1680210"/>
                      <a:gd name="connsiteY11" fmla="*/ 106680 h 339090"/>
                      <a:gd name="connsiteX0" fmla="*/ 0 w 1680210"/>
                      <a:gd name="connsiteY0" fmla="*/ 106680 h 339090"/>
                      <a:gd name="connsiteX1" fmla="*/ 426720 w 1680210"/>
                      <a:gd name="connsiteY1" fmla="*/ 0 h 339090"/>
                      <a:gd name="connsiteX2" fmla="*/ 685800 w 1680210"/>
                      <a:gd name="connsiteY2" fmla="*/ 140970 h 339090"/>
                      <a:gd name="connsiteX3" fmla="*/ 842010 w 1680210"/>
                      <a:gd name="connsiteY3" fmla="*/ 72390 h 339090"/>
                      <a:gd name="connsiteX4" fmla="*/ 956310 w 1680210"/>
                      <a:gd name="connsiteY4" fmla="*/ 186690 h 339090"/>
                      <a:gd name="connsiteX5" fmla="*/ 1089660 w 1680210"/>
                      <a:gd name="connsiteY5" fmla="*/ 125730 h 339090"/>
                      <a:gd name="connsiteX6" fmla="*/ 1173480 w 1680210"/>
                      <a:gd name="connsiteY6" fmla="*/ 217170 h 339090"/>
                      <a:gd name="connsiteX7" fmla="*/ 1337310 w 1680210"/>
                      <a:gd name="connsiteY7" fmla="*/ 167640 h 339090"/>
                      <a:gd name="connsiteX8" fmla="*/ 1436370 w 1680210"/>
                      <a:gd name="connsiteY8" fmla="*/ 259080 h 339090"/>
                      <a:gd name="connsiteX9" fmla="*/ 1562100 w 1680210"/>
                      <a:gd name="connsiteY9" fmla="*/ 228600 h 339090"/>
                      <a:gd name="connsiteX10" fmla="*/ 1680210 w 1680210"/>
                      <a:gd name="connsiteY10" fmla="*/ 339090 h 339090"/>
                      <a:gd name="connsiteX11" fmla="*/ 0 w 1680210"/>
                      <a:gd name="connsiteY11" fmla="*/ 106680 h 339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680210" h="339090">
                        <a:moveTo>
                          <a:pt x="0" y="106680"/>
                        </a:moveTo>
                        <a:lnTo>
                          <a:pt x="426720" y="0"/>
                        </a:lnTo>
                        <a:lnTo>
                          <a:pt x="685800" y="140970"/>
                        </a:lnTo>
                        <a:lnTo>
                          <a:pt x="842010" y="72390"/>
                        </a:lnTo>
                        <a:lnTo>
                          <a:pt x="956310" y="186690"/>
                        </a:lnTo>
                        <a:lnTo>
                          <a:pt x="1089660" y="125730"/>
                        </a:lnTo>
                        <a:lnTo>
                          <a:pt x="1173480" y="217170"/>
                        </a:lnTo>
                        <a:lnTo>
                          <a:pt x="1337310" y="167640"/>
                        </a:lnTo>
                        <a:lnTo>
                          <a:pt x="1436370" y="259080"/>
                        </a:lnTo>
                        <a:lnTo>
                          <a:pt x="1562100" y="228600"/>
                        </a:lnTo>
                        <a:lnTo>
                          <a:pt x="1680210" y="339090"/>
                        </a:lnTo>
                        <a:lnTo>
                          <a:pt x="0" y="106680"/>
                        </a:lnTo>
                        <a:close/>
                      </a:path>
                    </a:pathLst>
                  </a:custGeom>
                  <a:pattFill prst="narVert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3" name="円/楕円 1"/>
                  <p:cNvSpPr/>
                  <p:nvPr/>
                </p:nvSpPr>
                <p:spPr>
                  <a:xfrm>
                    <a:off x="4412298" y="2634814"/>
                    <a:ext cx="4789174" cy="683420"/>
                  </a:xfrm>
                  <a:custGeom>
                    <a:avLst/>
                    <a:gdLst>
                      <a:gd name="connsiteX0" fmla="*/ 0 w 4789016"/>
                      <a:gd name="connsiteY0" fmla="*/ 341710 h 683419"/>
                      <a:gd name="connsiteX1" fmla="*/ 2394508 w 4789016"/>
                      <a:gd name="connsiteY1" fmla="*/ 0 h 683419"/>
                      <a:gd name="connsiteX2" fmla="*/ 4789016 w 4789016"/>
                      <a:gd name="connsiteY2" fmla="*/ 341710 h 683419"/>
                      <a:gd name="connsiteX3" fmla="*/ 2394508 w 4789016"/>
                      <a:gd name="connsiteY3" fmla="*/ 683420 h 683419"/>
                      <a:gd name="connsiteX4" fmla="*/ 0 w 4789016"/>
                      <a:gd name="connsiteY4" fmla="*/ 341710 h 683419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89174" h="683420">
                        <a:moveTo>
                          <a:pt x="158" y="341710"/>
                        </a:moveTo>
                        <a:cubicBezTo>
                          <a:pt x="-15082" y="259669"/>
                          <a:pt x="1072216" y="0"/>
                          <a:pt x="2394666" y="0"/>
                        </a:cubicBezTo>
                        <a:cubicBezTo>
                          <a:pt x="3717116" y="0"/>
                          <a:pt x="4789174" y="229189"/>
                          <a:pt x="4789174" y="341710"/>
                        </a:cubicBezTo>
                        <a:cubicBezTo>
                          <a:pt x="4789174" y="454231"/>
                          <a:pt x="3717116" y="683420"/>
                          <a:pt x="2394666" y="683420"/>
                        </a:cubicBezTo>
                        <a:cubicBezTo>
                          <a:pt x="1072216" y="683420"/>
                          <a:pt x="15398" y="423751"/>
                          <a:pt x="158" y="34171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4" name="円/楕円 1"/>
                  <p:cNvSpPr/>
                  <p:nvPr/>
                </p:nvSpPr>
                <p:spPr>
                  <a:xfrm>
                    <a:off x="4412455" y="2798644"/>
                    <a:ext cx="4789017" cy="542450"/>
                  </a:xfrm>
                  <a:custGeom>
                    <a:avLst/>
                    <a:gdLst>
                      <a:gd name="connsiteX0" fmla="*/ 0 w 4789016"/>
                      <a:gd name="connsiteY0" fmla="*/ 341710 h 683419"/>
                      <a:gd name="connsiteX1" fmla="*/ 2394508 w 4789016"/>
                      <a:gd name="connsiteY1" fmla="*/ 0 h 683419"/>
                      <a:gd name="connsiteX2" fmla="*/ 4789016 w 4789016"/>
                      <a:gd name="connsiteY2" fmla="*/ 341710 h 683419"/>
                      <a:gd name="connsiteX3" fmla="*/ 2394508 w 4789016"/>
                      <a:gd name="connsiteY3" fmla="*/ 683420 h 683419"/>
                      <a:gd name="connsiteX4" fmla="*/ 0 w 4789016"/>
                      <a:gd name="connsiteY4" fmla="*/ 341710 h 683419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 w 4789017"/>
                      <a:gd name="connsiteY0" fmla="*/ 177880 h 519590"/>
                      <a:gd name="connsiteX1" fmla="*/ 2390699 w 4789017"/>
                      <a:gd name="connsiteY1" fmla="*/ 0 h 519590"/>
                      <a:gd name="connsiteX2" fmla="*/ 4789017 w 4789017"/>
                      <a:gd name="connsiteY2" fmla="*/ 177880 h 519590"/>
                      <a:gd name="connsiteX3" fmla="*/ 2394509 w 4789017"/>
                      <a:gd name="connsiteY3" fmla="*/ 519590 h 519590"/>
                      <a:gd name="connsiteX4" fmla="*/ 1 w 4789017"/>
                      <a:gd name="connsiteY4" fmla="*/ 177880 h 519590"/>
                      <a:gd name="connsiteX0" fmla="*/ 1 w 4789017"/>
                      <a:gd name="connsiteY0" fmla="*/ 177880 h 542450"/>
                      <a:gd name="connsiteX1" fmla="*/ 2390699 w 4789017"/>
                      <a:gd name="connsiteY1" fmla="*/ 0 h 542450"/>
                      <a:gd name="connsiteX2" fmla="*/ 4789017 w 4789017"/>
                      <a:gd name="connsiteY2" fmla="*/ 177880 h 542450"/>
                      <a:gd name="connsiteX3" fmla="*/ 2394509 w 4789017"/>
                      <a:gd name="connsiteY3" fmla="*/ 542450 h 542450"/>
                      <a:gd name="connsiteX4" fmla="*/ 1 w 4789017"/>
                      <a:gd name="connsiteY4" fmla="*/ 177880 h 542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89017" h="542450">
                        <a:moveTo>
                          <a:pt x="1" y="177880"/>
                        </a:moveTo>
                        <a:cubicBezTo>
                          <a:pt x="-634" y="87472"/>
                          <a:pt x="1068249" y="0"/>
                          <a:pt x="2390699" y="0"/>
                        </a:cubicBezTo>
                        <a:cubicBezTo>
                          <a:pt x="3713149" y="0"/>
                          <a:pt x="4788382" y="87472"/>
                          <a:pt x="4789017" y="177880"/>
                        </a:cubicBezTo>
                        <a:cubicBezTo>
                          <a:pt x="4789652" y="268288"/>
                          <a:pt x="3716959" y="542450"/>
                          <a:pt x="2394509" y="542450"/>
                        </a:cubicBezTo>
                        <a:cubicBezTo>
                          <a:pt x="1072059" y="542450"/>
                          <a:pt x="636" y="268288"/>
                          <a:pt x="1" y="17788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>
                          <a:lumMod val="50000"/>
                          <a:tint val="66000"/>
                          <a:satMod val="160000"/>
                        </a:schemeClr>
                      </a:gs>
                      <a:gs pos="50000">
                        <a:schemeClr val="bg1">
                          <a:lumMod val="50000"/>
                          <a:tint val="44500"/>
                          <a:satMod val="160000"/>
                        </a:schemeClr>
                      </a:gs>
                      <a:gs pos="100000">
                        <a:schemeClr val="bg1">
                          <a:lumMod val="50000"/>
                          <a:tint val="23500"/>
                          <a:satMod val="160000"/>
                        </a:schemeClr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5" name="円/楕円 1"/>
                  <p:cNvSpPr/>
                  <p:nvPr/>
                </p:nvSpPr>
                <p:spPr>
                  <a:xfrm>
                    <a:off x="4916997" y="2864125"/>
                    <a:ext cx="4068452" cy="148593"/>
                  </a:xfrm>
                  <a:custGeom>
                    <a:avLst/>
                    <a:gdLst>
                      <a:gd name="connsiteX0" fmla="*/ 0 w 4789016"/>
                      <a:gd name="connsiteY0" fmla="*/ 341710 h 683419"/>
                      <a:gd name="connsiteX1" fmla="*/ 2394508 w 4789016"/>
                      <a:gd name="connsiteY1" fmla="*/ 0 h 683419"/>
                      <a:gd name="connsiteX2" fmla="*/ 4789016 w 4789016"/>
                      <a:gd name="connsiteY2" fmla="*/ 341710 h 683419"/>
                      <a:gd name="connsiteX3" fmla="*/ 2394508 w 4789016"/>
                      <a:gd name="connsiteY3" fmla="*/ 683420 h 683419"/>
                      <a:gd name="connsiteX4" fmla="*/ 0 w 4789016"/>
                      <a:gd name="connsiteY4" fmla="*/ 341710 h 683419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 w 4789017"/>
                      <a:gd name="connsiteY0" fmla="*/ 177880 h 519590"/>
                      <a:gd name="connsiteX1" fmla="*/ 2390699 w 4789017"/>
                      <a:gd name="connsiteY1" fmla="*/ 0 h 519590"/>
                      <a:gd name="connsiteX2" fmla="*/ 4789017 w 4789017"/>
                      <a:gd name="connsiteY2" fmla="*/ 177880 h 519590"/>
                      <a:gd name="connsiteX3" fmla="*/ 2394509 w 4789017"/>
                      <a:gd name="connsiteY3" fmla="*/ 519590 h 519590"/>
                      <a:gd name="connsiteX4" fmla="*/ 1 w 4789017"/>
                      <a:gd name="connsiteY4" fmla="*/ 177880 h 519590"/>
                      <a:gd name="connsiteX0" fmla="*/ 1 w 4789017"/>
                      <a:gd name="connsiteY0" fmla="*/ 337751 h 679461"/>
                      <a:gd name="connsiteX1" fmla="*/ 2399669 w 4789017"/>
                      <a:gd name="connsiteY1" fmla="*/ 0 h 679461"/>
                      <a:gd name="connsiteX2" fmla="*/ 4789017 w 4789017"/>
                      <a:gd name="connsiteY2" fmla="*/ 337751 h 679461"/>
                      <a:gd name="connsiteX3" fmla="*/ 2394509 w 4789017"/>
                      <a:gd name="connsiteY3" fmla="*/ 679461 h 679461"/>
                      <a:gd name="connsiteX4" fmla="*/ 1 w 4789017"/>
                      <a:gd name="connsiteY4" fmla="*/ 337751 h 679461"/>
                      <a:gd name="connsiteX0" fmla="*/ 1 w 4789017"/>
                      <a:gd name="connsiteY0" fmla="*/ 337751 h 519590"/>
                      <a:gd name="connsiteX1" fmla="*/ 2399669 w 4789017"/>
                      <a:gd name="connsiteY1" fmla="*/ 0 h 519590"/>
                      <a:gd name="connsiteX2" fmla="*/ 4789017 w 4789017"/>
                      <a:gd name="connsiteY2" fmla="*/ 337751 h 519590"/>
                      <a:gd name="connsiteX3" fmla="*/ 2394510 w 4789017"/>
                      <a:gd name="connsiteY3" fmla="*/ 519590 h 519590"/>
                      <a:gd name="connsiteX4" fmla="*/ 1 w 4789017"/>
                      <a:gd name="connsiteY4" fmla="*/ 337751 h 5195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89017" h="519590">
                        <a:moveTo>
                          <a:pt x="1" y="337751"/>
                        </a:moveTo>
                        <a:cubicBezTo>
                          <a:pt x="861" y="251153"/>
                          <a:pt x="1077219" y="0"/>
                          <a:pt x="2399669" y="0"/>
                        </a:cubicBezTo>
                        <a:cubicBezTo>
                          <a:pt x="3722119" y="0"/>
                          <a:pt x="4789877" y="251153"/>
                          <a:pt x="4789017" y="337751"/>
                        </a:cubicBezTo>
                        <a:cubicBezTo>
                          <a:pt x="4788157" y="424349"/>
                          <a:pt x="3716960" y="519590"/>
                          <a:pt x="2394510" y="519590"/>
                        </a:cubicBezTo>
                        <a:cubicBezTo>
                          <a:pt x="1072060" y="519590"/>
                          <a:pt x="-859" y="424349"/>
                          <a:pt x="1" y="33775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6" name="円/楕円 365"/>
                  <p:cNvSpPr/>
                  <p:nvPr/>
                </p:nvSpPr>
                <p:spPr>
                  <a:xfrm>
                    <a:off x="4808984" y="2842415"/>
                    <a:ext cx="216024" cy="216024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7" name="円/楕円 366"/>
                  <p:cNvSpPr/>
                  <p:nvPr/>
                </p:nvSpPr>
                <p:spPr>
                  <a:xfrm>
                    <a:off x="4849180" y="2882611"/>
                    <a:ext cx="135632" cy="135632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8" name="二等辺三角形 4"/>
                  <p:cNvSpPr/>
                  <p:nvPr/>
                </p:nvSpPr>
                <p:spPr>
                  <a:xfrm rot="16200000">
                    <a:off x="5388535" y="2854977"/>
                    <a:ext cx="236107" cy="458356"/>
                  </a:xfrm>
                  <a:custGeom>
                    <a:avLst/>
                    <a:gdLst>
                      <a:gd name="connsiteX0" fmla="*/ 0 w 360040"/>
                      <a:gd name="connsiteY0" fmla="*/ 503238 h 503238"/>
                      <a:gd name="connsiteX1" fmla="*/ 180020 w 360040"/>
                      <a:gd name="connsiteY1" fmla="*/ 0 h 503238"/>
                      <a:gd name="connsiteX2" fmla="*/ 360040 w 360040"/>
                      <a:gd name="connsiteY2" fmla="*/ 503238 h 503238"/>
                      <a:gd name="connsiteX3" fmla="*/ 0 w 360040"/>
                      <a:gd name="connsiteY3" fmla="*/ 503238 h 503238"/>
                      <a:gd name="connsiteX0" fmla="*/ 0 w 360040"/>
                      <a:gd name="connsiteY0" fmla="*/ 503238 h 528638"/>
                      <a:gd name="connsiteX1" fmla="*/ 180020 w 360040"/>
                      <a:gd name="connsiteY1" fmla="*/ 0 h 528638"/>
                      <a:gd name="connsiteX2" fmla="*/ 360040 w 360040"/>
                      <a:gd name="connsiteY2" fmla="*/ 503238 h 528638"/>
                      <a:gd name="connsiteX3" fmla="*/ 0 w 360040"/>
                      <a:gd name="connsiteY3" fmla="*/ 503238 h 528638"/>
                      <a:gd name="connsiteX0" fmla="*/ 5143 w 365183"/>
                      <a:gd name="connsiteY0" fmla="*/ 503238 h 528638"/>
                      <a:gd name="connsiteX1" fmla="*/ 185163 w 365183"/>
                      <a:gd name="connsiteY1" fmla="*/ 0 h 528638"/>
                      <a:gd name="connsiteX2" fmla="*/ 365183 w 365183"/>
                      <a:gd name="connsiteY2" fmla="*/ 503238 h 528638"/>
                      <a:gd name="connsiteX3" fmla="*/ 5143 w 365183"/>
                      <a:gd name="connsiteY3" fmla="*/ 503238 h 528638"/>
                      <a:gd name="connsiteX0" fmla="*/ 5143 w 365183"/>
                      <a:gd name="connsiteY0" fmla="*/ 503238 h 503238"/>
                      <a:gd name="connsiteX1" fmla="*/ 185163 w 365183"/>
                      <a:gd name="connsiteY1" fmla="*/ 0 h 503238"/>
                      <a:gd name="connsiteX2" fmla="*/ 365183 w 365183"/>
                      <a:gd name="connsiteY2" fmla="*/ 503238 h 503238"/>
                      <a:gd name="connsiteX3" fmla="*/ 5143 w 365183"/>
                      <a:gd name="connsiteY3" fmla="*/ 503238 h 503238"/>
                      <a:gd name="connsiteX0" fmla="*/ 5143 w 375522"/>
                      <a:gd name="connsiteY0" fmla="*/ 503238 h 503238"/>
                      <a:gd name="connsiteX1" fmla="*/ 185163 w 375522"/>
                      <a:gd name="connsiteY1" fmla="*/ 0 h 503238"/>
                      <a:gd name="connsiteX2" fmla="*/ 365183 w 375522"/>
                      <a:gd name="connsiteY2" fmla="*/ 503238 h 503238"/>
                      <a:gd name="connsiteX3" fmla="*/ 5143 w 375522"/>
                      <a:gd name="connsiteY3" fmla="*/ 503238 h 503238"/>
                      <a:gd name="connsiteX0" fmla="*/ 5143 w 376660"/>
                      <a:gd name="connsiteY0" fmla="*/ 503238 h 503238"/>
                      <a:gd name="connsiteX1" fmla="*/ 185163 w 376660"/>
                      <a:gd name="connsiteY1" fmla="*/ 0 h 503238"/>
                      <a:gd name="connsiteX2" fmla="*/ 365183 w 376660"/>
                      <a:gd name="connsiteY2" fmla="*/ 503238 h 503238"/>
                      <a:gd name="connsiteX3" fmla="*/ 5143 w 376660"/>
                      <a:gd name="connsiteY3" fmla="*/ 503238 h 503238"/>
                      <a:gd name="connsiteX0" fmla="*/ 5839 w 377356"/>
                      <a:gd name="connsiteY0" fmla="*/ 503238 h 503238"/>
                      <a:gd name="connsiteX1" fmla="*/ 185859 w 377356"/>
                      <a:gd name="connsiteY1" fmla="*/ 0 h 503238"/>
                      <a:gd name="connsiteX2" fmla="*/ 365879 w 377356"/>
                      <a:gd name="connsiteY2" fmla="*/ 503238 h 503238"/>
                      <a:gd name="connsiteX3" fmla="*/ 5839 w 377356"/>
                      <a:gd name="connsiteY3" fmla="*/ 503238 h 503238"/>
                      <a:gd name="connsiteX0" fmla="*/ 10274 w 381791"/>
                      <a:gd name="connsiteY0" fmla="*/ 503238 h 503238"/>
                      <a:gd name="connsiteX1" fmla="*/ 190294 w 381791"/>
                      <a:gd name="connsiteY1" fmla="*/ 0 h 503238"/>
                      <a:gd name="connsiteX2" fmla="*/ 370314 w 381791"/>
                      <a:gd name="connsiteY2" fmla="*/ 503238 h 503238"/>
                      <a:gd name="connsiteX3" fmla="*/ 10274 w 381791"/>
                      <a:gd name="connsiteY3" fmla="*/ 503238 h 503238"/>
                      <a:gd name="connsiteX0" fmla="*/ 5149 w 564427"/>
                      <a:gd name="connsiteY0" fmla="*/ 893780 h 899473"/>
                      <a:gd name="connsiteX1" fmla="*/ 372930 w 564427"/>
                      <a:gd name="connsiteY1" fmla="*/ 0 h 899473"/>
                      <a:gd name="connsiteX2" fmla="*/ 552950 w 564427"/>
                      <a:gd name="connsiteY2" fmla="*/ 503238 h 899473"/>
                      <a:gd name="connsiteX3" fmla="*/ 5149 w 564427"/>
                      <a:gd name="connsiteY3" fmla="*/ 893780 h 899473"/>
                      <a:gd name="connsiteX0" fmla="*/ 5149 w 465425"/>
                      <a:gd name="connsiteY0" fmla="*/ 893780 h 903530"/>
                      <a:gd name="connsiteX1" fmla="*/ 372930 w 465425"/>
                      <a:gd name="connsiteY1" fmla="*/ 0 h 903530"/>
                      <a:gd name="connsiteX2" fmla="*/ 440294 w 465425"/>
                      <a:gd name="connsiteY2" fmla="*/ 683488 h 903530"/>
                      <a:gd name="connsiteX3" fmla="*/ 5149 w 465425"/>
                      <a:gd name="connsiteY3" fmla="*/ 893780 h 9035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5425" h="903530">
                        <a:moveTo>
                          <a:pt x="5149" y="893780"/>
                        </a:moveTo>
                        <a:cubicBezTo>
                          <a:pt x="-45334" y="821284"/>
                          <a:pt x="290063" y="114406"/>
                          <a:pt x="372930" y="0"/>
                        </a:cubicBezTo>
                        <a:cubicBezTo>
                          <a:pt x="455797" y="106786"/>
                          <a:pt x="494587" y="630042"/>
                          <a:pt x="440294" y="683488"/>
                        </a:cubicBezTo>
                        <a:cubicBezTo>
                          <a:pt x="381241" y="740638"/>
                          <a:pt x="48962" y="950930"/>
                          <a:pt x="5149" y="893780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9" name="月 368"/>
                  <p:cNvSpPr/>
                  <p:nvPr/>
                </p:nvSpPr>
                <p:spPr>
                  <a:xfrm rot="10800000">
                    <a:off x="5223594" y="2864124"/>
                    <a:ext cx="107635" cy="268903"/>
                  </a:xfrm>
                  <a:prstGeom prst="moon">
                    <a:avLst>
                      <a:gd name="adj" fmla="val 71239"/>
                    </a:avLst>
                  </a:prstGeom>
                  <a:solidFill>
                    <a:srgbClr val="FF7C8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0" name="円/楕円 369"/>
                  <p:cNvSpPr/>
                  <p:nvPr/>
                </p:nvSpPr>
                <p:spPr>
                  <a:xfrm>
                    <a:off x="4913124" y="2896340"/>
                    <a:ext cx="67816" cy="6781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6" name="グループ化 335"/>
                <p:cNvGrpSpPr/>
                <p:nvPr/>
              </p:nvGrpSpPr>
              <p:grpSpPr>
                <a:xfrm rot="1800000">
                  <a:off x="555964" y="1364425"/>
                  <a:ext cx="1832695" cy="376300"/>
                  <a:chOff x="4412298" y="2428237"/>
                  <a:chExt cx="5265241" cy="1081091"/>
                </a:xfrm>
              </p:grpSpPr>
              <p:sp>
                <p:nvSpPr>
                  <p:cNvPr id="349" name="フリーフォーム 348"/>
                  <p:cNvSpPr/>
                  <p:nvPr/>
                </p:nvSpPr>
                <p:spPr>
                  <a:xfrm>
                    <a:off x="7461504" y="3054096"/>
                    <a:ext cx="1511808" cy="341376"/>
                  </a:xfrm>
                  <a:custGeom>
                    <a:avLst/>
                    <a:gdLst>
                      <a:gd name="connsiteX0" fmla="*/ 0 w 1511808"/>
                      <a:gd name="connsiteY0" fmla="*/ 188976 h 341376"/>
                      <a:gd name="connsiteX1" fmla="*/ 737616 w 1511808"/>
                      <a:gd name="connsiteY1" fmla="*/ 341376 h 341376"/>
                      <a:gd name="connsiteX2" fmla="*/ 1511808 w 1511808"/>
                      <a:gd name="connsiteY2" fmla="*/ 0 h 341376"/>
                      <a:gd name="connsiteX3" fmla="*/ 0 w 1511808"/>
                      <a:gd name="connsiteY3" fmla="*/ 188976 h 341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11808" h="341376">
                        <a:moveTo>
                          <a:pt x="0" y="188976"/>
                        </a:moveTo>
                        <a:lnTo>
                          <a:pt x="737616" y="341376"/>
                        </a:lnTo>
                        <a:lnTo>
                          <a:pt x="1511808" y="0"/>
                        </a:lnTo>
                        <a:lnTo>
                          <a:pt x="0" y="188976"/>
                        </a:lnTo>
                        <a:close/>
                      </a:path>
                    </a:pathLst>
                  </a:custGeom>
                  <a:pattFill prst="narVert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0" name="円/楕円 6"/>
                  <p:cNvSpPr/>
                  <p:nvPr/>
                </p:nvSpPr>
                <p:spPr>
                  <a:xfrm>
                    <a:off x="8985449" y="2428237"/>
                    <a:ext cx="692090" cy="1081091"/>
                  </a:xfrm>
                  <a:custGeom>
                    <a:avLst/>
                    <a:gdLst>
                      <a:gd name="connsiteX0" fmla="*/ 0 w 288032"/>
                      <a:gd name="connsiteY0" fmla="*/ 540544 h 1081088"/>
                      <a:gd name="connsiteX1" fmla="*/ 144016 w 288032"/>
                      <a:gd name="connsiteY1" fmla="*/ 0 h 1081088"/>
                      <a:gd name="connsiteX2" fmla="*/ 288032 w 288032"/>
                      <a:gd name="connsiteY2" fmla="*/ 540544 h 1081088"/>
                      <a:gd name="connsiteX3" fmla="*/ 144016 w 288032"/>
                      <a:gd name="connsiteY3" fmla="*/ 1081088 h 1081088"/>
                      <a:gd name="connsiteX4" fmla="*/ 0 w 288032"/>
                      <a:gd name="connsiteY4" fmla="*/ 540544 h 1081088"/>
                      <a:gd name="connsiteX0" fmla="*/ 0 w 831592"/>
                      <a:gd name="connsiteY0" fmla="*/ 555803 h 1081127"/>
                      <a:gd name="connsiteX1" fmla="*/ 687576 w 831592"/>
                      <a:gd name="connsiteY1" fmla="*/ 19 h 1081127"/>
                      <a:gd name="connsiteX2" fmla="*/ 831592 w 831592"/>
                      <a:gd name="connsiteY2" fmla="*/ 540563 h 1081127"/>
                      <a:gd name="connsiteX3" fmla="*/ 687576 w 831592"/>
                      <a:gd name="connsiteY3" fmla="*/ 1081107 h 1081127"/>
                      <a:gd name="connsiteX4" fmla="*/ 0 w 831592"/>
                      <a:gd name="connsiteY4" fmla="*/ 555803 h 1081127"/>
                      <a:gd name="connsiteX0" fmla="*/ 0 w 692012"/>
                      <a:gd name="connsiteY0" fmla="*/ 555787 h 1081093"/>
                      <a:gd name="connsiteX1" fmla="*/ 687576 w 692012"/>
                      <a:gd name="connsiteY1" fmla="*/ 3 h 1081093"/>
                      <a:gd name="connsiteX2" fmla="*/ 313432 w 692012"/>
                      <a:gd name="connsiteY2" fmla="*/ 560867 h 1081093"/>
                      <a:gd name="connsiteX3" fmla="*/ 687576 w 692012"/>
                      <a:gd name="connsiteY3" fmla="*/ 1081091 h 1081093"/>
                      <a:gd name="connsiteX4" fmla="*/ 0 w 692012"/>
                      <a:gd name="connsiteY4" fmla="*/ 555787 h 1081093"/>
                      <a:gd name="connsiteX0" fmla="*/ 0 w 692060"/>
                      <a:gd name="connsiteY0" fmla="*/ 555787 h 1081092"/>
                      <a:gd name="connsiteX1" fmla="*/ 687576 w 692060"/>
                      <a:gd name="connsiteY1" fmla="*/ 3 h 1081092"/>
                      <a:gd name="connsiteX2" fmla="*/ 313432 w 692060"/>
                      <a:gd name="connsiteY2" fmla="*/ 560867 h 1081092"/>
                      <a:gd name="connsiteX3" fmla="*/ 687576 w 692060"/>
                      <a:gd name="connsiteY3" fmla="*/ 1081091 h 1081092"/>
                      <a:gd name="connsiteX4" fmla="*/ 0 w 692060"/>
                      <a:gd name="connsiteY4" fmla="*/ 555787 h 1081092"/>
                      <a:gd name="connsiteX0" fmla="*/ 30 w 692090"/>
                      <a:gd name="connsiteY0" fmla="*/ 555786 h 1081091"/>
                      <a:gd name="connsiteX1" fmla="*/ 687606 w 692090"/>
                      <a:gd name="connsiteY1" fmla="*/ 2 h 1081091"/>
                      <a:gd name="connsiteX2" fmla="*/ 313462 w 692090"/>
                      <a:gd name="connsiteY2" fmla="*/ 560866 h 1081091"/>
                      <a:gd name="connsiteX3" fmla="*/ 687606 w 692090"/>
                      <a:gd name="connsiteY3" fmla="*/ 1081090 h 1081091"/>
                      <a:gd name="connsiteX4" fmla="*/ 30 w 692090"/>
                      <a:gd name="connsiteY4" fmla="*/ 555786 h 10810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92090" h="1081091">
                        <a:moveTo>
                          <a:pt x="30" y="555786"/>
                        </a:moveTo>
                        <a:cubicBezTo>
                          <a:pt x="-5050" y="379172"/>
                          <a:pt x="635367" y="-845"/>
                          <a:pt x="687606" y="2"/>
                        </a:cubicBezTo>
                        <a:cubicBezTo>
                          <a:pt x="739845" y="849"/>
                          <a:pt x="318542" y="470612"/>
                          <a:pt x="313462" y="560866"/>
                        </a:cubicBezTo>
                        <a:cubicBezTo>
                          <a:pt x="308382" y="651120"/>
                          <a:pt x="739845" y="1081937"/>
                          <a:pt x="687606" y="1081090"/>
                        </a:cubicBezTo>
                        <a:cubicBezTo>
                          <a:pt x="635367" y="1080243"/>
                          <a:pt x="5110" y="732400"/>
                          <a:pt x="30" y="555786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フリーフォーム 350"/>
                  <p:cNvSpPr/>
                  <p:nvPr/>
                </p:nvSpPr>
                <p:spPr>
                  <a:xfrm>
                    <a:off x="7399020" y="2579370"/>
                    <a:ext cx="1680210" cy="339090"/>
                  </a:xfrm>
                  <a:custGeom>
                    <a:avLst/>
                    <a:gdLst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74420 w 1680210"/>
                      <a:gd name="connsiteY5" fmla="*/ 99060 h 323850"/>
                      <a:gd name="connsiteX6" fmla="*/ 1173480 w 1680210"/>
                      <a:gd name="connsiteY6" fmla="*/ 201930 h 323850"/>
                      <a:gd name="connsiteX7" fmla="*/ 1325880 w 1680210"/>
                      <a:gd name="connsiteY7" fmla="*/ 144780 h 323850"/>
                      <a:gd name="connsiteX8" fmla="*/ 1436370 w 1680210"/>
                      <a:gd name="connsiteY8" fmla="*/ 243840 h 323850"/>
                      <a:gd name="connsiteX9" fmla="*/ 1554480 w 1680210"/>
                      <a:gd name="connsiteY9" fmla="*/ 18669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89660 w 1680210"/>
                      <a:gd name="connsiteY5" fmla="*/ 110490 h 323850"/>
                      <a:gd name="connsiteX6" fmla="*/ 1173480 w 1680210"/>
                      <a:gd name="connsiteY6" fmla="*/ 201930 h 323850"/>
                      <a:gd name="connsiteX7" fmla="*/ 1325880 w 1680210"/>
                      <a:gd name="connsiteY7" fmla="*/ 144780 h 323850"/>
                      <a:gd name="connsiteX8" fmla="*/ 1436370 w 1680210"/>
                      <a:gd name="connsiteY8" fmla="*/ 243840 h 323850"/>
                      <a:gd name="connsiteX9" fmla="*/ 1554480 w 1680210"/>
                      <a:gd name="connsiteY9" fmla="*/ 18669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89660 w 1680210"/>
                      <a:gd name="connsiteY5" fmla="*/ 110490 h 323850"/>
                      <a:gd name="connsiteX6" fmla="*/ 1173480 w 1680210"/>
                      <a:gd name="connsiteY6" fmla="*/ 201930 h 323850"/>
                      <a:gd name="connsiteX7" fmla="*/ 1337310 w 1680210"/>
                      <a:gd name="connsiteY7" fmla="*/ 152400 h 323850"/>
                      <a:gd name="connsiteX8" fmla="*/ 1436370 w 1680210"/>
                      <a:gd name="connsiteY8" fmla="*/ 243840 h 323850"/>
                      <a:gd name="connsiteX9" fmla="*/ 1554480 w 1680210"/>
                      <a:gd name="connsiteY9" fmla="*/ 18669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89660 w 1680210"/>
                      <a:gd name="connsiteY5" fmla="*/ 110490 h 323850"/>
                      <a:gd name="connsiteX6" fmla="*/ 1173480 w 1680210"/>
                      <a:gd name="connsiteY6" fmla="*/ 201930 h 323850"/>
                      <a:gd name="connsiteX7" fmla="*/ 1337310 w 1680210"/>
                      <a:gd name="connsiteY7" fmla="*/ 152400 h 323850"/>
                      <a:gd name="connsiteX8" fmla="*/ 1436370 w 1680210"/>
                      <a:gd name="connsiteY8" fmla="*/ 243840 h 323850"/>
                      <a:gd name="connsiteX9" fmla="*/ 1562100 w 1680210"/>
                      <a:gd name="connsiteY9" fmla="*/ 21336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106680 h 339090"/>
                      <a:gd name="connsiteX1" fmla="*/ 426720 w 1680210"/>
                      <a:gd name="connsiteY1" fmla="*/ 0 h 339090"/>
                      <a:gd name="connsiteX2" fmla="*/ 685800 w 1680210"/>
                      <a:gd name="connsiteY2" fmla="*/ 163830 h 339090"/>
                      <a:gd name="connsiteX3" fmla="*/ 842010 w 1680210"/>
                      <a:gd name="connsiteY3" fmla="*/ 83820 h 339090"/>
                      <a:gd name="connsiteX4" fmla="*/ 956310 w 1680210"/>
                      <a:gd name="connsiteY4" fmla="*/ 186690 h 339090"/>
                      <a:gd name="connsiteX5" fmla="*/ 1089660 w 1680210"/>
                      <a:gd name="connsiteY5" fmla="*/ 125730 h 339090"/>
                      <a:gd name="connsiteX6" fmla="*/ 1173480 w 1680210"/>
                      <a:gd name="connsiteY6" fmla="*/ 217170 h 339090"/>
                      <a:gd name="connsiteX7" fmla="*/ 1337310 w 1680210"/>
                      <a:gd name="connsiteY7" fmla="*/ 167640 h 339090"/>
                      <a:gd name="connsiteX8" fmla="*/ 1436370 w 1680210"/>
                      <a:gd name="connsiteY8" fmla="*/ 259080 h 339090"/>
                      <a:gd name="connsiteX9" fmla="*/ 1562100 w 1680210"/>
                      <a:gd name="connsiteY9" fmla="*/ 228600 h 339090"/>
                      <a:gd name="connsiteX10" fmla="*/ 1680210 w 1680210"/>
                      <a:gd name="connsiteY10" fmla="*/ 339090 h 339090"/>
                      <a:gd name="connsiteX11" fmla="*/ 0 w 1680210"/>
                      <a:gd name="connsiteY11" fmla="*/ 106680 h 339090"/>
                      <a:gd name="connsiteX0" fmla="*/ 0 w 1680210"/>
                      <a:gd name="connsiteY0" fmla="*/ 106680 h 339090"/>
                      <a:gd name="connsiteX1" fmla="*/ 426720 w 1680210"/>
                      <a:gd name="connsiteY1" fmla="*/ 0 h 339090"/>
                      <a:gd name="connsiteX2" fmla="*/ 685800 w 1680210"/>
                      <a:gd name="connsiteY2" fmla="*/ 140970 h 339090"/>
                      <a:gd name="connsiteX3" fmla="*/ 842010 w 1680210"/>
                      <a:gd name="connsiteY3" fmla="*/ 83820 h 339090"/>
                      <a:gd name="connsiteX4" fmla="*/ 956310 w 1680210"/>
                      <a:gd name="connsiteY4" fmla="*/ 186690 h 339090"/>
                      <a:gd name="connsiteX5" fmla="*/ 1089660 w 1680210"/>
                      <a:gd name="connsiteY5" fmla="*/ 125730 h 339090"/>
                      <a:gd name="connsiteX6" fmla="*/ 1173480 w 1680210"/>
                      <a:gd name="connsiteY6" fmla="*/ 217170 h 339090"/>
                      <a:gd name="connsiteX7" fmla="*/ 1337310 w 1680210"/>
                      <a:gd name="connsiteY7" fmla="*/ 167640 h 339090"/>
                      <a:gd name="connsiteX8" fmla="*/ 1436370 w 1680210"/>
                      <a:gd name="connsiteY8" fmla="*/ 259080 h 339090"/>
                      <a:gd name="connsiteX9" fmla="*/ 1562100 w 1680210"/>
                      <a:gd name="connsiteY9" fmla="*/ 228600 h 339090"/>
                      <a:gd name="connsiteX10" fmla="*/ 1680210 w 1680210"/>
                      <a:gd name="connsiteY10" fmla="*/ 339090 h 339090"/>
                      <a:gd name="connsiteX11" fmla="*/ 0 w 1680210"/>
                      <a:gd name="connsiteY11" fmla="*/ 106680 h 339090"/>
                      <a:gd name="connsiteX0" fmla="*/ 0 w 1680210"/>
                      <a:gd name="connsiteY0" fmla="*/ 106680 h 339090"/>
                      <a:gd name="connsiteX1" fmla="*/ 426720 w 1680210"/>
                      <a:gd name="connsiteY1" fmla="*/ 0 h 339090"/>
                      <a:gd name="connsiteX2" fmla="*/ 685800 w 1680210"/>
                      <a:gd name="connsiteY2" fmla="*/ 140970 h 339090"/>
                      <a:gd name="connsiteX3" fmla="*/ 842010 w 1680210"/>
                      <a:gd name="connsiteY3" fmla="*/ 72390 h 339090"/>
                      <a:gd name="connsiteX4" fmla="*/ 956310 w 1680210"/>
                      <a:gd name="connsiteY4" fmla="*/ 186690 h 339090"/>
                      <a:gd name="connsiteX5" fmla="*/ 1089660 w 1680210"/>
                      <a:gd name="connsiteY5" fmla="*/ 125730 h 339090"/>
                      <a:gd name="connsiteX6" fmla="*/ 1173480 w 1680210"/>
                      <a:gd name="connsiteY6" fmla="*/ 217170 h 339090"/>
                      <a:gd name="connsiteX7" fmla="*/ 1337310 w 1680210"/>
                      <a:gd name="connsiteY7" fmla="*/ 167640 h 339090"/>
                      <a:gd name="connsiteX8" fmla="*/ 1436370 w 1680210"/>
                      <a:gd name="connsiteY8" fmla="*/ 259080 h 339090"/>
                      <a:gd name="connsiteX9" fmla="*/ 1562100 w 1680210"/>
                      <a:gd name="connsiteY9" fmla="*/ 228600 h 339090"/>
                      <a:gd name="connsiteX10" fmla="*/ 1680210 w 1680210"/>
                      <a:gd name="connsiteY10" fmla="*/ 339090 h 339090"/>
                      <a:gd name="connsiteX11" fmla="*/ 0 w 1680210"/>
                      <a:gd name="connsiteY11" fmla="*/ 106680 h 339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680210" h="339090">
                        <a:moveTo>
                          <a:pt x="0" y="106680"/>
                        </a:moveTo>
                        <a:lnTo>
                          <a:pt x="426720" y="0"/>
                        </a:lnTo>
                        <a:lnTo>
                          <a:pt x="685800" y="140970"/>
                        </a:lnTo>
                        <a:lnTo>
                          <a:pt x="842010" y="72390"/>
                        </a:lnTo>
                        <a:lnTo>
                          <a:pt x="956310" y="186690"/>
                        </a:lnTo>
                        <a:lnTo>
                          <a:pt x="1089660" y="125730"/>
                        </a:lnTo>
                        <a:lnTo>
                          <a:pt x="1173480" y="217170"/>
                        </a:lnTo>
                        <a:lnTo>
                          <a:pt x="1337310" y="167640"/>
                        </a:lnTo>
                        <a:lnTo>
                          <a:pt x="1436370" y="259080"/>
                        </a:lnTo>
                        <a:lnTo>
                          <a:pt x="1562100" y="228600"/>
                        </a:lnTo>
                        <a:lnTo>
                          <a:pt x="1680210" y="339090"/>
                        </a:lnTo>
                        <a:lnTo>
                          <a:pt x="0" y="106680"/>
                        </a:lnTo>
                        <a:close/>
                      </a:path>
                    </a:pathLst>
                  </a:custGeom>
                  <a:pattFill prst="narVert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2" name="円/楕円 1"/>
                  <p:cNvSpPr/>
                  <p:nvPr/>
                </p:nvSpPr>
                <p:spPr>
                  <a:xfrm>
                    <a:off x="4412298" y="2634814"/>
                    <a:ext cx="4789174" cy="683420"/>
                  </a:xfrm>
                  <a:custGeom>
                    <a:avLst/>
                    <a:gdLst>
                      <a:gd name="connsiteX0" fmla="*/ 0 w 4789016"/>
                      <a:gd name="connsiteY0" fmla="*/ 341710 h 683419"/>
                      <a:gd name="connsiteX1" fmla="*/ 2394508 w 4789016"/>
                      <a:gd name="connsiteY1" fmla="*/ 0 h 683419"/>
                      <a:gd name="connsiteX2" fmla="*/ 4789016 w 4789016"/>
                      <a:gd name="connsiteY2" fmla="*/ 341710 h 683419"/>
                      <a:gd name="connsiteX3" fmla="*/ 2394508 w 4789016"/>
                      <a:gd name="connsiteY3" fmla="*/ 683420 h 683419"/>
                      <a:gd name="connsiteX4" fmla="*/ 0 w 4789016"/>
                      <a:gd name="connsiteY4" fmla="*/ 341710 h 683419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89174" h="683420">
                        <a:moveTo>
                          <a:pt x="158" y="341710"/>
                        </a:moveTo>
                        <a:cubicBezTo>
                          <a:pt x="-15082" y="259669"/>
                          <a:pt x="1072216" y="0"/>
                          <a:pt x="2394666" y="0"/>
                        </a:cubicBezTo>
                        <a:cubicBezTo>
                          <a:pt x="3717116" y="0"/>
                          <a:pt x="4789174" y="229189"/>
                          <a:pt x="4789174" y="341710"/>
                        </a:cubicBezTo>
                        <a:cubicBezTo>
                          <a:pt x="4789174" y="454231"/>
                          <a:pt x="3717116" y="683420"/>
                          <a:pt x="2394666" y="683420"/>
                        </a:cubicBezTo>
                        <a:cubicBezTo>
                          <a:pt x="1072216" y="683420"/>
                          <a:pt x="15398" y="423751"/>
                          <a:pt x="158" y="34171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3" name="円/楕円 1"/>
                  <p:cNvSpPr/>
                  <p:nvPr/>
                </p:nvSpPr>
                <p:spPr>
                  <a:xfrm>
                    <a:off x="4412455" y="2798644"/>
                    <a:ext cx="4789017" cy="542450"/>
                  </a:xfrm>
                  <a:custGeom>
                    <a:avLst/>
                    <a:gdLst>
                      <a:gd name="connsiteX0" fmla="*/ 0 w 4789016"/>
                      <a:gd name="connsiteY0" fmla="*/ 341710 h 683419"/>
                      <a:gd name="connsiteX1" fmla="*/ 2394508 w 4789016"/>
                      <a:gd name="connsiteY1" fmla="*/ 0 h 683419"/>
                      <a:gd name="connsiteX2" fmla="*/ 4789016 w 4789016"/>
                      <a:gd name="connsiteY2" fmla="*/ 341710 h 683419"/>
                      <a:gd name="connsiteX3" fmla="*/ 2394508 w 4789016"/>
                      <a:gd name="connsiteY3" fmla="*/ 683420 h 683419"/>
                      <a:gd name="connsiteX4" fmla="*/ 0 w 4789016"/>
                      <a:gd name="connsiteY4" fmla="*/ 341710 h 683419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 w 4789017"/>
                      <a:gd name="connsiteY0" fmla="*/ 177880 h 519590"/>
                      <a:gd name="connsiteX1" fmla="*/ 2390699 w 4789017"/>
                      <a:gd name="connsiteY1" fmla="*/ 0 h 519590"/>
                      <a:gd name="connsiteX2" fmla="*/ 4789017 w 4789017"/>
                      <a:gd name="connsiteY2" fmla="*/ 177880 h 519590"/>
                      <a:gd name="connsiteX3" fmla="*/ 2394509 w 4789017"/>
                      <a:gd name="connsiteY3" fmla="*/ 519590 h 519590"/>
                      <a:gd name="connsiteX4" fmla="*/ 1 w 4789017"/>
                      <a:gd name="connsiteY4" fmla="*/ 177880 h 519590"/>
                      <a:gd name="connsiteX0" fmla="*/ 1 w 4789017"/>
                      <a:gd name="connsiteY0" fmla="*/ 177880 h 542450"/>
                      <a:gd name="connsiteX1" fmla="*/ 2390699 w 4789017"/>
                      <a:gd name="connsiteY1" fmla="*/ 0 h 542450"/>
                      <a:gd name="connsiteX2" fmla="*/ 4789017 w 4789017"/>
                      <a:gd name="connsiteY2" fmla="*/ 177880 h 542450"/>
                      <a:gd name="connsiteX3" fmla="*/ 2394509 w 4789017"/>
                      <a:gd name="connsiteY3" fmla="*/ 542450 h 542450"/>
                      <a:gd name="connsiteX4" fmla="*/ 1 w 4789017"/>
                      <a:gd name="connsiteY4" fmla="*/ 177880 h 542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89017" h="542450">
                        <a:moveTo>
                          <a:pt x="1" y="177880"/>
                        </a:moveTo>
                        <a:cubicBezTo>
                          <a:pt x="-634" y="87472"/>
                          <a:pt x="1068249" y="0"/>
                          <a:pt x="2390699" y="0"/>
                        </a:cubicBezTo>
                        <a:cubicBezTo>
                          <a:pt x="3713149" y="0"/>
                          <a:pt x="4788382" y="87472"/>
                          <a:pt x="4789017" y="177880"/>
                        </a:cubicBezTo>
                        <a:cubicBezTo>
                          <a:pt x="4789652" y="268288"/>
                          <a:pt x="3716959" y="542450"/>
                          <a:pt x="2394509" y="542450"/>
                        </a:cubicBezTo>
                        <a:cubicBezTo>
                          <a:pt x="1072059" y="542450"/>
                          <a:pt x="636" y="268288"/>
                          <a:pt x="1" y="17788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>
                          <a:lumMod val="50000"/>
                          <a:tint val="66000"/>
                          <a:satMod val="160000"/>
                        </a:schemeClr>
                      </a:gs>
                      <a:gs pos="50000">
                        <a:schemeClr val="bg1">
                          <a:lumMod val="50000"/>
                          <a:tint val="44500"/>
                          <a:satMod val="160000"/>
                        </a:schemeClr>
                      </a:gs>
                      <a:gs pos="100000">
                        <a:schemeClr val="bg1">
                          <a:lumMod val="50000"/>
                          <a:tint val="23500"/>
                          <a:satMod val="160000"/>
                        </a:schemeClr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円/楕円 1"/>
                  <p:cNvSpPr/>
                  <p:nvPr/>
                </p:nvSpPr>
                <p:spPr>
                  <a:xfrm>
                    <a:off x="4916997" y="2864125"/>
                    <a:ext cx="4068452" cy="148593"/>
                  </a:xfrm>
                  <a:custGeom>
                    <a:avLst/>
                    <a:gdLst>
                      <a:gd name="connsiteX0" fmla="*/ 0 w 4789016"/>
                      <a:gd name="connsiteY0" fmla="*/ 341710 h 683419"/>
                      <a:gd name="connsiteX1" fmla="*/ 2394508 w 4789016"/>
                      <a:gd name="connsiteY1" fmla="*/ 0 h 683419"/>
                      <a:gd name="connsiteX2" fmla="*/ 4789016 w 4789016"/>
                      <a:gd name="connsiteY2" fmla="*/ 341710 h 683419"/>
                      <a:gd name="connsiteX3" fmla="*/ 2394508 w 4789016"/>
                      <a:gd name="connsiteY3" fmla="*/ 683420 h 683419"/>
                      <a:gd name="connsiteX4" fmla="*/ 0 w 4789016"/>
                      <a:gd name="connsiteY4" fmla="*/ 341710 h 683419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 w 4789017"/>
                      <a:gd name="connsiteY0" fmla="*/ 177880 h 519590"/>
                      <a:gd name="connsiteX1" fmla="*/ 2390699 w 4789017"/>
                      <a:gd name="connsiteY1" fmla="*/ 0 h 519590"/>
                      <a:gd name="connsiteX2" fmla="*/ 4789017 w 4789017"/>
                      <a:gd name="connsiteY2" fmla="*/ 177880 h 519590"/>
                      <a:gd name="connsiteX3" fmla="*/ 2394509 w 4789017"/>
                      <a:gd name="connsiteY3" fmla="*/ 519590 h 519590"/>
                      <a:gd name="connsiteX4" fmla="*/ 1 w 4789017"/>
                      <a:gd name="connsiteY4" fmla="*/ 177880 h 519590"/>
                      <a:gd name="connsiteX0" fmla="*/ 1 w 4789017"/>
                      <a:gd name="connsiteY0" fmla="*/ 337751 h 679461"/>
                      <a:gd name="connsiteX1" fmla="*/ 2399669 w 4789017"/>
                      <a:gd name="connsiteY1" fmla="*/ 0 h 679461"/>
                      <a:gd name="connsiteX2" fmla="*/ 4789017 w 4789017"/>
                      <a:gd name="connsiteY2" fmla="*/ 337751 h 679461"/>
                      <a:gd name="connsiteX3" fmla="*/ 2394509 w 4789017"/>
                      <a:gd name="connsiteY3" fmla="*/ 679461 h 679461"/>
                      <a:gd name="connsiteX4" fmla="*/ 1 w 4789017"/>
                      <a:gd name="connsiteY4" fmla="*/ 337751 h 679461"/>
                      <a:gd name="connsiteX0" fmla="*/ 1 w 4789017"/>
                      <a:gd name="connsiteY0" fmla="*/ 337751 h 519590"/>
                      <a:gd name="connsiteX1" fmla="*/ 2399669 w 4789017"/>
                      <a:gd name="connsiteY1" fmla="*/ 0 h 519590"/>
                      <a:gd name="connsiteX2" fmla="*/ 4789017 w 4789017"/>
                      <a:gd name="connsiteY2" fmla="*/ 337751 h 519590"/>
                      <a:gd name="connsiteX3" fmla="*/ 2394510 w 4789017"/>
                      <a:gd name="connsiteY3" fmla="*/ 519590 h 519590"/>
                      <a:gd name="connsiteX4" fmla="*/ 1 w 4789017"/>
                      <a:gd name="connsiteY4" fmla="*/ 337751 h 5195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89017" h="519590">
                        <a:moveTo>
                          <a:pt x="1" y="337751"/>
                        </a:moveTo>
                        <a:cubicBezTo>
                          <a:pt x="861" y="251153"/>
                          <a:pt x="1077219" y="0"/>
                          <a:pt x="2399669" y="0"/>
                        </a:cubicBezTo>
                        <a:cubicBezTo>
                          <a:pt x="3722119" y="0"/>
                          <a:pt x="4789877" y="251153"/>
                          <a:pt x="4789017" y="337751"/>
                        </a:cubicBezTo>
                        <a:cubicBezTo>
                          <a:pt x="4788157" y="424349"/>
                          <a:pt x="3716960" y="519590"/>
                          <a:pt x="2394510" y="519590"/>
                        </a:cubicBezTo>
                        <a:cubicBezTo>
                          <a:pt x="1072060" y="519590"/>
                          <a:pt x="-859" y="424349"/>
                          <a:pt x="1" y="33775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5" name="円/楕円 354"/>
                  <p:cNvSpPr/>
                  <p:nvPr/>
                </p:nvSpPr>
                <p:spPr>
                  <a:xfrm>
                    <a:off x="4808984" y="2842415"/>
                    <a:ext cx="216024" cy="216024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6" name="円/楕円 355"/>
                  <p:cNvSpPr/>
                  <p:nvPr/>
                </p:nvSpPr>
                <p:spPr>
                  <a:xfrm>
                    <a:off x="4849180" y="2882611"/>
                    <a:ext cx="135632" cy="135632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7" name="二等辺三角形 4"/>
                  <p:cNvSpPr/>
                  <p:nvPr/>
                </p:nvSpPr>
                <p:spPr>
                  <a:xfrm rot="16200000">
                    <a:off x="5388535" y="2854977"/>
                    <a:ext cx="236107" cy="458356"/>
                  </a:xfrm>
                  <a:custGeom>
                    <a:avLst/>
                    <a:gdLst>
                      <a:gd name="connsiteX0" fmla="*/ 0 w 360040"/>
                      <a:gd name="connsiteY0" fmla="*/ 503238 h 503238"/>
                      <a:gd name="connsiteX1" fmla="*/ 180020 w 360040"/>
                      <a:gd name="connsiteY1" fmla="*/ 0 h 503238"/>
                      <a:gd name="connsiteX2" fmla="*/ 360040 w 360040"/>
                      <a:gd name="connsiteY2" fmla="*/ 503238 h 503238"/>
                      <a:gd name="connsiteX3" fmla="*/ 0 w 360040"/>
                      <a:gd name="connsiteY3" fmla="*/ 503238 h 503238"/>
                      <a:gd name="connsiteX0" fmla="*/ 0 w 360040"/>
                      <a:gd name="connsiteY0" fmla="*/ 503238 h 528638"/>
                      <a:gd name="connsiteX1" fmla="*/ 180020 w 360040"/>
                      <a:gd name="connsiteY1" fmla="*/ 0 h 528638"/>
                      <a:gd name="connsiteX2" fmla="*/ 360040 w 360040"/>
                      <a:gd name="connsiteY2" fmla="*/ 503238 h 528638"/>
                      <a:gd name="connsiteX3" fmla="*/ 0 w 360040"/>
                      <a:gd name="connsiteY3" fmla="*/ 503238 h 528638"/>
                      <a:gd name="connsiteX0" fmla="*/ 5143 w 365183"/>
                      <a:gd name="connsiteY0" fmla="*/ 503238 h 528638"/>
                      <a:gd name="connsiteX1" fmla="*/ 185163 w 365183"/>
                      <a:gd name="connsiteY1" fmla="*/ 0 h 528638"/>
                      <a:gd name="connsiteX2" fmla="*/ 365183 w 365183"/>
                      <a:gd name="connsiteY2" fmla="*/ 503238 h 528638"/>
                      <a:gd name="connsiteX3" fmla="*/ 5143 w 365183"/>
                      <a:gd name="connsiteY3" fmla="*/ 503238 h 528638"/>
                      <a:gd name="connsiteX0" fmla="*/ 5143 w 365183"/>
                      <a:gd name="connsiteY0" fmla="*/ 503238 h 503238"/>
                      <a:gd name="connsiteX1" fmla="*/ 185163 w 365183"/>
                      <a:gd name="connsiteY1" fmla="*/ 0 h 503238"/>
                      <a:gd name="connsiteX2" fmla="*/ 365183 w 365183"/>
                      <a:gd name="connsiteY2" fmla="*/ 503238 h 503238"/>
                      <a:gd name="connsiteX3" fmla="*/ 5143 w 365183"/>
                      <a:gd name="connsiteY3" fmla="*/ 503238 h 503238"/>
                      <a:gd name="connsiteX0" fmla="*/ 5143 w 375522"/>
                      <a:gd name="connsiteY0" fmla="*/ 503238 h 503238"/>
                      <a:gd name="connsiteX1" fmla="*/ 185163 w 375522"/>
                      <a:gd name="connsiteY1" fmla="*/ 0 h 503238"/>
                      <a:gd name="connsiteX2" fmla="*/ 365183 w 375522"/>
                      <a:gd name="connsiteY2" fmla="*/ 503238 h 503238"/>
                      <a:gd name="connsiteX3" fmla="*/ 5143 w 375522"/>
                      <a:gd name="connsiteY3" fmla="*/ 503238 h 503238"/>
                      <a:gd name="connsiteX0" fmla="*/ 5143 w 376660"/>
                      <a:gd name="connsiteY0" fmla="*/ 503238 h 503238"/>
                      <a:gd name="connsiteX1" fmla="*/ 185163 w 376660"/>
                      <a:gd name="connsiteY1" fmla="*/ 0 h 503238"/>
                      <a:gd name="connsiteX2" fmla="*/ 365183 w 376660"/>
                      <a:gd name="connsiteY2" fmla="*/ 503238 h 503238"/>
                      <a:gd name="connsiteX3" fmla="*/ 5143 w 376660"/>
                      <a:gd name="connsiteY3" fmla="*/ 503238 h 503238"/>
                      <a:gd name="connsiteX0" fmla="*/ 5839 w 377356"/>
                      <a:gd name="connsiteY0" fmla="*/ 503238 h 503238"/>
                      <a:gd name="connsiteX1" fmla="*/ 185859 w 377356"/>
                      <a:gd name="connsiteY1" fmla="*/ 0 h 503238"/>
                      <a:gd name="connsiteX2" fmla="*/ 365879 w 377356"/>
                      <a:gd name="connsiteY2" fmla="*/ 503238 h 503238"/>
                      <a:gd name="connsiteX3" fmla="*/ 5839 w 377356"/>
                      <a:gd name="connsiteY3" fmla="*/ 503238 h 503238"/>
                      <a:gd name="connsiteX0" fmla="*/ 10274 w 381791"/>
                      <a:gd name="connsiteY0" fmla="*/ 503238 h 503238"/>
                      <a:gd name="connsiteX1" fmla="*/ 190294 w 381791"/>
                      <a:gd name="connsiteY1" fmla="*/ 0 h 503238"/>
                      <a:gd name="connsiteX2" fmla="*/ 370314 w 381791"/>
                      <a:gd name="connsiteY2" fmla="*/ 503238 h 503238"/>
                      <a:gd name="connsiteX3" fmla="*/ 10274 w 381791"/>
                      <a:gd name="connsiteY3" fmla="*/ 503238 h 503238"/>
                      <a:gd name="connsiteX0" fmla="*/ 5149 w 564427"/>
                      <a:gd name="connsiteY0" fmla="*/ 893780 h 899473"/>
                      <a:gd name="connsiteX1" fmla="*/ 372930 w 564427"/>
                      <a:gd name="connsiteY1" fmla="*/ 0 h 899473"/>
                      <a:gd name="connsiteX2" fmla="*/ 552950 w 564427"/>
                      <a:gd name="connsiteY2" fmla="*/ 503238 h 899473"/>
                      <a:gd name="connsiteX3" fmla="*/ 5149 w 564427"/>
                      <a:gd name="connsiteY3" fmla="*/ 893780 h 899473"/>
                      <a:gd name="connsiteX0" fmla="*/ 5149 w 465425"/>
                      <a:gd name="connsiteY0" fmla="*/ 893780 h 903530"/>
                      <a:gd name="connsiteX1" fmla="*/ 372930 w 465425"/>
                      <a:gd name="connsiteY1" fmla="*/ 0 h 903530"/>
                      <a:gd name="connsiteX2" fmla="*/ 440294 w 465425"/>
                      <a:gd name="connsiteY2" fmla="*/ 683488 h 903530"/>
                      <a:gd name="connsiteX3" fmla="*/ 5149 w 465425"/>
                      <a:gd name="connsiteY3" fmla="*/ 893780 h 9035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5425" h="903530">
                        <a:moveTo>
                          <a:pt x="5149" y="893780"/>
                        </a:moveTo>
                        <a:cubicBezTo>
                          <a:pt x="-45334" y="821284"/>
                          <a:pt x="290063" y="114406"/>
                          <a:pt x="372930" y="0"/>
                        </a:cubicBezTo>
                        <a:cubicBezTo>
                          <a:pt x="455797" y="106786"/>
                          <a:pt x="494587" y="630042"/>
                          <a:pt x="440294" y="683488"/>
                        </a:cubicBezTo>
                        <a:cubicBezTo>
                          <a:pt x="381241" y="740638"/>
                          <a:pt x="48962" y="950930"/>
                          <a:pt x="5149" y="893780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8" name="月 357"/>
                  <p:cNvSpPr/>
                  <p:nvPr/>
                </p:nvSpPr>
                <p:spPr>
                  <a:xfrm rot="10800000">
                    <a:off x="5223594" y="2864124"/>
                    <a:ext cx="107635" cy="268903"/>
                  </a:xfrm>
                  <a:prstGeom prst="moon">
                    <a:avLst>
                      <a:gd name="adj" fmla="val 71239"/>
                    </a:avLst>
                  </a:prstGeom>
                  <a:solidFill>
                    <a:srgbClr val="FF7C8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9" name="円/楕円 358"/>
                  <p:cNvSpPr/>
                  <p:nvPr/>
                </p:nvSpPr>
                <p:spPr>
                  <a:xfrm>
                    <a:off x="4913124" y="2896340"/>
                    <a:ext cx="67816" cy="6781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7" name="グループ化 336"/>
                <p:cNvGrpSpPr/>
                <p:nvPr/>
              </p:nvGrpSpPr>
              <p:grpSpPr>
                <a:xfrm rot="1800000">
                  <a:off x="229391" y="1375367"/>
                  <a:ext cx="1832695" cy="376300"/>
                  <a:chOff x="4412298" y="2428237"/>
                  <a:chExt cx="5265241" cy="1081091"/>
                </a:xfrm>
              </p:grpSpPr>
              <p:sp>
                <p:nvSpPr>
                  <p:cNvPr id="338" name="フリーフォーム 337"/>
                  <p:cNvSpPr/>
                  <p:nvPr/>
                </p:nvSpPr>
                <p:spPr>
                  <a:xfrm>
                    <a:off x="7461504" y="3054096"/>
                    <a:ext cx="1511808" cy="341376"/>
                  </a:xfrm>
                  <a:custGeom>
                    <a:avLst/>
                    <a:gdLst>
                      <a:gd name="connsiteX0" fmla="*/ 0 w 1511808"/>
                      <a:gd name="connsiteY0" fmla="*/ 188976 h 341376"/>
                      <a:gd name="connsiteX1" fmla="*/ 737616 w 1511808"/>
                      <a:gd name="connsiteY1" fmla="*/ 341376 h 341376"/>
                      <a:gd name="connsiteX2" fmla="*/ 1511808 w 1511808"/>
                      <a:gd name="connsiteY2" fmla="*/ 0 h 341376"/>
                      <a:gd name="connsiteX3" fmla="*/ 0 w 1511808"/>
                      <a:gd name="connsiteY3" fmla="*/ 188976 h 341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11808" h="341376">
                        <a:moveTo>
                          <a:pt x="0" y="188976"/>
                        </a:moveTo>
                        <a:lnTo>
                          <a:pt x="737616" y="341376"/>
                        </a:lnTo>
                        <a:lnTo>
                          <a:pt x="1511808" y="0"/>
                        </a:lnTo>
                        <a:lnTo>
                          <a:pt x="0" y="188976"/>
                        </a:lnTo>
                        <a:close/>
                      </a:path>
                    </a:pathLst>
                  </a:custGeom>
                  <a:pattFill prst="narVert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9" name="円/楕円 6"/>
                  <p:cNvSpPr/>
                  <p:nvPr/>
                </p:nvSpPr>
                <p:spPr>
                  <a:xfrm>
                    <a:off x="8985449" y="2428237"/>
                    <a:ext cx="692090" cy="1081091"/>
                  </a:xfrm>
                  <a:custGeom>
                    <a:avLst/>
                    <a:gdLst>
                      <a:gd name="connsiteX0" fmla="*/ 0 w 288032"/>
                      <a:gd name="connsiteY0" fmla="*/ 540544 h 1081088"/>
                      <a:gd name="connsiteX1" fmla="*/ 144016 w 288032"/>
                      <a:gd name="connsiteY1" fmla="*/ 0 h 1081088"/>
                      <a:gd name="connsiteX2" fmla="*/ 288032 w 288032"/>
                      <a:gd name="connsiteY2" fmla="*/ 540544 h 1081088"/>
                      <a:gd name="connsiteX3" fmla="*/ 144016 w 288032"/>
                      <a:gd name="connsiteY3" fmla="*/ 1081088 h 1081088"/>
                      <a:gd name="connsiteX4" fmla="*/ 0 w 288032"/>
                      <a:gd name="connsiteY4" fmla="*/ 540544 h 1081088"/>
                      <a:gd name="connsiteX0" fmla="*/ 0 w 831592"/>
                      <a:gd name="connsiteY0" fmla="*/ 555803 h 1081127"/>
                      <a:gd name="connsiteX1" fmla="*/ 687576 w 831592"/>
                      <a:gd name="connsiteY1" fmla="*/ 19 h 1081127"/>
                      <a:gd name="connsiteX2" fmla="*/ 831592 w 831592"/>
                      <a:gd name="connsiteY2" fmla="*/ 540563 h 1081127"/>
                      <a:gd name="connsiteX3" fmla="*/ 687576 w 831592"/>
                      <a:gd name="connsiteY3" fmla="*/ 1081107 h 1081127"/>
                      <a:gd name="connsiteX4" fmla="*/ 0 w 831592"/>
                      <a:gd name="connsiteY4" fmla="*/ 555803 h 1081127"/>
                      <a:gd name="connsiteX0" fmla="*/ 0 w 692012"/>
                      <a:gd name="connsiteY0" fmla="*/ 555787 h 1081093"/>
                      <a:gd name="connsiteX1" fmla="*/ 687576 w 692012"/>
                      <a:gd name="connsiteY1" fmla="*/ 3 h 1081093"/>
                      <a:gd name="connsiteX2" fmla="*/ 313432 w 692012"/>
                      <a:gd name="connsiteY2" fmla="*/ 560867 h 1081093"/>
                      <a:gd name="connsiteX3" fmla="*/ 687576 w 692012"/>
                      <a:gd name="connsiteY3" fmla="*/ 1081091 h 1081093"/>
                      <a:gd name="connsiteX4" fmla="*/ 0 w 692012"/>
                      <a:gd name="connsiteY4" fmla="*/ 555787 h 1081093"/>
                      <a:gd name="connsiteX0" fmla="*/ 0 w 692060"/>
                      <a:gd name="connsiteY0" fmla="*/ 555787 h 1081092"/>
                      <a:gd name="connsiteX1" fmla="*/ 687576 w 692060"/>
                      <a:gd name="connsiteY1" fmla="*/ 3 h 1081092"/>
                      <a:gd name="connsiteX2" fmla="*/ 313432 w 692060"/>
                      <a:gd name="connsiteY2" fmla="*/ 560867 h 1081092"/>
                      <a:gd name="connsiteX3" fmla="*/ 687576 w 692060"/>
                      <a:gd name="connsiteY3" fmla="*/ 1081091 h 1081092"/>
                      <a:gd name="connsiteX4" fmla="*/ 0 w 692060"/>
                      <a:gd name="connsiteY4" fmla="*/ 555787 h 1081092"/>
                      <a:gd name="connsiteX0" fmla="*/ 30 w 692090"/>
                      <a:gd name="connsiteY0" fmla="*/ 555786 h 1081091"/>
                      <a:gd name="connsiteX1" fmla="*/ 687606 w 692090"/>
                      <a:gd name="connsiteY1" fmla="*/ 2 h 1081091"/>
                      <a:gd name="connsiteX2" fmla="*/ 313462 w 692090"/>
                      <a:gd name="connsiteY2" fmla="*/ 560866 h 1081091"/>
                      <a:gd name="connsiteX3" fmla="*/ 687606 w 692090"/>
                      <a:gd name="connsiteY3" fmla="*/ 1081090 h 1081091"/>
                      <a:gd name="connsiteX4" fmla="*/ 30 w 692090"/>
                      <a:gd name="connsiteY4" fmla="*/ 555786 h 10810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92090" h="1081091">
                        <a:moveTo>
                          <a:pt x="30" y="555786"/>
                        </a:moveTo>
                        <a:cubicBezTo>
                          <a:pt x="-5050" y="379172"/>
                          <a:pt x="635367" y="-845"/>
                          <a:pt x="687606" y="2"/>
                        </a:cubicBezTo>
                        <a:cubicBezTo>
                          <a:pt x="739845" y="849"/>
                          <a:pt x="318542" y="470612"/>
                          <a:pt x="313462" y="560866"/>
                        </a:cubicBezTo>
                        <a:cubicBezTo>
                          <a:pt x="308382" y="651120"/>
                          <a:pt x="739845" y="1081937"/>
                          <a:pt x="687606" y="1081090"/>
                        </a:cubicBezTo>
                        <a:cubicBezTo>
                          <a:pt x="635367" y="1080243"/>
                          <a:pt x="5110" y="732400"/>
                          <a:pt x="30" y="555786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0" name="フリーフォーム 339"/>
                  <p:cNvSpPr/>
                  <p:nvPr/>
                </p:nvSpPr>
                <p:spPr>
                  <a:xfrm>
                    <a:off x="7399020" y="2579370"/>
                    <a:ext cx="1680210" cy="339090"/>
                  </a:xfrm>
                  <a:custGeom>
                    <a:avLst/>
                    <a:gdLst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74420 w 1680210"/>
                      <a:gd name="connsiteY5" fmla="*/ 99060 h 323850"/>
                      <a:gd name="connsiteX6" fmla="*/ 1173480 w 1680210"/>
                      <a:gd name="connsiteY6" fmla="*/ 201930 h 323850"/>
                      <a:gd name="connsiteX7" fmla="*/ 1325880 w 1680210"/>
                      <a:gd name="connsiteY7" fmla="*/ 144780 h 323850"/>
                      <a:gd name="connsiteX8" fmla="*/ 1436370 w 1680210"/>
                      <a:gd name="connsiteY8" fmla="*/ 243840 h 323850"/>
                      <a:gd name="connsiteX9" fmla="*/ 1554480 w 1680210"/>
                      <a:gd name="connsiteY9" fmla="*/ 18669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89660 w 1680210"/>
                      <a:gd name="connsiteY5" fmla="*/ 110490 h 323850"/>
                      <a:gd name="connsiteX6" fmla="*/ 1173480 w 1680210"/>
                      <a:gd name="connsiteY6" fmla="*/ 201930 h 323850"/>
                      <a:gd name="connsiteX7" fmla="*/ 1325880 w 1680210"/>
                      <a:gd name="connsiteY7" fmla="*/ 144780 h 323850"/>
                      <a:gd name="connsiteX8" fmla="*/ 1436370 w 1680210"/>
                      <a:gd name="connsiteY8" fmla="*/ 243840 h 323850"/>
                      <a:gd name="connsiteX9" fmla="*/ 1554480 w 1680210"/>
                      <a:gd name="connsiteY9" fmla="*/ 18669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89660 w 1680210"/>
                      <a:gd name="connsiteY5" fmla="*/ 110490 h 323850"/>
                      <a:gd name="connsiteX6" fmla="*/ 1173480 w 1680210"/>
                      <a:gd name="connsiteY6" fmla="*/ 201930 h 323850"/>
                      <a:gd name="connsiteX7" fmla="*/ 1337310 w 1680210"/>
                      <a:gd name="connsiteY7" fmla="*/ 152400 h 323850"/>
                      <a:gd name="connsiteX8" fmla="*/ 1436370 w 1680210"/>
                      <a:gd name="connsiteY8" fmla="*/ 243840 h 323850"/>
                      <a:gd name="connsiteX9" fmla="*/ 1554480 w 1680210"/>
                      <a:gd name="connsiteY9" fmla="*/ 18669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89660 w 1680210"/>
                      <a:gd name="connsiteY5" fmla="*/ 110490 h 323850"/>
                      <a:gd name="connsiteX6" fmla="*/ 1173480 w 1680210"/>
                      <a:gd name="connsiteY6" fmla="*/ 201930 h 323850"/>
                      <a:gd name="connsiteX7" fmla="*/ 1337310 w 1680210"/>
                      <a:gd name="connsiteY7" fmla="*/ 152400 h 323850"/>
                      <a:gd name="connsiteX8" fmla="*/ 1436370 w 1680210"/>
                      <a:gd name="connsiteY8" fmla="*/ 243840 h 323850"/>
                      <a:gd name="connsiteX9" fmla="*/ 1562100 w 1680210"/>
                      <a:gd name="connsiteY9" fmla="*/ 21336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106680 h 339090"/>
                      <a:gd name="connsiteX1" fmla="*/ 426720 w 1680210"/>
                      <a:gd name="connsiteY1" fmla="*/ 0 h 339090"/>
                      <a:gd name="connsiteX2" fmla="*/ 685800 w 1680210"/>
                      <a:gd name="connsiteY2" fmla="*/ 163830 h 339090"/>
                      <a:gd name="connsiteX3" fmla="*/ 842010 w 1680210"/>
                      <a:gd name="connsiteY3" fmla="*/ 83820 h 339090"/>
                      <a:gd name="connsiteX4" fmla="*/ 956310 w 1680210"/>
                      <a:gd name="connsiteY4" fmla="*/ 186690 h 339090"/>
                      <a:gd name="connsiteX5" fmla="*/ 1089660 w 1680210"/>
                      <a:gd name="connsiteY5" fmla="*/ 125730 h 339090"/>
                      <a:gd name="connsiteX6" fmla="*/ 1173480 w 1680210"/>
                      <a:gd name="connsiteY6" fmla="*/ 217170 h 339090"/>
                      <a:gd name="connsiteX7" fmla="*/ 1337310 w 1680210"/>
                      <a:gd name="connsiteY7" fmla="*/ 167640 h 339090"/>
                      <a:gd name="connsiteX8" fmla="*/ 1436370 w 1680210"/>
                      <a:gd name="connsiteY8" fmla="*/ 259080 h 339090"/>
                      <a:gd name="connsiteX9" fmla="*/ 1562100 w 1680210"/>
                      <a:gd name="connsiteY9" fmla="*/ 228600 h 339090"/>
                      <a:gd name="connsiteX10" fmla="*/ 1680210 w 1680210"/>
                      <a:gd name="connsiteY10" fmla="*/ 339090 h 339090"/>
                      <a:gd name="connsiteX11" fmla="*/ 0 w 1680210"/>
                      <a:gd name="connsiteY11" fmla="*/ 106680 h 339090"/>
                      <a:gd name="connsiteX0" fmla="*/ 0 w 1680210"/>
                      <a:gd name="connsiteY0" fmla="*/ 106680 h 339090"/>
                      <a:gd name="connsiteX1" fmla="*/ 426720 w 1680210"/>
                      <a:gd name="connsiteY1" fmla="*/ 0 h 339090"/>
                      <a:gd name="connsiteX2" fmla="*/ 685800 w 1680210"/>
                      <a:gd name="connsiteY2" fmla="*/ 140970 h 339090"/>
                      <a:gd name="connsiteX3" fmla="*/ 842010 w 1680210"/>
                      <a:gd name="connsiteY3" fmla="*/ 83820 h 339090"/>
                      <a:gd name="connsiteX4" fmla="*/ 956310 w 1680210"/>
                      <a:gd name="connsiteY4" fmla="*/ 186690 h 339090"/>
                      <a:gd name="connsiteX5" fmla="*/ 1089660 w 1680210"/>
                      <a:gd name="connsiteY5" fmla="*/ 125730 h 339090"/>
                      <a:gd name="connsiteX6" fmla="*/ 1173480 w 1680210"/>
                      <a:gd name="connsiteY6" fmla="*/ 217170 h 339090"/>
                      <a:gd name="connsiteX7" fmla="*/ 1337310 w 1680210"/>
                      <a:gd name="connsiteY7" fmla="*/ 167640 h 339090"/>
                      <a:gd name="connsiteX8" fmla="*/ 1436370 w 1680210"/>
                      <a:gd name="connsiteY8" fmla="*/ 259080 h 339090"/>
                      <a:gd name="connsiteX9" fmla="*/ 1562100 w 1680210"/>
                      <a:gd name="connsiteY9" fmla="*/ 228600 h 339090"/>
                      <a:gd name="connsiteX10" fmla="*/ 1680210 w 1680210"/>
                      <a:gd name="connsiteY10" fmla="*/ 339090 h 339090"/>
                      <a:gd name="connsiteX11" fmla="*/ 0 w 1680210"/>
                      <a:gd name="connsiteY11" fmla="*/ 106680 h 339090"/>
                      <a:gd name="connsiteX0" fmla="*/ 0 w 1680210"/>
                      <a:gd name="connsiteY0" fmla="*/ 106680 h 339090"/>
                      <a:gd name="connsiteX1" fmla="*/ 426720 w 1680210"/>
                      <a:gd name="connsiteY1" fmla="*/ 0 h 339090"/>
                      <a:gd name="connsiteX2" fmla="*/ 685800 w 1680210"/>
                      <a:gd name="connsiteY2" fmla="*/ 140970 h 339090"/>
                      <a:gd name="connsiteX3" fmla="*/ 842010 w 1680210"/>
                      <a:gd name="connsiteY3" fmla="*/ 72390 h 339090"/>
                      <a:gd name="connsiteX4" fmla="*/ 956310 w 1680210"/>
                      <a:gd name="connsiteY4" fmla="*/ 186690 h 339090"/>
                      <a:gd name="connsiteX5" fmla="*/ 1089660 w 1680210"/>
                      <a:gd name="connsiteY5" fmla="*/ 125730 h 339090"/>
                      <a:gd name="connsiteX6" fmla="*/ 1173480 w 1680210"/>
                      <a:gd name="connsiteY6" fmla="*/ 217170 h 339090"/>
                      <a:gd name="connsiteX7" fmla="*/ 1337310 w 1680210"/>
                      <a:gd name="connsiteY7" fmla="*/ 167640 h 339090"/>
                      <a:gd name="connsiteX8" fmla="*/ 1436370 w 1680210"/>
                      <a:gd name="connsiteY8" fmla="*/ 259080 h 339090"/>
                      <a:gd name="connsiteX9" fmla="*/ 1562100 w 1680210"/>
                      <a:gd name="connsiteY9" fmla="*/ 228600 h 339090"/>
                      <a:gd name="connsiteX10" fmla="*/ 1680210 w 1680210"/>
                      <a:gd name="connsiteY10" fmla="*/ 339090 h 339090"/>
                      <a:gd name="connsiteX11" fmla="*/ 0 w 1680210"/>
                      <a:gd name="connsiteY11" fmla="*/ 106680 h 339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680210" h="339090">
                        <a:moveTo>
                          <a:pt x="0" y="106680"/>
                        </a:moveTo>
                        <a:lnTo>
                          <a:pt x="426720" y="0"/>
                        </a:lnTo>
                        <a:lnTo>
                          <a:pt x="685800" y="140970"/>
                        </a:lnTo>
                        <a:lnTo>
                          <a:pt x="842010" y="72390"/>
                        </a:lnTo>
                        <a:lnTo>
                          <a:pt x="956310" y="186690"/>
                        </a:lnTo>
                        <a:lnTo>
                          <a:pt x="1089660" y="125730"/>
                        </a:lnTo>
                        <a:lnTo>
                          <a:pt x="1173480" y="217170"/>
                        </a:lnTo>
                        <a:lnTo>
                          <a:pt x="1337310" y="167640"/>
                        </a:lnTo>
                        <a:lnTo>
                          <a:pt x="1436370" y="259080"/>
                        </a:lnTo>
                        <a:lnTo>
                          <a:pt x="1562100" y="228600"/>
                        </a:lnTo>
                        <a:lnTo>
                          <a:pt x="1680210" y="339090"/>
                        </a:lnTo>
                        <a:lnTo>
                          <a:pt x="0" y="106680"/>
                        </a:lnTo>
                        <a:close/>
                      </a:path>
                    </a:pathLst>
                  </a:custGeom>
                  <a:pattFill prst="narVert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1" name="円/楕円 1"/>
                  <p:cNvSpPr/>
                  <p:nvPr/>
                </p:nvSpPr>
                <p:spPr>
                  <a:xfrm>
                    <a:off x="4412298" y="2634814"/>
                    <a:ext cx="4789174" cy="683420"/>
                  </a:xfrm>
                  <a:custGeom>
                    <a:avLst/>
                    <a:gdLst>
                      <a:gd name="connsiteX0" fmla="*/ 0 w 4789016"/>
                      <a:gd name="connsiteY0" fmla="*/ 341710 h 683419"/>
                      <a:gd name="connsiteX1" fmla="*/ 2394508 w 4789016"/>
                      <a:gd name="connsiteY1" fmla="*/ 0 h 683419"/>
                      <a:gd name="connsiteX2" fmla="*/ 4789016 w 4789016"/>
                      <a:gd name="connsiteY2" fmla="*/ 341710 h 683419"/>
                      <a:gd name="connsiteX3" fmla="*/ 2394508 w 4789016"/>
                      <a:gd name="connsiteY3" fmla="*/ 683420 h 683419"/>
                      <a:gd name="connsiteX4" fmla="*/ 0 w 4789016"/>
                      <a:gd name="connsiteY4" fmla="*/ 341710 h 683419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89174" h="683420">
                        <a:moveTo>
                          <a:pt x="158" y="341710"/>
                        </a:moveTo>
                        <a:cubicBezTo>
                          <a:pt x="-15082" y="259669"/>
                          <a:pt x="1072216" y="0"/>
                          <a:pt x="2394666" y="0"/>
                        </a:cubicBezTo>
                        <a:cubicBezTo>
                          <a:pt x="3717116" y="0"/>
                          <a:pt x="4789174" y="229189"/>
                          <a:pt x="4789174" y="341710"/>
                        </a:cubicBezTo>
                        <a:cubicBezTo>
                          <a:pt x="4789174" y="454231"/>
                          <a:pt x="3717116" y="683420"/>
                          <a:pt x="2394666" y="683420"/>
                        </a:cubicBezTo>
                        <a:cubicBezTo>
                          <a:pt x="1072216" y="683420"/>
                          <a:pt x="15398" y="423751"/>
                          <a:pt x="158" y="34171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円/楕円 1"/>
                  <p:cNvSpPr/>
                  <p:nvPr/>
                </p:nvSpPr>
                <p:spPr>
                  <a:xfrm>
                    <a:off x="4412455" y="2798644"/>
                    <a:ext cx="4789017" cy="542450"/>
                  </a:xfrm>
                  <a:custGeom>
                    <a:avLst/>
                    <a:gdLst>
                      <a:gd name="connsiteX0" fmla="*/ 0 w 4789016"/>
                      <a:gd name="connsiteY0" fmla="*/ 341710 h 683419"/>
                      <a:gd name="connsiteX1" fmla="*/ 2394508 w 4789016"/>
                      <a:gd name="connsiteY1" fmla="*/ 0 h 683419"/>
                      <a:gd name="connsiteX2" fmla="*/ 4789016 w 4789016"/>
                      <a:gd name="connsiteY2" fmla="*/ 341710 h 683419"/>
                      <a:gd name="connsiteX3" fmla="*/ 2394508 w 4789016"/>
                      <a:gd name="connsiteY3" fmla="*/ 683420 h 683419"/>
                      <a:gd name="connsiteX4" fmla="*/ 0 w 4789016"/>
                      <a:gd name="connsiteY4" fmla="*/ 341710 h 683419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 w 4789017"/>
                      <a:gd name="connsiteY0" fmla="*/ 177880 h 519590"/>
                      <a:gd name="connsiteX1" fmla="*/ 2390699 w 4789017"/>
                      <a:gd name="connsiteY1" fmla="*/ 0 h 519590"/>
                      <a:gd name="connsiteX2" fmla="*/ 4789017 w 4789017"/>
                      <a:gd name="connsiteY2" fmla="*/ 177880 h 519590"/>
                      <a:gd name="connsiteX3" fmla="*/ 2394509 w 4789017"/>
                      <a:gd name="connsiteY3" fmla="*/ 519590 h 519590"/>
                      <a:gd name="connsiteX4" fmla="*/ 1 w 4789017"/>
                      <a:gd name="connsiteY4" fmla="*/ 177880 h 519590"/>
                      <a:gd name="connsiteX0" fmla="*/ 1 w 4789017"/>
                      <a:gd name="connsiteY0" fmla="*/ 177880 h 542450"/>
                      <a:gd name="connsiteX1" fmla="*/ 2390699 w 4789017"/>
                      <a:gd name="connsiteY1" fmla="*/ 0 h 542450"/>
                      <a:gd name="connsiteX2" fmla="*/ 4789017 w 4789017"/>
                      <a:gd name="connsiteY2" fmla="*/ 177880 h 542450"/>
                      <a:gd name="connsiteX3" fmla="*/ 2394509 w 4789017"/>
                      <a:gd name="connsiteY3" fmla="*/ 542450 h 542450"/>
                      <a:gd name="connsiteX4" fmla="*/ 1 w 4789017"/>
                      <a:gd name="connsiteY4" fmla="*/ 177880 h 542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89017" h="542450">
                        <a:moveTo>
                          <a:pt x="1" y="177880"/>
                        </a:moveTo>
                        <a:cubicBezTo>
                          <a:pt x="-634" y="87472"/>
                          <a:pt x="1068249" y="0"/>
                          <a:pt x="2390699" y="0"/>
                        </a:cubicBezTo>
                        <a:cubicBezTo>
                          <a:pt x="3713149" y="0"/>
                          <a:pt x="4788382" y="87472"/>
                          <a:pt x="4789017" y="177880"/>
                        </a:cubicBezTo>
                        <a:cubicBezTo>
                          <a:pt x="4789652" y="268288"/>
                          <a:pt x="3716959" y="542450"/>
                          <a:pt x="2394509" y="542450"/>
                        </a:cubicBezTo>
                        <a:cubicBezTo>
                          <a:pt x="1072059" y="542450"/>
                          <a:pt x="636" y="268288"/>
                          <a:pt x="1" y="17788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>
                          <a:lumMod val="50000"/>
                          <a:tint val="66000"/>
                          <a:satMod val="160000"/>
                        </a:schemeClr>
                      </a:gs>
                      <a:gs pos="50000">
                        <a:schemeClr val="bg1">
                          <a:lumMod val="50000"/>
                          <a:tint val="44500"/>
                          <a:satMod val="160000"/>
                        </a:schemeClr>
                      </a:gs>
                      <a:gs pos="100000">
                        <a:schemeClr val="bg1">
                          <a:lumMod val="50000"/>
                          <a:tint val="23500"/>
                          <a:satMod val="160000"/>
                        </a:schemeClr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3" name="円/楕円 1"/>
                  <p:cNvSpPr/>
                  <p:nvPr/>
                </p:nvSpPr>
                <p:spPr>
                  <a:xfrm>
                    <a:off x="4916997" y="2864125"/>
                    <a:ext cx="4068452" cy="148593"/>
                  </a:xfrm>
                  <a:custGeom>
                    <a:avLst/>
                    <a:gdLst>
                      <a:gd name="connsiteX0" fmla="*/ 0 w 4789016"/>
                      <a:gd name="connsiteY0" fmla="*/ 341710 h 683419"/>
                      <a:gd name="connsiteX1" fmla="*/ 2394508 w 4789016"/>
                      <a:gd name="connsiteY1" fmla="*/ 0 h 683419"/>
                      <a:gd name="connsiteX2" fmla="*/ 4789016 w 4789016"/>
                      <a:gd name="connsiteY2" fmla="*/ 341710 h 683419"/>
                      <a:gd name="connsiteX3" fmla="*/ 2394508 w 4789016"/>
                      <a:gd name="connsiteY3" fmla="*/ 683420 h 683419"/>
                      <a:gd name="connsiteX4" fmla="*/ 0 w 4789016"/>
                      <a:gd name="connsiteY4" fmla="*/ 341710 h 683419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 w 4789017"/>
                      <a:gd name="connsiteY0" fmla="*/ 177880 h 519590"/>
                      <a:gd name="connsiteX1" fmla="*/ 2390699 w 4789017"/>
                      <a:gd name="connsiteY1" fmla="*/ 0 h 519590"/>
                      <a:gd name="connsiteX2" fmla="*/ 4789017 w 4789017"/>
                      <a:gd name="connsiteY2" fmla="*/ 177880 h 519590"/>
                      <a:gd name="connsiteX3" fmla="*/ 2394509 w 4789017"/>
                      <a:gd name="connsiteY3" fmla="*/ 519590 h 519590"/>
                      <a:gd name="connsiteX4" fmla="*/ 1 w 4789017"/>
                      <a:gd name="connsiteY4" fmla="*/ 177880 h 519590"/>
                      <a:gd name="connsiteX0" fmla="*/ 1 w 4789017"/>
                      <a:gd name="connsiteY0" fmla="*/ 337751 h 679461"/>
                      <a:gd name="connsiteX1" fmla="*/ 2399669 w 4789017"/>
                      <a:gd name="connsiteY1" fmla="*/ 0 h 679461"/>
                      <a:gd name="connsiteX2" fmla="*/ 4789017 w 4789017"/>
                      <a:gd name="connsiteY2" fmla="*/ 337751 h 679461"/>
                      <a:gd name="connsiteX3" fmla="*/ 2394509 w 4789017"/>
                      <a:gd name="connsiteY3" fmla="*/ 679461 h 679461"/>
                      <a:gd name="connsiteX4" fmla="*/ 1 w 4789017"/>
                      <a:gd name="connsiteY4" fmla="*/ 337751 h 679461"/>
                      <a:gd name="connsiteX0" fmla="*/ 1 w 4789017"/>
                      <a:gd name="connsiteY0" fmla="*/ 337751 h 519590"/>
                      <a:gd name="connsiteX1" fmla="*/ 2399669 w 4789017"/>
                      <a:gd name="connsiteY1" fmla="*/ 0 h 519590"/>
                      <a:gd name="connsiteX2" fmla="*/ 4789017 w 4789017"/>
                      <a:gd name="connsiteY2" fmla="*/ 337751 h 519590"/>
                      <a:gd name="connsiteX3" fmla="*/ 2394510 w 4789017"/>
                      <a:gd name="connsiteY3" fmla="*/ 519590 h 519590"/>
                      <a:gd name="connsiteX4" fmla="*/ 1 w 4789017"/>
                      <a:gd name="connsiteY4" fmla="*/ 337751 h 5195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89017" h="519590">
                        <a:moveTo>
                          <a:pt x="1" y="337751"/>
                        </a:moveTo>
                        <a:cubicBezTo>
                          <a:pt x="861" y="251153"/>
                          <a:pt x="1077219" y="0"/>
                          <a:pt x="2399669" y="0"/>
                        </a:cubicBezTo>
                        <a:cubicBezTo>
                          <a:pt x="3722119" y="0"/>
                          <a:pt x="4789877" y="251153"/>
                          <a:pt x="4789017" y="337751"/>
                        </a:cubicBezTo>
                        <a:cubicBezTo>
                          <a:pt x="4788157" y="424349"/>
                          <a:pt x="3716960" y="519590"/>
                          <a:pt x="2394510" y="519590"/>
                        </a:cubicBezTo>
                        <a:cubicBezTo>
                          <a:pt x="1072060" y="519590"/>
                          <a:pt x="-859" y="424349"/>
                          <a:pt x="1" y="33775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4" name="円/楕円 343"/>
                  <p:cNvSpPr/>
                  <p:nvPr/>
                </p:nvSpPr>
                <p:spPr>
                  <a:xfrm>
                    <a:off x="4808984" y="2842415"/>
                    <a:ext cx="216024" cy="216024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円/楕円 344"/>
                  <p:cNvSpPr/>
                  <p:nvPr/>
                </p:nvSpPr>
                <p:spPr>
                  <a:xfrm>
                    <a:off x="4849180" y="2882611"/>
                    <a:ext cx="135632" cy="135632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6" name="二等辺三角形 4"/>
                  <p:cNvSpPr/>
                  <p:nvPr/>
                </p:nvSpPr>
                <p:spPr>
                  <a:xfrm rot="16200000">
                    <a:off x="5388535" y="2854977"/>
                    <a:ext cx="236107" cy="458356"/>
                  </a:xfrm>
                  <a:custGeom>
                    <a:avLst/>
                    <a:gdLst>
                      <a:gd name="connsiteX0" fmla="*/ 0 w 360040"/>
                      <a:gd name="connsiteY0" fmla="*/ 503238 h 503238"/>
                      <a:gd name="connsiteX1" fmla="*/ 180020 w 360040"/>
                      <a:gd name="connsiteY1" fmla="*/ 0 h 503238"/>
                      <a:gd name="connsiteX2" fmla="*/ 360040 w 360040"/>
                      <a:gd name="connsiteY2" fmla="*/ 503238 h 503238"/>
                      <a:gd name="connsiteX3" fmla="*/ 0 w 360040"/>
                      <a:gd name="connsiteY3" fmla="*/ 503238 h 503238"/>
                      <a:gd name="connsiteX0" fmla="*/ 0 w 360040"/>
                      <a:gd name="connsiteY0" fmla="*/ 503238 h 528638"/>
                      <a:gd name="connsiteX1" fmla="*/ 180020 w 360040"/>
                      <a:gd name="connsiteY1" fmla="*/ 0 h 528638"/>
                      <a:gd name="connsiteX2" fmla="*/ 360040 w 360040"/>
                      <a:gd name="connsiteY2" fmla="*/ 503238 h 528638"/>
                      <a:gd name="connsiteX3" fmla="*/ 0 w 360040"/>
                      <a:gd name="connsiteY3" fmla="*/ 503238 h 528638"/>
                      <a:gd name="connsiteX0" fmla="*/ 5143 w 365183"/>
                      <a:gd name="connsiteY0" fmla="*/ 503238 h 528638"/>
                      <a:gd name="connsiteX1" fmla="*/ 185163 w 365183"/>
                      <a:gd name="connsiteY1" fmla="*/ 0 h 528638"/>
                      <a:gd name="connsiteX2" fmla="*/ 365183 w 365183"/>
                      <a:gd name="connsiteY2" fmla="*/ 503238 h 528638"/>
                      <a:gd name="connsiteX3" fmla="*/ 5143 w 365183"/>
                      <a:gd name="connsiteY3" fmla="*/ 503238 h 528638"/>
                      <a:gd name="connsiteX0" fmla="*/ 5143 w 365183"/>
                      <a:gd name="connsiteY0" fmla="*/ 503238 h 503238"/>
                      <a:gd name="connsiteX1" fmla="*/ 185163 w 365183"/>
                      <a:gd name="connsiteY1" fmla="*/ 0 h 503238"/>
                      <a:gd name="connsiteX2" fmla="*/ 365183 w 365183"/>
                      <a:gd name="connsiteY2" fmla="*/ 503238 h 503238"/>
                      <a:gd name="connsiteX3" fmla="*/ 5143 w 365183"/>
                      <a:gd name="connsiteY3" fmla="*/ 503238 h 503238"/>
                      <a:gd name="connsiteX0" fmla="*/ 5143 w 375522"/>
                      <a:gd name="connsiteY0" fmla="*/ 503238 h 503238"/>
                      <a:gd name="connsiteX1" fmla="*/ 185163 w 375522"/>
                      <a:gd name="connsiteY1" fmla="*/ 0 h 503238"/>
                      <a:gd name="connsiteX2" fmla="*/ 365183 w 375522"/>
                      <a:gd name="connsiteY2" fmla="*/ 503238 h 503238"/>
                      <a:gd name="connsiteX3" fmla="*/ 5143 w 375522"/>
                      <a:gd name="connsiteY3" fmla="*/ 503238 h 503238"/>
                      <a:gd name="connsiteX0" fmla="*/ 5143 w 376660"/>
                      <a:gd name="connsiteY0" fmla="*/ 503238 h 503238"/>
                      <a:gd name="connsiteX1" fmla="*/ 185163 w 376660"/>
                      <a:gd name="connsiteY1" fmla="*/ 0 h 503238"/>
                      <a:gd name="connsiteX2" fmla="*/ 365183 w 376660"/>
                      <a:gd name="connsiteY2" fmla="*/ 503238 h 503238"/>
                      <a:gd name="connsiteX3" fmla="*/ 5143 w 376660"/>
                      <a:gd name="connsiteY3" fmla="*/ 503238 h 503238"/>
                      <a:gd name="connsiteX0" fmla="*/ 5839 w 377356"/>
                      <a:gd name="connsiteY0" fmla="*/ 503238 h 503238"/>
                      <a:gd name="connsiteX1" fmla="*/ 185859 w 377356"/>
                      <a:gd name="connsiteY1" fmla="*/ 0 h 503238"/>
                      <a:gd name="connsiteX2" fmla="*/ 365879 w 377356"/>
                      <a:gd name="connsiteY2" fmla="*/ 503238 h 503238"/>
                      <a:gd name="connsiteX3" fmla="*/ 5839 w 377356"/>
                      <a:gd name="connsiteY3" fmla="*/ 503238 h 503238"/>
                      <a:gd name="connsiteX0" fmla="*/ 10274 w 381791"/>
                      <a:gd name="connsiteY0" fmla="*/ 503238 h 503238"/>
                      <a:gd name="connsiteX1" fmla="*/ 190294 w 381791"/>
                      <a:gd name="connsiteY1" fmla="*/ 0 h 503238"/>
                      <a:gd name="connsiteX2" fmla="*/ 370314 w 381791"/>
                      <a:gd name="connsiteY2" fmla="*/ 503238 h 503238"/>
                      <a:gd name="connsiteX3" fmla="*/ 10274 w 381791"/>
                      <a:gd name="connsiteY3" fmla="*/ 503238 h 503238"/>
                      <a:gd name="connsiteX0" fmla="*/ 5149 w 564427"/>
                      <a:gd name="connsiteY0" fmla="*/ 893780 h 899473"/>
                      <a:gd name="connsiteX1" fmla="*/ 372930 w 564427"/>
                      <a:gd name="connsiteY1" fmla="*/ 0 h 899473"/>
                      <a:gd name="connsiteX2" fmla="*/ 552950 w 564427"/>
                      <a:gd name="connsiteY2" fmla="*/ 503238 h 899473"/>
                      <a:gd name="connsiteX3" fmla="*/ 5149 w 564427"/>
                      <a:gd name="connsiteY3" fmla="*/ 893780 h 899473"/>
                      <a:gd name="connsiteX0" fmla="*/ 5149 w 465425"/>
                      <a:gd name="connsiteY0" fmla="*/ 893780 h 903530"/>
                      <a:gd name="connsiteX1" fmla="*/ 372930 w 465425"/>
                      <a:gd name="connsiteY1" fmla="*/ 0 h 903530"/>
                      <a:gd name="connsiteX2" fmla="*/ 440294 w 465425"/>
                      <a:gd name="connsiteY2" fmla="*/ 683488 h 903530"/>
                      <a:gd name="connsiteX3" fmla="*/ 5149 w 465425"/>
                      <a:gd name="connsiteY3" fmla="*/ 893780 h 9035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5425" h="903530">
                        <a:moveTo>
                          <a:pt x="5149" y="893780"/>
                        </a:moveTo>
                        <a:cubicBezTo>
                          <a:pt x="-45334" y="821284"/>
                          <a:pt x="290063" y="114406"/>
                          <a:pt x="372930" y="0"/>
                        </a:cubicBezTo>
                        <a:cubicBezTo>
                          <a:pt x="455797" y="106786"/>
                          <a:pt x="494587" y="630042"/>
                          <a:pt x="440294" y="683488"/>
                        </a:cubicBezTo>
                        <a:cubicBezTo>
                          <a:pt x="381241" y="740638"/>
                          <a:pt x="48962" y="950930"/>
                          <a:pt x="5149" y="893780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7" name="月 346"/>
                  <p:cNvSpPr/>
                  <p:nvPr/>
                </p:nvSpPr>
                <p:spPr>
                  <a:xfrm rot="10800000">
                    <a:off x="5223594" y="2864124"/>
                    <a:ext cx="107635" cy="268903"/>
                  </a:xfrm>
                  <a:prstGeom prst="moon">
                    <a:avLst>
                      <a:gd name="adj" fmla="val 71239"/>
                    </a:avLst>
                  </a:prstGeom>
                  <a:solidFill>
                    <a:srgbClr val="FF7C8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8" name="円/楕円 347"/>
                  <p:cNvSpPr/>
                  <p:nvPr/>
                </p:nvSpPr>
                <p:spPr>
                  <a:xfrm>
                    <a:off x="4913124" y="2896340"/>
                    <a:ext cx="67816" cy="6781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379" name="グループ化 378"/>
          <p:cNvGrpSpPr/>
          <p:nvPr/>
        </p:nvGrpSpPr>
        <p:grpSpPr>
          <a:xfrm>
            <a:off x="7811270" y="3295106"/>
            <a:ext cx="1832695" cy="390470"/>
            <a:chOff x="4412298" y="2428237"/>
            <a:chExt cx="5265241" cy="1121802"/>
          </a:xfrm>
        </p:grpSpPr>
        <p:sp>
          <p:nvSpPr>
            <p:cNvPr id="380" name="フリーフォーム 379"/>
            <p:cNvSpPr/>
            <p:nvPr/>
          </p:nvSpPr>
          <p:spPr>
            <a:xfrm>
              <a:off x="7461504" y="3054096"/>
              <a:ext cx="1511808" cy="341376"/>
            </a:xfrm>
            <a:custGeom>
              <a:avLst/>
              <a:gdLst>
                <a:gd name="connsiteX0" fmla="*/ 0 w 1511808"/>
                <a:gd name="connsiteY0" fmla="*/ 188976 h 341376"/>
                <a:gd name="connsiteX1" fmla="*/ 737616 w 1511808"/>
                <a:gd name="connsiteY1" fmla="*/ 341376 h 341376"/>
                <a:gd name="connsiteX2" fmla="*/ 1511808 w 1511808"/>
                <a:gd name="connsiteY2" fmla="*/ 0 h 341376"/>
                <a:gd name="connsiteX3" fmla="*/ 0 w 1511808"/>
                <a:gd name="connsiteY3" fmla="*/ 188976 h 34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1808" h="341376">
                  <a:moveTo>
                    <a:pt x="0" y="188976"/>
                  </a:moveTo>
                  <a:lnTo>
                    <a:pt x="737616" y="341376"/>
                  </a:lnTo>
                  <a:lnTo>
                    <a:pt x="1511808" y="0"/>
                  </a:lnTo>
                  <a:lnTo>
                    <a:pt x="0" y="188976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円/楕円 6"/>
            <p:cNvSpPr/>
            <p:nvPr/>
          </p:nvSpPr>
          <p:spPr>
            <a:xfrm>
              <a:off x="8985449" y="2428237"/>
              <a:ext cx="692090" cy="1081091"/>
            </a:xfrm>
            <a:custGeom>
              <a:avLst/>
              <a:gdLst>
                <a:gd name="connsiteX0" fmla="*/ 0 w 288032"/>
                <a:gd name="connsiteY0" fmla="*/ 540544 h 1081088"/>
                <a:gd name="connsiteX1" fmla="*/ 144016 w 288032"/>
                <a:gd name="connsiteY1" fmla="*/ 0 h 1081088"/>
                <a:gd name="connsiteX2" fmla="*/ 288032 w 288032"/>
                <a:gd name="connsiteY2" fmla="*/ 540544 h 1081088"/>
                <a:gd name="connsiteX3" fmla="*/ 144016 w 288032"/>
                <a:gd name="connsiteY3" fmla="*/ 1081088 h 1081088"/>
                <a:gd name="connsiteX4" fmla="*/ 0 w 288032"/>
                <a:gd name="connsiteY4" fmla="*/ 540544 h 1081088"/>
                <a:gd name="connsiteX0" fmla="*/ 0 w 831592"/>
                <a:gd name="connsiteY0" fmla="*/ 555803 h 1081127"/>
                <a:gd name="connsiteX1" fmla="*/ 687576 w 831592"/>
                <a:gd name="connsiteY1" fmla="*/ 19 h 1081127"/>
                <a:gd name="connsiteX2" fmla="*/ 831592 w 831592"/>
                <a:gd name="connsiteY2" fmla="*/ 540563 h 1081127"/>
                <a:gd name="connsiteX3" fmla="*/ 687576 w 831592"/>
                <a:gd name="connsiteY3" fmla="*/ 1081107 h 1081127"/>
                <a:gd name="connsiteX4" fmla="*/ 0 w 831592"/>
                <a:gd name="connsiteY4" fmla="*/ 555803 h 1081127"/>
                <a:gd name="connsiteX0" fmla="*/ 0 w 692012"/>
                <a:gd name="connsiteY0" fmla="*/ 555787 h 1081093"/>
                <a:gd name="connsiteX1" fmla="*/ 687576 w 692012"/>
                <a:gd name="connsiteY1" fmla="*/ 3 h 1081093"/>
                <a:gd name="connsiteX2" fmla="*/ 313432 w 692012"/>
                <a:gd name="connsiteY2" fmla="*/ 560867 h 1081093"/>
                <a:gd name="connsiteX3" fmla="*/ 687576 w 692012"/>
                <a:gd name="connsiteY3" fmla="*/ 1081091 h 1081093"/>
                <a:gd name="connsiteX4" fmla="*/ 0 w 692012"/>
                <a:gd name="connsiteY4" fmla="*/ 555787 h 1081093"/>
                <a:gd name="connsiteX0" fmla="*/ 0 w 692060"/>
                <a:gd name="connsiteY0" fmla="*/ 555787 h 1081092"/>
                <a:gd name="connsiteX1" fmla="*/ 687576 w 692060"/>
                <a:gd name="connsiteY1" fmla="*/ 3 h 1081092"/>
                <a:gd name="connsiteX2" fmla="*/ 313432 w 692060"/>
                <a:gd name="connsiteY2" fmla="*/ 560867 h 1081092"/>
                <a:gd name="connsiteX3" fmla="*/ 687576 w 692060"/>
                <a:gd name="connsiteY3" fmla="*/ 1081091 h 1081092"/>
                <a:gd name="connsiteX4" fmla="*/ 0 w 692060"/>
                <a:gd name="connsiteY4" fmla="*/ 555787 h 1081092"/>
                <a:gd name="connsiteX0" fmla="*/ 30 w 692090"/>
                <a:gd name="connsiteY0" fmla="*/ 555786 h 1081091"/>
                <a:gd name="connsiteX1" fmla="*/ 687606 w 692090"/>
                <a:gd name="connsiteY1" fmla="*/ 2 h 1081091"/>
                <a:gd name="connsiteX2" fmla="*/ 313462 w 692090"/>
                <a:gd name="connsiteY2" fmla="*/ 560866 h 1081091"/>
                <a:gd name="connsiteX3" fmla="*/ 687606 w 692090"/>
                <a:gd name="connsiteY3" fmla="*/ 1081090 h 1081091"/>
                <a:gd name="connsiteX4" fmla="*/ 30 w 692090"/>
                <a:gd name="connsiteY4" fmla="*/ 555786 h 108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090" h="1081091">
                  <a:moveTo>
                    <a:pt x="30" y="555786"/>
                  </a:moveTo>
                  <a:cubicBezTo>
                    <a:pt x="-5050" y="379172"/>
                    <a:pt x="635367" y="-845"/>
                    <a:pt x="687606" y="2"/>
                  </a:cubicBezTo>
                  <a:cubicBezTo>
                    <a:pt x="739845" y="849"/>
                    <a:pt x="318542" y="470612"/>
                    <a:pt x="313462" y="560866"/>
                  </a:cubicBezTo>
                  <a:cubicBezTo>
                    <a:pt x="308382" y="651120"/>
                    <a:pt x="739845" y="1081937"/>
                    <a:pt x="687606" y="1081090"/>
                  </a:cubicBezTo>
                  <a:cubicBezTo>
                    <a:pt x="635367" y="1080243"/>
                    <a:pt x="5110" y="732400"/>
                    <a:pt x="30" y="555786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フリーフォーム 381"/>
            <p:cNvSpPr/>
            <p:nvPr/>
          </p:nvSpPr>
          <p:spPr>
            <a:xfrm>
              <a:off x="7399020" y="2579370"/>
              <a:ext cx="1680210" cy="339090"/>
            </a:xfrm>
            <a:custGeom>
              <a:avLst/>
              <a:gdLst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74420 w 1680210"/>
                <a:gd name="connsiteY5" fmla="*/ 99060 h 323850"/>
                <a:gd name="connsiteX6" fmla="*/ 1173480 w 1680210"/>
                <a:gd name="connsiteY6" fmla="*/ 201930 h 323850"/>
                <a:gd name="connsiteX7" fmla="*/ 1325880 w 1680210"/>
                <a:gd name="connsiteY7" fmla="*/ 144780 h 323850"/>
                <a:gd name="connsiteX8" fmla="*/ 1436370 w 1680210"/>
                <a:gd name="connsiteY8" fmla="*/ 243840 h 323850"/>
                <a:gd name="connsiteX9" fmla="*/ 1554480 w 1680210"/>
                <a:gd name="connsiteY9" fmla="*/ 18669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89660 w 1680210"/>
                <a:gd name="connsiteY5" fmla="*/ 110490 h 323850"/>
                <a:gd name="connsiteX6" fmla="*/ 1173480 w 1680210"/>
                <a:gd name="connsiteY6" fmla="*/ 201930 h 323850"/>
                <a:gd name="connsiteX7" fmla="*/ 1325880 w 1680210"/>
                <a:gd name="connsiteY7" fmla="*/ 144780 h 323850"/>
                <a:gd name="connsiteX8" fmla="*/ 1436370 w 1680210"/>
                <a:gd name="connsiteY8" fmla="*/ 243840 h 323850"/>
                <a:gd name="connsiteX9" fmla="*/ 1554480 w 1680210"/>
                <a:gd name="connsiteY9" fmla="*/ 18669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89660 w 1680210"/>
                <a:gd name="connsiteY5" fmla="*/ 110490 h 323850"/>
                <a:gd name="connsiteX6" fmla="*/ 1173480 w 1680210"/>
                <a:gd name="connsiteY6" fmla="*/ 201930 h 323850"/>
                <a:gd name="connsiteX7" fmla="*/ 1337310 w 1680210"/>
                <a:gd name="connsiteY7" fmla="*/ 152400 h 323850"/>
                <a:gd name="connsiteX8" fmla="*/ 1436370 w 1680210"/>
                <a:gd name="connsiteY8" fmla="*/ 243840 h 323850"/>
                <a:gd name="connsiteX9" fmla="*/ 1554480 w 1680210"/>
                <a:gd name="connsiteY9" fmla="*/ 18669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91440 h 323850"/>
                <a:gd name="connsiteX1" fmla="*/ 430530 w 1680210"/>
                <a:gd name="connsiteY1" fmla="*/ 0 h 323850"/>
                <a:gd name="connsiteX2" fmla="*/ 685800 w 1680210"/>
                <a:gd name="connsiteY2" fmla="*/ 148590 h 323850"/>
                <a:gd name="connsiteX3" fmla="*/ 842010 w 1680210"/>
                <a:gd name="connsiteY3" fmla="*/ 68580 h 323850"/>
                <a:gd name="connsiteX4" fmla="*/ 956310 w 1680210"/>
                <a:gd name="connsiteY4" fmla="*/ 171450 h 323850"/>
                <a:gd name="connsiteX5" fmla="*/ 1089660 w 1680210"/>
                <a:gd name="connsiteY5" fmla="*/ 110490 h 323850"/>
                <a:gd name="connsiteX6" fmla="*/ 1173480 w 1680210"/>
                <a:gd name="connsiteY6" fmla="*/ 201930 h 323850"/>
                <a:gd name="connsiteX7" fmla="*/ 1337310 w 1680210"/>
                <a:gd name="connsiteY7" fmla="*/ 152400 h 323850"/>
                <a:gd name="connsiteX8" fmla="*/ 1436370 w 1680210"/>
                <a:gd name="connsiteY8" fmla="*/ 243840 h 323850"/>
                <a:gd name="connsiteX9" fmla="*/ 1562100 w 1680210"/>
                <a:gd name="connsiteY9" fmla="*/ 213360 h 323850"/>
                <a:gd name="connsiteX10" fmla="*/ 1680210 w 1680210"/>
                <a:gd name="connsiteY10" fmla="*/ 323850 h 323850"/>
                <a:gd name="connsiteX11" fmla="*/ 0 w 1680210"/>
                <a:gd name="connsiteY11" fmla="*/ 91440 h 323850"/>
                <a:gd name="connsiteX0" fmla="*/ 0 w 1680210"/>
                <a:gd name="connsiteY0" fmla="*/ 106680 h 339090"/>
                <a:gd name="connsiteX1" fmla="*/ 426720 w 1680210"/>
                <a:gd name="connsiteY1" fmla="*/ 0 h 339090"/>
                <a:gd name="connsiteX2" fmla="*/ 685800 w 1680210"/>
                <a:gd name="connsiteY2" fmla="*/ 163830 h 339090"/>
                <a:gd name="connsiteX3" fmla="*/ 842010 w 1680210"/>
                <a:gd name="connsiteY3" fmla="*/ 83820 h 339090"/>
                <a:gd name="connsiteX4" fmla="*/ 956310 w 1680210"/>
                <a:gd name="connsiteY4" fmla="*/ 186690 h 339090"/>
                <a:gd name="connsiteX5" fmla="*/ 1089660 w 1680210"/>
                <a:gd name="connsiteY5" fmla="*/ 125730 h 339090"/>
                <a:gd name="connsiteX6" fmla="*/ 1173480 w 1680210"/>
                <a:gd name="connsiteY6" fmla="*/ 217170 h 339090"/>
                <a:gd name="connsiteX7" fmla="*/ 1337310 w 1680210"/>
                <a:gd name="connsiteY7" fmla="*/ 167640 h 339090"/>
                <a:gd name="connsiteX8" fmla="*/ 1436370 w 1680210"/>
                <a:gd name="connsiteY8" fmla="*/ 259080 h 339090"/>
                <a:gd name="connsiteX9" fmla="*/ 1562100 w 1680210"/>
                <a:gd name="connsiteY9" fmla="*/ 228600 h 339090"/>
                <a:gd name="connsiteX10" fmla="*/ 1680210 w 1680210"/>
                <a:gd name="connsiteY10" fmla="*/ 339090 h 339090"/>
                <a:gd name="connsiteX11" fmla="*/ 0 w 1680210"/>
                <a:gd name="connsiteY11" fmla="*/ 106680 h 339090"/>
                <a:gd name="connsiteX0" fmla="*/ 0 w 1680210"/>
                <a:gd name="connsiteY0" fmla="*/ 106680 h 339090"/>
                <a:gd name="connsiteX1" fmla="*/ 426720 w 1680210"/>
                <a:gd name="connsiteY1" fmla="*/ 0 h 339090"/>
                <a:gd name="connsiteX2" fmla="*/ 685800 w 1680210"/>
                <a:gd name="connsiteY2" fmla="*/ 140970 h 339090"/>
                <a:gd name="connsiteX3" fmla="*/ 842010 w 1680210"/>
                <a:gd name="connsiteY3" fmla="*/ 83820 h 339090"/>
                <a:gd name="connsiteX4" fmla="*/ 956310 w 1680210"/>
                <a:gd name="connsiteY4" fmla="*/ 186690 h 339090"/>
                <a:gd name="connsiteX5" fmla="*/ 1089660 w 1680210"/>
                <a:gd name="connsiteY5" fmla="*/ 125730 h 339090"/>
                <a:gd name="connsiteX6" fmla="*/ 1173480 w 1680210"/>
                <a:gd name="connsiteY6" fmla="*/ 217170 h 339090"/>
                <a:gd name="connsiteX7" fmla="*/ 1337310 w 1680210"/>
                <a:gd name="connsiteY7" fmla="*/ 167640 h 339090"/>
                <a:gd name="connsiteX8" fmla="*/ 1436370 w 1680210"/>
                <a:gd name="connsiteY8" fmla="*/ 259080 h 339090"/>
                <a:gd name="connsiteX9" fmla="*/ 1562100 w 1680210"/>
                <a:gd name="connsiteY9" fmla="*/ 228600 h 339090"/>
                <a:gd name="connsiteX10" fmla="*/ 1680210 w 1680210"/>
                <a:gd name="connsiteY10" fmla="*/ 339090 h 339090"/>
                <a:gd name="connsiteX11" fmla="*/ 0 w 1680210"/>
                <a:gd name="connsiteY11" fmla="*/ 106680 h 339090"/>
                <a:gd name="connsiteX0" fmla="*/ 0 w 1680210"/>
                <a:gd name="connsiteY0" fmla="*/ 106680 h 339090"/>
                <a:gd name="connsiteX1" fmla="*/ 426720 w 1680210"/>
                <a:gd name="connsiteY1" fmla="*/ 0 h 339090"/>
                <a:gd name="connsiteX2" fmla="*/ 685800 w 1680210"/>
                <a:gd name="connsiteY2" fmla="*/ 140970 h 339090"/>
                <a:gd name="connsiteX3" fmla="*/ 842010 w 1680210"/>
                <a:gd name="connsiteY3" fmla="*/ 72390 h 339090"/>
                <a:gd name="connsiteX4" fmla="*/ 956310 w 1680210"/>
                <a:gd name="connsiteY4" fmla="*/ 186690 h 339090"/>
                <a:gd name="connsiteX5" fmla="*/ 1089660 w 1680210"/>
                <a:gd name="connsiteY5" fmla="*/ 125730 h 339090"/>
                <a:gd name="connsiteX6" fmla="*/ 1173480 w 1680210"/>
                <a:gd name="connsiteY6" fmla="*/ 217170 h 339090"/>
                <a:gd name="connsiteX7" fmla="*/ 1337310 w 1680210"/>
                <a:gd name="connsiteY7" fmla="*/ 167640 h 339090"/>
                <a:gd name="connsiteX8" fmla="*/ 1436370 w 1680210"/>
                <a:gd name="connsiteY8" fmla="*/ 259080 h 339090"/>
                <a:gd name="connsiteX9" fmla="*/ 1562100 w 1680210"/>
                <a:gd name="connsiteY9" fmla="*/ 228600 h 339090"/>
                <a:gd name="connsiteX10" fmla="*/ 1680210 w 1680210"/>
                <a:gd name="connsiteY10" fmla="*/ 339090 h 339090"/>
                <a:gd name="connsiteX11" fmla="*/ 0 w 1680210"/>
                <a:gd name="connsiteY11" fmla="*/ 106680 h 339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0210" h="339090">
                  <a:moveTo>
                    <a:pt x="0" y="106680"/>
                  </a:moveTo>
                  <a:lnTo>
                    <a:pt x="426720" y="0"/>
                  </a:lnTo>
                  <a:lnTo>
                    <a:pt x="685800" y="140970"/>
                  </a:lnTo>
                  <a:lnTo>
                    <a:pt x="842010" y="72390"/>
                  </a:lnTo>
                  <a:lnTo>
                    <a:pt x="956310" y="186690"/>
                  </a:lnTo>
                  <a:lnTo>
                    <a:pt x="1089660" y="125730"/>
                  </a:lnTo>
                  <a:lnTo>
                    <a:pt x="1173480" y="217170"/>
                  </a:lnTo>
                  <a:lnTo>
                    <a:pt x="1337310" y="167640"/>
                  </a:lnTo>
                  <a:lnTo>
                    <a:pt x="1436370" y="259080"/>
                  </a:lnTo>
                  <a:lnTo>
                    <a:pt x="1562100" y="228600"/>
                  </a:lnTo>
                  <a:lnTo>
                    <a:pt x="1680210" y="339090"/>
                  </a:lnTo>
                  <a:lnTo>
                    <a:pt x="0" y="10668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円/楕円 1"/>
            <p:cNvSpPr/>
            <p:nvPr/>
          </p:nvSpPr>
          <p:spPr>
            <a:xfrm>
              <a:off x="4412298" y="2634814"/>
              <a:ext cx="4789174" cy="683420"/>
            </a:xfrm>
            <a:custGeom>
              <a:avLst/>
              <a:gdLst>
                <a:gd name="connsiteX0" fmla="*/ 0 w 4789016"/>
                <a:gd name="connsiteY0" fmla="*/ 341710 h 683419"/>
                <a:gd name="connsiteX1" fmla="*/ 2394508 w 4789016"/>
                <a:gd name="connsiteY1" fmla="*/ 0 h 683419"/>
                <a:gd name="connsiteX2" fmla="*/ 4789016 w 4789016"/>
                <a:gd name="connsiteY2" fmla="*/ 341710 h 683419"/>
                <a:gd name="connsiteX3" fmla="*/ 2394508 w 4789016"/>
                <a:gd name="connsiteY3" fmla="*/ 683420 h 683419"/>
                <a:gd name="connsiteX4" fmla="*/ 0 w 4789016"/>
                <a:gd name="connsiteY4" fmla="*/ 341710 h 683419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174" h="683420">
                  <a:moveTo>
                    <a:pt x="158" y="341710"/>
                  </a:moveTo>
                  <a:cubicBezTo>
                    <a:pt x="-15082" y="259669"/>
                    <a:pt x="1072216" y="0"/>
                    <a:pt x="2394666" y="0"/>
                  </a:cubicBezTo>
                  <a:cubicBezTo>
                    <a:pt x="3717116" y="0"/>
                    <a:pt x="4789174" y="229189"/>
                    <a:pt x="4789174" y="341710"/>
                  </a:cubicBezTo>
                  <a:cubicBezTo>
                    <a:pt x="4789174" y="454231"/>
                    <a:pt x="3717116" y="683420"/>
                    <a:pt x="2394666" y="683420"/>
                  </a:cubicBezTo>
                  <a:cubicBezTo>
                    <a:pt x="1072216" y="683420"/>
                    <a:pt x="15398" y="423751"/>
                    <a:pt x="158" y="34171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円/楕円 1"/>
            <p:cNvSpPr/>
            <p:nvPr/>
          </p:nvSpPr>
          <p:spPr>
            <a:xfrm>
              <a:off x="4412456" y="2798644"/>
              <a:ext cx="4789018" cy="542450"/>
            </a:xfrm>
            <a:custGeom>
              <a:avLst/>
              <a:gdLst>
                <a:gd name="connsiteX0" fmla="*/ 0 w 4789016"/>
                <a:gd name="connsiteY0" fmla="*/ 341710 h 683419"/>
                <a:gd name="connsiteX1" fmla="*/ 2394508 w 4789016"/>
                <a:gd name="connsiteY1" fmla="*/ 0 h 683419"/>
                <a:gd name="connsiteX2" fmla="*/ 4789016 w 4789016"/>
                <a:gd name="connsiteY2" fmla="*/ 341710 h 683419"/>
                <a:gd name="connsiteX3" fmla="*/ 2394508 w 4789016"/>
                <a:gd name="connsiteY3" fmla="*/ 683420 h 683419"/>
                <a:gd name="connsiteX4" fmla="*/ 0 w 4789016"/>
                <a:gd name="connsiteY4" fmla="*/ 341710 h 683419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 w 4789017"/>
                <a:gd name="connsiteY0" fmla="*/ 177880 h 519590"/>
                <a:gd name="connsiteX1" fmla="*/ 2390699 w 4789017"/>
                <a:gd name="connsiteY1" fmla="*/ 0 h 519590"/>
                <a:gd name="connsiteX2" fmla="*/ 4789017 w 4789017"/>
                <a:gd name="connsiteY2" fmla="*/ 177880 h 519590"/>
                <a:gd name="connsiteX3" fmla="*/ 2394509 w 4789017"/>
                <a:gd name="connsiteY3" fmla="*/ 519590 h 519590"/>
                <a:gd name="connsiteX4" fmla="*/ 1 w 4789017"/>
                <a:gd name="connsiteY4" fmla="*/ 177880 h 519590"/>
                <a:gd name="connsiteX0" fmla="*/ 1 w 4789017"/>
                <a:gd name="connsiteY0" fmla="*/ 177880 h 542450"/>
                <a:gd name="connsiteX1" fmla="*/ 2390699 w 4789017"/>
                <a:gd name="connsiteY1" fmla="*/ 0 h 542450"/>
                <a:gd name="connsiteX2" fmla="*/ 4789017 w 4789017"/>
                <a:gd name="connsiteY2" fmla="*/ 177880 h 542450"/>
                <a:gd name="connsiteX3" fmla="*/ 2394509 w 4789017"/>
                <a:gd name="connsiteY3" fmla="*/ 542450 h 542450"/>
                <a:gd name="connsiteX4" fmla="*/ 1 w 4789017"/>
                <a:gd name="connsiteY4" fmla="*/ 177880 h 54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017" h="542450">
                  <a:moveTo>
                    <a:pt x="1" y="177880"/>
                  </a:moveTo>
                  <a:cubicBezTo>
                    <a:pt x="-634" y="87472"/>
                    <a:pt x="1068249" y="0"/>
                    <a:pt x="2390699" y="0"/>
                  </a:cubicBezTo>
                  <a:cubicBezTo>
                    <a:pt x="3713149" y="0"/>
                    <a:pt x="4788382" y="87472"/>
                    <a:pt x="4789017" y="177880"/>
                  </a:cubicBezTo>
                  <a:cubicBezTo>
                    <a:pt x="4789652" y="268288"/>
                    <a:pt x="3716959" y="542450"/>
                    <a:pt x="2394509" y="542450"/>
                  </a:cubicBezTo>
                  <a:cubicBezTo>
                    <a:pt x="1072059" y="542450"/>
                    <a:pt x="636" y="268288"/>
                    <a:pt x="1" y="17788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tint val="66000"/>
                    <a:satMod val="160000"/>
                  </a:schemeClr>
                </a:gs>
                <a:gs pos="50000">
                  <a:schemeClr val="bg1">
                    <a:lumMod val="50000"/>
                    <a:tint val="44500"/>
                    <a:satMod val="160000"/>
                  </a:schemeClr>
                </a:gs>
                <a:gs pos="100000">
                  <a:schemeClr val="bg1">
                    <a:lumMod val="50000"/>
                    <a:tint val="23500"/>
                    <a:satMod val="160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円/楕円 1"/>
            <p:cNvSpPr/>
            <p:nvPr/>
          </p:nvSpPr>
          <p:spPr>
            <a:xfrm>
              <a:off x="4916997" y="2864125"/>
              <a:ext cx="4068452" cy="148593"/>
            </a:xfrm>
            <a:custGeom>
              <a:avLst/>
              <a:gdLst>
                <a:gd name="connsiteX0" fmla="*/ 0 w 4789016"/>
                <a:gd name="connsiteY0" fmla="*/ 341710 h 683419"/>
                <a:gd name="connsiteX1" fmla="*/ 2394508 w 4789016"/>
                <a:gd name="connsiteY1" fmla="*/ 0 h 683419"/>
                <a:gd name="connsiteX2" fmla="*/ 4789016 w 4789016"/>
                <a:gd name="connsiteY2" fmla="*/ 341710 h 683419"/>
                <a:gd name="connsiteX3" fmla="*/ 2394508 w 4789016"/>
                <a:gd name="connsiteY3" fmla="*/ 683420 h 683419"/>
                <a:gd name="connsiteX4" fmla="*/ 0 w 4789016"/>
                <a:gd name="connsiteY4" fmla="*/ 341710 h 683419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58 w 4789174"/>
                <a:gd name="connsiteY0" fmla="*/ 341710 h 683420"/>
                <a:gd name="connsiteX1" fmla="*/ 2394666 w 4789174"/>
                <a:gd name="connsiteY1" fmla="*/ 0 h 683420"/>
                <a:gd name="connsiteX2" fmla="*/ 4789174 w 4789174"/>
                <a:gd name="connsiteY2" fmla="*/ 341710 h 683420"/>
                <a:gd name="connsiteX3" fmla="*/ 2394666 w 4789174"/>
                <a:gd name="connsiteY3" fmla="*/ 683420 h 683420"/>
                <a:gd name="connsiteX4" fmla="*/ 158 w 4789174"/>
                <a:gd name="connsiteY4" fmla="*/ 341710 h 683420"/>
                <a:gd name="connsiteX0" fmla="*/ 1 w 4789017"/>
                <a:gd name="connsiteY0" fmla="*/ 177880 h 519590"/>
                <a:gd name="connsiteX1" fmla="*/ 2390699 w 4789017"/>
                <a:gd name="connsiteY1" fmla="*/ 0 h 519590"/>
                <a:gd name="connsiteX2" fmla="*/ 4789017 w 4789017"/>
                <a:gd name="connsiteY2" fmla="*/ 177880 h 519590"/>
                <a:gd name="connsiteX3" fmla="*/ 2394509 w 4789017"/>
                <a:gd name="connsiteY3" fmla="*/ 519590 h 519590"/>
                <a:gd name="connsiteX4" fmla="*/ 1 w 4789017"/>
                <a:gd name="connsiteY4" fmla="*/ 177880 h 519590"/>
                <a:gd name="connsiteX0" fmla="*/ 1 w 4789017"/>
                <a:gd name="connsiteY0" fmla="*/ 337751 h 679461"/>
                <a:gd name="connsiteX1" fmla="*/ 2399669 w 4789017"/>
                <a:gd name="connsiteY1" fmla="*/ 0 h 679461"/>
                <a:gd name="connsiteX2" fmla="*/ 4789017 w 4789017"/>
                <a:gd name="connsiteY2" fmla="*/ 337751 h 679461"/>
                <a:gd name="connsiteX3" fmla="*/ 2394509 w 4789017"/>
                <a:gd name="connsiteY3" fmla="*/ 679461 h 679461"/>
                <a:gd name="connsiteX4" fmla="*/ 1 w 4789017"/>
                <a:gd name="connsiteY4" fmla="*/ 337751 h 679461"/>
                <a:gd name="connsiteX0" fmla="*/ 1 w 4789017"/>
                <a:gd name="connsiteY0" fmla="*/ 337751 h 519590"/>
                <a:gd name="connsiteX1" fmla="*/ 2399669 w 4789017"/>
                <a:gd name="connsiteY1" fmla="*/ 0 h 519590"/>
                <a:gd name="connsiteX2" fmla="*/ 4789017 w 4789017"/>
                <a:gd name="connsiteY2" fmla="*/ 337751 h 519590"/>
                <a:gd name="connsiteX3" fmla="*/ 2394510 w 4789017"/>
                <a:gd name="connsiteY3" fmla="*/ 519590 h 519590"/>
                <a:gd name="connsiteX4" fmla="*/ 1 w 4789017"/>
                <a:gd name="connsiteY4" fmla="*/ 337751 h 519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017" h="519590">
                  <a:moveTo>
                    <a:pt x="1" y="337751"/>
                  </a:moveTo>
                  <a:cubicBezTo>
                    <a:pt x="861" y="251153"/>
                    <a:pt x="1077219" y="0"/>
                    <a:pt x="2399669" y="0"/>
                  </a:cubicBezTo>
                  <a:cubicBezTo>
                    <a:pt x="3722119" y="0"/>
                    <a:pt x="4789877" y="251153"/>
                    <a:pt x="4789017" y="337751"/>
                  </a:cubicBezTo>
                  <a:cubicBezTo>
                    <a:pt x="4788157" y="424349"/>
                    <a:pt x="3716960" y="519590"/>
                    <a:pt x="2394510" y="519590"/>
                  </a:cubicBezTo>
                  <a:cubicBezTo>
                    <a:pt x="1072060" y="519590"/>
                    <a:pt x="-859" y="424349"/>
                    <a:pt x="1" y="3377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円/楕円 385"/>
            <p:cNvSpPr/>
            <p:nvPr/>
          </p:nvSpPr>
          <p:spPr>
            <a:xfrm>
              <a:off x="4619547" y="2548292"/>
              <a:ext cx="468426" cy="4684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円/楕円 386"/>
            <p:cNvSpPr/>
            <p:nvPr/>
          </p:nvSpPr>
          <p:spPr>
            <a:xfrm>
              <a:off x="4659742" y="2624356"/>
              <a:ext cx="294107" cy="29410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二等辺三角形 4"/>
            <p:cNvSpPr/>
            <p:nvPr/>
          </p:nvSpPr>
          <p:spPr>
            <a:xfrm rot="17651047">
              <a:off x="5414992" y="2918589"/>
              <a:ext cx="429368" cy="833532"/>
            </a:xfrm>
            <a:custGeom>
              <a:avLst/>
              <a:gdLst>
                <a:gd name="connsiteX0" fmla="*/ 0 w 360040"/>
                <a:gd name="connsiteY0" fmla="*/ 503238 h 503238"/>
                <a:gd name="connsiteX1" fmla="*/ 180020 w 360040"/>
                <a:gd name="connsiteY1" fmla="*/ 0 h 503238"/>
                <a:gd name="connsiteX2" fmla="*/ 360040 w 360040"/>
                <a:gd name="connsiteY2" fmla="*/ 503238 h 503238"/>
                <a:gd name="connsiteX3" fmla="*/ 0 w 360040"/>
                <a:gd name="connsiteY3" fmla="*/ 503238 h 503238"/>
                <a:gd name="connsiteX0" fmla="*/ 0 w 360040"/>
                <a:gd name="connsiteY0" fmla="*/ 503238 h 528638"/>
                <a:gd name="connsiteX1" fmla="*/ 180020 w 360040"/>
                <a:gd name="connsiteY1" fmla="*/ 0 h 528638"/>
                <a:gd name="connsiteX2" fmla="*/ 360040 w 360040"/>
                <a:gd name="connsiteY2" fmla="*/ 503238 h 528638"/>
                <a:gd name="connsiteX3" fmla="*/ 0 w 360040"/>
                <a:gd name="connsiteY3" fmla="*/ 503238 h 528638"/>
                <a:gd name="connsiteX0" fmla="*/ 5143 w 365183"/>
                <a:gd name="connsiteY0" fmla="*/ 503238 h 528638"/>
                <a:gd name="connsiteX1" fmla="*/ 185163 w 365183"/>
                <a:gd name="connsiteY1" fmla="*/ 0 h 528638"/>
                <a:gd name="connsiteX2" fmla="*/ 365183 w 365183"/>
                <a:gd name="connsiteY2" fmla="*/ 503238 h 528638"/>
                <a:gd name="connsiteX3" fmla="*/ 5143 w 365183"/>
                <a:gd name="connsiteY3" fmla="*/ 503238 h 528638"/>
                <a:gd name="connsiteX0" fmla="*/ 5143 w 365183"/>
                <a:gd name="connsiteY0" fmla="*/ 503238 h 503238"/>
                <a:gd name="connsiteX1" fmla="*/ 185163 w 365183"/>
                <a:gd name="connsiteY1" fmla="*/ 0 h 503238"/>
                <a:gd name="connsiteX2" fmla="*/ 365183 w 365183"/>
                <a:gd name="connsiteY2" fmla="*/ 503238 h 503238"/>
                <a:gd name="connsiteX3" fmla="*/ 5143 w 365183"/>
                <a:gd name="connsiteY3" fmla="*/ 503238 h 503238"/>
                <a:gd name="connsiteX0" fmla="*/ 5143 w 375522"/>
                <a:gd name="connsiteY0" fmla="*/ 503238 h 503238"/>
                <a:gd name="connsiteX1" fmla="*/ 185163 w 375522"/>
                <a:gd name="connsiteY1" fmla="*/ 0 h 503238"/>
                <a:gd name="connsiteX2" fmla="*/ 365183 w 375522"/>
                <a:gd name="connsiteY2" fmla="*/ 503238 h 503238"/>
                <a:gd name="connsiteX3" fmla="*/ 5143 w 375522"/>
                <a:gd name="connsiteY3" fmla="*/ 503238 h 503238"/>
                <a:gd name="connsiteX0" fmla="*/ 5143 w 376660"/>
                <a:gd name="connsiteY0" fmla="*/ 503238 h 503238"/>
                <a:gd name="connsiteX1" fmla="*/ 185163 w 376660"/>
                <a:gd name="connsiteY1" fmla="*/ 0 h 503238"/>
                <a:gd name="connsiteX2" fmla="*/ 365183 w 376660"/>
                <a:gd name="connsiteY2" fmla="*/ 503238 h 503238"/>
                <a:gd name="connsiteX3" fmla="*/ 5143 w 376660"/>
                <a:gd name="connsiteY3" fmla="*/ 503238 h 503238"/>
                <a:gd name="connsiteX0" fmla="*/ 5839 w 377356"/>
                <a:gd name="connsiteY0" fmla="*/ 503238 h 503238"/>
                <a:gd name="connsiteX1" fmla="*/ 185859 w 377356"/>
                <a:gd name="connsiteY1" fmla="*/ 0 h 503238"/>
                <a:gd name="connsiteX2" fmla="*/ 365879 w 377356"/>
                <a:gd name="connsiteY2" fmla="*/ 503238 h 503238"/>
                <a:gd name="connsiteX3" fmla="*/ 5839 w 377356"/>
                <a:gd name="connsiteY3" fmla="*/ 503238 h 503238"/>
                <a:gd name="connsiteX0" fmla="*/ 10274 w 381791"/>
                <a:gd name="connsiteY0" fmla="*/ 503238 h 503238"/>
                <a:gd name="connsiteX1" fmla="*/ 190294 w 381791"/>
                <a:gd name="connsiteY1" fmla="*/ 0 h 503238"/>
                <a:gd name="connsiteX2" fmla="*/ 370314 w 381791"/>
                <a:gd name="connsiteY2" fmla="*/ 503238 h 503238"/>
                <a:gd name="connsiteX3" fmla="*/ 10274 w 381791"/>
                <a:gd name="connsiteY3" fmla="*/ 503238 h 503238"/>
                <a:gd name="connsiteX0" fmla="*/ 5149 w 564427"/>
                <a:gd name="connsiteY0" fmla="*/ 893780 h 899473"/>
                <a:gd name="connsiteX1" fmla="*/ 372930 w 564427"/>
                <a:gd name="connsiteY1" fmla="*/ 0 h 899473"/>
                <a:gd name="connsiteX2" fmla="*/ 552950 w 564427"/>
                <a:gd name="connsiteY2" fmla="*/ 503238 h 899473"/>
                <a:gd name="connsiteX3" fmla="*/ 5149 w 564427"/>
                <a:gd name="connsiteY3" fmla="*/ 893780 h 899473"/>
                <a:gd name="connsiteX0" fmla="*/ 5149 w 465425"/>
                <a:gd name="connsiteY0" fmla="*/ 893780 h 903530"/>
                <a:gd name="connsiteX1" fmla="*/ 372930 w 465425"/>
                <a:gd name="connsiteY1" fmla="*/ 0 h 903530"/>
                <a:gd name="connsiteX2" fmla="*/ 440294 w 465425"/>
                <a:gd name="connsiteY2" fmla="*/ 683488 h 903530"/>
                <a:gd name="connsiteX3" fmla="*/ 5149 w 465425"/>
                <a:gd name="connsiteY3" fmla="*/ 893780 h 90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5425" h="903530">
                  <a:moveTo>
                    <a:pt x="5149" y="893780"/>
                  </a:moveTo>
                  <a:cubicBezTo>
                    <a:pt x="-45334" y="821284"/>
                    <a:pt x="290063" y="114406"/>
                    <a:pt x="372930" y="0"/>
                  </a:cubicBezTo>
                  <a:cubicBezTo>
                    <a:pt x="455797" y="106786"/>
                    <a:pt x="494587" y="630042"/>
                    <a:pt x="440294" y="683488"/>
                  </a:cubicBezTo>
                  <a:cubicBezTo>
                    <a:pt x="381241" y="740638"/>
                    <a:pt x="48962" y="950930"/>
                    <a:pt x="5149" y="89378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9" name="月 388"/>
            <p:cNvSpPr/>
            <p:nvPr/>
          </p:nvSpPr>
          <p:spPr>
            <a:xfrm rot="10800000">
              <a:off x="5223594" y="2864124"/>
              <a:ext cx="107635" cy="268903"/>
            </a:xfrm>
            <a:prstGeom prst="moon">
              <a:avLst>
                <a:gd name="adj" fmla="val 71239"/>
              </a:avLst>
            </a:prstGeom>
            <a:solidFill>
              <a:srgbClr val="FF7C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円/楕円 389"/>
            <p:cNvSpPr/>
            <p:nvPr/>
          </p:nvSpPr>
          <p:spPr>
            <a:xfrm>
              <a:off x="4706706" y="2675388"/>
              <a:ext cx="147052" cy="1470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315724" y="4914165"/>
            <a:ext cx="1581050" cy="1218003"/>
            <a:chOff x="529352" y="371104"/>
            <a:chExt cx="6121204" cy="3851820"/>
          </a:xfrm>
        </p:grpSpPr>
        <p:sp>
          <p:nvSpPr>
            <p:cNvPr id="416" name="円/楕円 23"/>
            <p:cNvSpPr/>
            <p:nvPr/>
          </p:nvSpPr>
          <p:spPr bwMode="auto">
            <a:xfrm rot="2350949">
              <a:off x="2256701" y="371104"/>
              <a:ext cx="436422" cy="1240373"/>
            </a:xfrm>
            <a:custGeom>
              <a:avLst/>
              <a:gdLst>
                <a:gd name="connsiteX0" fmla="*/ 0 w 270030"/>
                <a:gd name="connsiteY0" fmla="*/ 561698 h 1123396"/>
                <a:gd name="connsiteX1" fmla="*/ 135015 w 270030"/>
                <a:gd name="connsiteY1" fmla="*/ 0 h 1123396"/>
                <a:gd name="connsiteX2" fmla="*/ 270030 w 270030"/>
                <a:gd name="connsiteY2" fmla="*/ 561698 h 1123396"/>
                <a:gd name="connsiteX3" fmla="*/ 135015 w 270030"/>
                <a:gd name="connsiteY3" fmla="*/ 1123396 h 1123396"/>
                <a:gd name="connsiteX4" fmla="*/ 0 w 270030"/>
                <a:gd name="connsiteY4" fmla="*/ 561698 h 1123396"/>
                <a:gd name="connsiteX0" fmla="*/ 0 w 391950"/>
                <a:gd name="connsiteY0" fmla="*/ 569322 h 1123404"/>
                <a:gd name="connsiteX1" fmla="*/ 256935 w 391950"/>
                <a:gd name="connsiteY1" fmla="*/ 4 h 1123404"/>
                <a:gd name="connsiteX2" fmla="*/ 391950 w 391950"/>
                <a:gd name="connsiteY2" fmla="*/ 561702 h 1123404"/>
                <a:gd name="connsiteX3" fmla="*/ 256935 w 391950"/>
                <a:gd name="connsiteY3" fmla="*/ 1123400 h 1123404"/>
                <a:gd name="connsiteX4" fmla="*/ 0 w 391950"/>
                <a:gd name="connsiteY4" fmla="*/ 569322 h 1123404"/>
                <a:gd name="connsiteX0" fmla="*/ 0 w 261491"/>
                <a:gd name="connsiteY0" fmla="*/ 569322 h 1123405"/>
                <a:gd name="connsiteX1" fmla="*/ 256935 w 261491"/>
                <a:gd name="connsiteY1" fmla="*/ 4 h 1123405"/>
                <a:gd name="connsiteX2" fmla="*/ 170970 w 261491"/>
                <a:gd name="connsiteY2" fmla="*/ 576942 h 1123405"/>
                <a:gd name="connsiteX3" fmla="*/ 256935 w 261491"/>
                <a:gd name="connsiteY3" fmla="*/ 1123400 h 1123405"/>
                <a:gd name="connsiteX4" fmla="*/ 0 w 261491"/>
                <a:gd name="connsiteY4" fmla="*/ 569322 h 1123405"/>
                <a:gd name="connsiteX0" fmla="*/ 0 w 260429"/>
                <a:gd name="connsiteY0" fmla="*/ 569362 h 1123483"/>
                <a:gd name="connsiteX1" fmla="*/ 256935 w 260429"/>
                <a:gd name="connsiteY1" fmla="*/ 44 h 1123483"/>
                <a:gd name="connsiteX2" fmla="*/ 155730 w 260429"/>
                <a:gd name="connsiteY2" fmla="*/ 546502 h 1123483"/>
                <a:gd name="connsiteX3" fmla="*/ 256935 w 260429"/>
                <a:gd name="connsiteY3" fmla="*/ 1123440 h 1123483"/>
                <a:gd name="connsiteX4" fmla="*/ 0 w 260429"/>
                <a:gd name="connsiteY4" fmla="*/ 569362 h 1123483"/>
                <a:gd name="connsiteX0" fmla="*/ 0 w 260429"/>
                <a:gd name="connsiteY0" fmla="*/ 569323 h 1123406"/>
                <a:gd name="connsiteX1" fmla="*/ 256935 w 260429"/>
                <a:gd name="connsiteY1" fmla="*/ 5 h 1123406"/>
                <a:gd name="connsiteX2" fmla="*/ 155730 w 260429"/>
                <a:gd name="connsiteY2" fmla="*/ 576943 h 1123406"/>
                <a:gd name="connsiteX3" fmla="*/ 256935 w 260429"/>
                <a:gd name="connsiteY3" fmla="*/ 1123401 h 1123406"/>
                <a:gd name="connsiteX4" fmla="*/ 0 w 260429"/>
                <a:gd name="connsiteY4" fmla="*/ 569323 h 1123406"/>
                <a:gd name="connsiteX0" fmla="*/ 0 w 260429"/>
                <a:gd name="connsiteY0" fmla="*/ 592195 h 1123434"/>
                <a:gd name="connsiteX1" fmla="*/ 256935 w 260429"/>
                <a:gd name="connsiteY1" fmla="*/ 17 h 1123434"/>
                <a:gd name="connsiteX2" fmla="*/ 155730 w 260429"/>
                <a:gd name="connsiteY2" fmla="*/ 576955 h 1123434"/>
                <a:gd name="connsiteX3" fmla="*/ 256935 w 260429"/>
                <a:gd name="connsiteY3" fmla="*/ 1123413 h 1123434"/>
                <a:gd name="connsiteX4" fmla="*/ 0 w 260429"/>
                <a:gd name="connsiteY4" fmla="*/ 592195 h 1123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429" h="1123434">
                  <a:moveTo>
                    <a:pt x="0" y="592195"/>
                  </a:moveTo>
                  <a:cubicBezTo>
                    <a:pt x="0" y="281978"/>
                    <a:pt x="230980" y="2557"/>
                    <a:pt x="256935" y="17"/>
                  </a:cubicBezTo>
                  <a:cubicBezTo>
                    <a:pt x="282890" y="-2523"/>
                    <a:pt x="155730" y="266738"/>
                    <a:pt x="155730" y="576955"/>
                  </a:cubicBezTo>
                  <a:cubicBezTo>
                    <a:pt x="155730" y="887172"/>
                    <a:pt x="282890" y="1120873"/>
                    <a:pt x="256935" y="1123413"/>
                  </a:cubicBezTo>
                  <a:cubicBezTo>
                    <a:pt x="230980" y="1125953"/>
                    <a:pt x="0" y="902412"/>
                    <a:pt x="0" y="592195"/>
                  </a:cubicBezTo>
                  <a:close/>
                </a:path>
              </a:pathLst>
            </a:custGeom>
            <a:solidFill>
              <a:srgbClr val="CC9900"/>
            </a:solidFill>
            <a:ln w="19050">
              <a:solidFill>
                <a:schemeClr val="accent4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7" name="円/楕円 27"/>
            <p:cNvSpPr/>
            <p:nvPr/>
          </p:nvSpPr>
          <p:spPr bwMode="auto">
            <a:xfrm>
              <a:off x="1905692" y="3379521"/>
              <a:ext cx="1480500" cy="843403"/>
            </a:xfrm>
            <a:custGeom>
              <a:avLst/>
              <a:gdLst>
                <a:gd name="connsiteX0" fmla="*/ 0 w 1395155"/>
                <a:gd name="connsiteY0" fmla="*/ 405045 h 810090"/>
                <a:gd name="connsiteX1" fmla="*/ 697578 w 1395155"/>
                <a:gd name="connsiteY1" fmla="*/ 0 h 810090"/>
                <a:gd name="connsiteX2" fmla="*/ 1395156 w 1395155"/>
                <a:gd name="connsiteY2" fmla="*/ 405045 h 810090"/>
                <a:gd name="connsiteX3" fmla="*/ 697578 w 1395155"/>
                <a:gd name="connsiteY3" fmla="*/ 810090 h 810090"/>
                <a:gd name="connsiteX4" fmla="*/ 0 w 1395155"/>
                <a:gd name="connsiteY4" fmla="*/ 405045 h 810090"/>
                <a:gd name="connsiteX0" fmla="*/ 0 w 1480500"/>
                <a:gd name="connsiteY0" fmla="*/ 183368 h 843403"/>
                <a:gd name="connsiteX1" fmla="*/ 782922 w 1480500"/>
                <a:gd name="connsiteY1" fmla="*/ 28259 h 843403"/>
                <a:gd name="connsiteX2" fmla="*/ 1480500 w 1480500"/>
                <a:gd name="connsiteY2" fmla="*/ 433304 h 843403"/>
                <a:gd name="connsiteX3" fmla="*/ 782922 w 1480500"/>
                <a:gd name="connsiteY3" fmla="*/ 838349 h 843403"/>
                <a:gd name="connsiteX4" fmla="*/ 0 w 1480500"/>
                <a:gd name="connsiteY4" fmla="*/ 183368 h 843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0500" h="843403">
                  <a:moveTo>
                    <a:pt x="0" y="183368"/>
                  </a:moveTo>
                  <a:cubicBezTo>
                    <a:pt x="0" y="-40332"/>
                    <a:pt x="536172" y="-13397"/>
                    <a:pt x="782922" y="28259"/>
                  </a:cubicBezTo>
                  <a:cubicBezTo>
                    <a:pt x="1029672" y="69915"/>
                    <a:pt x="1480500" y="209604"/>
                    <a:pt x="1480500" y="433304"/>
                  </a:cubicBezTo>
                  <a:cubicBezTo>
                    <a:pt x="1480500" y="657004"/>
                    <a:pt x="1029672" y="880005"/>
                    <a:pt x="782922" y="838349"/>
                  </a:cubicBezTo>
                  <a:cubicBezTo>
                    <a:pt x="536172" y="796693"/>
                    <a:pt x="0" y="407068"/>
                    <a:pt x="0" y="183368"/>
                  </a:cubicBezTo>
                  <a:close/>
                </a:path>
              </a:pathLst>
            </a:custGeom>
            <a:pattFill prst="narVert">
              <a:fgClr>
                <a:srgbClr val="CC9900"/>
              </a:fgClr>
              <a:bgClr>
                <a:srgbClr val="FFCC66"/>
              </a:bgClr>
            </a:pattFill>
            <a:ln w="19050">
              <a:solidFill>
                <a:schemeClr val="accent4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8" name="円/楕円 28"/>
            <p:cNvSpPr/>
            <p:nvPr/>
          </p:nvSpPr>
          <p:spPr bwMode="auto">
            <a:xfrm flipV="1">
              <a:off x="3625755" y="2924570"/>
              <a:ext cx="1623098" cy="1000936"/>
            </a:xfrm>
            <a:custGeom>
              <a:avLst/>
              <a:gdLst>
                <a:gd name="connsiteX0" fmla="*/ 0 w 1530170"/>
                <a:gd name="connsiteY0" fmla="*/ 436654 h 873307"/>
                <a:gd name="connsiteX1" fmla="*/ 765085 w 1530170"/>
                <a:gd name="connsiteY1" fmla="*/ 0 h 873307"/>
                <a:gd name="connsiteX2" fmla="*/ 1530170 w 1530170"/>
                <a:gd name="connsiteY2" fmla="*/ 436654 h 873307"/>
                <a:gd name="connsiteX3" fmla="*/ 765085 w 1530170"/>
                <a:gd name="connsiteY3" fmla="*/ 873308 h 873307"/>
                <a:gd name="connsiteX4" fmla="*/ 0 w 1530170"/>
                <a:gd name="connsiteY4" fmla="*/ 436654 h 873307"/>
                <a:gd name="connsiteX0" fmla="*/ 10704 w 1540874"/>
                <a:gd name="connsiteY0" fmla="*/ 393982 h 830636"/>
                <a:gd name="connsiteX1" fmla="*/ 489277 w 1540874"/>
                <a:gd name="connsiteY1" fmla="*/ 0 h 830636"/>
                <a:gd name="connsiteX2" fmla="*/ 1540874 w 1540874"/>
                <a:gd name="connsiteY2" fmla="*/ 393982 h 830636"/>
                <a:gd name="connsiteX3" fmla="*/ 775789 w 1540874"/>
                <a:gd name="connsiteY3" fmla="*/ 830636 h 830636"/>
                <a:gd name="connsiteX4" fmla="*/ 10704 w 1540874"/>
                <a:gd name="connsiteY4" fmla="*/ 393982 h 830636"/>
                <a:gd name="connsiteX0" fmla="*/ 5779 w 1627389"/>
                <a:gd name="connsiteY0" fmla="*/ 411061 h 1094504"/>
                <a:gd name="connsiteX1" fmla="*/ 484352 w 1627389"/>
                <a:gd name="connsiteY1" fmla="*/ 17079 h 1094504"/>
                <a:gd name="connsiteX2" fmla="*/ 1627389 w 1627389"/>
                <a:gd name="connsiteY2" fmla="*/ 1002373 h 1094504"/>
                <a:gd name="connsiteX3" fmla="*/ 770864 w 1627389"/>
                <a:gd name="connsiteY3" fmla="*/ 847715 h 1094504"/>
                <a:gd name="connsiteX4" fmla="*/ 5779 w 1627389"/>
                <a:gd name="connsiteY4" fmla="*/ 411061 h 1094504"/>
                <a:gd name="connsiteX0" fmla="*/ 1488 w 1623098"/>
                <a:gd name="connsiteY0" fmla="*/ 317493 h 1000936"/>
                <a:gd name="connsiteX1" fmla="*/ 601981 w 1623098"/>
                <a:gd name="connsiteY1" fmla="*/ 21047 h 1000936"/>
                <a:gd name="connsiteX2" fmla="*/ 1623098 w 1623098"/>
                <a:gd name="connsiteY2" fmla="*/ 908805 h 1000936"/>
                <a:gd name="connsiteX3" fmla="*/ 766573 w 1623098"/>
                <a:gd name="connsiteY3" fmla="*/ 754147 h 1000936"/>
                <a:gd name="connsiteX4" fmla="*/ 1488 w 1623098"/>
                <a:gd name="connsiteY4" fmla="*/ 317493 h 1000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3098" h="1000936">
                  <a:moveTo>
                    <a:pt x="1488" y="317493"/>
                  </a:moveTo>
                  <a:cubicBezTo>
                    <a:pt x="-25944" y="195310"/>
                    <a:pt x="331713" y="-77505"/>
                    <a:pt x="601981" y="21047"/>
                  </a:cubicBezTo>
                  <a:cubicBezTo>
                    <a:pt x="872249" y="119599"/>
                    <a:pt x="1623098" y="667648"/>
                    <a:pt x="1623098" y="908805"/>
                  </a:cubicBezTo>
                  <a:cubicBezTo>
                    <a:pt x="1623098" y="1149962"/>
                    <a:pt x="1036841" y="852699"/>
                    <a:pt x="766573" y="754147"/>
                  </a:cubicBezTo>
                  <a:cubicBezTo>
                    <a:pt x="496305" y="655595"/>
                    <a:pt x="28920" y="439676"/>
                    <a:pt x="1488" y="317493"/>
                  </a:cubicBezTo>
                  <a:close/>
                </a:path>
              </a:pathLst>
            </a:custGeom>
            <a:pattFill prst="narVert">
              <a:fgClr>
                <a:srgbClr val="CC9900"/>
              </a:fgClr>
              <a:bgClr>
                <a:srgbClr val="FFCC66"/>
              </a:bgClr>
            </a:pattFill>
            <a:ln w="19050">
              <a:solidFill>
                <a:schemeClr val="accent4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9" name="円/楕円 22"/>
            <p:cNvSpPr/>
            <p:nvPr/>
          </p:nvSpPr>
          <p:spPr bwMode="auto">
            <a:xfrm>
              <a:off x="5478996" y="1688578"/>
              <a:ext cx="1171560" cy="1597810"/>
            </a:xfrm>
            <a:custGeom>
              <a:avLst/>
              <a:gdLst>
                <a:gd name="connsiteX0" fmla="*/ 0 w 1080120"/>
                <a:gd name="connsiteY0" fmla="*/ 675075 h 1350150"/>
                <a:gd name="connsiteX1" fmla="*/ 540060 w 1080120"/>
                <a:gd name="connsiteY1" fmla="*/ 0 h 1350150"/>
                <a:gd name="connsiteX2" fmla="*/ 1080120 w 1080120"/>
                <a:gd name="connsiteY2" fmla="*/ 675075 h 1350150"/>
                <a:gd name="connsiteX3" fmla="*/ 540060 w 1080120"/>
                <a:gd name="connsiteY3" fmla="*/ 1350150 h 1350150"/>
                <a:gd name="connsiteX4" fmla="*/ 0 w 1080120"/>
                <a:gd name="connsiteY4" fmla="*/ 675075 h 1350150"/>
                <a:gd name="connsiteX0" fmla="*/ 0 w 798180"/>
                <a:gd name="connsiteY0" fmla="*/ 675137 h 1350280"/>
                <a:gd name="connsiteX1" fmla="*/ 540060 w 798180"/>
                <a:gd name="connsiteY1" fmla="*/ 62 h 1350280"/>
                <a:gd name="connsiteX2" fmla="*/ 798180 w 798180"/>
                <a:gd name="connsiteY2" fmla="*/ 705617 h 1350280"/>
                <a:gd name="connsiteX3" fmla="*/ 540060 w 798180"/>
                <a:gd name="connsiteY3" fmla="*/ 1350212 h 1350280"/>
                <a:gd name="connsiteX4" fmla="*/ 0 w 798180"/>
                <a:gd name="connsiteY4" fmla="*/ 675137 h 1350280"/>
                <a:gd name="connsiteX0" fmla="*/ 0 w 1034400"/>
                <a:gd name="connsiteY0" fmla="*/ 682730 h 1350224"/>
                <a:gd name="connsiteX1" fmla="*/ 776280 w 1034400"/>
                <a:gd name="connsiteY1" fmla="*/ 35 h 1350224"/>
                <a:gd name="connsiteX2" fmla="*/ 1034400 w 1034400"/>
                <a:gd name="connsiteY2" fmla="*/ 705590 h 1350224"/>
                <a:gd name="connsiteX3" fmla="*/ 776280 w 1034400"/>
                <a:gd name="connsiteY3" fmla="*/ 1350185 h 1350224"/>
                <a:gd name="connsiteX4" fmla="*/ 0 w 1034400"/>
                <a:gd name="connsiteY4" fmla="*/ 682730 h 1350224"/>
                <a:gd name="connsiteX0" fmla="*/ 0 w 1171560"/>
                <a:gd name="connsiteY0" fmla="*/ 682730 h 1350224"/>
                <a:gd name="connsiteX1" fmla="*/ 776280 w 1171560"/>
                <a:gd name="connsiteY1" fmla="*/ 35 h 1350224"/>
                <a:gd name="connsiteX2" fmla="*/ 1171560 w 1171560"/>
                <a:gd name="connsiteY2" fmla="*/ 705590 h 1350224"/>
                <a:gd name="connsiteX3" fmla="*/ 776280 w 1171560"/>
                <a:gd name="connsiteY3" fmla="*/ 1350185 h 1350224"/>
                <a:gd name="connsiteX4" fmla="*/ 0 w 1171560"/>
                <a:gd name="connsiteY4" fmla="*/ 682730 h 1350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1560" h="1350224">
                  <a:moveTo>
                    <a:pt x="0" y="682730"/>
                  </a:moveTo>
                  <a:cubicBezTo>
                    <a:pt x="0" y="309896"/>
                    <a:pt x="581020" y="-3775"/>
                    <a:pt x="776280" y="35"/>
                  </a:cubicBezTo>
                  <a:cubicBezTo>
                    <a:pt x="971540" y="3845"/>
                    <a:pt x="1171560" y="332756"/>
                    <a:pt x="1171560" y="705590"/>
                  </a:cubicBezTo>
                  <a:cubicBezTo>
                    <a:pt x="1171560" y="1078424"/>
                    <a:pt x="971540" y="1353995"/>
                    <a:pt x="776280" y="1350185"/>
                  </a:cubicBezTo>
                  <a:cubicBezTo>
                    <a:pt x="581020" y="1346375"/>
                    <a:pt x="0" y="1055564"/>
                    <a:pt x="0" y="682730"/>
                  </a:cubicBezTo>
                  <a:close/>
                </a:path>
              </a:pathLst>
            </a:custGeom>
            <a:pattFill prst="narHorz">
              <a:fgClr>
                <a:srgbClr val="CC9900"/>
              </a:fgClr>
              <a:bgClr>
                <a:srgbClr val="FFCC66"/>
              </a:bgClr>
            </a:pattFill>
            <a:ln w="19050">
              <a:solidFill>
                <a:schemeClr val="accent4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0" name="円/楕円 28"/>
            <p:cNvSpPr/>
            <p:nvPr/>
          </p:nvSpPr>
          <p:spPr bwMode="auto">
            <a:xfrm>
              <a:off x="3407307" y="952032"/>
              <a:ext cx="1756654" cy="1194756"/>
            </a:xfrm>
            <a:custGeom>
              <a:avLst/>
              <a:gdLst>
                <a:gd name="connsiteX0" fmla="*/ 0 w 1530170"/>
                <a:gd name="connsiteY0" fmla="*/ 436654 h 873307"/>
                <a:gd name="connsiteX1" fmla="*/ 765085 w 1530170"/>
                <a:gd name="connsiteY1" fmla="*/ 0 h 873307"/>
                <a:gd name="connsiteX2" fmla="*/ 1530170 w 1530170"/>
                <a:gd name="connsiteY2" fmla="*/ 436654 h 873307"/>
                <a:gd name="connsiteX3" fmla="*/ 765085 w 1530170"/>
                <a:gd name="connsiteY3" fmla="*/ 873308 h 873307"/>
                <a:gd name="connsiteX4" fmla="*/ 0 w 1530170"/>
                <a:gd name="connsiteY4" fmla="*/ 436654 h 873307"/>
                <a:gd name="connsiteX0" fmla="*/ 10704 w 1540874"/>
                <a:gd name="connsiteY0" fmla="*/ 393982 h 830636"/>
                <a:gd name="connsiteX1" fmla="*/ 489277 w 1540874"/>
                <a:gd name="connsiteY1" fmla="*/ 0 h 830636"/>
                <a:gd name="connsiteX2" fmla="*/ 1540874 w 1540874"/>
                <a:gd name="connsiteY2" fmla="*/ 393982 h 830636"/>
                <a:gd name="connsiteX3" fmla="*/ 775789 w 1540874"/>
                <a:gd name="connsiteY3" fmla="*/ 830636 h 830636"/>
                <a:gd name="connsiteX4" fmla="*/ 10704 w 1540874"/>
                <a:gd name="connsiteY4" fmla="*/ 393982 h 830636"/>
                <a:gd name="connsiteX0" fmla="*/ 5779 w 1627389"/>
                <a:gd name="connsiteY0" fmla="*/ 411061 h 1094504"/>
                <a:gd name="connsiteX1" fmla="*/ 484352 w 1627389"/>
                <a:gd name="connsiteY1" fmla="*/ 17079 h 1094504"/>
                <a:gd name="connsiteX2" fmla="*/ 1627389 w 1627389"/>
                <a:gd name="connsiteY2" fmla="*/ 1002373 h 1094504"/>
                <a:gd name="connsiteX3" fmla="*/ 770864 w 1627389"/>
                <a:gd name="connsiteY3" fmla="*/ 847715 h 1094504"/>
                <a:gd name="connsiteX4" fmla="*/ 5779 w 1627389"/>
                <a:gd name="connsiteY4" fmla="*/ 411061 h 1094504"/>
                <a:gd name="connsiteX0" fmla="*/ 1488 w 1623098"/>
                <a:gd name="connsiteY0" fmla="*/ 317493 h 1000936"/>
                <a:gd name="connsiteX1" fmla="*/ 601981 w 1623098"/>
                <a:gd name="connsiteY1" fmla="*/ 21047 h 1000936"/>
                <a:gd name="connsiteX2" fmla="*/ 1623098 w 1623098"/>
                <a:gd name="connsiteY2" fmla="*/ 908805 h 1000936"/>
                <a:gd name="connsiteX3" fmla="*/ 766573 w 1623098"/>
                <a:gd name="connsiteY3" fmla="*/ 754147 h 1000936"/>
                <a:gd name="connsiteX4" fmla="*/ 1488 w 1623098"/>
                <a:gd name="connsiteY4" fmla="*/ 317493 h 1000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3098" h="1000936">
                  <a:moveTo>
                    <a:pt x="1488" y="317493"/>
                  </a:moveTo>
                  <a:cubicBezTo>
                    <a:pt x="-25944" y="195310"/>
                    <a:pt x="331713" y="-77505"/>
                    <a:pt x="601981" y="21047"/>
                  </a:cubicBezTo>
                  <a:cubicBezTo>
                    <a:pt x="872249" y="119599"/>
                    <a:pt x="1623098" y="667648"/>
                    <a:pt x="1623098" y="908805"/>
                  </a:cubicBezTo>
                  <a:cubicBezTo>
                    <a:pt x="1623098" y="1149962"/>
                    <a:pt x="1036841" y="852699"/>
                    <a:pt x="766573" y="754147"/>
                  </a:cubicBezTo>
                  <a:cubicBezTo>
                    <a:pt x="496305" y="655595"/>
                    <a:pt x="28920" y="439676"/>
                    <a:pt x="1488" y="317493"/>
                  </a:cubicBezTo>
                  <a:close/>
                </a:path>
              </a:pathLst>
            </a:custGeom>
            <a:pattFill prst="narVert">
              <a:fgClr>
                <a:srgbClr val="CC9900"/>
              </a:fgClr>
              <a:bgClr>
                <a:srgbClr val="FFCC66"/>
              </a:bgClr>
            </a:pattFill>
            <a:ln w="19050">
              <a:solidFill>
                <a:schemeClr val="accent4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1" name="円/楕円 21"/>
            <p:cNvSpPr/>
            <p:nvPr/>
          </p:nvSpPr>
          <p:spPr bwMode="auto">
            <a:xfrm>
              <a:off x="767535" y="1214429"/>
              <a:ext cx="5171043" cy="2793686"/>
            </a:xfrm>
            <a:custGeom>
              <a:avLst/>
              <a:gdLst>
                <a:gd name="connsiteX0" fmla="*/ 0 w 4275475"/>
                <a:gd name="connsiteY0" fmla="*/ 1305145 h 2610290"/>
                <a:gd name="connsiteX1" fmla="*/ 2137738 w 4275475"/>
                <a:gd name="connsiteY1" fmla="*/ 0 h 2610290"/>
                <a:gd name="connsiteX2" fmla="*/ 4275476 w 4275475"/>
                <a:gd name="connsiteY2" fmla="*/ 1305145 h 2610290"/>
                <a:gd name="connsiteX3" fmla="*/ 2137738 w 4275475"/>
                <a:gd name="connsiteY3" fmla="*/ 2610290 h 2610290"/>
                <a:gd name="connsiteX4" fmla="*/ 0 w 4275475"/>
                <a:gd name="connsiteY4" fmla="*/ 1305145 h 2610290"/>
                <a:gd name="connsiteX0" fmla="*/ 0 w 4481216"/>
                <a:gd name="connsiteY0" fmla="*/ 1328023 h 2610327"/>
                <a:gd name="connsiteX1" fmla="*/ 2343478 w 4481216"/>
                <a:gd name="connsiteY1" fmla="*/ 18 h 2610327"/>
                <a:gd name="connsiteX2" fmla="*/ 4481216 w 4481216"/>
                <a:gd name="connsiteY2" fmla="*/ 1305163 h 2610327"/>
                <a:gd name="connsiteX3" fmla="*/ 2343478 w 4481216"/>
                <a:gd name="connsiteY3" fmla="*/ 2610308 h 2610327"/>
                <a:gd name="connsiteX4" fmla="*/ 0 w 4481216"/>
                <a:gd name="connsiteY4" fmla="*/ 1328023 h 2610327"/>
                <a:gd name="connsiteX0" fmla="*/ 27 w 4481243"/>
                <a:gd name="connsiteY0" fmla="*/ 1328023 h 2610319"/>
                <a:gd name="connsiteX1" fmla="*/ 2343505 w 4481243"/>
                <a:gd name="connsiteY1" fmla="*/ 18 h 2610319"/>
                <a:gd name="connsiteX2" fmla="*/ 4481243 w 4481243"/>
                <a:gd name="connsiteY2" fmla="*/ 1305163 h 2610319"/>
                <a:gd name="connsiteX3" fmla="*/ 2343505 w 4481243"/>
                <a:gd name="connsiteY3" fmla="*/ 2610308 h 2610319"/>
                <a:gd name="connsiteX4" fmla="*/ 27 w 4481243"/>
                <a:gd name="connsiteY4" fmla="*/ 1328023 h 2610319"/>
                <a:gd name="connsiteX0" fmla="*/ 36 w 4481252"/>
                <a:gd name="connsiteY0" fmla="*/ 1404221 h 2686518"/>
                <a:gd name="connsiteX1" fmla="*/ 2396854 w 4481252"/>
                <a:gd name="connsiteY1" fmla="*/ 16 h 2686518"/>
                <a:gd name="connsiteX2" fmla="*/ 4481252 w 4481252"/>
                <a:gd name="connsiteY2" fmla="*/ 1381361 h 2686518"/>
                <a:gd name="connsiteX3" fmla="*/ 2343514 w 4481252"/>
                <a:gd name="connsiteY3" fmla="*/ 2686506 h 2686518"/>
                <a:gd name="connsiteX4" fmla="*/ 36 w 4481252"/>
                <a:gd name="connsiteY4" fmla="*/ 1404221 h 2686518"/>
                <a:gd name="connsiteX0" fmla="*/ 36 w 4481252"/>
                <a:gd name="connsiteY0" fmla="*/ 1404221 h 2777957"/>
                <a:gd name="connsiteX1" fmla="*/ 2396854 w 4481252"/>
                <a:gd name="connsiteY1" fmla="*/ 16 h 2777957"/>
                <a:gd name="connsiteX2" fmla="*/ 4481252 w 4481252"/>
                <a:gd name="connsiteY2" fmla="*/ 1381361 h 2777957"/>
                <a:gd name="connsiteX3" fmla="*/ 2343514 w 4481252"/>
                <a:gd name="connsiteY3" fmla="*/ 2777946 h 2777957"/>
                <a:gd name="connsiteX4" fmla="*/ 36 w 4481252"/>
                <a:gd name="connsiteY4" fmla="*/ 1404221 h 2777957"/>
                <a:gd name="connsiteX0" fmla="*/ 39 w 5052755"/>
                <a:gd name="connsiteY0" fmla="*/ 1404234 h 2777980"/>
                <a:gd name="connsiteX1" fmla="*/ 2396857 w 5052755"/>
                <a:gd name="connsiteY1" fmla="*/ 29 h 2777980"/>
                <a:gd name="connsiteX2" fmla="*/ 5052755 w 5052755"/>
                <a:gd name="connsiteY2" fmla="*/ 1373754 h 2777980"/>
                <a:gd name="connsiteX3" fmla="*/ 2343517 w 5052755"/>
                <a:gd name="connsiteY3" fmla="*/ 2777959 h 2777980"/>
                <a:gd name="connsiteX4" fmla="*/ 39 w 5052755"/>
                <a:gd name="connsiteY4" fmla="*/ 1404234 h 2777980"/>
                <a:gd name="connsiteX0" fmla="*/ 39 w 5170071"/>
                <a:gd name="connsiteY0" fmla="*/ 1411954 h 2785700"/>
                <a:gd name="connsiteX1" fmla="*/ 2396857 w 5170071"/>
                <a:gd name="connsiteY1" fmla="*/ 7749 h 2785700"/>
                <a:gd name="connsiteX2" fmla="*/ 4427220 w 5170071"/>
                <a:gd name="connsiteY2" fmla="*/ 870218 h 2785700"/>
                <a:gd name="connsiteX3" fmla="*/ 5052755 w 5170071"/>
                <a:gd name="connsiteY3" fmla="*/ 1381474 h 2785700"/>
                <a:gd name="connsiteX4" fmla="*/ 2343517 w 5170071"/>
                <a:gd name="connsiteY4" fmla="*/ 2785679 h 2785700"/>
                <a:gd name="connsiteX5" fmla="*/ 39 w 5170071"/>
                <a:gd name="connsiteY5" fmla="*/ 1411954 h 2785700"/>
                <a:gd name="connsiteX0" fmla="*/ 37 w 5053025"/>
                <a:gd name="connsiteY0" fmla="*/ 1411954 h 2786868"/>
                <a:gd name="connsiteX1" fmla="*/ 2396855 w 5053025"/>
                <a:gd name="connsiteY1" fmla="*/ 7749 h 2786868"/>
                <a:gd name="connsiteX2" fmla="*/ 4427218 w 5053025"/>
                <a:gd name="connsiteY2" fmla="*/ 870218 h 2786868"/>
                <a:gd name="connsiteX3" fmla="*/ 5052753 w 5053025"/>
                <a:gd name="connsiteY3" fmla="*/ 1381474 h 2786868"/>
                <a:gd name="connsiteX4" fmla="*/ 4457698 w 5053025"/>
                <a:gd name="connsiteY4" fmla="*/ 1647458 h 2786868"/>
                <a:gd name="connsiteX5" fmla="*/ 2343515 w 5053025"/>
                <a:gd name="connsiteY5" fmla="*/ 2785679 h 2786868"/>
                <a:gd name="connsiteX6" fmla="*/ 37 w 5053025"/>
                <a:gd name="connsiteY6" fmla="*/ 1411954 h 2786868"/>
                <a:gd name="connsiteX0" fmla="*/ 37 w 5007409"/>
                <a:gd name="connsiteY0" fmla="*/ 1411954 h 2786868"/>
                <a:gd name="connsiteX1" fmla="*/ 2396855 w 5007409"/>
                <a:gd name="connsiteY1" fmla="*/ 7749 h 2786868"/>
                <a:gd name="connsiteX2" fmla="*/ 4427218 w 5007409"/>
                <a:gd name="connsiteY2" fmla="*/ 870218 h 2786868"/>
                <a:gd name="connsiteX3" fmla="*/ 5007033 w 5007409"/>
                <a:gd name="connsiteY3" fmla="*/ 1244314 h 2786868"/>
                <a:gd name="connsiteX4" fmla="*/ 4457698 w 5007409"/>
                <a:gd name="connsiteY4" fmla="*/ 1647458 h 2786868"/>
                <a:gd name="connsiteX5" fmla="*/ 2343515 w 5007409"/>
                <a:gd name="connsiteY5" fmla="*/ 2785679 h 2786868"/>
                <a:gd name="connsiteX6" fmla="*/ 37 w 5007409"/>
                <a:gd name="connsiteY6" fmla="*/ 1411954 h 2786868"/>
                <a:gd name="connsiteX0" fmla="*/ 42 w 5007414"/>
                <a:gd name="connsiteY0" fmla="*/ 1411954 h 2785895"/>
                <a:gd name="connsiteX1" fmla="*/ 2396860 w 5007414"/>
                <a:gd name="connsiteY1" fmla="*/ 7749 h 2785895"/>
                <a:gd name="connsiteX2" fmla="*/ 4427223 w 5007414"/>
                <a:gd name="connsiteY2" fmla="*/ 870218 h 2785895"/>
                <a:gd name="connsiteX3" fmla="*/ 5007038 w 5007414"/>
                <a:gd name="connsiteY3" fmla="*/ 1244314 h 2785895"/>
                <a:gd name="connsiteX4" fmla="*/ 4457703 w 5007414"/>
                <a:gd name="connsiteY4" fmla="*/ 1647458 h 2785895"/>
                <a:gd name="connsiteX5" fmla="*/ 2343520 w 5007414"/>
                <a:gd name="connsiteY5" fmla="*/ 2785679 h 2785895"/>
                <a:gd name="connsiteX6" fmla="*/ 42 w 5007414"/>
                <a:gd name="connsiteY6" fmla="*/ 1411954 h 2785895"/>
                <a:gd name="connsiteX0" fmla="*/ 42 w 5007414"/>
                <a:gd name="connsiteY0" fmla="*/ 1404959 h 2778900"/>
                <a:gd name="connsiteX1" fmla="*/ 2396860 w 5007414"/>
                <a:gd name="connsiteY1" fmla="*/ 754 h 2778900"/>
                <a:gd name="connsiteX2" fmla="*/ 4427223 w 5007414"/>
                <a:gd name="connsiteY2" fmla="*/ 863223 h 2778900"/>
                <a:gd name="connsiteX3" fmla="*/ 5007038 w 5007414"/>
                <a:gd name="connsiteY3" fmla="*/ 1237319 h 2778900"/>
                <a:gd name="connsiteX4" fmla="*/ 4457703 w 5007414"/>
                <a:gd name="connsiteY4" fmla="*/ 1640463 h 2778900"/>
                <a:gd name="connsiteX5" fmla="*/ 2343520 w 5007414"/>
                <a:gd name="connsiteY5" fmla="*/ 2778684 h 2778900"/>
                <a:gd name="connsiteX6" fmla="*/ 42 w 5007414"/>
                <a:gd name="connsiteY6" fmla="*/ 1404959 h 2778900"/>
                <a:gd name="connsiteX0" fmla="*/ 42 w 5075856"/>
                <a:gd name="connsiteY0" fmla="*/ 1404959 h 2778900"/>
                <a:gd name="connsiteX1" fmla="*/ 2396860 w 5075856"/>
                <a:gd name="connsiteY1" fmla="*/ 754 h 2778900"/>
                <a:gd name="connsiteX2" fmla="*/ 4427223 w 5075856"/>
                <a:gd name="connsiteY2" fmla="*/ 863223 h 2778900"/>
                <a:gd name="connsiteX3" fmla="*/ 5075618 w 5075856"/>
                <a:gd name="connsiteY3" fmla="*/ 1237319 h 2778900"/>
                <a:gd name="connsiteX4" fmla="*/ 4457703 w 5075856"/>
                <a:gd name="connsiteY4" fmla="*/ 1640463 h 2778900"/>
                <a:gd name="connsiteX5" fmla="*/ 2343520 w 5075856"/>
                <a:gd name="connsiteY5" fmla="*/ 2778684 h 2778900"/>
                <a:gd name="connsiteX6" fmla="*/ 42 w 5075856"/>
                <a:gd name="connsiteY6" fmla="*/ 1404959 h 2778900"/>
                <a:gd name="connsiteX0" fmla="*/ 122 w 5075936"/>
                <a:gd name="connsiteY0" fmla="*/ 1313581 h 2687522"/>
                <a:gd name="connsiteX1" fmla="*/ 2435040 w 5075936"/>
                <a:gd name="connsiteY1" fmla="*/ 816 h 2687522"/>
                <a:gd name="connsiteX2" fmla="*/ 4427303 w 5075936"/>
                <a:gd name="connsiteY2" fmla="*/ 771845 h 2687522"/>
                <a:gd name="connsiteX3" fmla="*/ 5075698 w 5075936"/>
                <a:gd name="connsiteY3" fmla="*/ 1145941 h 2687522"/>
                <a:gd name="connsiteX4" fmla="*/ 4457783 w 5075936"/>
                <a:gd name="connsiteY4" fmla="*/ 1549085 h 2687522"/>
                <a:gd name="connsiteX5" fmla="*/ 2343600 w 5075936"/>
                <a:gd name="connsiteY5" fmla="*/ 2687306 h 2687522"/>
                <a:gd name="connsiteX6" fmla="*/ 122 w 5075936"/>
                <a:gd name="connsiteY6" fmla="*/ 1313581 h 2687522"/>
                <a:gd name="connsiteX0" fmla="*/ 95229 w 5171043"/>
                <a:gd name="connsiteY0" fmla="*/ 1312768 h 2686709"/>
                <a:gd name="connsiteX1" fmla="*/ 659070 w 5171043"/>
                <a:gd name="connsiteY1" fmla="*/ 763412 h 2686709"/>
                <a:gd name="connsiteX2" fmla="*/ 2530147 w 5171043"/>
                <a:gd name="connsiteY2" fmla="*/ 3 h 2686709"/>
                <a:gd name="connsiteX3" fmla="*/ 4522410 w 5171043"/>
                <a:gd name="connsiteY3" fmla="*/ 771032 h 2686709"/>
                <a:gd name="connsiteX4" fmla="*/ 5170805 w 5171043"/>
                <a:gd name="connsiteY4" fmla="*/ 1145128 h 2686709"/>
                <a:gd name="connsiteX5" fmla="*/ 4552890 w 5171043"/>
                <a:gd name="connsiteY5" fmla="*/ 1548272 h 2686709"/>
                <a:gd name="connsiteX6" fmla="*/ 2438707 w 5171043"/>
                <a:gd name="connsiteY6" fmla="*/ 2686493 h 2686709"/>
                <a:gd name="connsiteX7" fmla="*/ 95229 w 5171043"/>
                <a:gd name="connsiteY7" fmla="*/ 1312768 h 2686709"/>
                <a:gd name="connsiteX0" fmla="*/ 95229 w 5171043"/>
                <a:gd name="connsiteY0" fmla="*/ 1419446 h 2793387"/>
                <a:gd name="connsiteX1" fmla="*/ 659070 w 5171043"/>
                <a:gd name="connsiteY1" fmla="*/ 870090 h 2793387"/>
                <a:gd name="connsiteX2" fmla="*/ 2530147 w 5171043"/>
                <a:gd name="connsiteY2" fmla="*/ 1 h 2793387"/>
                <a:gd name="connsiteX3" fmla="*/ 4522410 w 5171043"/>
                <a:gd name="connsiteY3" fmla="*/ 877710 h 2793387"/>
                <a:gd name="connsiteX4" fmla="*/ 5170805 w 5171043"/>
                <a:gd name="connsiteY4" fmla="*/ 1251806 h 2793387"/>
                <a:gd name="connsiteX5" fmla="*/ 4552890 w 5171043"/>
                <a:gd name="connsiteY5" fmla="*/ 1654950 h 2793387"/>
                <a:gd name="connsiteX6" fmla="*/ 2438707 w 5171043"/>
                <a:gd name="connsiteY6" fmla="*/ 2793171 h 2793387"/>
                <a:gd name="connsiteX7" fmla="*/ 95229 w 5171043"/>
                <a:gd name="connsiteY7" fmla="*/ 1419446 h 2793387"/>
                <a:gd name="connsiteX0" fmla="*/ 95229 w 5171043"/>
                <a:gd name="connsiteY0" fmla="*/ 1419745 h 2793686"/>
                <a:gd name="connsiteX1" fmla="*/ 659070 w 5171043"/>
                <a:gd name="connsiteY1" fmla="*/ 870389 h 2793686"/>
                <a:gd name="connsiteX2" fmla="*/ 2530147 w 5171043"/>
                <a:gd name="connsiteY2" fmla="*/ 300 h 2793686"/>
                <a:gd name="connsiteX3" fmla="*/ 4522410 w 5171043"/>
                <a:gd name="connsiteY3" fmla="*/ 878009 h 2793686"/>
                <a:gd name="connsiteX4" fmla="*/ 5170805 w 5171043"/>
                <a:gd name="connsiteY4" fmla="*/ 1252105 h 2793686"/>
                <a:gd name="connsiteX5" fmla="*/ 4552890 w 5171043"/>
                <a:gd name="connsiteY5" fmla="*/ 1655249 h 2793686"/>
                <a:gd name="connsiteX6" fmla="*/ 2438707 w 5171043"/>
                <a:gd name="connsiteY6" fmla="*/ 2793470 h 2793686"/>
                <a:gd name="connsiteX7" fmla="*/ 95229 w 5171043"/>
                <a:gd name="connsiteY7" fmla="*/ 1419745 h 2793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71043" h="2793686">
                  <a:moveTo>
                    <a:pt x="95229" y="1419745"/>
                  </a:moveTo>
                  <a:cubicBezTo>
                    <a:pt x="-201377" y="1099232"/>
                    <a:pt x="253250" y="1089183"/>
                    <a:pt x="659070" y="870389"/>
                  </a:cubicBezTo>
                  <a:cubicBezTo>
                    <a:pt x="1064890" y="651595"/>
                    <a:pt x="1596697" y="-16210"/>
                    <a:pt x="2530147" y="300"/>
                  </a:cubicBezTo>
                  <a:cubicBezTo>
                    <a:pt x="3463597" y="16810"/>
                    <a:pt x="4079760" y="649055"/>
                    <a:pt x="4522410" y="878009"/>
                  </a:cubicBezTo>
                  <a:cubicBezTo>
                    <a:pt x="4965060" y="1106963"/>
                    <a:pt x="5163185" y="1090815"/>
                    <a:pt x="5170805" y="1252105"/>
                  </a:cubicBezTo>
                  <a:cubicBezTo>
                    <a:pt x="5178425" y="1413395"/>
                    <a:pt x="5004430" y="1421215"/>
                    <a:pt x="4552890" y="1655249"/>
                  </a:cubicBezTo>
                  <a:cubicBezTo>
                    <a:pt x="4101350" y="1889283"/>
                    <a:pt x="3387391" y="2809861"/>
                    <a:pt x="2438707" y="2793470"/>
                  </a:cubicBezTo>
                  <a:cubicBezTo>
                    <a:pt x="1490023" y="2777079"/>
                    <a:pt x="391835" y="1740259"/>
                    <a:pt x="95229" y="141974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9900">
                    <a:shade val="30000"/>
                    <a:satMod val="115000"/>
                  </a:srgbClr>
                </a:gs>
                <a:gs pos="31000">
                  <a:srgbClr val="CC9900">
                    <a:shade val="67500"/>
                    <a:satMod val="115000"/>
                  </a:srgbClr>
                </a:gs>
                <a:gs pos="95333">
                  <a:srgbClr val="FFFF99"/>
                </a:gs>
                <a:gs pos="62000">
                  <a:srgbClr val="CC99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19050">
              <a:solidFill>
                <a:schemeClr val="accent4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2" name="円/楕円 22"/>
            <p:cNvSpPr/>
            <p:nvPr/>
          </p:nvSpPr>
          <p:spPr bwMode="auto">
            <a:xfrm>
              <a:off x="2181496" y="2017668"/>
              <a:ext cx="1171560" cy="647455"/>
            </a:xfrm>
            <a:custGeom>
              <a:avLst/>
              <a:gdLst>
                <a:gd name="connsiteX0" fmla="*/ 0 w 1080120"/>
                <a:gd name="connsiteY0" fmla="*/ 675075 h 1350150"/>
                <a:gd name="connsiteX1" fmla="*/ 540060 w 1080120"/>
                <a:gd name="connsiteY1" fmla="*/ 0 h 1350150"/>
                <a:gd name="connsiteX2" fmla="*/ 1080120 w 1080120"/>
                <a:gd name="connsiteY2" fmla="*/ 675075 h 1350150"/>
                <a:gd name="connsiteX3" fmla="*/ 540060 w 1080120"/>
                <a:gd name="connsiteY3" fmla="*/ 1350150 h 1350150"/>
                <a:gd name="connsiteX4" fmla="*/ 0 w 1080120"/>
                <a:gd name="connsiteY4" fmla="*/ 675075 h 1350150"/>
                <a:gd name="connsiteX0" fmla="*/ 0 w 798180"/>
                <a:gd name="connsiteY0" fmla="*/ 675137 h 1350280"/>
                <a:gd name="connsiteX1" fmla="*/ 540060 w 798180"/>
                <a:gd name="connsiteY1" fmla="*/ 62 h 1350280"/>
                <a:gd name="connsiteX2" fmla="*/ 798180 w 798180"/>
                <a:gd name="connsiteY2" fmla="*/ 705617 h 1350280"/>
                <a:gd name="connsiteX3" fmla="*/ 540060 w 798180"/>
                <a:gd name="connsiteY3" fmla="*/ 1350212 h 1350280"/>
                <a:gd name="connsiteX4" fmla="*/ 0 w 798180"/>
                <a:gd name="connsiteY4" fmla="*/ 675137 h 1350280"/>
                <a:gd name="connsiteX0" fmla="*/ 0 w 1034400"/>
                <a:gd name="connsiteY0" fmla="*/ 682730 h 1350224"/>
                <a:gd name="connsiteX1" fmla="*/ 776280 w 1034400"/>
                <a:gd name="connsiteY1" fmla="*/ 35 h 1350224"/>
                <a:gd name="connsiteX2" fmla="*/ 1034400 w 1034400"/>
                <a:gd name="connsiteY2" fmla="*/ 705590 h 1350224"/>
                <a:gd name="connsiteX3" fmla="*/ 776280 w 1034400"/>
                <a:gd name="connsiteY3" fmla="*/ 1350185 h 1350224"/>
                <a:gd name="connsiteX4" fmla="*/ 0 w 1034400"/>
                <a:gd name="connsiteY4" fmla="*/ 682730 h 1350224"/>
                <a:gd name="connsiteX0" fmla="*/ 0 w 1171560"/>
                <a:gd name="connsiteY0" fmla="*/ 682730 h 1350224"/>
                <a:gd name="connsiteX1" fmla="*/ 776280 w 1171560"/>
                <a:gd name="connsiteY1" fmla="*/ 35 h 1350224"/>
                <a:gd name="connsiteX2" fmla="*/ 1171560 w 1171560"/>
                <a:gd name="connsiteY2" fmla="*/ 705590 h 1350224"/>
                <a:gd name="connsiteX3" fmla="*/ 776280 w 1171560"/>
                <a:gd name="connsiteY3" fmla="*/ 1350185 h 1350224"/>
                <a:gd name="connsiteX4" fmla="*/ 0 w 1171560"/>
                <a:gd name="connsiteY4" fmla="*/ 682730 h 1350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1560" h="1350224">
                  <a:moveTo>
                    <a:pt x="0" y="682730"/>
                  </a:moveTo>
                  <a:cubicBezTo>
                    <a:pt x="0" y="309896"/>
                    <a:pt x="581020" y="-3775"/>
                    <a:pt x="776280" y="35"/>
                  </a:cubicBezTo>
                  <a:cubicBezTo>
                    <a:pt x="971540" y="3845"/>
                    <a:pt x="1171560" y="332756"/>
                    <a:pt x="1171560" y="705590"/>
                  </a:cubicBezTo>
                  <a:cubicBezTo>
                    <a:pt x="1171560" y="1078424"/>
                    <a:pt x="971540" y="1353995"/>
                    <a:pt x="776280" y="1350185"/>
                  </a:cubicBezTo>
                  <a:cubicBezTo>
                    <a:pt x="581020" y="1346375"/>
                    <a:pt x="0" y="1055564"/>
                    <a:pt x="0" y="682730"/>
                  </a:cubicBezTo>
                  <a:close/>
                </a:path>
              </a:pathLst>
            </a:custGeom>
            <a:pattFill prst="narHorz">
              <a:fgClr>
                <a:srgbClr val="CC9900"/>
              </a:fgClr>
              <a:bgClr>
                <a:srgbClr val="FFCC66"/>
              </a:bgClr>
            </a:pattFill>
            <a:ln w="19050">
              <a:solidFill>
                <a:schemeClr val="accent4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3" name="円/楕円 422"/>
            <p:cNvSpPr/>
            <p:nvPr/>
          </p:nvSpPr>
          <p:spPr bwMode="auto">
            <a:xfrm>
              <a:off x="1706624" y="1539241"/>
              <a:ext cx="560390" cy="56039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4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4" name="円/楕円 26"/>
            <p:cNvSpPr/>
            <p:nvPr/>
          </p:nvSpPr>
          <p:spPr bwMode="auto">
            <a:xfrm rot="6300000">
              <a:off x="517593" y="2208696"/>
              <a:ext cx="499882" cy="476364"/>
            </a:xfrm>
            <a:custGeom>
              <a:avLst/>
              <a:gdLst>
                <a:gd name="connsiteX0" fmla="*/ 0 w 945105"/>
                <a:gd name="connsiteY0" fmla="*/ 128091 h 256181"/>
                <a:gd name="connsiteX1" fmla="*/ 472553 w 945105"/>
                <a:gd name="connsiteY1" fmla="*/ 0 h 256181"/>
                <a:gd name="connsiteX2" fmla="*/ 945106 w 945105"/>
                <a:gd name="connsiteY2" fmla="*/ 128091 h 256181"/>
                <a:gd name="connsiteX3" fmla="*/ 472553 w 945105"/>
                <a:gd name="connsiteY3" fmla="*/ 256182 h 256181"/>
                <a:gd name="connsiteX4" fmla="*/ 0 w 945105"/>
                <a:gd name="connsiteY4" fmla="*/ 128091 h 256181"/>
                <a:gd name="connsiteX0" fmla="*/ 5 w 945111"/>
                <a:gd name="connsiteY0" fmla="*/ 379551 h 507642"/>
                <a:gd name="connsiteX1" fmla="*/ 480178 w 945111"/>
                <a:gd name="connsiteY1" fmla="*/ 0 h 507642"/>
                <a:gd name="connsiteX2" fmla="*/ 945111 w 945111"/>
                <a:gd name="connsiteY2" fmla="*/ 379551 h 507642"/>
                <a:gd name="connsiteX3" fmla="*/ 472558 w 945111"/>
                <a:gd name="connsiteY3" fmla="*/ 507642 h 507642"/>
                <a:gd name="connsiteX4" fmla="*/ 5 w 945111"/>
                <a:gd name="connsiteY4" fmla="*/ 379551 h 507642"/>
                <a:gd name="connsiteX0" fmla="*/ 5 w 945111"/>
                <a:gd name="connsiteY0" fmla="*/ 379551 h 392269"/>
                <a:gd name="connsiteX1" fmla="*/ 480178 w 945111"/>
                <a:gd name="connsiteY1" fmla="*/ 0 h 392269"/>
                <a:gd name="connsiteX2" fmla="*/ 945111 w 945111"/>
                <a:gd name="connsiteY2" fmla="*/ 379551 h 392269"/>
                <a:gd name="connsiteX3" fmla="*/ 487798 w 945111"/>
                <a:gd name="connsiteY3" fmla="*/ 202842 h 392269"/>
                <a:gd name="connsiteX4" fmla="*/ 5 w 945111"/>
                <a:gd name="connsiteY4" fmla="*/ 379551 h 392269"/>
                <a:gd name="connsiteX0" fmla="*/ 5 w 945111"/>
                <a:gd name="connsiteY0" fmla="*/ 379551 h 392269"/>
                <a:gd name="connsiteX1" fmla="*/ 480178 w 945111"/>
                <a:gd name="connsiteY1" fmla="*/ 0 h 392269"/>
                <a:gd name="connsiteX2" fmla="*/ 945111 w 945111"/>
                <a:gd name="connsiteY2" fmla="*/ 379551 h 392269"/>
                <a:gd name="connsiteX3" fmla="*/ 487798 w 945111"/>
                <a:gd name="connsiteY3" fmla="*/ 202842 h 392269"/>
                <a:gd name="connsiteX4" fmla="*/ 5 w 945111"/>
                <a:gd name="connsiteY4" fmla="*/ 379551 h 392269"/>
                <a:gd name="connsiteX0" fmla="*/ 5 w 945111"/>
                <a:gd name="connsiteY0" fmla="*/ 379551 h 398654"/>
                <a:gd name="connsiteX1" fmla="*/ 480178 w 945111"/>
                <a:gd name="connsiteY1" fmla="*/ 0 h 398654"/>
                <a:gd name="connsiteX2" fmla="*/ 945111 w 945111"/>
                <a:gd name="connsiteY2" fmla="*/ 379551 h 398654"/>
                <a:gd name="connsiteX3" fmla="*/ 487798 w 945111"/>
                <a:gd name="connsiteY3" fmla="*/ 202842 h 398654"/>
                <a:gd name="connsiteX4" fmla="*/ 5 w 945111"/>
                <a:gd name="connsiteY4" fmla="*/ 379551 h 398654"/>
                <a:gd name="connsiteX0" fmla="*/ 8 w 754614"/>
                <a:gd name="connsiteY0" fmla="*/ 425406 h 430083"/>
                <a:gd name="connsiteX1" fmla="*/ 289681 w 754614"/>
                <a:gd name="connsiteY1" fmla="*/ 135 h 430083"/>
                <a:gd name="connsiteX2" fmla="*/ 754614 w 754614"/>
                <a:gd name="connsiteY2" fmla="*/ 379686 h 430083"/>
                <a:gd name="connsiteX3" fmla="*/ 297301 w 754614"/>
                <a:gd name="connsiteY3" fmla="*/ 202977 h 430083"/>
                <a:gd name="connsiteX4" fmla="*/ 8 w 754614"/>
                <a:gd name="connsiteY4" fmla="*/ 425406 h 430083"/>
                <a:gd name="connsiteX0" fmla="*/ 17826 w 772432"/>
                <a:gd name="connsiteY0" fmla="*/ 425406 h 436659"/>
                <a:gd name="connsiteX1" fmla="*/ 307499 w 772432"/>
                <a:gd name="connsiteY1" fmla="*/ 135 h 436659"/>
                <a:gd name="connsiteX2" fmla="*/ 772432 w 772432"/>
                <a:gd name="connsiteY2" fmla="*/ 379686 h 436659"/>
                <a:gd name="connsiteX3" fmla="*/ 315119 w 772432"/>
                <a:gd name="connsiteY3" fmla="*/ 202977 h 436659"/>
                <a:gd name="connsiteX4" fmla="*/ 17826 w 772432"/>
                <a:gd name="connsiteY4" fmla="*/ 425406 h 436659"/>
                <a:gd name="connsiteX0" fmla="*/ 17826 w 772432"/>
                <a:gd name="connsiteY0" fmla="*/ 425406 h 436659"/>
                <a:gd name="connsiteX1" fmla="*/ 307499 w 772432"/>
                <a:gd name="connsiteY1" fmla="*/ 135 h 436659"/>
                <a:gd name="connsiteX2" fmla="*/ 772432 w 772432"/>
                <a:gd name="connsiteY2" fmla="*/ 379686 h 436659"/>
                <a:gd name="connsiteX3" fmla="*/ 315119 w 772432"/>
                <a:gd name="connsiteY3" fmla="*/ 202977 h 436659"/>
                <a:gd name="connsiteX4" fmla="*/ 17826 w 772432"/>
                <a:gd name="connsiteY4" fmla="*/ 425406 h 436659"/>
                <a:gd name="connsiteX0" fmla="*/ 17826 w 777638"/>
                <a:gd name="connsiteY0" fmla="*/ 425397 h 436650"/>
                <a:gd name="connsiteX1" fmla="*/ 307499 w 777638"/>
                <a:gd name="connsiteY1" fmla="*/ 126 h 436650"/>
                <a:gd name="connsiteX2" fmla="*/ 772432 w 777638"/>
                <a:gd name="connsiteY2" fmla="*/ 379677 h 436650"/>
                <a:gd name="connsiteX3" fmla="*/ 315119 w 777638"/>
                <a:gd name="connsiteY3" fmla="*/ 202968 h 436650"/>
                <a:gd name="connsiteX4" fmla="*/ 17826 w 777638"/>
                <a:gd name="connsiteY4" fmla="*/ 425397 h 436650"/>
                <a:gd name="connsiteX0" fmla="*/ 15960 w 542362"/>
                <a:gd name="connsiteY0" fmla="*/ 425285 h 448096"/>
                <a:gd name="connsiteX1" fmla="*/ 305633 w 542362"/>
                <a:gd name="connsiteY1" fmla="*/ 14 h 448096"/>
                <a:gd name="connsiteX2" fmla="*/ 532822 w 542362"/>
                <a:gd name="connsiteY2" fmla="*/ 440525 h 448096"/>
                <a:gd name="connsiteX3" fmla="*/ 313253 w 542362"/>
                <a:gd name="connsiteY3" fmla="*/ 202856 h 448096"/>
                <a:gd name="connsiteX4" fmla="*/ 15960 w 542362"/>
                <a:gd name="connsiteY4" fmla="*/ 425285 h 448096"/>
                <a:gd name="connsiteX0" fmla="*/ 15960 w 569045"/>
                <a:gd name="connsiteY0" fmla="*/ 425285 h 445095"/>
                <a:gd name="connsiteX1" fmla="*/ 305633 w 569045"/>
                <a:gd name="connsiteY1" fmla="*/ 14 h 445095"/>
                <a:gd name="connsiteX2" fmla="*/ 532822 w 569045"/>
                <a:gd name="connsiteY2" fmla="*/ 440525 h 445095"/>
                <a:gd name="connsiteX3" fmla="*/ 313253 w 569045"/>
                <a:gd name="connsiteY3" fmla="*/ 202856 h 445095"/>
                <a:gd name="connsiteX4" fmla="*/ 15960 w 569045"/>
                <a:gd name="connsiteY4" fmla="*/ 425285 h 445095"/>
                <a:gd name="connsiteX0" fmla="*/ 21911 w 457541"/>
                <a:gd name="connsiteY0" fmla="*/ 461870 h 471584"/>
                <a:gd name="connsiteX1" fmla="*/ 195760 w 457541"/>
                <a:gd name="connsiteY1" fmla="*/ 23 h 471584"/>
                <a:gd name="connsiteX2" fmla="*/ 422949 w 457541"/>
                <a:gd name="connsiteY2" fmla="*/ 440534 h 471584"/>
                <a:gd name="connsiteX3" fmla="*/ 203380 w 457541"/>
                <a:gd name="connsiteY3" fmla="*/ 202865 h 471584"/>
                <a:gd name="connsiteX4" fmla="*/ 21911 w 457541"/>
                <a:gd name="connsiteY4" fmla="*/ 461870 h 471584"/>
                <a:gd name="connsiteX0" fmla="*/ 50197 w 485827"/>
                <a:gd name="connsiteY0" fmla="*/ 461870 h 462834"/>
                <a:gd name="connsiteX1" fmla="*/ 224046 w 485827"/>
                <a:gd name="connsiteY1" fmla="*/ 23 h 462834"/>
                <a:gd name="connsiteX2" fmla="*/ 451235 w 485827"/>
                <a:gd name="connsiteY2" fmla="*/ 440534 h 462834"/>
                <a:gd name="connsiteX3" fmla="*/ 231666 w 485827"/>
                <a:gd name="connsiteY3" fmla="*/ 202865 h 462834"/>
                <a:gd name="connsiteX4" fmla="*/ 50197 w 485827"/>
                <a:gd name="connsiteY4" fmla="*/ 461870 h 462834"/>
                <a:gd name="connsiteX0" fmla="*/ 50197 w 485827"/>
                <a:gd name="connsiteY0" fmla="*/ 461870 h 462974"/>
                <a:gd name="connsiteX1" fmla="*/ 224046 w 485827"/>
                <a:gd name="connsiteY1" fmla="*/ 23 h 462974"/>
                <a:gd name="connsiteX2" fmla="*/ 451235 w 485827"/>
                <a:gd name="connsiteY2" fmla="*/ 440534 h 462974"/>
                <a:gd name="connsiteX3" fmla="*/ 231666 w 485827"/>
                <a:gd name="connsiteY3" fmla="*/ 202865 h 462974"/>
                <a:gd name="connsiteX4" fmla="*/ 50197 w 485827"/>
                <a:gd name="connsiteY4" fmla="*/ 461870 h 462974"/>
                <a:gd name="connsiteX0" fmla="*/ 50197 w 485827"/>
                <a:gd name="connsiteY0" fmla="*/ 461870 h 462974"/>
                <a:gd name="connsiteX1" fmla="*/ 224046 w 485827"/>
                <a:gd name="connsiteY1" fmla="*/ 23 h 462974"/>
                <a:gd name="connsiteX2" fmla="*/ 451235 w 485827"/>
                <a:gd name="connsiteY2" fmla="*/ 440534 h 462974"/>
                <a:gd name="connsiteX3" fmla="*/ 231666 w 485827"/>
                <a:gd name="connsiteY3" fmla="*/ 202865 h 462974"/>
                <a:gd name="connsiteX4" fmla="*/ 50197 w 485827"/>
                <a:gd name="connsiteY4" fmla="*/ 461870 h 462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5827" h="462974">
                  <a:moveTo>
                    <a:pt x="50197" y="461870"/>
                  </a:moveTo>
                  <a:cubicBezTo>
                    <a:pt x="-109569" y="446351"/>
                    <a:pt x="157206" y="3579"/>
                    <a:pt x="224046" y="23"/>
                  </a:cubicBezTo>
                  <a:cubicBezTo>
                    <a:pt x="290886" y="-3533"/>
                    <a:pt x="585347" y="406367"/>
                    <a:pt x="451235" y="440534"/>
                  </a:cubicBezTo>
                  <a:cubicBezTo>
                    <a:pt x="317123" y="474701"/>
                    <a:pt x="276242" y="315641"/>
                    <a:pt x="231666" y="202865"/>
                  </a:cubicBezTo>
                  <a:cubicBezTo>
                    <a:pt x="191662" y="326309"/>
                    <a:pt x="209963" y="477389"/>
                    <a:pt x="50197" y="461870"/>
                  </a:cubicBezTo>
                  <a:close/>
                </a:path>
              </a:pathLst>
            </a:custGeom>
            <a:solidFill>
              <a:srgbClr val="FF7C80"/>
            </a:solidFill>
            <a:ln w="19050">
              <a:solidFill>
                <a:schemeClr val="accent4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5" name="円/楕円 424"/>
            <p:cNvSpPr/>
            <p:nvPr/>
          </p:nvSpPr>
          <p:spPr bwMode="auto">
            <a:xfrm>
              <a:off x="2553671" y="1531193"/>
              <a:ext cx="585065" cy="15738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円/楕円 425"/>
            <p:cNvSpPr/>
            <p:nvPr/>
          </p:nvSpPr>
          <p:spPr bwMode="auto">
            <a:xfrm>
              <a:off x="3183741" y="1373808"/>
              <a:ext cx="585065" cy="15738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7" name="円/楕円 426"/>
            <p:cNvSpPr/>
            <p:nvPr/>
          </p:nvSpPr>
          <p:spPr bwMode="auto">
            <a:xfrm>
              <a:off x="3099865" y="1740742"/>
              <a:ext cx="585065" cy="15738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8" name="円/楕円 427"/>
            <p:cNvSpPr/>
            <p:nvPr/>
          </p:nvSpPr>
          <p:spPr bwMode="auto">
            <a:xfrm>
              <a:off x="3750405" y="1609885"/>
              <a:ext cx="585065" cy="15738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円/楕円 428"/>
            <p:cNvSpPr/>
            <p:nvPr/>
          </p:nvSpPr>
          <p:spPr bwMode="auto">
            <a:xfrm>
              <a:off x="4218856" y="1855709"/>
              <a:ext cx="585065" cy="15738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0" name="円/楕円 429"/>
            <p:cNvSpPr/>
            <p:nvPr/>
          </p:nvSpPr>
          <p:spPr bwMode="auto">
            <a:xfrm>
              <a:off x="3768806" y="2146788"/>
              <a:ext cx="585065" cy="15738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1" name="円/楕円 430"/>
            <p:cNvSpPr/>
            <p:nvPr/>
          </p:nvSpPr>
          <p:spPr bwMode="auto">
            <a:xfrm>
              <a:off x="4663788" y="2146788"/>
              <a:ext cx="585065" cy="15738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円/楕円 431"/>
            <p:cNvSpPr/>
            <p:nvPr/>
          </p:nvSpPr>
          <p:spPr bwMode="auto">
            <a:xfrm>
              <a:off x="1761218" y="1674960"/>
              <a:ext cx="288948" cy="28894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452500" y="5025776"/>
            <a:ext cx="1594486" cy="976117"/>
            <a:chOff x="651791" y="550582"/>
            <a:chExt cx="5998765" cy="3672342"/>
          </a:xfrm>
        </p:grpSpPr>
        <p:sp>
          <p:nvSpPr>
            <p:cNvPr id="434" name="円/楕円 23"/>
            <p:cNvSpPr/>
            <p:nvPr/>
          </p:nvSpPr>
          <p:spPr bwMode="auto">
            <a:xfrm rot="900000">
              <a:off x="2244566" y="550582"/>
              <a:ext cx="260429" cy="1123434"/>
            </a:xfrm>
            <a:custGeom>
              <a:avLst/>
              <a:gdLst>
                <a:gd name="connsiteX0" fmla="*/ 0 w 270030"/>
                <a:gd name="connsiteY0" fmla="*/ 561698 h 1123396"/>
                <a:gd name="connsiteX1" fmla="*/ 135015 w 270030"/>
                <a:gd name="connsiteY1" fmla="*/ 0 h 1123396"/>
                <a:gd name="connsiteX2" fmla="*/ 270030 w 270030"/>
                <a:gd name="connsiteY2" fmla="*/ 561698 h 1123396"/>
                <a:gd name="connsiteX3" fmla="*/ 135015 w 270030"/>
                <a:gd name="connsiteY3" fmla="*/ 1123396 h 1123396"/>
                <a:gd name="connsiteX4" fmla="*/ 0 w 270030"/>
                <a:gd name="connsiteY4" fmla="*/ 561698 h 1123396"/>
                <a:gd name="connsiteX0" fmla="*/ 0 w 391950"/>
                <a:gd name="connsiteY0" fmla="*/ 569322 h 1123404"/>
                <a:gd name="connsiteX1" fmla="*/ 256935 w 391950"/>
                <a:gd name="connsiteY1" fmla="*/ 4 h 1123404"/>
                <a:gd name="connsiteX2" fmla="*/ 391950 w 391950"/>
                <a:gd name="connsiteY2" fmla="*/ 561702 h 1123404"/>
                <a:gd name="connsiteX3" fmla="*/ 256935 w 391950"/>
                <a:gd name="connsiteY3" fmla="*/ 1123400 h 1123404"/>
                <a:gd name="connsiteX4" fmla="*/ 0 w 391950"/>
                <a:gd name="connsiteY4" fmla="*/ 569322 h 1123404"/>
                <a:gd name="connsiteX0" fmla="*/ 0 w 261491"/>
                <a:gd name="connsiteY0" fmla="*/ 569322 h 1123405"/>
                <a:gd name="connsiteX1" fmla="*/ 256935 w 261491"/>
                <a:gd name="connsiteY1" fmla="*/ 4 h 1123405"/>
                <a:gd name="connsiteX2" fmla="*/ 170970 w 261491"/>
                <a:gd name="connsiteY2" fmla="*/ 576942 h 1123405"/>
                <a:gd name="connsiteX3" fmla="*/ 256935 w 261491"/>
                <a:gd name="connsiteY3" fmla="*/ 1123400 h 1123405"/>
                <a:gd name="connsiteX4" fmla="*/ 0 w 261491"/>
                <a:gd name="connsiteY4" fmla="*/ 569322 h 1123405"/>
                <a:gd name="connsiteX0" fmla="*/ 0 w 260429"/>
                <a:gd name="connsiteY0" fmla="*/ 569362 h 1123483"/>
                <a:gd name="connsiteX1" fmla="*/ 256935 w 260429"/>
                <a:gd name="connsiteY1" fmla="*/ 44 h 1123483"/>
                <a:gd name="connsiteX2" fmla="*/ 155730 w 260429"/>
                <a:gd name="connsiteY2" fmla="*/ 546502 h 1123483"/>
                <a:gd name="connsiteX3" fmla="*/ 256935 w 260429"/>
                <a:gd name="connsiteY3" fmla="*/ 1123440 h 1123483"/>
                <a:gd name="connsiteX4" fmla="*/ 0 w 260429"/>
                <a:gd name="connsiteY4" fmla="*/ 569362 h 1123483"/>
                <a:gd name="connsiteX0" fmla="*/ 0 w 260429"/>
                <a:gd name="connsiteY0" fmla="*/ 569323 h 1123406"/>
                <a:gd name="connsiteX1" fmla="*/ 256935 w 260429"/>
                <a:gd name="connsiteY1" fmla="*/ 5 h 1123406"/>
                <a:gd name="connsiteX2" fmla="*/ 155730 w 260429"/>
                <a:gd name="connsiteY2" fmla="*/ 576943 h 1123406"/>
                <a:gd name="connsiteX3" fmla="*/ 256935 w 260429"/>
                <a:gd name="connsiteY3" fmla="*/ 1123401 h 1123406"/>
                <a:gd name="connsiteX4" fmla="*/ 0 w 260429"/>
                <a:gd name="connsiteY4" fmla="*/ 569323 h 1123406"/>
                <a:gd name="connsiteX0" fmla="*/ 0 w 260429"/>
                <a:gd name="connsiteY0" fmla="*/ 592195 h 1123434"/>
                <a:gd name="connsiteX1" fmla="*/ 256935 w 260429"/>
                <a:gd name="connsiteY1" fmla="*/ 17 h 1123434"/>
                <a:gd name="connsiteX2" fmla="*/ 155730 w 260429"/>
                <a:gd name="connsiteY2" fmla="*/ 576955 h 1123434"/>
                <a:gd name="connsiteX3" fmla="*/ 256935 w 260429"/>
                <a:gd name="connsiteY3" fmla="*/ 1123413 h 1123434"/>
                <a:gd name="connsiteX4" fmla="*/ 0 w 260429"/>
                <a:gd name="connsiteY4" fmla="*/ 592195 h 1123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429" h="1123434">
                  <a:moveTo>
                    <a:pt x="0" y="592195"/>
                  </a:moveTo>
                  <a:cubicBezTo>
                    <a:pt x="0" y="281978"/>
                    <a:pt x="230980" y="2557"/>
                    <a:pt x="256935" y="17"/>
                  </a:cubicBezTo>
                  <a:cubicBezTo>
                    <a:pt x="282890" y="-2523"/>
                    <a:pt x="155730" y="266738"/>
                    <a:pt x="155730" y="576955"/>
                  </a:cubicBezTo>
                  <a:cubicBezTo>
                    <a:pt x="155730" y="887172"/>
                    <a:pt x="282890" y="1120873"/>
                    <a:pt x="256935" y="1123413"/>
                  </a:cubicBezTo>
                  <a:cubicBezTo>
                    <a:pt x="230980" y="1125953"/>
                    <a:pt x="0" y="902412"/>
                    <a:pt x="0" y="592195"/>
                  </a:cubicBezTo>
                  <a:close/>
                </a:path>
              </a:pathLst>
            </a:custGeom>
            <a:solidFill>
              <a:srgbClr val="CC9900"/>
            </a:solidFill>
            <a:ln w="19050">
              <a:solidFill>
                <a:schemeClr val="accent4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5" name="円/楕円 27"/>
            <p:cNvSpPr/>
            <p:nvPr/>
          </p:nvSpPr>
          <p:spPr bwMode="auto">
            <a:xfrm>
              <a:off x="1905692" y="3379521"/>
              <a:ext cx="1480500" cy="843403"/>
            </a:xfrm>
            <a:custGeom>
              <a:avLst/>
              <a:gdLst>
                <a:gd name="connsiteX0" fmla="*/ 0 w 1395155"/>
                <a:gd name="connsiteY0" fmla="*/ 405045 h 810090"/>
                <a:gd name="connsiteX1" fmla="*/ 697578 w 1395155"/>
                <a:gd name="connsiteY1" fmla="*/ 0 h 810090"/>
                <a:gd name="connsiteX2" fmla="*/ 1395156 w 1395155"/>
                <a:gd name="connsiteY2" fmla="*/ 405045 h 810090"/>
                <a:gd name="connsiteX3" fmla="*/ 697578 w 1395155"/>
                <a:gd name="connsiteY3" fmla="*/ 810090 h 810090"/>
                <a:gd name="connsiteX4" fmla="*/ 0 w 1395155"/>
                <a:gd name="connsiteY4" fmla="*/ 405045 h 810090"/>
                <a:gd name="connsiteX0" fmla="*/ 0 w 1480500"/>
                <a:gd name="connsiteY0" fmla="*/ 183368 h 843403"/>
                <a:gd name="connsiteX1" fmla="*/ 782922 w 1480500"/>
                <a:gd name="connsiteY1" fmla="*/ 28259 h 843403"/>
                <a:gd name="connsiteX2" fmla="*/ 1480500 w 1480500"/>
                <a:gd name="connsiteY2" fmla="*/ 433304 h 843403"/>
                <a:gd name="connsiteX3" fmla="*/ 782922 w 1480500"/>
                <a:gd name="connsiteY3" fmla="*/ 838349 h 843403"/>
                <a:gd name="connsiteX4" fmla="*/ 0 w 1480500"/>
                <a:gd name="connsiteY4" fmla="*/ 183368 h 843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0500" h="843403">
                  <a:moveTo>
                    <a:pt x="0" y="183368"/>
                  </a:moveTo>
                  <a:cubicBezTo>
                    <a:pt x="0" y="-40332"/>
                    <a:pt x="536172" y="-13397"/>
                    <a:pt x="782922" y="28259"/>
                  </a:cubicBezTo>
                  <a:cubicBezTo>
                    <a:pt x="1029672" y="69915"/>
                    <a:pt x="1480500" y="209604"/>
                    <a:pt x="1480500" y="433304"/>
                  </a:cubicBezTo>
                  <a:cubicBezTo>
                    <a:pt x="1480500" y="657004"/>
                    <a:pt x="1029672" y="880005"/>
                    <a:pt x="782922" y="838349"/>
                  </a:cubicBezTo>
                  <a:cubicBezTo>
                    <a:pt x="536172" y="796693"/>
                    <a:pt x="0" y="407068"/>
                    <a:pt x="0" y="183368"/>
                  </a:cubicBezTo>
                  <a:close/>
                </a:path>
              </a:pathLst>
            </a:custGeom>
            <a:pattFill prst="narVert">
              <a:fgClr>
                <a:srgbClr val="CC9900"/>
              </a:fgClr>
              <a:bgClr>
                <a:srgbClr val="FFCC66"/>
              </a:bgClr>
            </a:pattFill>
            <a:ln w="19050">
              <a:solidFill>
                <a:schemeClr val="accent4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6" name="円/楕円 28"/>
            <p:cNvSpPr/>
            <p:nvPr/>
          </p:nvSpPr>
          <p:spPr bwMode="auto">
            <a:xfrm flipV="1">
              <a:off x="3625755" y="2924570"/>
              <a:ext cx="1623098" cy="1000936"/>
            </a:xfrm>
            <a:custGeom>
              <a:avLst/>
              <a:gdLst>
                <a:gd name="connsiteX0" fmla="*/ 0 w 1530170"/>
                <a:gd name="connsiteY0" fmla="*/ 436654 h 873307"/>
                <a:gd name="connsiteX1" fmla="*/ 765085 w 1530170"/>
                <a:gd name="connsiteY1" fmla="*/ 0 h 873307"/>
                <a:gd name="connsiteX2" fmla="*/ 1530170 w 1530170"/>
                <a:gd name="connsiteY2" fmla="*/ 436654 h 873307"/>
                <a:gd name="connsiteX3" fmla="*/ 765085 w 1530170"/>
                <a:gd name="connsiteY3" fmla="*/ 873308 h 873307"/>
                <a:gd name="connsiteX4" fmla="*/ 0 w 1530170"/>
                <a:gd name="connsiteY4" fmla="*/ 436654 h 873307"/>
                <a:gd name="connsiteX0" fmla="*/ 10704 w 1540874"/>
                <a:gd name="connsiteY0" fmla="*/ 393982 h 830636"/>
                <a:gd name="connsiteX1" fmla="*/ 489277 w 1540874"/>
                <a:gd name="connsiteY1" fmla="*/ 0 h 830636"/>
                <a:gd name="connsiteX2" fmla="*/ 1540874 w 1540874"/>
                <a:gd name="connsiteY2" fmla="*/ 393982 h 830636"/>
                <a:gd name="connsiteX3" fmla="*/ 775789 w 1540874"/>
                <a:gd name="connsiteY3" fmla="*/ 830636 h 830636"/>
                <a:gd name="connsiteX4" fmla="*/ 10704 w 1540874"/>
                <a:gd name="connsiteY4" fmla="*/ 393982 h 830636"/>
                <a:gd name="connsiteX0" fmla="*/ 5779 w 1627389"/>
                <a:gd name="connsiteY0" fmla="*/ 411061 h 1094504"/>
                <a:gd name="connsiteX1" fmla="*/ 484352 w 1627389"/>
                <a:gd name="connsiteY1" fmla="*/ 17079 h 1094504"/>
                <a:gd name="connsiteX2" fmla="*/ 1627389 w 1627389"/>
                <a:gd name="connsiteY2" fmla="*/ 1002373 h 1094504"/>
                <a:gd name="connsiteX3" fmla="*/ 770864 w 1627389"/>
                <a:gd name="connsiteY3" fmla="*/ 847715 h 1094504"/>
                <a:gd name="connsiteX4" fmla="*/ 5779 w 1627389"/>
                <a:gd name="connsiteY4" fmla="*/ 411061 h 1094504"/>
                <a:gd name="connsiteX0" fmla="*/ 1488 w 1623098"/>
                <a:gd name="connsiteY0" fmla="*/ 317493 h 1000936"/>
                <a:gd name="connsiteX1" fmla="*/ 601981 w 1623098"/>
                <a:gd name="connsiteY1" fmla="*/ 21047 h 1000936"/>
                <a:gd name="connsiteX2" fmla="*/ 1623098 w 1623098"/>
                <a:gd name="connsiteY2" fmla="*/ 908805 h 1000936"/>
                <a:gd name="connsiteX3" fmla="*/ 766573 w 1623098"/>
                <a:gd name="connsiteY3" fmla="*/ 754147 h 1000936"/>
                <a:gd name="connsiteX4" fmla="*/ 1488 w 1623098"/>
                <a:gd name="connsiteY4" fmla="*/ 317493 h 1000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3098" h="1000936">
                  <a:moveTo>
                    <a:pt x="1488" y="317493"/>
                  </a:moveTo>
                  <a:cubicBezTo>
                    <a:pt x="-25944" y="195310"/>
                    <a:pt x="331713" y="-77505"/>
                    <a:pt x="601981" y="21047"/>
                  </a:cubicBezTo>
                  <a:cubicBezTo>
                    <a:pt x="872249" y="119599"/>
                    <a:pt x="1623098" y="667648"/>
                    <a:pt x="1623098" y="908805"/>
                  </a:cubicBezTo>
                  <a:cubicBezTo>
                    <a:pt x="1623098" y="1149962"/>
                    <a:pt x="1036841" y="852699"/>
                    <a:pt x="766573" y="754147"/>
                  </a:cubicBezTo>
                  <a:cubicBezTo>
                    <a:pt x="496305" y="655595"/>
                    <a:pt x="28920" y="439676"/>
                    <a:pt x="1488" y="317493"/>
                  </a:cubicBezTo>
                  <a:close/>
                </a:path>
              </a:pathLst>
            </a:custGeom>
            <a:pattFill prst="narVert">
              <a:fgClr>
                <a:srgbClr val="CC9900"/>
              </a:fgClr>
              <a:bgClr>
                <a:srgbClr val="FFCC66"/>
              </a:bgClr>
            </a:pattFill>
            <a:ln w="19050">
              <a:solidFill>
                <a:schemeClr val="accent4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7" name="円/楕円 22"/>
            <p:cNvSpPr/>
            <p:nvPr/>
          </p:nvSpPr>
          <p:spPr bwMode="auto">
            <a:xfrm>
              <a:off x="5478996" y="1688578"/>
              <a:ext cx="1171560" cy="1597810"/>
            </a:xfrm>
            <a:custGeom>
              <a:avLst/>
              <a:gdLst>
                <a:gd name="connsiteX0" fmla="*/ 0 w 1080120"/>
                <a:gd name="connsiteY0" fmla="*/ 675075 h 1350150"/>
                <a:gd name="connsiteX1" fmla="*/ 540060 w 1080120"/>
                <a:gd name="connsiteY1" fmla="*/ 0 h 1350150"/>
                <a:gd name="connsiteX2" fmla="*/ 1080120 w 1080120"/>
                <a:gd name="connsiteY2" fmla="*/ 675075 h 1350150"/>
                <a:gd name="connsiteX3" fmla="*/ 540060 w 1080120"/>
                <a:gd name="connsiteY3" fmla="*/ 1350150 h 1350150"/>
                <a:gd name="connsiteX4" fmla="*/ 0 w 1080120"/>
                <a:gd name="connsiteY4" fmla="*/ 675075 h 1350150"/>
                <a:gd name="connsiteX0" fmla="*/ 0 w 798180"/>
                <a:gd name="connsiteY0" fmla="*/ 675137 h 1350280"/>
                <a:gd name="connsiteX1" fmla="*/ 540060 w 798180"/>
                <a:gd name="connsiteY1" fmla="*/ 62 h 1350280"/>
                <a:gd name="connsiteX2" fmla="*/ 798180 w 798180"/>
                <a:gd name="connsiteY2" fmla="*/ 705617 h 1350280"/>
                <a:gd name="connsiteX3" fmla="*/ 540060 w 798180"/>
                <a:gd name="connsiteY3" fmla="*/ 1350212 h 1350280"/>
                <a:gd name="connsiteX4" fmla="*/ 0 w 798180"/>
                <a:gd name="connsiteY4" fmla="*/ 675137 h 1350280"/>
                <a:gd name="connsiteX0" fmla="*/ 0 w 1034400"/>
                <a:gd name="connsiteY0" fmla="*/ 682730 h 1350224"/>
                <a:gd name="connsiteX1" fmla="*/ 776280 w 1034400"/>
                <a:gd name="connsiteY1" fmla="*/ 35 h 1350224"/>
                <a:gd name="connsiteX2" fmla="*/ 1034400 w 1034400"/>
                <a:gd name="connsiteY2" fmla="*/ 705590 h 1350224"/>
                <a:gd name="connsiteX3" fmla="*/ 776280 w 1034400"/>
                <a:gd name="connsiteY3" fmla="*/ 1350185 h 1350224"/>
                <a:gd name="connsiteX4" fmla="*/ 0 w 1034400"/>
                <a:gd name="connsiteY4" fmla="*/ 682730 h 1350224"/>
                <a:gd name="connsiteX0" fmla="*/ 0 w 1171560"/>
                <a:gd name="connsiteY0" fmla="*/ 682730 h 1350224"/>
                <a:gd name="connsiteX1" fmla="*/ 776280 w 1171560"/>
                <a:gd name="connsiteY1" fmla="*/ 35 h 1350224"/>
                <a:gd name="connsiteX2" fmla="*/ 1171560 w 1171560"/>
                <a:gd name="connsiteY2" fmla="*/ 705590 h 1350224"/>
                <a:gd name="connsiteX3" fmla="*/ 776280 w 1171560"/>
                <a:gd name="connsiteY3" fmla="*/ 1350185 h 1350224"/>
                <a:gd name="connsiteX4" fmla="*/ 0 w 1171560"/>
                <a:gd name="connsiteY4" fmla="*/ 682730 h 1350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1560" h="1350224">
                  <a:moveTo>
                    <a:pt x="0" y="682730"/>
                  </a:moveTo>
                  <a:cubicBezTo>
                    <a:pt x="0" y="309896"/>
                    <a:pt x="581020" y="-3775"/>
                    <a:pt x="776280" y="35"/>
                  </a:cubicBezTo>
                  <a:cubicBezTo>
                    <a:pt x="971540" y="3845"/>
                    <a:pt x="1171560" y="332756"/>
                    <a:pt x="1171560" y="705590"/>
                  </a:cubicBezTo>
                  <a:cubicBezTo>
                    <a:pt x="1171560" y="1078424"/>
                    <a:pt x="971540" y="1353995"/>
                    <a:pt x="776280" y="1350185"/>
                  </a:cubicBezTo>
                  <a:cubicBezTo>
                    <a:pt x="581020" y="1346375"/>
                    <a:pt x="0" y="1055564"/>
                    <a:pt x="0" y="682730"/>
                  </a:cubicBezTo>
                  <a:close/>
                </a:path>
              </a:pathLst>
            </a:custGeom>
            <a:pattFill prst="narHorz">
              <a:fgClr>
                <a:srgbClr val="CC9900"/>
              </a:fgClr>
              <a:bgClr>
                <a:srgbClr val="FFCC66"/>
              </a:bgClr>
            </a:pattFill>
            <a:ln w="19050">
              <a:solidFill>
                <a:schemeClr val="accent4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8" name="円/楕円 28"/>
            <p:cNvSpPr/>
            <p:nvPr/>
          </p:nvSpPr>
          <p:spPr bwMode="auto">
            <a:xfrm>
              <a:off x="3407307" y="952032"/>
              <a:ext cx="1756654" cy="1194756"/>
            </a:xfrm>
            <a:custGeom>
              <a:avLst/>
              <a:gdLst>
                <a:gd name="connsiteX0" fmla="*/ 0 w 1530170"/>
                <a:gd name="connsiteY0" fmla="*/ 436654 h 873307"/>
                <a:gd name="connsiteX1" fmla="*/ 765085 w 1530170"/>
                <a:gd name="connsiteY1" fmla="*/ 0 h 873307"/>
                <a:gd name="connsiteX2" fmla="*/ 1530170 w 1530170"/>
                <a:gd name="connsiteY2" fmla="*/ 436654 h 873307"/>
                <a:gd name="connsiteX3" fmla="*/ 765085 w 1530170"/>
                <a:gd name="connsiteY3" fmla="*/ 873308 h 873307"/>
                <a:gd name="connsiteX4" fmla="*/ 0 w 1530170"/>
                <a:gd name="connsiteY4" fmla="*/ 436654 h 873307"/>
                <a:gd name="connsiteX0" fmla="*/ 10704 w 1540874"/>
                <a:gd name="connsiteY0" fmla="*/ 393982 h 830636"/>
                <a:gd name="connsiteX1" fmla="*/ 489277 w 1540874"/>
                <a:gd name="connsiteY1" fmla="*/ 0 h 830636"/>
                <a:gd name="connsiteX2" fmla="*/ 1540874 w 1540874"/>
                <a:gd name="connsiteY2" fmla="*/ 393982 h 830636"/>
                <a:gd name="connsiteX3" fmla="*/ 775789 w 1540874"/>
                <a:gd name="connsiteY3" fmla="*/ 830636 h 830636"/>
                <a:gd name="connsiteX4" fmla="*/ 10704 w 1540874"/>
                <a:gd name="connsiteY4" fmla="*/ 393982 h 830636"/>
                <a:gd name="connsiteX0" fmla="*/ 5779 w 1627389"/>
                <a:gd name="connsiteY0" fmla="*/ 411061 h 1094504"/>
                <a:gd name="connsiteX1" fmla="*/ 484352 w 1627389"/>
                <a:gd name="connsiteY1" fmla="*/ 17079 h 1094504"/>
                <a:gd name="connsiteX2" fmla="*/ 1627389 w 1627389"/>
                <a:gd name="connsiteY2" fmla="*/ 1002373 h 1094504"/>
                <a:gd name="connsiteX3" fmla="*/ 770864 w 1627389"/>
                <a:gd name="connsiteY3" fmla="*/ 847715 h 1094504"/>
                <a:gd name="connsiteX4" fmla="*/ 5779 w 1627389"/>
                <a:gd name="connsiteY4" fmla="*/ 411061 h 1094504"/>
                <a:gd name="connsiteX0" fmla="*/ 1488 w 1623098"/>
                <a:gd name="connsiteY0" fmla="*/ 317493 h 1000936"/>
                <a:gd name="connsiteX1" fmla="*/ 601981 w 1623098"/>
                <a:gd name="connsiteY1" fmla="*/ 21047 h 1000936"/>
                <a:gd name="connsiteX2" fmla="*/ 1623098 w 1623098"/>
                <a:gd name="connsiteY2" fmla="*/ 908805 h 1000936"/>
                <a:gd name="connsiteX3" fmla="*/ 766573 w 1623098"/>
                <a:gd name="connsiteY3" fmla="*/ 754147 h 1000936"/>
                <a:gd name="connsiteX4" fmla="*/ 1488 w 1623098"/>
                <a:gd name="connsiteY4" fmla="*/ 317493 h 1000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3098" h="1000936">
                  <a:moveTo>
                    <a:pt x="1488" y="317493"/>
                  </a:moveTo>
                  <a:cubicBezTo>
                    <a:pt x="-25944" y="195310"/>
                    <a:pt x="331713" y="-77505"/>
                    <a:pt x="601981" y="21047"/>
                  </a:cubicBezTo>
                  <a:cubicBezTo>
                    <a:pt x="872249" y="119599"/>
                    <a:pt x="1623098" y="667648"/>
                    <a:pt x="1623098" y="908805"/>
                  </a:cubicBezTo>
                  <a:cubicBezTo>
                    <a:pt x="1623098" y="1149962"/>
                    <a:pt x="1036841" y="852699"/>
                    <a:pt x="766573" y="754147"/>
                  </a:cubicBezTo>
                  <a:cubicBezTo>
                    <a:pt x="496305" y="655595"/>
                    <a:pt x="28920" y="439676"/>
                    <a:pt x="1488" y="317493"/>
                  </a:cubicBezTo>
                  <a:close/>
                </a:path>
              </a:pathLst>
            </a:custGeom>
            <a:pattFill prst="narVert">
              <a:fgClr>
                <a:srgbClr val="CC9900"/>
              </a:fgClr>
              <a:bgClr>
                <a:srgbClr val="FFCC66"/>
              </a:bgClr>
            </a:pattFill>
            <a:ln w="19050">
              <a:solidFill>
                <a:schemeClr val="accent4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9" name="円/楕円 21"/>
            <p:cNvSpPr/>
            <p:nvPr/>
          </p:nvSpPr>
          <p:spPr bwMode="auto">
            <a:xfrm>
              <a:off x="767535" y="1214429"/>
              <a:ext cx="5171043" cy="2793686"/>
            </a:xfrm>
            <a:custGeom>
              <a:avLst/>
              <a:gdLst>
                <a:gd name="connsiteX0" fmla="*/ 0 w 4275475"/>
                <a:gd name="connsiteY0" fmla="*/ 1305145 h 2610290"/>
                <a:gd name="connsiteX1" fmla="*/ 2137738 w 4275475"/>
                <a:gd name="connsiteY1" fmla="*/ 0 h 2610290"/>
                <a:gd name="connsiteX2" fmla="*/ 4275476 w 4275475"/>
                <a:gd name="connsiteY2" fmla="*/ 1305145 h 2610290"/>
                <a:gd name="connsiteX3" fmla="*/ 2137738 w 4275475"/>
                <a:gd name="connsiteY3" fmla="*/ 2610290 h 2610290"/>
                <a:gd name="connsiteX4" fmla="*/ 0 w 4275475"/>
                <a:gd name="connsiteY4" fmla="*/ 1305145 h 2610290"/>
                <a:gd name="connsiteX0" fmla="*/ 0 w 4481216"/>
                <a:gd name="connsiteY0" fmla="*/ 1328023 h 2610327"/>
                <a:gd name="connsiteX1" fmla="*/ 2343478 w 4481216"/>
                <a:gd name="connsiteY1" fmla="*/ 18 h 2610327"/>
                <a:gd name="connsiteX2" fmla="*/ 4481216 w 4481216"/>
                <a:gd name="connsiteY2" fmla="*/ 1305163 h 2610327"/>
                <a:gd name="connsiteX3" fmla="*/ 2343478 w 4481216"/>
                <a:gd name="connsiteY3" fmla="*/ 2610308 h 2610327"/>
                <a:gd name="connsiteX4" fmla="*/ 0 w 4481216"/>
                <a:gd name="connsiteY4" fmla="*/ 1328023 h 2610327"/>
                <a:gd name="connsiteX0" fmla="*/ 27 w 4481243"/>
                <a:gd name="connsiteY0" fmla="*/ 1328023 h 2610319"/>
                <a:gd name="connsiteX1" fmla="*/ 2343505 w 4481243"/>
                <a:gd name="connsiteY1" fmla="*/ 18 h 2610319"/>
                <a:gd name="connsiteX2" fmla="*/ 4481243 w 4481243"/>
                <a:gd name="connsiteY2" fmla="*/ 1305163 h 2610319"/>
                <a:gd name="connsiteX3" fmla="*/ 2343505 w 4481243"/>
                <a:gd name="connsiteY3" fmla="*/ 2610308 h 2610319"/>
                <a:gd name="connsiteX4" fmla="*/ 27 w 4481243"/>
                <a:gd name="connsiteY4" fmla="*/ 1328023 h 2610319"/>
                <a:gd name="connsiteX0" fmla="*/ 36 w 4481252"/>
                <a:gd name="connsiteY0" fmla="*/ 1404221 h 2686518"/>
                <a:gd name="connsiteX1" fmla="*/ 2396854 w 4481252"/>
                <a:gd name="connsiteY1" fmla="*/ 16 h 2686518"/>
                <a:gd name="connsiteX2" fmla="*/ 4481252 w 4481252"/>
                <a:gd name="connsiteY2" fmla="*/ 1381361 h 2686518"/>
                <a:gd name="connsiteX3" fmla="*/ 2343514 w 4481252"/>
                <a:gd name="connsiteY3" fmla="*/ 2686506 h 2686518"/>
                <a:gd name="connsiteX4" fmla="*/ 36 w 4481252"/>
                <a:gd name="connsiteY4" fmla="*/ 1404221 h 2686518"/>
                <a:gd name="connsiteX0" fmla="*/ 36 w 4481252"/>
                <a:gd name="connsiteY0" fmla="*/ 1404221 h 2777957"/>
                <a:gd name="connsiteX1" fmla="*/ 2396854 w 4481252"/>
                <a:gd name="connsiteY1" fmla="*/ 16 h 2777957"/>
                <a:gd name="connsiteX2" fmla="*/ 4481252 w 4481252"/>
                <a:gd name="connsiteY2" fmla="*/ 1381361 h 2777957"/>
                <a:gd name="connsiteX3" fmla="*/ 2343514 w 4481252"/>
                <a:gd name="connsiteY3" fmla="*/ 2777946 h 2777957"/>
                <a:gd name="connsiteX4" fmla="*/ 36 w 4481252"/>
                <a:gd name="connsiteY4" fmla="*/ 1404221 h 2777957"/>
                <a:gd name="connsiteX0" fmla="*/ 39 w 5052755"/>
                <a:gd name="connsiteY0" fmla="*/ 1404234 h 2777980"/>
                <a:gd name="connsiteX1" fmla="*/ 2396857 w 5052755"/>
                <a:gd name="connsiteY1" fmla="*/ 29 h 2777980"/>
                <a:gd name="connsiteX2" fmla="*/ 5052755 w 5052755"/>
                <a:gd name="connsiteY2" fmla="*/ 1373754 h 2777980"/>
                <a:gd name="connsiteX3" fmla="*/ 2343517 w 5052755"/>
                <a:gd name="connsiteY3" fmla="*/ 2777959 h 2777980"/>
                <a:gd name="connsiteX4" fmla="*/ 39 w 5052755"/>
                <a:gd name="connsiteY4" fmla="*/ 1404234 h 2777980"/>
                <a:gd name="connsiteX0" fmla="*/ 39 w 5170071"/>
                <a:gd name="connsiteY0" fmla="*/ 1411954 h 2785700"/>
                <a:gd name="connsiteX1" fmla="*/ 2396857 w 5170071"/>
                <a:gd name="connsiteY1" fmla="*/ 7749 h 2785700"/>
                <a:gd name="connsiteX2" fmla="*/ 4427220 w 5170071"/>
                <a:gd name="connsiteY2" fmla="*/ 870218 h 2785700"/>
                <a:gd name="connsiteX3" fmla="*/ 5052755 w 5170071"/>
                <a:gd name="connsiteY3" fmla="*/ 1381474 h 2785700"/>
                <a:gd name="connsiteX4" fmla="*/ 2343517 w 5170071"/>
                <a:gd name="connsiteY4" fmla="*/ 2785679 h 2785700"/>
                <a:gd name="connsiteX5" fmla="*/ 39 w 5170071"/>
                <a:gd name="connsiteY5" fmla="*/ 1411954 h 2785700"/>
                <a:gd name="connsiteX0" fmla="*/ 37 w 5053025"/>
                <a:gd name="connsiteY0" fmla="*/ 1411954 h 2786868"/>
                <a:gd name="connsiteX1" fmla="*/ 2396855 w 5053025"/>
                <a:gd name="connsiteY1" fmla="*/ 7749 h 2786868"/>
                <a:gd name="connsiteX2" fmla="*/ 4427218 w 5053025"/>
                <a:gd name="connsiteY2" fmla="*/ 870218 h 2786868"/>
                <a:gd name="connsiteX3" fmla="*/ 5052753 w 5053025"/>
                <a:gd name="connsiteY3" fmla="*/ 1381474 h 2786868"/>
                <a:gd name="connsiteX4" fmla="*/ 4457698 w 5053025"/>
                <a:gd name="connsiteY4" fmla="*/ 1647458 h 2786868"/>
                <a:gd name="connsiteX5" fmla="*/ 2343515 w 5053025"/>
                <a:gd name="connsiteY5" fmla="*/ 2785679 h 2786868"/>
                <a:gd name="connsiteX6" fmla="*/ 37 w 5053025"/>
                <a:gd name="connsiteY6" fmla="*/ 1411954 h 2786868"/>
                <a:gd name="connsiteX0" fmla="*/ 37 w 5007409"/>
                <a:gd name="connsiteY0" fmla="*/ 1411954 h 2786868"/>
                <a:gd name="connsiteX1" fmla="*/ 2396855 w 5007409"/>
                <a:gd name="connsiteY1" fmla="*/ 7749 h 2786868"/>
                <a:gd name="connsiteX2" fmla="*/ 4427218 w 5007409"/>
                <a:gd name="connsiteY2" fmla="*/ 870218 h 2786868"/>
                <a:gd name="connsiteX3" fmla="*/ 5007033 w 5007409"/>
                <a:gd name="connsiteY3" fmla="*/ 1244314 h 2786868"/>
                <a:gd name="connsiteX4" fmla="*/ 4457698 w 5007409"/>
                <a:gd name="connsiteY4" fmla="*/ 1647458 h 2786868"/>
                <a:gd name="connsiteX5" fmla="*/ 2343515 w 5007409"/>
                <a:gd name="connsiteY5" fmla="*/ 2785679 h 2786868"/>
                <a:gd name="connsiteX6" fmla="*/ 37 w 5007409"/>
                <a:gd name="connsiteY6" fmla="*/ 1411954 h 2786868"/>
                <a:gd name="connsiteX0" fmla="*/ 42 w 5007414"/>
                <a:gd name="connsiteY0" fmla="*/ 1411954 h 2785895"/>
                <a:gd name="connsiteX1" fmla="*/ 2396860 w 5007414"/>
                <a:gd name="connsiteY1" fmla="*/ 7749 h 2785895"/>
                <a:gd name="connsiteX2" fmla="*/ 4427223 w 5007414"/>
                <a:gd name="connsiteY2" fmla="*/ 870218 h 2785895"/>
                <a:gd name="connsiteX3" fmla="*/ 5007038 w 5007414"/>
                <a:gd name="connsiteY3" fmla="*/ 1244314 h 2785895"/>
                <a:gd name="connsiteX4" fmla="*/ 4457703 w 5007414"/>
                <a:gd name="connsiteY4" fmla="*/ 1647458 h 2785895"/>
                <a:gd name="connsiteX5" fmla="*/ 2343520 w 5007414"/>
                <a:gd name="connsiteY5" fmla="*/ 2785679 h 2785895"/>
                <a:gd name="connsiteX6" fmla="*/ 42 w 5007414"/>
                <a:gd name="connsiteY6" fmla="*/ 1411954 h 2785895"/>
                <a:gd name="connsiteX0" fmla="*/ 42 w 5007414"/>
                <a:gd name="connsiteY0" fmla="*/ 1404959 h 2778900"/>
                <a:gd name="connsiteX1" fmla="*/ 2396860 w 5007414"/>
                <a:gd name="connsiteY1" fmla="*/ 754 h 2778900"/>
                <a:gd name="connsiteX2" fmla="*/ 4427223 w 5007414"/>
                <a:gd name="connsiteY2" fmla="*/ 863223 h 2778900"/>
                <a:gd name="connsiteX3" fmla="*/ 5007038 w 5007414"/>
                <a:gd name="connsiteY3" fmla="*/ 1237319 h 2778900"/>
                <a:gd name="connsiteX4" fmla="*/ 4457703 w 5007414"/>
                <a:gd name="connsiteY4" fmla="*/ 1640463 h 2778900"/>
                <a:gd name="connsiteX5" fmla="*/ 2343520 w 5007414"/>
                <a:gd name="connsiteY5" fmla="*/ 2778684 h 2778900"/>
                <a:gd name="connsiteX6" fmla="*/ 42 w 5007414"/>
                <a:gd name="connsiteY6" fmla="*/ 1404959 h 2778900"/>
                <a:gd name="connsiteX0" fmla="*/ 42 w 5075856"/>
                <a:gd name="connsiteY0" fmla="*/ 1404959 h 2778900"/>
                <a:gd name="connsiteX1" fmla="*/ 2396860 w 5075856"/>
                <a:gd name="connsiteY1" fmla="*/ 754 h 2778900"/>
                <a:gd name="connsiteX2" fmla="*/ 4427223 w 5075856"/>
                <a:gd name="connsiteY2" fmla="*/ 863223 h 2778900"/>
                <a:gd name="connsiteX3" fmla="*/ 5075618 w 5075856"/>
                <a:gd name="connsiteY3" fmla="*/ 1237319 h 2778900"/>
                <a:gd name="connsiteX4" fmla="*/ 4457703 w 5075856"/>
                <a:gd name="connsiteY4" fmla="*/ 1640463 h 2778900"/>
                <a:gd name="connsiteX5" fmla="*/ 2343520 w 5075856"/>
                <a:gd name="connsiteY5" fmla="*/ 2778684 h 2778900"/>
                <a:gd name="connsiteX6" fmla="*/ 42 w 5075856"/>
                <a:gd name="connsiteY6" fmla="*/ 1404959 h 2778900"/>
                <a:gd name="connsiteX0" fmla="*/ 122 w 5075936"/>
                <a:gd name="connsiteY0" fmla="*/ 1313581 h 2687522"/>
                <a:gd name="connsiteX1" fmla="*/ 2435040 w 5075936"/>
                <a:gd name="connsiteY1" fmla="*/ 816 h 2687522"/>
                <a:gd name="connsiteX2" fmla="*/ 4427303 w 5075936"/>
                <a:gd name="connsiteY2" fmla="*/ 771845 h 2687522"/>
                <a:gd name="connsiteX3" fmla="*/ 5075698 w 5075936"/>
                <a:gd name="connsiteY3" fmla="*/ 1145941 h 2687522"/>
                <a:gd name="connsiteX4" fmla="*/ 4457783 w 5075936"/>
                <a:gd name="connsiteY4" fmla="*/ 1549085 h 2687522"/>
                <a:gd name="connsiteX5" fmla="*/ 2343600 w 5075936"/>
                <a:gd name="connsiteY5" fmla="*/ 2687306 h 2687522"/>
                <a:gd name="connsiteX6" fmla="*/ 122 w 5075936"/>
                <a:gd name="connsiteY6" fmla="*/ 1313581 h 2687522"/>
                <a:gd name="connsiteX0" fmla="*/ 95229 w 5171043"/>
                <a:gd name="connsiteY0" fmla="*/ 1312768 h 2686709"/>
                <a:gd name="connsiteX1" fmla="*/ 659070 w 5171043"/>
                <a:gd name="connsiteY1" fmla="*/ 763412 h 2686709"/>
                <a:gd name="connsiteX2" fmla="*/ 2530147 w 5171043"/>
                <a:gd name="connsiteY2" fmla="*/ 3 h 2686709"/>
                <a:gd name="connsiteX3" fmla="*/ 4522410 w 5171043"/>
                <a:gd name="connsiteY3" fmla="*/ 771032 h 2686709"/>
                <a:gd name="connsiteX4" fmla="*/ 5170805 w 5171043"/>
                <a:gd name="connsiteY4" fmla="*/ 1145128 h 2686709"/>
                <a:gd name="connsiteX5" fmla="*/ 4552890 w 5171043"/>
                <a:gd name="connsiteY5" fmla="*/ 1548272 h 2686709"/>
                <a:gd name="connsiteX6" fmla="*/ 2438707 w 5171043"/>
                <a:gd name="connsiteY6" fmla="*/ 2686493 h 2686709"/>
                <a:gd name="connsiteX7" fmla="*/ 95229 w 5171043"/>
                <a:gd name="connsiteY7" fmla="*/ 1312768 h 2686709"/>
                <a:gd name="connsiteX0" fmla="*/ 95229 w 5171043"/>
                <a:gd name="connsiteY0" fmla="*/ 1419446 h 2793387"/>
                <a:gd name="connsiteX1" fmla="*/ 659070 w 5171043"/>
                <a:gd name="connsiteY1" fmla="*/ 870090 h 2793387"/>
                <a:gd name="connsiteX2" fmla="*/ 2530147 w 5171043"/>
                <a:gd name="connsiteY2" fmla="*/ 1 h 2793387"/>
                <a:gd name="connsiteX3" fmla="*/ 4522410 w 5171043"/>
                <a:gd name="connsiteY3" fmla="*/ 877710 h 2793387"/>
                <a:gd name="connsiteX4" fmla="*/ 5170805 w 5171043"/>
                <a:gd name="connsiteY4" fmla="*/ 1251806 h 2793387"/>
                <a:gd name="connsiteX5" fmla="*/ 4552890 w 5171043"/>
                <a:gd name="connsiteY5" fmla="*/ 1654950 h 2793387"/>
                <a:gd name="connsiteX6" fmla="*/ 2438707 w 5171043"/>
                <a:gd name="connsiteY6" fmla="*/ 2793171 h 2793387"/>
                <a:gd name="connsiteX7" fmla="*/ 95229 w 5171043"/>
                <a:gd name="connsiteY7" fmla="*/ 1419446 h 2793387"/>
                <a:gd name="connsiteX0" fmla="*/ 95229 w 5171043"/>
                <a:gd name="connsiteY0" fmla="*/ 1419745 h 2793686"/>
                <a:gd name="connsiteX1" fmla="*/ 659070 w 5171043"/>
                <a:gd name="connsiteY1" fmla="*/ 870389 h 2793686"/>
                <a:gd name="connsiteX2" fmla="*/ 2530147 w 5171043"/>
                <a:gd name="connsiteY2" fmla="*/ 300 h 2793686"/>
                <a:gd name="connsiteX3" fmla="*/ 4522410 w 5171043"/>
                <a:gd name="connsiteY3" fmla="*/ 878009 h 2793686"/>
                <a:gd name="connsiteX4" fmla="*/ 5170805 w 5171043"/>
                <a:gd name="connsiteY4" fmla="*/ 1252105 h 2793686"/>
                <a:gd name="connsiteX5" fmla="*/ 4552890 w 5171043"/>
                <a:gd name="connsiteY5" fmla="*/ 1655249 h 2793686"/>
                <a:gd name="connsiteX6" fmla="*/ 2438707 w 5171043"/>
                <a:gd name="connsiteY6" fmla="*/ 2793470 h 2793686"/>
                <a:gd name="connsiteX7" fmla="*/ 95229 w 5171043"/>
                <a:gd name="connsiteY7" fmla="*/ 1419745 h 2793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71043" h="2793686">
                  <a:moveTo>
                    <a:pt x="95229" y="1419745"/>
                  </a:moveTo>
                  <a:cubicBezTo>
                    <a:pt x="-201377" y="1099232"/>
                    <a:pt x="253250" y="1089183"/>
                    <a:pt x="659070" y="870389"/>
                  </a:cubicBezTo>
                  <a:cubicBezTo>
                    <a:pt x="1064890" y="651595"/>
                    <a:pt x="1596697" y="-16210"/>
                    <a:pt x="2530147" y="300"/>
                  </a:cubicBezTo>
                  <a:cubicBezTo>
                    <a:pt x="3463597" y="16810"/>
                    <a:pt x="4079760" y="649055"/>
                    <a:pt x="4522410" y="878009"/>
                  </a:cubicBezTo>
                  <a:cubicBezTo>
                    <a:pt x="4965060" y="1106963"/>
                    <a:pt x="5163185" y="1090815"/>
                    <a:pt x="5170805" y="1252105"/>
                  </a:cubicBezTo>
                  <a:cubicBezTo>
                    <a:pt x="5178425" y="1413395"/>
                    <a:pt x="5004430" y="1421215"/>
                    <a:pt x="4552890" y="1655249"/>
                  </a:cubicBezTo>
                  <a:cubicBezTo>
                    <a:pt x="4101350" y="1889283"/>
                    <a:pt x="3387391" y="2809861"/>
                    <a:pt x="2438707" y="2793470"/>
                  </a:cubicBezTo>
                  <a:cubicBezTo>
                    <a:pt x="1490023" y="2777079"/>
                    <a:pt x="391835" y="1740259"/>
                    <a:pt x="95229" y="141974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9900">
                    <a:shade val="30000"/>
                    <a:satMod val="115000"/>
                  </a:srgbClr>
                </a:gs>
                <a:gs pos="50000">
                  <a:srgbClr val="CC9900">
                    <a:shade val="67500"/>
                    <a:satMod val="115000"/>
                  </a:srgbClr>
                </a:gs>
                <a:gs pos="100000">
                  <a:srgbClr val="CC99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19050">
              <a:solidFill>
                <a:schemeClr val="accent4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円/楕円 22"/>
            <p:cNvSpPr/>
            <p:nvPr/>
          </p:nvSpPr>
          <p:spPr bwMode="auto">
            <a:xfrm>
              <a:off x="2181496" y="2017668"/>
              <a:ext cx="1171560" cy="647455"/>
            </a:xfrm>
            <a:custGeom>
              <a:avLst/>
              <a:gdLst>
                <a:gd name="connsiteX0" fmla="*/ 0 w 1080120"/>
                <a:gd name="connsiteY0" fmla="*/ 675075 h 1350150"/>
                <a:gd name="connsiteX1" fmla="*/ 540060 w 1080120"/>
                <a:gd name="connsiteY1" fmla="*/ 0 h 1350150"/>
                <a:gd name="connsiteX2" fmla="*/ 1080120 w 1080120"/>
                <a:gd name="connsiteY2" fmla="*/ 675075 h 1350150"/>
                <a:gd name="connsiteX3" fmla="*/ 540060 w 1080120"/>
                <a:gd name="connsiteY3" fmla="*/ 1350150 h 1350150"/>
                <a:gd name="connsiteX4" fmla="*/ 0 w 1080120"/>
                <a:gd name="connsiteY4" fmla="*/ 675075 h 1350150"/>
                <a:gd name="connsiteX0" fmla="*/ 0 w 798180"/>
                <a:gd name="connsiteY0" fmla="*/ 675137 h 1350280"/>
                <a:gd name="connsiteX1" fmla="*/ 540060 w 798180"/>
                <a:gd name="connsiteY1" fmla="*/ 62 h 1350280"/>
                <a:gd name="connsiteX2" fmla="*/ 798180 w 798180"/>
                <a:gd name="connsiteY2" fmla="*/ 705617 h 1350280"/>
                <a:gd name="connsiteX3" fmla="*/ 540060 w 798180"/>
                <a:gd name="connsiteY3" fmla="*/ 1350212 h 1350280"/>
                <a:gd name="connsiteX4" fmla="*/ 0 w 798180"/>
                <a:gd name="connsiteY4" fmla="*/ 675137 h 1350280"/>
                <a:gd name="connsiteX0" fmla="*/ 0 w 1034400"/>
                <a:gd name="connsiteY0" fmla="*/ 682730 h 1350224"/>
                <a:gd name="connsiteX1" fmla="*/ 776280 w 1034400"/>
                <a:gd name="connsiteY1" fmla="*/ 35 h 1350224"/>
                <a:gd name="connsiteX2" fmla="*/ 1034400 w 1034400"/>
                <a:gd name="connsiteY2" fmla="*/ 705590 h 1350224"/>
                <a:gd name="connsiteX3" fmla="*/ 776280 w 1034400"/>
                <a:gd name="connsiteY3" fmla="*/ 1350185 h 1350224"/>
                <a:gd name="connsiteX4" fmla="*/ 0 w 1034400"/>
                <a:gd name="connsiteY4" fmla="*/ 682730 h 1350224"/>
                <a:gd name="connsiteX0" fmla="*/ 0 w 1171560"/>
                <a:gd name="connsiteY0" fmla="*/ 682730 h 1350224"/>
                <a:gd name="connsiteX1" fmla="*/ 776280 w 1171560"/>
                <a:gd name="connsiteY1" fmla="*/ 35 h 1350224"/>
                <a:gd name="connsiteX2" fmla="*/ 1171560 w 1171560"/>
                <a:gd name="connsiteY2" fmla="*/ 705590 h 1350224"/>
                <a:gd name="connsiteX3" fmla="*/ 776280 w 1171560"/>
                <a:gd name="connsiteY3" fmla="*/ 1350185 h 1350224"/>
                <a:gd name="connsiteX4" fmla="*/ 0 w 1171560"/>
                <a:gd name="connsiteY4" fmla="*/ 682730 h 1350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1560" h="1350224">
                  <a:moveTo>
                    <a:pt x="0" y="682730"/>
                  </a:moveTo>
                  <a:cubicBezTo>
                    <a:pt x="0" y="309896"/>
                    <a:pt x="581020" y="-3775"/>
                    <a:pt x="776280" y="35"/>
                  </a:cubicBezTo>
                  <a:cubicBezTo>
                    <a:pt x="971540" y="3845"/>
                    <a:pt x="1171560" y="332756"/>
                    <a:pt x="1171560" y="705590"/>
                  </a:cubicBezTo>
                  <a:cubicBezTo>
                    <a:pt x="1171560" y="1078424"/>
                    <a:pt x="971540" y="1353995"/>
                    <a:pt x="776280" y="1350185"/>
                  </a:cubicBezTo>
                  <a:cubicBezTo>
                    <a:pt x="581020" y="1346375"/>
                    <a:pt x="0" y="1055564"/>
                    <a:pt x="0" y="682730"/>
                  </a:cubicBezTo>
                  <a:close/>
                </a:path>
              </a:pathLst>
            </a:custGeom>
            <a:pattFill prst="narHorz">
              <a:fgClr>
                <a:srgbClr val="CC9900"/>
              </a:fgClr>
              <a:bgClr>
                <a:srgbClr val="FFCC66"/>
              </a:bgClr>
            </a:pattFill>
            <a:ln w="19050">
              <a:solidFill>
                <a:schemeClr val="accent4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1" name="円/楕円 440"/>
            <p:cNvSpPr/>
            <p:nvPr/>
          </p:nvSpPr>
          <p:spPr bwMode="auto">
            <a:xfrm>
              <a:off x="1788586" y="1621203"/>
              <a:ext cx="396465" cy="39646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4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2" name="円/楕円 26"/>
            <p:cNvSpPr/>
            <p:nvPr/>
          </p:nvSpPr>
          <p:spPr bwMode="auto">
            <a:xfrm rot="6300000">
              <a:off x="646078" y="2331134"/>
              <a:ext cx="242913" cy="231487"/>
            </a:xfrm>
            <a:custGeom>
              <a:avLst/>
              <a:gdLst>
                <a:gd name="connsiteX0" fmla="*/ 0 w 945105"/>
                <a:gd name="connsiteY0" fmla="*/ 128091 h 256181"/>
                <a:gd name="connsiteX1" fmla="*/ 472553 w 945105"/>
                <a:gd name="connsiteY1" fmla="*/ 0 h 256181"/>
                <a:gd name="connsiteX2" fmla="*/ 945106 w 945105"/>
                <a:gd name="connsiteY2" fmla="*/ 128091 h 256181"/>
                <a:gd name="connsiteX3" fmla="*/ 472553 w 945105"/>
                <a:gd name="connsiteY3" fmla="*/ 256182 h 256181"/>
                <a:gd name="connsiteX4" fmla="*/ 0 w 945105"/>
                <a:gd name="connsiteY4" fmla="*/ 128091 h 256181"/>
                <a:gd name="connsiteX0" fmla="*/ 5 w 945111"/>
                <a:gd name="connsiteY0" fmla="*/ 379551 h 507642"/>
                <a:gd name="connsiteX1" fmla="*/ 480178 w 945111"/>
                <a:gd name="connsiteY1" fmla="*/ 0 h 507642"/>
                <a:gd name="connsiteX2" fmla="*/ 945111 w 945111"/>
                <a:gd name="connsiteY2" fmla="*/ 379551 h 507642"/>
                <a:gd name="connsiteX3" fmla="*/ 472558 w 945111"/>
                <a:gd name="connsiteY3" fmla="*/ 507642 h 507642"/>
                <a:gd name="connsiteX4" fmla="*/ 5 w 945111"/>
                <a:gd name="connsiteY4" fmla="*/ 379551 h 507642"/>
                <a:gd name="connsiteX0" fmla="*/ 5 w 945111"/>
                <a:gd name="connsiteY0" fmla="*/ 379551 h 392269"/>
                <a:gd name="connsiteX1" fmla="*/ 480178 w 945111"/>
                <a:gd name="connsiteY1" fmla="*/ 0 h 392269"/>
                <a:gd name="connsiteX2" fmla="*/ 945111 w 945111"/>
                <a:gd name="connsiteY2" fmla="*/ 379551 h 392269"/>
                <a:gd name="connsiteX3" fmla="*/ 487798 w 945111"/>
                <a:gd name="connsiteY3" fmla="*/ 202842 h 392269"/>
                <a:gd name="connsiteX4" fmla="*/ 5 w 945111"/>
                <a:gd name="connsiteY4" fmla="*/ 379551 h 392269"/>
                <a:gd name="connsiteX0" fmla="*/ 5 w 945111"/>
                <a:gd name="connsiteY0" fmla="*/ 379551 h 392269"/>
                <a:gd name="connsiteX1" fmla="*/ 480178 w 945111"/>
                <a:gd name="connsiteY1" fmla="*/ 0 h 392269"/>
                <a:gd name="connsiteX2" fmla="*/ 945111 w 945111"/>
                <a:gd name="connsiteY2" fmla="*/ 379551 h 392269"/>
                <a:gd name="connsiteX3" fmla="*/ 487798 w 945111"/>
                <a:gd name="connsiteY3" fmla="*/ 202842 h 392269"/>
                <a:gd name="connsiteX4" fmla="*/ 5 w 945111"/>
                <a:gd name="connsiteY4" fmla="*/ 379551 h 392269"/>
                <a:gd name="connsiteX0" fmla="*/ 5 w 945111"/>
                <a:gd name="connsiteY0" fmla="*/ 379551 h 398654"/>
                <a:gd name="connsiteX1" fmla="*/ 480178 w 945111"/>
                <a:gd name="connsiteY1" fmla="*/ 0 h 398654"/>
                <a:gd name="connsiteX2" fmla="*/ 945111 w 945111"/>
                <a:gd name="connsiteY2" fmla="*/ 379551 h 398654"/>
                <a:gd name="connsiteX3" fmla="*/ 487798 w 945111"/>
                <a:gd name="connsiteY3" fmla="*/ 202842 h 398654"/>
                <a:gd name="connsiteX4" fmla="*/ 5 w 945111"/>
                <a:gd name="connsiteY4" fmla="*/ 379551 h 398654"/>
                <a:gd name="connsiteX0" fmla="*/ 8 w 754614"/>
                <a:gd name="connsiteY0" fmla="*/ 425406 h 430083"/>
                <a:gd name="connsiteX1" fmla="*/ 289681 w 754614"/>
                <a:gd name="connsiteY1" fmla="*/ 135 h 430083"/>
                <a:gd name="connsiteX2" fmla="*/ 754614 w 754614"/>
                <a:gd name="connsiteY2" fmla="*/ 379686 h 430083"/>
                <a:gd name="connsiteX3" fmla="*/ 297301 w 754614"/>
                <a:gd name="connsiteY3" fmla="*/ 202977 h 430083"/>
                <a:gd name="connsiteX4" fmla="*/ 8 w 754614"/>
                <a:gd name="connsiteY4" fmla="*/ 425406 h 430083"/>
                <a:gd name="connsiteX0" fmla="*/ 17826 w 772432"/>
                <a:gd name="connsiteY0" fmla="*/ 425406 h 436659"/>
                <a:gd name="connsiteX1" fmla="*/ 307499 w 772432"/>
                <a:gd name="connsiteY1" fmla="*/ 135 h 436659"/>
                <a:gd name="connsiteX2" fmla="*/ 772432 w 772432"/>
                <a:gd name="connsiteY2" fmla="*/ 379686 h 436659"/>
                <a:gd name="connsiteX3" fmla="*/ 315119 w 772432"/>
                <a:gd name="connsiteY3" fmla="*/ 202977 h 436659"/>
                <a:gd name="connsiteX4" fmla="*/ 17826 w 772432"/>
                <a:gd name="connsiteY4" fmla="*/ 425406 h 436659"/>
                <a:gd name="connsiteX0" fmla="*/ 17826 w 772432"/>
                <a:gd name="connsiteY0" fmla="*/ 425406 h 436659"/>
                <a:gd name="connsiteX1" fmla="*/ 307499 w 772432"/>
                <a:gd name="connsiteY1" fmla="*/ 135 h 436659"/>
                <a:gd name="connsiteX2" fmla="*/ 772432 w 772432"/>
                <a:gd name="connsiteY2" fmla="*/ 379686 h 436659"/>
                <a:gd name="connsiteX3" fmla="*/ 315119 w 772432"/>
                <a:gd name="connsiteY3" fmla="*/ 202977 h 436659"/>
                <a:gd name="connsiteX4" fmla="*/ 17826 w 772432"/>
                <a:gd name="connsiteY4" fmla="*/ 425406 h 436659"/>
                <a:gd name="connsiteX0" fmla="*/ 17826 w 777638"/>
                <a:gd name="connsiteY0" fmla="*/ 425397 h 436650"/>
                <a:gd name="connsiteX1" fmla="*/ 307499 w 777638"/>
                <a:gd name="connsiteY1" fmla="*/ 126 h 436650"/>
                <a:gd name="connsiteX2" fmla="*/ 772432 w 777638"/>
                <a:gd name="connsiteY2" fmla="*/ 379677 h 436650"/>
                <a:gd name="connsiteX3" fmla="*/ 315119 w 777638"/>
                <a:gd name="connsiteY3" fmla="*/ 202968 h 436650"/>
                <a:gd name="connsiteX4" fmla="*/ 17826 w 777638"/>
                <a:gd name="connsiteY4" fmla="*/ 425397 h 436650"/>
                <a:gd name="connsiteX0" fmla="*/ 15960 w 542362"/>
                <a:gd name="connsiteY0" fmla="*/ 425285 h 448096"/>
                <a:gd name="connsiteX1" fmla="*/ 305633 w 542362"/>
                <a:gd name="connsiteY1" fmla="*/ 14 h 448096"/>
                <a:gd name="connsiteX2" fmla="*/ 532822 w 542362"/>
                <a:gd name="connsiteY2" fmla="*/ 440525 h 448096"/>
                <a:gd name="connsiteX3" fmla="*/ 313253 w 542362"/>
                <a:gd name="connsiteY3" fmla="*/ 202856 h 448096"/>
                <a:gd name="connsiteX4" fmla="*/ 15960 w 542362"/>
                <a:gd name="connsiteY4" fmla="*/ 425285 h 448096"/>
                <a:gd name="connsiteX0" fmla="*/ 15960 w 569045"/>
                <a:gd name="connsiteY0" fmla="*/ 425285 h 445095"/>
                <a:gd name="connsiteX1" fmla="*/ 305633 w 569045"/>
                <a:gd name="connsiteY1" fmla="*/ 14 h 445095"/>
                <a:gd name="connsiteX2" fmla="*/ 532822 w 569045"/>
                <a:gd name="connsiteY2" fmla="*/ 440525 h 445095"/>
                <a:gd name="connsiteX3" fmla="*/ 313253 w 569045"/>
                <a:gd name="connsiteY3" fmla="*/ 202856 h 445095"/>
                <a:gd name="connsiteX4" fmla="*/ 15960 w 569045"/>
                <a:gd name="connsiteY4" fmla="*/ 425285 h 445095"/>
                <a:gd name="connsiteX0" fmla="*/ 21911 w 457541"/>
                <a:gd name="connsiteY0" fmla="*/ 461870 h 471584"/>
                <a:gd name="connsiteX1" fmla="*/ 195760 w 457541"/>
                <a:gd name="connsiteY1" fmla="*/ 23 h 471584"/>
                <a:gd name="connsiteX2" fmla="*/ 422949 w 457541"/>
                <a:gd name="connsiteY2" fmla="*/ 440534 h 471584"/>
                <a:gd name="connsiteX3" fmla="*/ 203380 w 457541"/>
                <a:gd name="connsiteY3" fmla="*/ 202865 h 471584"/>
                <a:gd name="connsiteX4" fmla="*/ 21911 w 457541"/>
                <a:gd name="connsiteY4" fmla="*/ 461870 h 471584"/>
                <a:gd name="connsiteX0" fmla="*/ 50197 w 485827"/>
                <a:gd name="connsiteY0" fmla="*/ 461870 h 462834"/>
                <a:gd name="connsiteX1" fmla="*/ 224046 w 485827"/>
                <a:gd name="connsiteY1" fmla="*/ 23 h 462834"/>
                <a:gd name="connsiteX2" fmla="*/ 451235 w 485827"/>
                <a:gd name="connsiteY2" fmla="*/ 440534 h 462834"/>
                <a:gd name="connsiteX3" fmla="*/ 231666 w 485827"/>
                <a:gd name="connsiteY3" fmla="*/ 202865 h 462834"/>
                <a:gd name="connsiteX4" fmla="*/ 50197 w 485827"/>
                <a:gd name="connsiteY4" fmla="*/ 461870 h 462834"/>
                <a:gd name="connsiteX0" fmla="*/ 50197 w 485827"/>
                <a:gd name="connsiteY0" fmla="*/ 461870 h 462974"/>
                <a:gd name="connsiteX1" fmla="*/ 224046 w 485827"/>
                <a:gd name="connsiteY1" fmla="*/ 23 h 462974"/>
                <a:gd name="connsiteX2" fmla="*/ 451235 w 485827"/>
                <a:gd name="connsiteY2" fmla="*/ 440534 h 462974"/>
                <a:gd name="connsiteX3" fmla="*/ 231666 w 485827"/>
                <a:gd name="connsiteY3" fmla="*/ 202865 h 462974"/>
                <a:gd name="connsiteX4" fmla="*/ 50197 w 485827"/>
                <a:gd name="connsiteY4" fmla="*/ 461870 h 462974"/>
                <a:gd name="connsiteX0" fmla="*/ 50197 w 485827"/>
                <a:gd name="connsiteY0" fmla="*/ 461870 h 462974"/>
                <a:gd name="connsiteX1" fmla="*/ 224046 w 485827"/>
                <a:gd name="connsiteY1" fmla="*/ 23 h 462974"/>
                <a:gd name="connsiteX2" fmla="*/ 451235 w 485827"/>
                <a:gd name="connsiteY2" fmla="*/ 440534 h 462974"/>
                <a:gd name="connsiteX3" fmla="*/ 231666 w 485827"/>
                <a:gd name="connsiteY3" fmla="*/ 202865 h 462974"/>
                <a:gd name="connsiteX4" fmla="*/ 50197 w 485827"/>
                <a:gd name="connsiteY4" fmla="*/ 461870 h 462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5827" h="462974">
                  <a:moveTo>
                    <a:pt x="50197" y="461870"/>
                  </a:moveTo>
                  <a:cubicBezTo>
                    <a:pt x="-109569" y="446351"/>
                    <a:pt x="157206" y="3579"/>
                    <a:pt x="224046" y="23"/>
                  </a:cubicBezTo>
                  <a:cubicBezTo>
                    <a:pt x="290886" y="-3533"/>
                    <a:pt x="585347" y="406367"/>
                    <a:pt x="451235" y="440534"/>
                  </a:cubicBezTo>
                  <a:cubicBezTo>
                    <a:pt x="317123" y="474701"/>
                    <a:pt x="276242" y="315641"/>
                    <a:pt x="231666" y="202865"/>
                  </a:cubicBezTo>
                  <a:cubicBezTo>
                    <a:pt x="191662" y="326309"/>
                    <a:pt x="209963" y="477389"/>
                    <a:pt x="50197" y="461870"/>
                  </a:cubicBezTo>
                  <a:close/>
                </a:path>
              </a:pathLst>
            </a:custGeom>
            <a:solidFill>
              <a:srgbClr val="CC9900"/>
            </a:solidFill>
            <a:ln w="19050">
              <a:solidFill>
                <a:schemeClr val="accent4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3" name="円/楕円 442"/>
            <p:cNvSpPr/>
            <p:nvPr/>
          </p:nvSpPr>
          <p:spPr bwMode="auto">
            <a:xfrm>
              <a:off x="2553671" y="1531193"/>
              <a:ext cx="585065" cy="15738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円/楕円 443"/>
            <p:cNvSpPr/>
            <p:nvPr/>
          </p:nvSpPr>
          <p:spPr bwMode="auto">
            <a:xfrm>
              <a:off x="3183741" y="1373808"/>
              <a:ext cx="585065" cy="15738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5" name="円/楕円 444"/>
            <p:cNvSpPr/>
            <p:nvPr/>
          </p:nvSpPr>
          <p:spPr bwMode="auto">
            <a:xfrm>
              <a:off x="3099865" y="1740742"/>
              <a:ext cx="585065" cy="15738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6" name="円/楕円 445"/>
            <p:cNvSpPr/>
            <p:nvPr/>
          </p:nvSpPr>
          <p:spPr bwMode="auto">
            <a:xfrm>
              <a:off x="3750405" y="1609885"/>
              <a:ext cx="585065" cy="15738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円/楕円 446"/>
            <p:cNvSpPr/>
            <p:nvPr/>
          </p:nvSpPr>
          <p:spPr bwMode="auto">
            <a:xfrm>
              <a:off x="4218856" y="1855709"/>
              <a:ext cx="585065" cy="15738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8" name="円/楕円 447"/>
            <p:cNvSpPr/>
            <p:nvPr/>
          </p:nvSpPr>
          <p:spPr bwMode="auto">
            <a:xfrm>
              <a:off x="3768806" y="2146788"/>
              <a:ext cx="585065" cy="15738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9" name="円/楕円 448"/>
            <p:cNvSpPr/>
            <p:nvPr/>
          </p:nvSpPr>
          <p:spPr bwMode="auto">
            <a:xfrm>
              <a:off x="4663788" y="2146788"/>
              <a:ext cx="585065" cy="15738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円/楕円 449"/>
            <p:cNvSpPr/>
            <p:nvPr/>
          </p:nvSpPr>
          <p:spPr bwMode="auto">
            <a:xfrm>
              <a:off x="1836074" y="1697402"/>
              <a:ext cx="244065" cy="24406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3" name="グループ化 522"/>
          <p:cNvGrpSpPr/>
          <p:nvPr/>
        </p:nvGrpSpPr>
        <p:grpSpPr>
          <a:xfrm>
            <a:off x="4173808" y="5319940"/>
            <a:ext cx="1572385" cy="605198"/>
            <a:chOff x="5490152" y="4301711"/>
            <a:chExt cx="2356454" cy="906980"/>
          </a:xfrm>
        </p:grpSpPr>
        <p:sp>
          <p:nvSpPr>
            <p:cNvPr id="524" name="円/楕円 523"/>
            <p:cNvSpPr/>
            <p:nvPr/>
          </p:nvSpPr>
          <p:spPr bwMode="auto">
            <a:xfrm>
              <a:off x="6820217" y="4739348"/>
              <a:ext cx="450050" cy="28931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5" name="円/楕円 275"/>
            <p:cNvSpPr/>
            <p:nvPr/>
          </p:nvSpPr>
          <p:spPr bwMode="auto">
            <a:xfrm rot="714364">
              <a:off x="6284528" y="4301711"/>
              <a:ext cx="945110" cy="332440"/>
            </a:xfrm>
            <a:custGeom>
              <a:avLst/>
              <a:gdLst>
                <a:gd name="connsiteX0" fmla="*/ 0 w 945105"/>
                <a:gd name="connsiteY0" fmla="*/ 144659 h 289318"/>
                <a:gd name="connsiteX1" fmla="*/ 472553 w 945105"/>
                <a:gd name="connsiteY1" fmla="*/ 0 h 289318"/>
                <a:gd name="connsiteX2" fmla="*/ 945106 w 945105"/>
                <a:gd name="connsiteY2" fmla="*/ 144659 h 289318"/>
                <a:gd name="connsiteX3" fmla="*/ 472553 w 945105"/>
                <a:gd name="connsiteY3" fmla="*/ 289318 h 289318"/>
                <a:gd name="connsiteX4" fmla="*/ 0 w 945105"/>
                <a:gd name="connsiteY4" fmla="*/ 144659 h 289318"/>
                <a:gd name="connsiteX0" fmla="*/ 4 w 945110"/>
                <a:gd name="connsiteY0" fmla="*/ 187569 h 332228"/>
                <a:gd name="connsiteX1" fmla="*/ 479085 w 945110"/>
                <a:gd name="connsiteY1" fmla="*/ 0 h 332228"/>
                <a:gd name="connsiteX2" fmla="*/ 945110 w 945110"/>
                <a:gd name="connsiteY2" fmla="*/ 187569 h 332228"/>
                <a:gd name="connsiteX3" fmla="*/ 472557 w 945110"/>
                <a:gd name="connsiteY3" fmla="*/ 332228 h 332228"/>
                <a:gd name="connsiteX4" fmla="*/ 4 w 945110"/>
                <a:gd name="connsiteY4" fmla="*/ 187569 h 332228"/>
                <a:gd name="connsiteX0" fmla="*/ 4 w 945110"/>
                <a:gd name="connsiteY0" fmla="*/ 187570 h 332229"/>
                <a:gd name="connsiteX1" fmla="*/ 479085 w 945110"/>
                <a:gd name="connsiteY1" fmla="*/ 1 h 332229"/>
                <a:gd name="connsiteX2" fmla="*/ 945110 w 945110"/>
                <a:gd name="connsiteY2" fmla="*/ 187570 h 332229"/>
                <a:gd name="connsiteX3" fmla="*/ 472557 w 945110"/>
                <a:gd name="connsiteY3" fmla="*/ 332229 h 332229"/>
                <a:gd name="connsiteX4" fmla="*/ 4 w 945110"/>
                <a:gd name="connsiteY4" fmla="*/ 187570 h 332229"/>
                <a:gd name="connsiteX0" fmla="*/ 4 w 945110"/>
                <a:gd name="connsiteY0" fmla="*/ 187781 h 332440"/>
                <a:gd name="connsiteX1" fmla="*/ 479085 w 945110"/>
                <a:gd name="connsiteY1" fmla="*/ 212 h 332440"/>
                <a:gd name="connsiteX2" fmla="*/ 945110 w 945110"/>
                <a:gd name="connsiteY2" fmla="*/ 187781 h 332440"/>
                <a:gd name="connsiteX3" fmla="*/ 472557 w 945110"/>
                <a:gd name="connsiteY3" fmla="*/ 332440 h 332440"/>
                <a:gd name="connsiteX4" fmla="*/ 4 w 945110"/>
                <a:gd name="connsiteY4" fmla="*/ 187781 h 33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5110" h="332440">
                  <a:moveTo>
                    <a:pt x="4" y="187781"/>
                  </a:moveTo>
                  <a:cubicBezTo>
                    <a:pt x="1092" y="132410"/>
                    <a:pt x="141444" y="5992"/>
                    <a:pt x="479085" y="212"/>
                  </a:cubicBezTo>
                  <a:cubicBezTo>
                    <a:pt x="816726" y="-5568"/>
                    <a:pt x="945110" y="107888"/>
                    <a:pt x="945110" y="187781"/>
                  </a:cubicBezTo>
                  <a:cubicBezTo>
                    <a:pt x="945110" y="267674"/>
                    <a:pt x="733541" y="332440"/>
                    <a:pt x="472557" y="332440"/>
                  </a:cubicBezTo>
                  <a:cubicBezTo>
                    <a:pt x="211573" y="332440"/>
                    <a:pt x="-1084" y="243152"/>
                    <a:pt x="4" y="18778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6" name="円/楕円 525"/>
            <p:cNvSpPr/>
            <p:nvPr/>
          </p:nvSpPr>
          <p:spPr bwMode="auto">
            <a:xfrm>
              <a:off x="6213140" y="4919373"/>
              <a:ext cx="450050" cy="28931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7" name="円/楕円 3"/>
            <p:cNvSpPr/>
            <p:nvPr/>
          </p:nvSpPr>
          <p:spPr bwMode="auto">
            <a:xfrm>
              <a:off x="7270267" y="4559324"/>
              <a:ext cx="576339" cy="360048"/>
            </a:xfrm>
            <a:custGeom>
              <a:avLst/>
              <a:gdLst>
                <a:gd name="connsiteX0" fmla="*/ 0 w 701455"/>
                <a:gd name="connsiteY0" fmla="*/ 201960 h 403920"/>
                <a:gd name="connsiteX1" fmla="*/ 350728 w 701455"/>
                <a:gd name="connsiteY1" fmla="*/ 0 h 403920"/>
                <a:gd name="connsiteX2" fmla="*/ 701456 w 701455"/>
                <a:gd name="connsiteY2" fmla="*/ 201960 h 403920"/>
                <a:gd name="connsiteX3" fmla="*/ 350728 w 701455"/>
                <a:gd name="connsiteY3" fmla="*/ 403920 h 403920"/>
                <a:gd name="connsiteX4" fmla="*/ 0 w 701455"/>
                <a:gd name="connsiteY4" fmla="*/ 201960 h 403920"/>
                <a:gd name="connsiteX0" fmla="*/ 0 w 439328"/>
                <a:gd name="connsiteY0" fmla="*/ 201960 h 403920"/>
                <a:gd name="connsiteX1" fmla="*/ 350728 w 439328"/>
                <a:gd name="connsiteY1" fmla="*/ 0 h 403920"/>
                <a:gd name="connsiteX2" fmla="*/ 439328 w 439328"/>
                <a:gd name="connsiteY2" fmla="*/ 201960 h 403920"/>
                <a:gd name="connsiteX3" fmla="*/ 350728 w 439328"/>
                <a:gd name="connsiteY3" fmla="*/ 403920 h 403920"/>
                <a:gd name="connsiteX4" fmla="*/ 0 w 439328"/>
                <a:gd name="connsiteY4" fmla="*/ 201960 h 403920"/>
                <a:gd name="connsiteX0" fmla="*/ 0 w 542963"/>
                <a:gd name="connsiteY0" fmla="*/ 195872 h 403936"/>
                <a:gd name="connsiteX1" fmla="*/ 454360 w 542963"/>
                <a:gd name="connsiteY1" fmla="*/ 8 h 403936"/>
                <a:gd name="connsiteX2" fmla="*/ 542960 w 542963"/>
                <a:gd name="connsiteY2" fmla="*/ 201968 h 403936"/>
                <a:gd name="connsiteX3" fmla="*/ 454360 w 542963"/>
                <a:gd name="connsiteY3" fmla="*/ 403928 h 403936"/>
                <a:gd name="connsiteX4" fmla="*/ 0 w 542963"/>
                <a:gd name="connsiteY4" fmla="*/ 195872 h 403936"/>
                <a:gd name="connsiteX0" fmla="*/ 0 w 646592"/>
                <a:gd name="connsiteY0" fmla="*/ 195872 h 403936"/>
                <a:gd name="connsiteX1" fmla="*/ 454360 w 646592"/>
                <a:gd name="connsiteY1" fmla="*/ 8 h 403936"/>
                <a:gd name="connsiteX2" fmla="*/ 646592 w 646592"/>
                <a:gd name="connsiteY2" fmla="*/ 201968 h 403936"/>
                <a:gd name="connsiteX3" fmla="*/ 454360 w 646592"/>
                <a:gd name="connsiteY3" fmla="*/ 403928 h 403936"/>
                <a:gd name="connsiteX4" fmla="*/ 0 w 646592"/>
                <a:gd name="connsiteY4" fmla="*/ 195872 h 403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6592" h="403936">
                  <a:moveTo>
                    <a:pt x="0" y="195872"/>
                  </a:moveTo>
                  <a:cubicBezTo>
                    <a:pt x="0" y="84333"/>
                    <a:pt x="346595" y="-1008"/>
                    <a:pt x="454360" y="8"/>
                  </a:cubicBezTo>
                  <a:cubicBezTo>
                    <a:pt x="562125" y="1024"/>
                    <a:pt x="646592" y="90429"/>
                    <a:pt x="646592" y="201968"/>
                  </a:cubicBezTo>
                  <a:cubicBezTo>
                    <a:pt x="646592" y="313507"/>
                    <a:pt x="562125" y="404944"/>
                    <a:pt x="454360" y="403928"/>
                  </a:cubicBezTo>
                  <a:cubicBezTo>
                    <a:pt x="346595" y="402912"/>
                    <a:pt x="0" y="307411"/>
                    <a:pt x="0" y="195872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8" name="円/楕円 2"/>
            <p:cNvSpPr/>
            <p:nvPr/>
          </p:nvSpPr>
          <p:spPr bwMode="auto">
            <a:xfrm>
              <a:off x="5541829" y="4375230"/>
              <a:ext cx="1787106" cy="728236"/>
            </a:xfrm>
            <a:custGeom>
              <a:avLst/>
              <a:gdLst>
                <a:gd name="connsiteX0" fmla="*/ 0 w 1665185"/>
                <a:gd name="connsiteY0" fmla="*/ 359112 h 718224"/>
                <a:gd name="connsiteX1" fmla="*/ 832593 w 1665185"/>
                <a:gd name="connsiteY1" fmla="*/ 0 h 718224"/>
                <a:gd name="connsiteX2" fmla="*/ 1665186 w 1665185"/>
                <a:gd name="connsiteY2" fmla="*/ 359112 h 718224"/>
                <a:gd name="connsiteX3" fmla="*/ 832593 w 1665185"/>
                <a:gd name="connsiteY3" fmla="*/ 718224 h 718224"/>
                <a:gd name="connsiteX4" fmla="*/ 0 w 1665185"/>
                <a:gd name="connsiteY4" fmla="*/ 359112 h 718224"/>
                <a:gd name="connsiteX0" fmla="*/ 15699 w 1680885"/>
                <a:gd name="connsiteY0" fmla="*/ 362422 h 721534"/>
                <a:gd name="connsiteX1" fmla="*/ 344319 w 1680885"/>
                <a:gd name="connsiteY1" fmla="*/ 193679 h 721534"/>
                <a:gd name="connsiteX2" fmla="*/ 848292 w 1680885"/>
                <a:gd name="connsiteY2" fmla="*/ 3310 h 721534"/>
                <a:gd name="connsiteX3" fmla="*/ 1680885 w 1680885"/>
                <a:gd name="connsiteY3" fmla="*/ 362422 h 721534"/>
                <a:gd name="connsiteX4" fmla="*/ 848292 w 1680885"/>
                <a:gd name="connsiteY4" fmla="*/ 721534 h 721534"/>
                <a:gd name="connsiteX5" fmla="*/ 15699 w 1680885"/>
                <a:gd name="connsiteY5" fmla="*/ 362422 h 721534"/>
                <a:gd name="connsiteX0" fmla="*/ 15699 w 1680885"/>
                <a:gd name="connsiteY0" fmla="*/ 362422 h 729323"/>
                <a:gd name="connsiteX1" fmla="*/ 344319 w 1680885"/>
                <a:gd name="connsiteY1" fmla="*/ 193679 h 729323"/>
                <a:gd name="connsiteX2" fmla="*/ 848292 w 1680885"/>
                <a:gd name="connsiteY2" fmla="*/ 3310 h 729323"/>
                <a:gd name="connsiteX3" fmla="*/ 1680885 w 1680885"/>
                <a:gd name="connsiteY3" fmla="*/ 362422 h 729323"/>
                <a:gd name="connsiteX4" fmla="*/ 848292 w 1680885"/>
                <a:gd name="connsiteY4" fmla="*/ 721534 h 729323"/>
                <a:gd name="connsiteX5" fmla="*/ 319935 w 1680885"/>
                <a:gd name="connsiteY5" fmla="*/ 589919 h 729323"/>
                <a:gd name="connsiteX6" fmla="*/ 15699 w 1680885"/>
                <a:gd name="connsiteY6" fmla="*/ 362422 h 729323"/>
                <a:gd name="connsiteX0" fmla="*/ 0 w 1665186"/>
                <a:gd name="connsiteY0" fmla="*/ 362422 h 724730"/>
                <a:gd name="connsiteX1" fmla="*/ 328620 w 1665186"/>
                <a:gd name="connsiteY1" fmla="*/ 193679 h 724730"/>
                <a:gd name="connsiteX2" fmla="*/ 832593 w 1665186"/>
                <a:gd name="connsiteY2" fmla="*/ 3310 h 724730"/>
                <a:gd name="connsiteX3" fmla="*/ 1665186 w 1665186"/>
                <a:gd name="connsiteY3" fmla="*/ 362422 h 724730"/>
                <a:gd name="connsiteX4" fmla="*/ 832593 w 1665186"/>
                <a:gd name="connsiteY4" fmla="*/ 721534 h 724730"/>
                <a:gd name="connsiteX5" fmla="*/ 328620 w 1665186"/>
                <a:gd name="connsiteY5" fmla="*/ 528959 h 724730"/>
                <a:gd name="connsiteX6" fmla="*/ 0 w 1665186"/>
                <a:gd name="connsiteY6" fmla="*/ 362422 h 724730"/>
                <a:gd name="connsiteX0" fmla="*/ 0 w 1787106"/>
                <a:gd name="connsiteY0" fmla="*/ 362018 h 724741"/>
                <a:gd name="connsiteX1" fmla="*/ 328620 w 1787106"/>
                <a:gd name="connsiteY1" fmla="*/ 193275 h 724741"/>
                <a:gd name="connsiteX2" fmla="*/ 832593 w 1787106"/>
                <a:gd name="connsiteY2" fmla="*/ 2906 h 724741"/>
                <a:gd name="connsiteX3" fmla="*/ 1787106 w 1787106"/>
                <a:gd name="connsiteY3" fmla="*/ 349826 h 724741"/>
                <a:gd name="connsiteX4" fmla="*/ 832593 w 1787106"/>
                <a:gd name="connsiteY4" fmla="*/ 721130 h 724741"/>
                <a:gd name="connsiteX5" fmla="*/ 328620 w 1787106"/>
                <a:gd name="connsiteY5" fmla="*/ 528555 h 724741"/>
                <a:gd name="connsiteX6" fmla="*/ 0 w 1787106"/>
                <a:gd name="connsiteY6" fmla="*/ 362018 h 724741"/>
                <a:gd name="connsiteX0" fmla="*/ 0 w 1787106"/>
                <a:gd name="connsiteY0" fmla="*/ 368017 h 730740"/>
                <a:gd name="connsiteX1" fmla="*/ 328620 w 1787106"/>
                <a:gd name="connsiteY1" fmla="*/ 199274 h 730740"/>
                <a:gd name="connsiteX2" fmla="*/ 942321 w 1787106"/>
                <a:gd name="connsiteY2" fmla="*/ 2809 h 730740"/>
                <a:gd name="connsiteX3" fmla="*/ 1787106 w 1787106"/>
                <a:gd name="connsiteY3" fmla="*/ 355825 h 730740"/>
                <a:gd name="connsiteX4" fmla="*/ 832593 w 1787106"/>
                <a:gd name="connsiteY4" fmla="*/ 727129 h 730740"/>
                <a:gd name="connsiteX5" fmla="*/ 328620 w 1787106"/>
                <a:gd name="connsiteY5" fmla="*/ 534554 h 730740"/>
                <a:gd name="connsiteX6" fmla="*/ 0 w 1787106"/>
                <a:gd name="connsiteY6" fmla="*/ 368017 h 730740"/>
                <a:gd name="connsiteX0" fmla="*/ 0 w 1787106"/>
                <a:gd name="connsiteY0" fmla="*/ 368017 h 730740"/>
                <a:gd name="connsiteX1" fmla="*/ 328620 w 1787106"/>
                <a:gd name="connsiteY1" fmla="*/ 199274 h 730740"/>
                <a:gd name="connsiteX2" fmla="*/ 942321 w 1787106"/>
                <a:gd name="connsiteY2" fmla="*/ 2809 h 730740"/>
                <a:gd name="connsiteX3" fmla="*/ 1787106 w 1787106"/>
                <a:gd name="connsiteY3" fmla="*/ 355825 h 730740"/>
                <a:gd name="connsiteX4" fmla="*/ 978897 w 1787106"/>
                <a:gd name="connsiteY4" fmla="*/ 727129 h 730740"/>
                <a:gd name="connsiteX5" fmla="*/ 328620 w 1787106"/>
                <a:gd name="connsiteY5" fmla="*/ 534554 h 730740"/>
                <a:gd name="connsiteX6" fmla="*/ 0 w 1787106"/>
                <a:gd name="connsiteY6" fmla="*/ 368017 h 730740"/>
                <a:gd name="connsiteX0" fmla="*/ 0 w 1787106"/>
                <a:gd name="connsiteY0" fmla="*/ 368017 h 730740"/>
                <a:gd name="connsiteX1" fmla="*/ 328620 w 1787106"/>
                <a:gd name="connsiteY1" fmla="*/ 199274 h 730740"/>
                <a:gd name="connsiteX2" fmla="*/ 984993 w 1787106"/>
                <a:gd name="connsiteY2" fmla="*/ 2809 h 730740"/>
                <a:gd name="connsiteX3" fmla="*/ 1787106 w 1787106"/>
                <a:gd name="connsiteY3" fmla="*/ 355825 h 730740"/>
                <a:gd name="connsiteX4" fmla="*/ 978897 w 1787106"/>
                <a:gd name="connsiteY4" fmla="*/ 727129 h 730740"/>
                <a:gd name="connsiteX5" fmla="*/ 328620 w 1787106"/>
                <a:gd name="connsiteY5" fmla="*/ 534554 h 730740"/>
                <a:gd name="connsiteX6" fmla="*/ 0 w 1787106"/>
                <a:gd name="connsiteY6" fmla="*/ 368017 h 730740"/>
                <a:gd name="connsiteX0" fmla="*/ 0 w 1787106"/>
                <a:gd name="connsiteY0" fmla="*/ 365513 h 728236"/>
                <a:gd name="connsiteX1" fmla="*/ 328620 w 1787106"/>
                <a:gd name="connsiteY1" fmla="*/ 196770 h 728236"/>
                <a:gd name="connsiteX2" fmla="*/ 984993 w 1787106"/>
                <a:gd name="connsiteY2" fmla="*/ 305 h 728236"/>
                <a:gd name="connsiteX3" fmla="*/ 1787106 w 1787106"/>
                <a:gd name="connsiteY3" fmla="*/ 353321 h 728236"/>
                <a:gd name="connsiteX4" fmla="*/ 978897 w 1787106"/>
                <a:gd name="connsiteY4" fmla="*/ 724625 h 728236"/>
                <a:gd name="connsiteX5" fmla="*/ 328620 w 1787106"/>
                <a:gd name="connsiteY5" fmla="*/ 532050 h 728236"/>
                <a:gd name="connsiteX6" fmla="*/ 0 w 1787106"/>
                <a:gd name="connsiteY6" fmla="*/ 365513 h 72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7106" h="728236">
                  <a:moveTo>
                    <a:pt x="0" y="365513"/>
                  </a:moveTo>
                  <a:cubicBezTo>
                    <a:pt x="0" y="309633"/>
                    <a:pt x="189855" y="256622"/>
                    <a:pt x="328620" y="196770"/>
                  </a:cubicBezTo>
                  <a:cubicBezTo>
                    <a:pt x="467385" y="136918"/>
                    <a:pt x="674856" y="-7499"/>
                    <a:pt x="984993" y="305"/>
                  </a:cubicBezTo>
                  <a:cubicBezTo>
                    <a:pt x="1295130" y="8109"/>
                    <a:pt x="1787106" y="154989"/>
                    <a:pt x="1787106" y="353321"/>
                  </a:cubicBezTo>
                  <a:cubicBezTo>
                    <a:pt x="1787106" y="551653"/>
                    <a:pt x="1221978" y="694837"/>
                    <a:pt x="978897" y="724625"/>
                  </a:cubicBezTo>
                  <a:cubicBezTo>
                    <a:pt x="735816" y="754413"/>
                    <a:pt x="467385" y="591902"/>
                    <a:pt x="328620" y="532050"/>
                  </a:cubicBezTo>
                  <a:cubicBezTo>
                    <a:pt x="189855" y="472198"/>
                    <a:pt x="0" y="421393"/>
                    <a:pt x="0" y="365513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9" name="円/楕円 528"/>
            <p:cNvSpPr/>
            <p:nvPr/>
          </p:nvSpPr>
          <p:spPr bwMode="auto">
            <a:xfrm>
              <a:off x="5853100" y="4569503"/>
              <a:ext cx="219826" cy="21982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0" name="円/楕円 5"/>
            <p:cNvSpPr/>
            <p:nvPr/>
          </p:nvSpPr>
          <p:spPr bwMode="auto">
            <a:xfrm>
              <a:off x="5490152" y="4675197"/>
              <a:ext cx="92918" cy="117353"/>
            </a:xfrm>
            <a:custGeom>
              <a:avLst/>
              <a:gdLst>
                <a:gd name="connsiteX0" fmla="*/ 0 w 90010"/>
                <a:gd name="connsiteY0" fmla="*/ 99962 h 199923"/>
                <a:gd name="connsiteX1" fmla="*/ 45005 w 90010"/>
                <a:gd name="connsiteY1" fmla="*/ 0 h 199923"/>
                <a:gd name="connsiteX2" fmla="*/ 90010 w 90010"/>
                <a:gd name="connsiteY2" fmla="*/ 99962 h 199923"/>
                <a:gd name="connsiteX3" fmla="*/ 45005 w 90010"/>
                <a:gd name="connsiteY3" fmla="*/ 199924 h 199923"/>
                <a:gd name="connsiteX4" fmla="*/ 0 w 90010"/>
                <a:gd name="connsiteY4" fmla="*/ 99962 h 199923"/>
                <a:gd name="connsiteX0" fmla="*/ 0 w 150970"/>
                <a:gd name="connsiteY0" fmla="*/ 99969 h 199937"/>
                <a:gd name="connsiteX1" fmla="*/ 45005 w 150970"/>
                <a:gd name="connsiteY1" fmla="*/ 7 h 199937"/>
                <a:gd name="connsiteX2" fmla="*/ 150970 w 150970"/>
                <a:gd name="connsiteY2" fmla="*/ 96159 h 199937"/>
                <a:gd name="connsiteX3" fmla="*/ 45005 w 150970"/>
                <a:gd name="connsiteY3" fmla="*/ 199931 h 199937"/>
                <a:gd name="connsiteX4" fmla="*/ 0 w 150970"/>
                <a:gd name="connsiteY4" fmla="*/ 99969 h 199937"/>
                <a:gd name="connsiteX0" fmla="*/ 26611 w 109001"/>
                <a:gd name="connsiteY0" fmla="*/ 96152 h 199924"/>
                <a:gd name="connsiteX1" fmla="*/ 3036 w 109001"/>
                <a:gd name="connsiteY1" fmla="*/ 0 h 199924"/>
                <a:gd name="connsiteX2" fmla="*/ 109001 w 109001"/>
                <a:gd name="connsiteY2" fmla="*/ 96152 h 199924"/>
                <a:gd name="connsiteX3" fmla="*/ 3036 w 109001"/>
                <a:gd name="connsiteY3" fmla="*/ 199924 h 199924"/>
                <a:gd name="connsiteX4" fmla="*/ 26611 w 109001"/>
                <a:gd name="connsiteY4" fmla="*/ 96152 h 199924"/>
                <a:gd name="connsiteX0" fmla="*/ 30913 w 113303"/>
                <a:gd name="connsiteY0" fmla="*/ 96152 h 199924"/>
                <a:gd name="connsiteX1" fmla="*/ 7338 w 113303"/>
                <a:gd name="connsiteY1" fmla="*/ 0 h 199924"/>
                <a:gd name="connsiteX2" fmla="*/ 113303 w 113303"/>
                <a:gd name="connsiteY2" fmla="*/ 96152 h 199924"/>
                <a:gd name="connsiteX3" fmla="*/ 7338 w 113303"/>
                <a:gd name="connsiteY3" fmla="*/ 199924 h 199924"/>
                <a:gd name="connsiteX4" fmla="*/ 30913 w 113303"/>
                <a:gd name="connsiteY4" fmla="*/ 96152 h 199924"/>
                <a:gd name="connsiteX0" fmla="*/ 30913 w 113303"/>
                <a:gd name="connsiteY0" fmla="*/ 96152 h 199924"/>
                <a:gd name="connsiteX1" fmla="*/ 7338 w 113303"/>
                <a:gd name="connsiteY1" fmla="*/ 0 h 199924"/>
                <a:gd name="connsiteX2" fmla="*/ 113303 w 113303"/>
                <a:gd name="connsiteY2" fmla="*/ 96152 h 199924"/>
                <a:gd name="connsiteX3" fmla="*/ 7338 w 113303"/>
                <a:gd name="connsiteY3" fmla="*/ 199924 h 199924"/>
                <a:gd name="connsiteX4" fmla="*/ 30913 w 113303"/>
                <a:gd name="connsiteY4" fmla="*/ 96152 h 199924"/>
                <a:gd name="connsiteX0" fmla="*/ 31533 w 113923"/>
                <a:gd name="connsiteY0" fmla="*/ 96152 h 199924"/>
                <a:gd name="connsiteX1" fmla="*/ 7958 w 113923"/>
                <a:gd name="connsiteY1" fmla="*/ 0 h 199924"/>
                <a:gd name="connsiteX2" fmla="*/ 113923 w 113923"/>
                <a:gd name="connsiteY2" fmla="*/ 96152 h 199924"/>
                <a:gd name="connsiteX3" fmla="*/ 7958 w 113923"/>
                <a:gd name="connsiteY3" fmla="*/ 199924 h 199924"/>
                <a:gd name="connsiteX4" fmla="*/ 31533 w 113923"/>
                <a:gd name="connsiteY4" fmla="*/ 96152 h 199924"/>
                <a:gd name="connsiteX0" fmla="*/ 30914 w 113304"/>
                <a:gd name="connsiteY0" fmla="*/ 96152 h 199924"/>
                <a:gd name="connsiteX1" fmla="*/ 7339 w 113304"/>
                <a:gd name="connsiteY1" fmla="*/ 0 h 199924"/>
                <a:gd name="connsiteX2" fmla="*/ 113304 w 113304"/>
                <a:gd name="connsiteY2" fmla="*/ 96152 h 199924"/>
                <a:gd name="connsiteX3" fmla="*/ 7339 w 113304"/>
                <a:gd name="connsiteY3" fmla="*/ 199924 h 199924"/>
                <a:gd name="connsiteX4" fmla="*/ 30914 w 113304"/>
                <a:gd name="connsiteY4" fmla="*/ 96152 h 199924"/>
                <a:gd name="connsiteX0" fmla="*/ 46533 w 108603"/>
                <a:gd name="connsiteY0" fmla="*/ 96152 h 199924"/>
                <a:gd name="connsiteX1" fmla="*/ 2638 w 108603"/>
                <a:gd name="connsiteY1" fmla="*/ 0 h 199924"/>
                <a:gd name="connsiteX2" fmla="*/ 108603 w 108603"/>
                <a:gd name="connsiteY2" fmla="*/ 96152 h 199924"/>
                <a:gd name="connsiteX3" fmla="*/ 2638 w 108603"/>
                <a:gd name="connsiteY3" fmla="*/ 199924 h 199924"/>
                <a:gd name="connsiteX4" fmla="*/ 46533 w 108603"/>
                <a:gd name="connsiteY4" fmla="*/ 96152 h 199924"/>
                <a:gd name="connsiteX0" fmla="*/ 50042 w 112112"/>
                <a:gd name="connsiteY0" fmla="*/ 102443 h 206215"/>
                <a:gd name="connsiteX1" fmla="*/ 6147 w 112112"/>
                <a:gd name="connsiteY1" fmla="*/ 6291 h 206215"/>
                <a:gd name="connsiteX2" fmla="*/ 112112 w 112112"/>
                <a:gd name="connsiteY2" fmla="*/ 102443 h 206215"/>
                <a:gd name="connsiteX3" fmla="*/ 6147 w 112112"/>
                <a:gd name="connsiteY3" fmla="*/ 206215 h 206215"/>
                <a:gd name="connsiteX4" fmla="*/ 50042 w 112112"/>
                <a:gd name="connsiteY4" fmla="*/ 102443 h 206215"/>
                <a:gd name="connsiteX0" fmla="*/ 50042 w 112112"/>
                <a:gd name="connsiteY0" fmla="*/ 102445 h 212037"/>
                <a:gd name="connsiteX1" fmla="*/ 6147 w 112112"/>
                <a:gd name="connsiteY1" fmla="*/ 6293 h 212037"/>
                <a:gd name="connsiteX2" fmla="*/ 112112 w 112112"/>
                <a:gd name="connsiteY2" fmla="*/ 102445 h 212037"/>
                <a:gd name="connsiteX3" fmla="*/ 6147 w 112112"/>
                <a:gd name="connsiteY3" fmla="*/ 206217 h 212037"/>
                <a:gd name="connsiteX4" fmla="*/ 50042 w 112112"/>
                <a:gd name="connsiteY4" fmla="*/ 102445 h 212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112" h="212037">
                  <a:moveTo>
                    <a:pt x="50042" y="102445"/>
                  </a:moveTo>
                  <a:cubicBezTo>
                    <a:pt x="17022" y="75178"/>
                    <a:pt x="-13392" y="33829"/>
                    <a:pt x="6147" y="6293"/>
                  </a:cubicBezTo>
                  <a:cubicBezTo>
                    <a:pt x="25686" y="-21243"/>
                    <a:pt x="112112" y="47238"/>
                    <a:pt x="112112" y="102445"/>
                  </a:cubicBezTo>
                  <a:cubicBezTo>
                    <a:pt x="112112" y="157652"/>
                    <a:pt x="21090" y="233753"/>
                    <a:pt x="6147" y="206217"/>
                  </a:cubicBezTo>
                  <a:cubicBezTo>
                    <a:pt x="-8796" y="178681"/>
                    <a:pt x="19562" y="137332"/>
                    <a:pt x="50042" y="102445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円/楕円 530"/>
            <p:cNvSpPr/>
            <p:nvPr/>
          </p:nvSpPr>
          <p:spPr bwMode="auto">
            <a:xfrm>
              <a:off x="5926545" y="4642213"/>
              <a:ext cx="72936" cy="72934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2" name="円/楕円 531"/>
            <p:cNvSpPr/>
            <p:nvPr/>
          </p:nvSpPr>
          <p:spPr bwMode="auto">
            <a:xfrm>
              <a:off x="6213140" y="4642213"/>
              <a:ext cx="180020" cy="85854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3" name="円/楕円 532"/>
            <p:cNvSpPr/>
            <p:nvPr/>
          </p:nvSpPr>
          <p:spPr bwMode="auto">
            <a:xfrm>
              <a:off x="6467140" y="4642213"/>
              <a:ext cx="180020" cy="85854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4" name="円/楕円 533"/>
            <p:cNvSpPr/>
            <p:nvPr/>
          </p:nvSpPr>
          <p:spPr bwMode="auto">
            <a:xfrm>
              <a:off x="6721140" y="4642213"/>
              <a:ext cx="180020" cy="85854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5" name="円/楕円 534"/>
            <p:cNvSpPr/>
            <p:nvPr/>
          </p:nvSpPr>
          <p:spPr bwMode="auto">
            <a:xfrm>
              <a:off x="6995460" y="4642213"/>
              <a:ext cx="180020" cy="85854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6" name="円/楕円 535"/>
            <p:cNvSpPr/>
            <p:nvPr/>
          </p:nvSpPr>
          <p:spPr bwMode="auto">
            <a:xfrm>
              <a:off x="6333212" y="4521930"/>
              <a:ext cx="157180" cy="74787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7" name="円/楕円 536"/>
            <p:cNvSpPr/>
            <p:nvPr/>
          </p:nvSpPr>
          <p:spPr bwMode="auto">
            <a:xfrm>
              <a:off x="6587212" y="4521930"/>
              <a:ext cx="157180" cy="74787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8" name="円/楕円 537"/>
            <p:cNvSpPr/>
            <p:nvPr/>
          </p:nvSpPr>
          <p:spPr bwMode="auto">
            <a:xfrm>
              <a:off x="6861532" y="4521930"/>
              <a:ext cx="157180" cy="74787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9" name="円/楕円 538"/>
            <p:cNvSpPr/>
            <p:nvPr/>
          </p:nvSpPr>
          <p:spPr bwMode="auto">
            <a:xfrm>
              <a:off x="6333212" y="4786090"/>
              <a:ext cx="157180" cy="74787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0" name="円/楕円 539"/>
            <p:cNvSpPr/>
            <p:nvPr/>
          </p:nvSpPr>
          <p:spPr bwMode="auto">
            <a:xfrm>
              <a:off x="6587212" y="4786090"/>
              <a:ext cx="157180" cy="74787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1" name="円/楕円 540"/>
            <p:cNvSpPr/>
            <p:nvPr/>
          </p:nvSpPr>
          <p:spPr bwMode="auto">
            <a:xfrm>
              <a:off x="6861532" y="4786090"/>
              <a:ext cx="157180" cy="74787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2" name="円/楕円 541"/>
            <p:cNvSpPr/>
            <p:nvPr/>
          </p:nvSpPr>
          <p:spPr bwMode="auto">
            <a:xfrm>
              <a:off x="6487796" y="4406879"/>
              <a:ext cx="138708" cy="6531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3" name="円/楕円 542"/>
            <p:cNvSpPr/>
            <p:nvPr/>
          </p:nvSpPr>
          <p:spPr bwMode="auto">
            <a:xfrm>
              <a:off x="6741796" y="4449988"/>
              <a:ext cx="138708" cy="6531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4" name="円/楕円 543"/>
            <p:cNvSpPr/>
            <p:nvPr/>
          </p:nvSpPr>
          <p:spPr bwMode="auto">
            <a:xfrm>
              <a:off x="6487796" y="4937009"/>
              <a:ext cx="138708" cy="6531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5" name="円/楕円 544"/>
            <p:cNvSpPr/>
            <p:nvPr/>
          </p:nvSpPr>
          <p:spPr bwMode="auto">
            <a:xfrm>
              <a:off x="6741796" y="4886868"/>
              <a:ext cx="138708" cy="6531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6" name="円/楕円 545"/>
            <p:cNvSpPr/>
            <p:nvPr/>
          </p:nvSpPr>
          <p:spPr bwMode="auto">
            <a:xfrm>
              <a:off x="6216016" y="4429739"/>
              <a:ext cx="138708" cy="6531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7" name="円/楕円 546"/>
            <p:cNvSpPr/>
            <p:nvPr/>
          </p:nvSpPr>
          <p:spPr bwMode="auto">
            <a:xfrm>
              <a:off x="6208396" y="4886209"/>
              <a:ext cx="138708" cy="6531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8" name="円/楕円 547"/>
            <p:cNvSpPr/>
            <p:nvPr/>
          </p:nvSpPr>
          <p:spPr bwMode="auto">
            <a:xfrm>
              <a:off x="6068696" y="4533879"/>
              <a:ext cx="138708" cy="6531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9" name="円/楕円 548"/>
            <p:cNvSpPr/>
            <p:nvPr/>
          </p:nvSpPr>
          <p:spPr bwMode="auto">
            <a:xfrm>
              <a:off x="6061076" y="4783016"/>
              <a:ext cx="138708" cy="6531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0" name="グループ化 549"/>
          <p:cNvGrpSpPr/>
          <p:nvPr/>
        </p:nvGrpSpPr>
        <p:grpSpPr>
          <a:xfrm>
            <a:off x="6028809" y="5097863"/>
            <a:ext cx="1577741" cy="997843"/>
            <a:chOff x="1244600" y="2418080"/>
            <a:chExt cx="3068320" cy="1940560"/>
          </a:xfrm>
        </p:grpSpPr>
        <p:sp>
          <p:nvSpPr>
            <p:cNvPr id="551" name="フリーフォーム 550"/>
            <p:cNvSpPr/>
            <p:nvPr/>
          </p:nvSpPr>
          <p:spPr bwMode="auto">
            <a:xfrm>
              <a:off x="2672080" y="2418080"/>
              <a:ext cx="807720" cy="812800"/>
            </a:xfrm>
            <a:custGeom>
              <a:avLst/>
              <a:gdLst>
                <a:gd name="connsiteX0" fmla="*/ 0 w 807720"/>
                <a:gd name="connsiteY0" fmla="*/ 391160 h 812800"/>
                <a:gd name="connsiteX1" fmla="*/ 147320 w 807720"/>
                <a:gd name="connsiteY1" fmla="*/ 0 h 812800"/>
                <a:gd name="connsiteX2" fmla="*/ 325120 w 807720"/>
                <a:gd name="connsiteY2" fmla="*/ 10160 h 812800"/>
                <a:gd name="connsiteX3" fmla="*/ 594360 w 807720"/>
                <a:gd name="connsiteY3" fmla="*/ 447040 h 812800"/>
                <a:gd name="connsiteX4" fmla="*/ 807720 w 807720"/>
                <a:gd name="connsiteY4" fmla="*/ 528320 h 812800"/>
                <a:gd name="connsiteX5" fmla="*/ 802640 w 807720"/>
                <a:gd name="connsiteY5" fmla="*/ 721360 h 812800"/>
                <a:gd name="connsiteX6" fmla="*/ 711200 w 807720"/>
                <a:gd name="connsiteY6" fmla="*/ 812800 h 812800"/>
                <a:gd name="connsiteX7" fmla="*/ 0 w 807720"/>
                <a:gd name="connsiteY7" fmla="*/ 391160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7720" h="812800">
                  <a:moveTo>
                    <a:pt x="0" y="391160"/>
                  </a:moveTo>
                  <a:lnTo>
                    <a:pt x="147320" y="0"/>
                  </a:lnTo>
                  <a:lnTo>
                    <a:pt x="325120" y="10160"/>
                  </a:lnTo>
                  <a:lnTo>
                    <a:pt x="594360" y="447040"/>
                  </a:lnTo>
                  <a:lnTo>
                    <a:pt x="807720" y="528320"/>
                  </a:lnTo>
                  <a:lnTo>
                    <a:pt x="802640" y="721360"/>
                  </a:lnTo>
                  <a:lnTo>
                    <a:pt x="711200" y="812800"/>
                  </a:lnTo>
                  <a:lnTo>
                    <a:pt x="0" y="391160"/>
                  </a:ln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2" name="フリーフォーム 551"/>
            <p:cNvSpPr/>
            <p:nvPr/>
          </p:nvSpPr>
          <p:spPr bwMode="auto">
            <a:xfrm>
              <a:off x="1844040" y="3749040"/>
              <a:ext cx="828040" cy="609600"/>
            </a:xfrm>
            <a:custGeom>
              <a:avLst/>
              <a:gdLst>
                <a:gd name="connsiteX0" fmla="*/ 0 w 828040"/>
                <a:gd name="connsiteY0" fmla="*/ 0 h 609600"/>
                <a:gd name="connsiteX1" fmla="*/ 259080 w 828040"/>
                <a:gd name="connsiteY1" fmla="*/ 472440 h 609600"/>
                <a:gd name="connsiteX2" fmla="*/ 523240 w 828040"/>
                <a:gd name="connsiteY2" fmla="*/ 609600 h 609600"/>
                <a:gd name="connsiteX3" fmla="*/ 685800 w 828040"/>
                <a:gd name="connsiteY3" fmla="*/ 416560 h 609600"/>
                <a:gd name="connsiteX4" fmla="*/ 828040 w 828040"/>
                <a:gd name="connsiteY4" fmla="*/ 375920 h 609600"/>
                <a:gd name="connsiteX5" fmla="*/ 812800 w 828040"/>
                <a:gd name="connsiteY5" fmla="*/ 162560 h 609600"/>
                <a:gd name="connsiteX6" fmla="*/ 0 w 828040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040" h="609600">
                  <a:moveTo>
                    <a:pt x="0" y="0"/>
                  </a:moveTo>
                  <a:lnTo>
                    <a:pt x="259080" y="472440"/>
                  </a:lnTo>
                  <a:lnTo>
                    <a:pt x="523240" y="609600"/>
                  </a:lnTo>
                  <a:lnTo>
                    <a:pt x="685800" y="416560"/>
                  </a:lnTo>
                  <a:lnTo>
                    <a:pt x="828040" y="375920"/>
                  </a:lnTo>
                  <a:lnTo>
                    <a:pt x="812800" y="1625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3" name="フリーフォーム 552"/>
            <p:cNvSpPr/>
            <p:nvPr/>
          </p:nvSpPr>
          <p:spPr bwMode="auto">
            <a:xfrm>
              <a:off x="2773680" y="3540760"/>
              <a:ext cx="777240" cy="452120"/>
            </a:xfrm>
            <a:custGeom>
              <a:avLst/>
              <a:gdLst>
                <a:gd name="connsiteX0" fmla="*/ 0 w 777240"/>
                <a:gd name="connsiteY0" fmla="*/ 299720 h 452120"/>
                <a:gd name="connsiteX1" fmla="*/ 147320 w 777240"/>
                <a:gd name="connsiteY1" fmla="*/ 452120 h 452120"/>
                <a:gd name="connsiteX2" fmla="*/ 553720 w 777240"/>
                <a:gd name="connsiteY2" fmla="*/ 294640 h 452120"/>
                <a:gd name="connsiteX3" fmla="*/ 777240 w 777240"/>
                <a:gd name="connsiteY3" fmla="*/ 0 h 452120"/>
                <a:gd name="connsiteX4" fmla="*/ 0 w 777240"/>
                <a:gd name="connsiteY4" fmla="*/ 299720 h 452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240" h="452120">
                  <a:moveTo>
                    <a:pt x="0" y="299720"/>
                  </a:moveTo>
                  <a:lnTo>
                    <a:pt x="147320" y="452120"/>
                  </a:lnTo>
                  <a:lnTo>
                    <a:pt x="553720" y="294640"/>
                  </a:lnTo>
                  <a:lnTo>
                    <a:pt x="777240" y="0"/>
                  </a:lnTo>
                  <a:lnTo>
                    <a:pt x="0" y="299720"/>
                  </a:ln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4" name="フリーフォーム 553"/>
            <p:cNvSpPr/>
            <p:nvPr/>
          </p:nvSpPr>
          <p:spPr bwMode="auto">
            <a:xfrm>
              <a:off x="3632200" y="2844800"/>
              <a:ext cx="680720" cy="1148080"/>
            </a:xfrm>
            <a:custGeom>
              <a:avLst/>
              <a:gdLst>
                <a:gd name="connsiteX0" fmla="*/ 0 w 680720"/>
                <a:gd name="connsiteY0" fmla="*/ 462280 h 1148080"/>
                <a:gd name="connsiteX1" fmla="*/ 254000 w 680720"/>
                <a:gd name="connsiteY1" fmla="*/ 0 h 1148080"/>
                <a:gd name="connsiteX2" fmla="*/ 589280 w 680720"/>
                <a:gd name="connsiteY2" fmla="*/ 147320 h 1148080"/>
                <a:gd name="connsiteX3" fmla="*/ 680720 w 680720"/>
                <a:gd name="connsiteY3" fmla="*/ 462280 h 1148080"/>
                <a:gd name="connsiteX4" fmla="*/ 645160 w 680720"/>
                <a:gd name="connsiteY4" fmla="*/ 924560 h 1148080"/>
                <a:gd name="connsiteX5" fmla="*/ 416560 w 680720"/>
                <a:gd name="connsiteY5" fmla="*/ 1148080 h 1148080"/>
                <a:gd name="connsiteX6" fmla="*/ 127000 w 680720"/>
                <a:gd name="connsiteY6" fmla="*/ 934720 h 1148080"/>
                <a:gd name="connsiteX7" fmla="*/ 0 w 680720"/>
                <a:gd name="connsiteY7" fmla="*/ 462280 h 1148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0720" h="1148080">
                  <a:moveTo>
                    <a:pt x="0" y="462280"/>
                  </a:moveTo>
                  <a:lnTo>
                    <a:pt x="254000" y="0"/>
                  </a:lnTo>
                  <a:lnTo>
                    <a:pt x="589280" y="147320"/>
                  </a:lnTo>
                  <a:lnTo>
                    <a:pt x="680720" y="462280"/>
                  </a:lnTo>
                  <a:lnTo>
                    <a:pt x="645160" y="924560"/>
                  </a:lnTo>
                  <a:lnTo>
                    <a:pt x="416560" y="1148080"/>
                  </a:lnTo>
                  <a:lnTo>
                    <a:pt x="127000" y="934720"/>
                  </a:lnTo>
                  <a:lnTo>
                    <a:pt x="0" y="462280"/>
                  </a:ln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5" name="フリーフォーム 554"/>
            <p:cNvSpPr/>
            <p:nvPr/>
          </p:nvSpPr>
          <p:spPr bwMode="auto">
            <a:xfrm>
              <a:off x="1285240" y="2453640"/>
              <a:ext cx="2524760" cy="1686560"/>
            </a:xfrm>
            <a:custGeom>
              <a:avLst/>
              <a:gdLst>
                <a:gd name="connsiteX0" fmla="*/ 0 w 2524760"/>
                <a:gd name="connsiteY0" fmla="*/ 762000 h 1686560"/>
                <a:gd name="connsiteX1" fmla="*/ 289560 w 2524760"/>
                <a:gd name="connsiteY1" fmla="*/ 660400 h 1686560"/>
                <a:gd name="connsiteX2" fmla="*/ 777240 w 2524760"/>
                <a:gd name="connsiteY2" fmla="*/ 304800 h 1686560"/>
                <a:gd name="connsiteX3" fmla="*/ 949960 w 2524760"/>
                <a:gd name="connsiteY3" fmla="*/ 0 h 1686560"/>
                <a:gd name="connsiteX4" fmla="*/ 894080 w 2524760"/>
                <a:gd name="connsiteY4" fmla="*/ 198120 h 1686560"/>
                <a:gd name="connsiteX5" fmla="*/ 914400 w 2524760"/>
                <a:gd name="connsiteY5" fmla="*/ 330200 h 1686560"/>
                <a:gd name="connsiteX6" fmla="*/ 1447800 w 2524760"/>
                <a:gd name="connsiteY6" fmla="*/ 243840 h 1686560"/>
                <a:gd name="connsiteX7" fmla="*/ 2032000 w 2524760"/>
                <a:gd name="connsiteY7" fmla="*/ 629920 h 1686560"/>
                <a:gd name="connsiteX8" fmla="*/ 2209800 w 2524760"/>
                <a:gd name="connsiteY8" fmla="*/ 858520 h 1686560"/>
                <a:gd name="connsiteX9" fmla="*/ 2438400 w 2524760"/>
                <a:gd name="connsiteY9" fmla="*/ 802640 h 1686560"/>
                <a:gd name="connsiteX10" fmla="*/ 2494280 w 2524760"/>
                <a:gd name="connsiteY10" fmla="*/ 904240 h 1686560"/>
                <a:gd name="connsiteX11" fmla="*/ 2524760 w 2524760"/>
                <a:gd name="connsiteY11" fmla="*/ 1056640 h 1686560"/>
                <a:gd name="connsiteX12" fmla="*/ 2418080 w 2524760"/>
                <a:gd name="connsiteY12" fmla="*/ 1117600 h 1686560"/>
                <a:gd name="connsiteX13" fmla="*/ 2260600 w 2524760"/>
                <a:gd name="connsiteY13" fmla="*/ 1117600 h 1686560"/>
                <a:gd name="connsiteX14" fmla="*/ 1757680 w 2524760"/>
                <a:gd name="connsiteY14" fmla="*/ 1402080 h 1686560"/>
                <a:gd name="connsiteX15" fmla="*/ 1000760 w 2524760"/>
                <a:gd name="connsiteY15" fmla="*/ 1686560 h 1686560"/>
                <a:gd name="connsiteX16" fmla="*/ 452120 w 2524760"/>
                <a:gd name="connsiteY16" fmla="*/ 1295400 h 1686560"/>
                <a:gd name="connsiteX17" fmla="*/ 182880 w 2524760"/>
                <a:gd name="connsiteY17" fmla="*/ 995680 h 1686560"/>
                <a:gd name="connsiteX18" fmla="*/ 5080 w 2524760"/>
                <a:gd name="connsiteY18" fmla="*/ 899160 h 1686560"/>
                <a:gd name="connsiteX19" fmla="*/ 50800 w 2524760"/>
                <a:gd name="connsiteY19" fmla="*/ 822960 h 1686560"/>
                <a:gd name="connsiteX20" fmla="*/ 0 w 2524760"/>
                <a:gd name="connsiteY20" fmla="*/ 762000 h 168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24760" h="1686560">
                  <a:moveTo>
                    <a:pt x="0" y="762000"/>
                  </a:moveTo>
                  <a:lnTo>
                    <a:pt x="289560" y="660400"/>
                  </a:lnTo>
                  <a:lnTo>
                    <a:pt x="777240" y="304800"/>
                  </a:lnTo>
                  <a:lnTo>
                    <a:pt x="949960" y="0"/>
                  </a:lnTo>
                  <a:lnTo>
                    <a:pt x="894080" y="198120"/>
                  </a:lnTo>
                  <a:lnTo>
                    <a:pt x="914400" y="330200"/>
                  </a:lnTo>
                  <a:lnTo>
                    <a:pt x="1447800" y="243840"/>
                  </a:lnTo>
                  <a:lnTo>
                    <a:pt x="2032000" y="629920"/>
                  </a:lnTo>
                  <a:lnTo>
                    <a:pt x="2209800" y="858520"/>
                  </a:lnTo>
                  <a:lnTo>
                    <a:pt x="2438400" y="802640"/>
                  </a:lnTo>
                  <a:lnTo>
                    <a:pt x="2494280" y="904240"/>
                  </a:lnTo>
                  <a:lnTo>
                    <a:pt x="2524760" y="1056640"/>
                  </a:lnTo>
                  <a:lnTo>
                    <a:pt x="2418080" y="1117600"/>
                  </a:lnTo>
                  <a:lnTo>
                    <a:pt x="2260600" y="1117600"/>
                  </a:lnTo>
                  <a:lnTo>
                    <a:pt x="1757680" y="1402080"/>
                  </a:lnTo>
                  <a:lnTo>
                    <a:pt x="1000760" y="1686560"/>
                  </a:lnTo>
                  <a:lnTo>
                    <a:pt x="452120" y="1295400"/>
                  </a:lnTo>
                  <a:lnTo>
                    <a:pt x="182880" y="995680"/>
                  </a:lnTo>
                  <a:lnTo>
                    <a:pt x="5080" y="899160"/>
                  </a:lnTo>
                  <a:lnTo>
                    <a:pt x="50800" y="822960"/>
                  </a:lnTo>
                  <a:lnTo>
                    <a:pt x="0" y="7620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C9900"/>
                </a:gs>
                <a:gs pos="100000">
                  <a:schemeClr val="bg1">
                    <a:lumMod val="95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6" name="フリーフォーム 555"/>
            <p:cNvSpPr/>
            <p:nvPr/>
          </p:nvSpPr>
          <p:spPr bwMode="auto">
            <a:xfrm>
              <a:off x="2032000" y="3215640"/>
              <a:ext cx="350520" cy="360680"/>
            </a:xfrm>
            <a:custGeom>
              <a:avLst/>
              <a:gdLst>
                <a:gd name="connsiteX0" fmla="*/ 0 w 350520"/>
                <a:gd name="connsiteY0" fmla="*/ 304800 h 360680"/>
                <a:gd name="connsiteX1" fmla="*/ 350520 w 350520"/>
                <a:gd name="connsiteY1" fmla="*/ 0 h 360680"/>
                <a:gd name="connsiteX2" fmla="*/ 274320 w 350520"/>
                <a:gd name="connsiteY2" fmla="*/ 330200 h 360680"/>
                <a:gd name="connsiteX3" fmla="*/ 25400 w 350520"/>
                <a:gd name="connsiteY3" fmla="*/ 360680 h 36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0520" h="360680">
                  <a:moveTo>
                    <a:pt x="0" y="304800"/>
                  </a:moveTo>
                  <a:lnTo>
                    <a:pt x="350520" y="0"/>
                  </a:lnTo>
                  <a:lnTo>
                    <a:pt x="274320" y="330200"/>
                  </a:lnTo>
                  <a:lnTo>
                    <a:pt x="25400" y="360680"/>
                  </a:lnTo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7" name="フリーフォーム 556"/>
            <p:cNvSpPr/>
            <p:nvPr/>
          </p:nvSpPr>
          <p:spPr bwMode="auto">
            <a:xfrm>
              <a:off x="1996440" y="3164840"/>
              <a:ext cx="142240" cy="330200"/>
            </a:xfrm>
            <a:custGeom>
              <a:avLst/>
              <a:gdLst>
                <a:gd name="connsiteX0" fmla="*/ 142240 w 142240"/>
                <a:gd name="connsiteY0" fmla="*/ 0 h 330200"/>
                <a:gd name="connsiteX1" fmla="*/ 142240 w 142240"/>
                <a:gd name="connsiteY1" fmla="*/ 0 h 330200"/>
                <a:gd name="connsiteX2" fmla="*/ 0 w 142240"/>
                <a:gd name="connsiteY2" fmla="*/ 233680 h 330200"/>
                <a:gd name="connsiteX3" fmla="*/ 10160 w 142240"/>
                <a:gd name="connsiteY3" fmla="*/ 330200 h 330200"/>
                <a:gd name="connsiteX4" fmla="*/ 142240 w 142240"/>
                <a:gd name="connsiteY4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240" h="330200">
                  <a:moveTo>
                    <a:pt x="142240" y="0"/>
                  </a:moveTo>
                  <a:lnTo>
                    <a:pt x="142240" y="0"/>
                  </a:lnTo>
                  <a:lnTo>
                    <a:pt x="0" y="233680"/>
                  </a:lnTo>
                  <a:lnTo>
                    <a:pt x="10160" y="330200"/>
                  </a:lnTo>
                  <a:lnTo>
                    <a:pt x="14224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8" name="円/楕円 557"/>
            <p:cNvSpPr/>
            <p:nvPr/>
          </p:nvSpPr>
          <p:spPr bwMode="auto">
            <a:xfrm>
              <a:off x="1830870" y="2928150"/>
              <a:ext cx="236690" cy="23669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9" name="円/楕円 558"/>
            <p:cNvSpPr/>
            <p:nvPr/>
          </p:nvSpPr>
          <p:spPr bwMode="auto">
            <a:xfrm>
              <a:off x="1841030" y="2958630"/>
              <a:ext cx="216370" cy="2163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0" name="円/楕円 559"/>
            <p:cNvSpPr/>
            <p:nvPr/>
          </p:nvSpPr>
          <p:spPr bwMode="auto">
            <a:xfrm>
              <a:off x="1866430" y="2965780"/>
              <a:ext cx="145250" cy="14525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1" name="円/楕円 560"/>
            <p:cNvSpPr/>
            <p:nvPr/>
          </p:nvSpPr>
          <p:spPr bwMode="auto">
            <a:xfrm>
              <a:off x="1902742" y="2978010"/>
              <a:ext cx="72625" cy="7262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2" name="フリーフォーム 561"/>
            <p:cNvSpPr/>
            <p:nvPr/>
          </p:nvSpPr>
          <p:spPr bwMode="auto">
            <a:xfrm>
              <a:off x="3830320" y="3322731"/>
              <a:ext cx="436880" cy="81280"/>
            </a:xfrm>
            <a:custGeom>
              <a:avLst/>
              <a:gdLst>
                <a:gd name="connsiteX0" fmla="*/ 0 w 436880"/>
                <a:gd name="connsiteY0" fmla="*/ 81280 h 81280"/>
                <a:gd name="connsiteX1" fmla="*/ 193040 w 436880"/>
                <a:gd name="connsiteY1" fmla="*/ 0 h 81280"/>
                <a:gd name="connsiteX2" fmla="*/ 436880 w 436880"/>
                <a:gd name="connsiteY2" fmla="*/ 0 h 81280"/>
                <a:gd name="connsiteX3" fmla="*/ 0 w 436880"/>
                <a:gd name="connsiteY3" fmla="*/ 81280 h 8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6880" h="81280">
                  <a:moveTo>
                    <a:pt x="0" y="81280"/>
                  </a:moveTo>
                  <a:lnTo>
                    <a:pt x="193040" y="0"/>
                  </a:lnTo>
                  <a:lnTo>
                    <a:pt x="436880" y="0"/>
                  </a:lnTo>
                  <a:lnTo>
                    <a:pt x="0" y="812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3" name="フリーフォーム 562"/>
            <p:cNvSpPr/>
            <p:nvPr/>
          </p:nvSpPr>
          <p:spPr bwMode="auto">
            <a:xfrm rot="1800000">
              <a:off x="3824025" y="3476895"/>
              <a:ext cx="436880" cy="81280"/>
            </a:xfrm>
            <a:custGeom>
              <a:avLst/>
              <a:gdLst>
                <a:gd name="connsiteX0" fmla="*/ 0 w 436880"/>
                <a:gd name="connsiteY0" fmla="*/ 81280 h 81280"/>
                <a:gd name="connsiteX1" fmla="*/ 193040 w 436880"/>
                <a:gd name="connsiteY1" fmla="*/ 0 h 81280"/>
                <a:gd name="connsiteX2" fmla="*/ 436880 w 436880"/>
                <a:gd name="connsiteY2" fmla="*/ 0 h 81280"/>
                <a:gd name="connsiteX3" fmla="*/ 0 w 436880"/>
                <a:gd name="connsiteY3" fmla="*/ 81280 h 8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6880" h="81280">
                  <a:moveTo>
                    <a:pt x="0" y="81280"/>
                  </a:moveTo>
                  <a:lnTo>
                    <a:pt x="193040" y="0"/>
                  </a:lnTo>
                  <a:lnTo>
                    <a:pt x="436880" y="0"/>
                  </a:lnTo>
                  <a:lnTo>
                    <a:pt x="0" y="812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4" name="フリーフォーム 563"/>
            <p:cNvSpPr/>
            <p:nvPr/>
          </p:nvSpPr>
          <p:spPr bwMode="auto">
            <a:xfrm rot="2913039">
              <a:off x="3786940" y="3621312"/>
              <a:ext cx="436880" cy="81280"/>
            </a:xfrm>
            <a:custGeom>
              <a:avLst/>
              <a:gdLst>
                <a:gd name="connsiteX0" fmla="*/ 0 w 436880"/>
                <a:gd name="connsiteY0" fmla="*/ 81280 h 81280"/>
                <a:gd name="connsiteX1" fmla="*/ 193040 w 436880"/>
                <a:gd name="connsiteY1" fmla="*/ 0 h 81280"/>
                <a:gd name="connsiteX2" fmla="*/ 436880 w 436880"/>
                <a:gd name="connsiteY2" fmla="*/ 0 h 81280"/>
                <a:gd name="connsiteX3" fmla="*/ 0 w 436880"/>
                <a:gd name="connsiteY3" fmla="*/ 81280 h 8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6880" h="81280">
                  <a:moveTo>
                    <a:pt x="0" y="81280"/>
                  </a:moveTo>
                  <a:lnTo>
                    <a:pt x="193040" y="0"/>
                  </a:lnTo>
                  <a:lnTo>
                    <a:pt x="436880" y="0"/>
                  </a:lnTo>
                  <a:lnTo>
                    <a:pt x="0" y="812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5" name="フリーフォーム 564"/>
            <p:cNvSpPr/>
            <p:nvPr/>
          </p:nvSpPr>
          <p:spPr bwMode="auto">
            <a:xfrm rot="20276470">
              <a:off x="3789590" y="3190092"/>
              <a:ext cx="436880" cy="81280"/>
            </a:xfrm>
            <a:custGeom>
              <a:avLst/>
              <a:gdLst>
                <a:gd name="connsiteX0" fmla="*/ 0 w 436880"/>
                <a:gd name="connsiteY0" fmla="*/ 81280 h 81280"/>
                <a:gd name="connsiteX1" fmla="*/ 193040 w 436880"/>
                <a:gd name="connsiteY1" fmla="*/ 0 h 81280"/>
                <a:gd name="connsiteX2" fmla="*/ 436880 w 436880"/>
                <a:gd name="connsiteY2" fmla="*/ 0 h 81280"/>
                <a:gd name="connsiteX3" fmla="*/ 0 w 436880"/>
                <a:gd name="connsiteY3" fmla="*/ 81280 h 8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6880" h="81280">
                  <a:moveTo>
                    <a:pt x="0" y="81280"/>
                  </a:moveTo>
                  <a:lnTo>
                    <a:pt x="193040" y="0"/>
                  </a:lnTo>
                  <a:lnTo>
                    <a:pt x="436880" y="0"/>
                  </a:lnTo>
                  <a:lnTo>
                    <a:pt x="0" y="812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6" name="フリーフォーム 565"/>
            <p:cNvSpPr/>
            <p:nvPr/>
          </p:nvSpPr>
          <p:spPr bwMode="auto">
            <a:xfrm rot="3812954">
              <a:off x="3690340" y="3726180"/>
              <a:ext cx="436880" cy="81280"/>
            </a:xfrm>
            <a:custGeom>
              <a:avLst/>
              <a:gdLst>
                <a:gd name="connsiteX0" fmla="*/ 0 w 436880"/>
                <a:gd name="connsiteY0" fmla="*/ 81280 h 81280"/>
                <a:gd name="connsiteX1" fmla="*/ 193040 w 436880"/>
                <a:gd name="connsiteY1" fmla="*/ 0 h 81280"/>
                <a:gd name="connsiteX2" fmla="*/ 436880 w 436880"/>
                <a:gd name="connsiteY2" fmla="*/ 0 h 81280"/>
                <a:gd name="connsiteX3" fmla="*/ 0 w 436880"/>
                <a:gd name="connsiteY3" fmla="*/ 81280 h 8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6880" h="81280">
                  <a:moveTo>
                    <a:pt x="0" y="81280"/>
                  </a:moveTo>
                  <a:lnTo>
                    <a:pt x="193040" y="0"/>
                  </a:lnTo>
                  <a:lnTo>
                    <a:pt x="436880" y="0"/>
                  </a:lnTo>
                  <a:lnTo>
                    <a:pt x="0" y="812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7" name="フリーフォーム 566"/>
            <p:cNvSpPr/>
            <p:nvPr/>
          </p:nvSpPr>
          <p:spPr bwMode="auto">
            <a:xfrm rot="18651618">
              <a:off x="3671917" y="3072719"/>
              <a:ext cx="436880" cy="81280"/>
            </a:xfrm>
            <a:custGeom>
              <a:avLst/>
              <a:gdLst>
                <a:gd name="connsiteX0" fmla="*/ 0 w 436880"/>
                <a:gd name="connsiteY0" fmla="*/ 81280 h 81280"/>
                <a:gd name="connsiteX1" fmla="*/ 193040 w 436880"/>
                <a:gd name="connsiteY1" fmla="*/ 0 h 81280"/>
                <a:gd name="connsiteX2" fmla="*/ 436880 w 436880"/>
                <a:gd name="connsiteY2" fmla="*/ 0 h 81280"/>
                <a:gd name="connsiteX3" fmla="*/ 0 w 436880"/>
                <a:gd name="connsiteY3" fmla="*/ 81280 h 8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6880" h="81280">
                  <a:moveTo>
                    <a:pt x="0" y="81280"/>
                  </a:moveTo>
                  <a:lnTo>
                    <a:pt x="193040" y="0"/>
                  </a:lnTo>
                  <a:lnTo>
                    <a:pt x="436880" y="0"/>
                  </a:lnTo>
                  <a:lnTo>
                    <a:pt x="0" y="812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8" name="フリーフォーム 567"/>
            <p:cNvSpPr/>
            <p:nvPr/>
          </p:nvSpPr>
          <p:spPr bwMode="auto">
            <a:xfrm>
              <a:off x="1244600" y="3180080"/>
              <a:ext cx="116840" cy="203200"/>
            </a:xfrm>
            <a:custGeom>
              <a:avLst/>
              <a:gdLst>
                <a:gd name="connsiteX0" fmla="*/ 35560 w 116840"/>
                <a:gd name="connsiteY0" fmla="*/ 0 h 203200"/>
                <a:gd name="connsiteX1" fmla="*/ 0 w 116840"/>
                <a:gd name="connsiteY1" fmla="*/ 50800 h 203200"/>
                <a:gd name="connsiteX2" fmla="*/ 86360 w 116840"/>
                <a:gd name="connsiteY2" fmla="*/ 106680 h 203200"/>
                <a:gd name="connsiteX3" fmla="*/ 20320 w 116840"/>
                <a:gd name="connsiteY3" fmla="*/ 203200 h 203200"/>
                <a:gd name="connsiteX4" fmla="*/ 81280 w 116840"/>
                <a:gd name="connsiteY4" fmla="*/ 203200 h 203200"/>
                <a:gd name="connsiteX5" fmla="*/ 116840 w 116840"/>
                <a:gd name="connsiteY5" fmla="*/ 91440 h 203200"/>
                <a:gd name="connsiteX6" fmla="*/ 35560 w 116840"/>
                <a:gd name="connsiteY6" fmla="*/ 0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840" h="203200">
                  <a:moveTo>
                    <a:pt x="35560" y="0"/>
                  </a:moveTo>
                  <a:lnTo>
                    <a:pt x="0" y="50800"/>
                  </a:lnTo>
                  <a:lnTo>
                    <a:pt x="86360" y="106680"/>
                  </a:lnTo>
                  <a:lnTo>
                    <a:pt x="20320" y="203200"/>
                  </a:lnTo>
                  <a:lnTo>
                    <a:pt x="81280" y="203200"/>
                  </a:lnTo>
                  <a:lnTo>
                    <a:pt x="116840" y="91440"/>
                  </a:lnTo>
                  <a:lnTo>
                    <a:pt x="35560" y="0"/>
                  </a:lnTo>
                  <a:close/>
                </a:path>
              </a:pathLst>
            </a:custGeom>
            <a:solidFill>
              <a:srgbClr val="FF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9" name="フリーフォーム 568"/>
            <p:cNvSpPr/>
            <p:nvPr/>
          </p:nvSpPr>
          <p:spPr bwMode="auto">
            <a:xfrm>
              <a:off x="2509520" y="3291840"/>
              <a:ext cx="198120" cy="81280"/>
            </a:xfrm>
            <a:custGeom>
              <a:avLst/>
              <a:gdLst>
                <a:gd name="connsiteX0" fmla="*/ 0 w 198120"/>
                <a:gd name="connsiteY0" fmla="*/ 30480 h 81280"/>
                <a:gd name="connsiteX1" fmla="*/ 86360 w 198120"/>
                <a:gd name="connsiteY1" fmla="*/ 0 h 81280"/>
                <a:gd name="connsiteX2" fmla="*/ 198120 w 198120"/>
                <a:gd name="connsiteY2" fmla="*/ 40640 h 81280"/>
                <a:gd name="connsiteX3" fmla="*/ 91440 w 198120"/>
                <a:gd name="connsiteY3" fmla="*/ 81280 h 81280"/>
                <a:gd name="connsiteX4" fmla="*/ 0 w 198120"/>
                <a:gd name="connsiteY4" fmla="*/ 30480 h 8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" h="81280">
                  <a:moveTo>
                    <a:pt x="0" y="30480"/>
                  </a:moveTo>
                  <a:lnTo>
                    <a:pt x="86360" y="0"/>
                  </a:lnTo>
                  <a:lnTo>
                    <a:pt x="198120" y="40640"/>
                  </a:lnTo>
                  <a:lnTo>
                    <a:pt x="91440" y="81280"/>
                  </a:lnTo>
                  <a:lnTo>
                    <a:pt x="0" y="3048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0" name="フリーフォーム 569"/>
            <p:cNvSpPr/>
            <p:nvPr/>
          </p:nvSpPr>
          <p:spPr bwMode="auto">
            <a:xfrm>
              <a:off x="2763520" y="3186290"/>
              <a:ext cx="198120" cy="81280"/>
            </a:xfrm>
            <a:custGeom>
              <a:avLst/>
              <a:gdLst>
                <a:gd name="connsiteX0" fmla="*/ 0 w 198120"/>
                <a:gd name="connsiteY0" fmla="*/ 30480 h 81280"/>
                <a:gd name="connsiteX1" fmla="*/ 86360 w 198120"/>
                <a:gd name="connsiteY1" fmla="*/ 0 h 81280"/>
                <a:gd name="connsiteX2" fmla="*/ 198120 w 198120"/>
                <a:gd name="connsiteY2" fmla="*/ 40640 h 81280"/>
                <a:gd name="connsiteX3" fmla="*/ 91440 w 198120"/>
                <a:gd name="connsiteY3" fmla="*/ 81280 h 81280"/>
                <a:gd name="connsiteX4" fmla="*/ 0 w 198120"/>
                <a:gd name="connsiteY4" fmla="*/ 30480 h 8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" h="81280">
                  <a:moveTo>
                    <a:pt x="0" y="30480"/>
                  </a:moveTo>
                  <a:lnTo>
                    <a:pt x="86360" y="0"/>
                  </a:lnTo>
                  <a:lnTo>
                    <a:pt x="198120" y="40640"/>
                  </a:lnTo>
                  <a:lnTo>
                    <a:pt x="91440" y="81280"/>
                  </a:lnTo>
                  <a:lnTo>
                    <a:pt x="0" y="3048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1" name="フリーフォーム 570"/>
            <p:cNvSpPr/>
            <p:nvPr/>
          </p:nvSpPr>
          <p:spPr bwMode="auto">
            <a:xfrm>
              <a:off x="2240150" y="3038592"/>
              <a:ext cx="198120" cy="81280"/>
            </a:xfrm>
            <a:custGeom>
              <a:avLst/>
              <a:gdLst>
                <a:gd name="connsiteX0" fmla="*/ 0 w 198120"/>
                <a:gd name="connsiteY0" fmla="*/ 30480 h 81280"/>
                <a:gd name="connsiteX1" fmla="*/ 86360 w 198120"/>
                <a:gd name="connsiteY1" fmla="*/ 0 h 81280"/>
                <a:gd name="connsiteX2" fmla="*/ 198120 w 198120"/>
                <a:gd name="connsiteY2" fmla="*/ 40640 h 81280"/>
                <a:gd name="connsiteX3" fmla="*/ 91440 w 198120"/>
                <a:gd name="connsiteY3" fmla="*/ 81280 h 81280"/>
                <a:gd name="connsiteX4" fmla="*/ 0 w 198120"/>
                <a:gd name="connsiteY4" fmla="*/ 30480 h 8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" h="81280">
                  <a:moveTo>
                    <a:pt x="0" y="30480"/>
                  </a:moveTo>
                  <a:lnTo>
                    <a:pt x="86360" y="0"/>
                  </a:lnTo>
                  <a:lnTo>
                    <a:pt x="198120" y="40640"/>
                  </a:lnTo>
                  <a:lnTo>
                    <a:pt x="91440" y="81280"/>
                  </a:lnTo>
                  <a:lnTo>
                    <a:pt x="0" y="3048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2" name="フリーフォーム 571"/>
            <p:cNvSpPr/>
            <p:nvPr/>
          </p:nvSpPr>
          <p:spPr bwMode="auto">
            <a:xfrm>
              <a:off x="2494150" y="2933042"/>
              <a:ext cx="198120" cy="81280"/>
            </a:xfrm>
            <a:custGeom>
              <a:avLst/>
              <a:gdLst>
                <a:gd name="connsiteX0" fmla="*/ 0 w 198120"/>
                <a:gd name="connsiteY0" fmla="*/ 30480 h 81280"/>
                <a:gd name="connsiteX1" fmla="*/ 86360 w 198120"/>
                <a:gd name="connsiteY1" fmla="*/ 0 h 81280"/>
                <a:gd name="connsiteX2" fmla="*/ 198120 w 198120"/>
                <a:gd name="connsiteY2" fmla="*/ 40640 h 81280"/>
                <a:gd name="connsiteX3" fmla="*/ 91440 w 198120"/>
                <a:gd name="connsiteY3" fmla="*/ 81280 h 81280"/>
                <a:gd name="connsiteX4" fmla="*/ 0 w 198120"/>
                <a:gd name="connsiteY4" fmla="*/ 30480 h 8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" h="81280">
                  <a:moveTo>
                    <a:pt x="0" y="30480"/>
                  </a:moveTo>
                  <a:lnTo>
                    <a:pt x="86360" y="0"/>
                  </a:lnTo>
                  <a:lnTo>
                    <a:pt x="198120" y="40640"/>
                  </a:lnTo>
                  <a:lnTo>
                    <a:pt x="91440" y="81280"/>
                  </a:lnTo>
                  <a:lnTo>
                    <a:pt x="0" y="3048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3" name="フリーフォーム 572"/>
            <p:cNvSpPr/>
            <p:nvPr/>
          </p:nvSpPr>
          <p:spPr bwMode="auto">
            <a:xfrm>
              <a:off x="2544950" y="3110842"/>
              <a:ext cx="198120" cy="81280"/>
            </a:xfrm>
            <a:custGeom>
              <a:avLst/>
              <a:gdLst>
                <a:gd name="connsiteX0" fmla="*/ 0 w 198120"/>
                <a:gd name="connsiteY0" fmla="*/ 30480 h 81280"/>
                <a:gd name="connsiteX1" fmla="*/ 86360 w 198120"/>
                <a:gd name="connsiteY1" fmla="*/ 0 h 81280"/>
                <a:gd name="connsiteX2" fmla="*/ 198120 w 198120"/>
                <a:gd name="connsiteY2" fmla="*/ 40640 h 81280"/>
                <a:gd name="connsiteX3" fmla="*/ 91440 w 198120"/>
                <a:gd name="connsiteY3" fmla="*/ 81280 h 81280"/>
                <a:gd name="connsiteX4" fmla="*/ 0 w 198120"/>
                <a:gd name="connsiteY4" fmla="*/ 30480 h 8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" h="81280">
                  <a:moveTo>
                    <a:pt x="0" y="30480"/>
                  </a:moveTo>
                  <a:lnTo>
                    <a:pt x="86360" y="0"/>
                  </a:lnTo>
                  <a:lnTo>
                    <a:pt x="198120" y="40640"/>
                  </a:lnTo>
                  <a:lnTo>
                    <a:pt x="91440" y="81280"/>
                  </a:lnTo>
                  <a:lnTo>
                    <a:pt x="0" y="3048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フリーフォーム 573"/>
            <p:cNvSpPr/>
            <p:nvPr/>
          </p:nvSpPr>
          <p:spPr bwMode="auto">
            <a:xfrm>
              <a:off x="2798950" y="3005292"/>
              <a:ext cx="198120" cy="81280"/>
            </a:xfrm>
            <a:custGeom>
              <a:avLst/>
              <a:gdLst>
                <a:gd name="connsiteX0" fmla="*/ 0 w 198120"/>
                <a:gd name="connsiteY0" fmla="*/ 30480 h 81280"/>
                <a:gd name="connsiteX1" fmla="*/ 86360 w 198120"/>
                <a:gd name="connsiteY1" fmla="*/ 0 h 81280"/>
                <a:gd name="connsiteX2" fmla="*/ 198120 w 198120"/>
                <a:gd name="connsiteY2" fmla="*/ 40640 h 81280"/>
                <a:gd name="connsiteX3" fmla="*/ 91440 w 198120"/>
                <a:gd name="connsiteY3" fmla="*/ 81280 h 81280"/>
                <a:gd name="connsiteX4" fmla="*/ 0 w 198120"/>
                <a:gd name="connsiteY4" fmla="*/ 30480 h 8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" h="81280">
                  <a:moveTo>
                    <a:pt x="0" y="30480"/>
                  </a:moveTo>
                  <a:lnTo>
                    <a:pt x="86360" y="0"/>
                  </a:lnTo>
                  <a:lnTo>
                    <a:pt x="198120" y="40640"/>
                  </a:lnTo>
                  <a:lnTo>
                    <a:pt x="91440" y="81280"/>
                  </a:lnTo>
                  <a:lnTo>
                    <a:pt x="0" y="3048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フリーフォーム 574"/>
            <p:cNvSpPr/>
            <p:nvPr/>
          </p:nvSpPr>
          <p:spPr bwMode="auto">
            <a:xfrm>
              <a:off x="3017390" y="3303130"/>
              <a:ext cx="198120" cy="81280"/>
            </a:xfrm>
            <a:custGeom>
              <a:avLst/>
              <a:gdLst>
                <a:gd name="connsiteX0" fmla="*/ 0 w 198120"/>
                <a:gd name="connsiteY0" fmla="*/ 30480 h 81280"/>
                <a:gd name="connsiteX1" fmla="*/ 86360 w 198120"/>
                <a:gd name="connsiteY1" fmla="*/ 0 h 81280"/>
                <a:gd name="connsiteX2" fmla="*/ 198120 w 198120"/>
                <a:gd name="connsiteY2" fmla="*/ 40640 h 81280"/>
                <a:gd name="connsiteX3" fmla="*/ 91440 w 198120"/>
                <a:gd name="connsiteY3" fmla="*/ 81280 h 81280"/>
                <a:gd name="connsiteX4" fmla="*/ 0 w 198120"/>
                <a:gd name="connsiteY4" fmla="*/ 30480 h 8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" h="81280">
                  <a:moveTo>
                    <a:pt x="0" y="30480"/>
                  </a:moveTo>
                  <a:lnTo>
                    <a:pt x="86360" y="0"/>
                  </a:lnTo>
                  <a:lnTo>
                    <a:pt x="198120" y="40640"/>
                  </a:lnTo>
                  <a:lnTo>
                    <a:pt x="91440" y="81280"/>
                  </a:lnTo>
                  <a:lnTo>
                    <a:pt x="0" y="3048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フリーフォーム 575"/>
            <p:cNvSpPr/>
            <p:nvPr/>
          </p:nvSpPr>
          <p:spPr bwMode="auto">
            <a:xfrm>
              <a:off x="3017390" y="3110842"/>
              <a:ext cx="198120" cy="81280"/>
            </a:xfrm>
            <a:custGeom>
              <a:avLst/>
              <a:gdLst>
                <a:gd name="connsiteX0" fmla="*/ 0 w 198120"/>
                <a:gd name="connsiteY0" fmla="*/ 30480 h 81280"/>
                <a:gd name="connsiteX1" fmla="*/ 86360 w 198120"/>
                <a:gd name="connsiteY1" fmla="*/ 0 h 81280"/>
                <a:gd name="connsiteX2" fmla="*/ 198120 w 198120"/>
                <a:gd name="connsiteY2" fmla="*/ 40640 h 81280"/>
                <a:gd name="connsiteX3" fmla="*/ 91440 w 198120"/>
                <a:gd name="connsiteY3" fmla="*/ 81280 h 81280"/>
                <a:gd name="connsiteX4" fmla="*/ 0 w 198120"/>
                <a:gd name="connsiteY4" fmla="*/ 30480 h 8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" h="81280">
                  <a:moveTo>
                    <a:pt x="0" y="30480"/>
                  </a:moveTo>
                  <a:lnTo>
                    <a:pt x="86360" y="0"/>
                  </a:lnTo>
                  <a:lnTo>
                    <a:pt x="198120" y="40640"/>
                  </a:lnTo>
                  <a:lnTo>
                    <a:pt x="91440" y="81280"/>
                  </a:lnTo>
                  <a:lnTo>
                    <a:pt x="0" y="3048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7750671" y="4735821"/>
            <a:ext cx="1958848" cy="1524624"/>
            <a:chOff x="7750671" y="4735821"/>
            <a:chExt cx="1958848" cy="1524624"/>
          </a:xfrm>
        </p:grpSpPr>
        <p:sp>
          <p:nvSpPr>
            <p:cNvPr id="945" name="円/楕円 944"/>
            <p:cNvSpPr/>
            <p:nvPr/>
          </p:nvSpPr>
          <p:spPr bwMode="auto">
            <a:xfrm>
              <a:off x="8183145" y="4989323"/>
              <a:ext cx="1159683" cy="1159683"/>
            </a:xfrm>
            <a:prstGeom prst="ellipse">
              <a:avLst/>
            </a:prstGeom>
            <a:solidFill>
              <a:srgbClr val="CC99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6" name="円/楕円 945"/>
            <p:cNvSpPr/>
            <p:nvPr/>
          </p:nvSpPr>
          <p:spPr bwMode="auto">
            <a:xfrm>
              <a:off x="8229645" y="5035823"/>
              <a:ext cx="1060262" cy="1060262"/>
            </a:xfrm>
            <a:prstGeom prst="ellipse">
              <a:avLst/>
            </a:prstGeom>
            <a:pattFill prst="openDmnd">
              <a:fgClr>
                <a:srgbClr val="CC6600"/>
              </a:fgClr>
              <a:bgClr>
                <a:srgbClr val="CC9900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45" name="グループ化 644"/>
            <p:cNvGrpSpPr/>
            <p:nvPr/>
          </p:nvGrpSpPr>
          <p:grpSpPr>
            <a:xfrm>
              <a:off x="7750671" y="4735821"/>
              <a:ext cx="1958848" cy="1524624"/>
              <a:chOff x="623942" y="844745"/>
              <a:chExt cx="5871275" cy="4569770"/>
            </a:xfrm>
          </p:grpSpPr>
          <p:grpSp>
            <p:nvGrpSpPr>
              <p:cNvPr id="646" name="グループ化 645"/>
              <p:cNvGrpSpPr/>
              <p:nvPr/>
            </p:nvGrpSpPr>
            <p:grpSpPr>
              <a:xfrm rot="11700000">
                <a:off x="623942" y="2780306"/>
                <a:ext cx="2684120" cy="2634209"/>
                <a:chOff x="5476166" y="1866122"/>
                <a:chExt cx="2684120" cy="2634209"/>
              </a:xfrm>
              <a:solidFill>
                <a:srgbClr val="00B050"/>
              </a:solidFill>
            </p:grpSpPr>
            <p:sp>
              <p:nvSpPr>
                <p:cNvPr id="781" name="円/楕円 1"/>
                <p:cNvSpPr/>
                <p:nvPr/>
              </p:nvSpPr>
              <p:spPr bwMode="auto">
                <a:xfrm rot="5400000">
                  <a:off x="6662026" y="3002071"/>
                  <a:ext cx="482874" cy="2513646"/>
                </a:xfrm>
                <a:custGeom>
                  <a:avLst/>
                  <a:gdLst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8988" h="1504354">
                      <a:moveTo>
                        <a:pt x="0" y="752177"/>
                      </a:moveTo>
                      <a:cubicBezTo>
                        <a:pt x="0" y="336761"/>
                        <a:pt x="125652" y="0"/>
                        <a:pt x="144494" y="0"/>
                      </a:cubicBezTo>
                      <a:cubicBezTo>
                        <a:pt x="163336" y="0"/>
                        <a:pt x="288988" y="336761"/>
                        <a:pt x="288988" y="752177"/>
                      </a:cubicBezTo>
                      <a:cubicBezTo>
                        <a:pt x="288988" y="1167593"/>
                        <a:pt x="224296" y="1504354"/>
                        <a:pt x="144494" y="1504354"/>
                      </a:cubicBezTo>
                      <a:cubicBezTo>
                        <a:pt x="64692" y="1504354"/>
                        <a:pt x="0" y="1167593"/>
                        <a:pt x="0" y="752177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2" name="円/楕円 1"/>
                <p:cNvSpPr/>
                <p:nvPr/>
              </p:nvSpPr>
              <p:spPr bwMode="auto">
                <a:xfrm rot="3600000">
                  <a:off x="6491552" y="2403177"/>
                  <a:ext cx="482874" cy="2513646"/>
                </a:xfrm>
                <a:custGeom>
                  <a:avLst/>
                  <a:gdLst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8988" h="1504354">
                      <a:moveTo>
                        <a:pt x="0" y="752177"/>
                      </a:moveTo>
                      <a:cubicBezTo>
                        <a:pt x="0" y="336761"/>
                        <a:pt x="125652" y="0"/>
                        <a:pt x="144494" y="0"/>
                      </a:cubicBezTo>
                      <a:cubicBezTo>
                        <a:pt x="163336" y="0"/>
                        <a:pt x="288988" y="336761"/>
                        <a:pt x="288988" y="752177"/>
                      </a:cubicBezTo>
                      <a:cubicBezTo>
                        <a:pt x="288988" y="1167593"/>
                        <a:pt x="224296" y="1504354"/>
                        <a:pt x="144494" y="1504354"/>
                      </a:cubicBezTo>
                      <a:cubicBezTo>
                        <a:pt x="64692" y="1504354"/>
                        <a:pt x="0" y="1167593"/>
                        <a:pt x="0" y="752177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円/楕円 1"/>
                <p:cNvSpPr/>
                <p:nvPr/>
              </p:nvSpPr>
              <p:spPr bwMode="auto">
                <a:xfrm rot="900000">
                  <a:off x="5777259" y="1866122"/>
                  <a:ext cx="482874" cy="2513646"/>
                </a:xfrm>
                <a:custGeom>
                  <a:avLst/>
                  <a:gdLst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8988" h="1504354">
                      <a:moveTo>
                        <a:pt x="0" y="752177"/>
                      </a:moveTo>
                      <a:cubicBezTo>
                        <a:pt x="0" y="336761"/>
                        <a:pt x="125652" y="0"/>
                        <a:pt x="144494" y="0"/>
                      </a:cubicBezTo>
                      <a:cubicBezTo>
                        <a:pt x="163336" y="0"/>
                        <a:pt x="288988" y="336761"/>
                        <a:pt x="288988" y="752177"/>
                      </a:cubicBezTo>
                      <a:cubicBezTo>
                        <a:pt x="288988" y="1167593"/>
                        <a:pt x="224296" y="1504354"/>
                        <a:pt x="144494" y="1504354"/>
                      </a:cubicBezTo>
                      <a:cubicBezTo>
                        <a:pt x="64692" y="1504354"/>
                        <a:pt x="0" y="1167593"/>
                        <a:pt x="0" y="752177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7" name="グループ化 646"/>
              <p:cNvGrpSpPr/>
              <p:nvPr/>
            </p:nvGrpSpPr>
            <p:grpSpPr>
              <a:xfrm>
                <a:off x="1756506" y="844745"/>
                <a:ext cx="4738711" cy="3843195"/>
                <a:chOff x="1756506" y="844745"/>
                <a:chExt cx="4738711" cy="3843195"/>
              </a:xfrm>
            </p:grpSpPr>
            <p:grpSp>
              <p:nvGrpSpPr>
                <p:cNvPr id="648" name="グループ化 647"/>
                <p:cNvGrpSpPr/>
                <p:nvPr/>
              </p:nvGrpSpPr>
              <p:grpSpPr>
                <a:xfrm>
                  <a:off x="3811097" y="844745"/>
                  <a:ext cx="2684120" cy="2634209"/>
                  <a:chOff x="5476166" y="1866122"/>
                  <a:chExt cx="2684120" cy="2634209"/>
                </a:xfrm>
                <a:solidFill>
                  <a:srgbClr val="00B050"/>
                </a:solidFill>
              </p:grpSpPr>
              <p:sp>
                <p:nvSpPr>
                  <p:cNvPr id="778" name="円/楕円 1"/>
                  <p:cNvSpPr/>
                  <p:nvPr/>
                </p:nvSpPr>
                <p:spPr bwMode="auto">
                  <a:xfrm rot="5400000">
                    <a:off x="6662026" y="3002071"/>
                    <a:ext cx="482874" cy="2513646"/>
                  </a:xfrm>
                  <a:custGeom>
                    <a:avLst/>
                    <a:gdLst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8988" h="1504354">
                        <a:moveTo>
                          <a:pt x="0" y="752177"/>
                        </a:moveTo>
                        <a:cubicBezTo>
                          <a:pt x="0" y="336761"/>
                          <a:pt x="125652" y="0"/>
                          <a:pt x="144494" y="0"/>
                        </a:cubicBezTo>
                        <a:cubicBezTo>
                          <a:pt x="163336" y="0"/>
                          <a:pt x="288988" y="336761"/>
                          <a:pt x="288988" y="752177"/>
                        </a:cubicBezTo>
                        <a:cubicBezTo>
                          <a:pt x="288988" y="1167593"/>
                          <a:pt x="224296" y="1504354"/>
                          <a:pt x="144494" y="1504354"/>
                        </a:cubicBezTo>
                        <a:cubicBezTo>
                          <a:pt x="64692" y="1504354"/>
                          <a:pt x="0" y="1167593"/>
                          <a:pt x="0" y="752177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9" name="円/楕円 1"/>
                  <p:cNvSpPr/>
                  <p:nvPr/>
                </p:nvSpPr>
                <p:spPr bwMode="auto">
                  <a:xfrm rot="3600000">
                    <a:off x="6491552" y="2403177"/>
                    <a:ext cx="482874" cy="2513646"/>
                  </a:xfrm>
                  <a:custGeom>
                    <a:avLst/>
                    <a:gdLst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8988" h="1504354">
                        <a:moveTo>
                          <a:pt x="0" y="752177"/>
                        </a:moveTo>
                        <a:cubicBezTo>
                          <a:pt x="0" y="336761"/>
                          <a:pt x="125652" y="0"/>
                          <a:pt x="144494" y="0"/>
                        </a:cubicBezTo>
                        <a:cubicBezTo>
                          <a:pt x="163336" y="0"/>
                          <a:pt x="288988" y="336761"/>
                          <a:pt x="288988" y="752177"/>
                        </a:cubicBezTo>
                        <a:cubicBezTo>
                          <a:pt x="288988" y="1167593"/>
                          <a:pt x="224296" y="1504354"/>
                          <a:pt x="144494" y="1504354"/>
                        </a:cubicBezTo>
                        <a:cubicBezTo>
                          <a:pt x="64692" y="1504354"/>
                          <a:pt x="0" y="1167593"/>
                          <a:pt x="0" y="752177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0" name="円/楕円 1"/>
                  <p:cNvSpPr/>
                  <p:nvPr/>
                </p:nvSpPr>
                <p:spPr bwMode="auto">
                  <a:xfrm rot="900000">
                    <a:off x="5777259" y="1866122"/>
                    <a:ext cx="482874" cy="2513646"/>
                  </a:xfrm>
                  <a:custGeom>
                    <a:avLst/>
                    <a:gdLst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8988" h="1504354">
                        <a:moveTo>
                          <a:pt x="0" y="752177"/>
                        </a:moveTo>
                        <a:cubicBezTo>
                          <a:pt x="0" y="336761"/>
                          <a:pt x="125652" y="0"/>
                          <a:pt x="144494" y="0"/>
                        </a:cubicBezTo>
                        <a:cubicBezTo>
                          <a:pt x="163336" y="0"/>
                          <a:pt x="288988" y="336761"/>
                          <a:pt x="288988" y="752177"/>
                        </a:cubicBezTo>
                        <a:cubicBezTo>
                          <a:pt x="288988" y="1167593"/>
                          <a:pt x="224296" y="1504354"/>
                          <a:pt x="144494" y="1504354"/>
                        </a:cubicBezTo>
                        <a:cubicBezTo>
                          <a:pt x="64692" y="1504354"/>
                          <a:pt x="0" y="1167593"/>
                          <a:pt x="0" y="752177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50" name="グループ化 649"/>
                <p:cNvGrpSpPr/>
                <p:nvPr/>
              </p:nvGrpSpPr>
              <p:grpSpPr>
                <a:xfrm>
                  <a:off x="1900894" y="1798438"/>
                  <a:ext cx="2038854" cy="1248151"/>
                  <a:chOff x="651791" y="550582"/>
                  <a:chExt cx="5998765" cy="3672342"/>
                </a:xfrm>
              </p:grpSpPr>
              <p:sp>
                <p:nvSpPr>
                  <p:cNvPr id="759" name="円/楕円 23"/>
                  <p:cNvSpPr/>
                  <p:nvPr/>
                </p:nvSpPr>
                <p:spPr bwMode="auto">
                  <a:xfrm rot="900000">
                    <a:off x="2244566" y="550582"/>
                    <a:ext cx="260429" cy="1123434"/>
                  </a:xfrm>
                  <a:custGeom>
                    <a:avLst/>
                    <a:gdLst>
                      <a:gd name="connsiteX0" fmla="*/ 0 w 270030"/>
                      <a:gd name="connsiteY0" fmla="*/ 561698 h 1123396"/>
                      <a:gd name="connsiteX1" fmla="*/ 135015 w 270030"/>
                      <a:gd name="connsiteY1" fmla="*/ 0 h 1123396"/>
                      <a:gd name="connsiteX2" fmla="*/ 270030 w 270030"/>
                      <a:gd name="connsiteY2" fmla="*/ 561698 h 1123396"/>
                      <a:gd name="connsiteX3" fmla="*/ 135015 w 270030"/>
                      <a:gd name="connsiteY3" fmla="*/ 1123396 h 1123396"/>
                      <a:gd name="connsiteX4" fmla="*/ 0 w 270030"/>
                      <a:gd name="connsiteY4" fmla="*/ 561698 h 1123396"/>
                      <a:gd name="connsiteX0" fmla="*/ 0 w 391950"/>
                      <a:gd name="connsiteY0" fmla="*/ 569322 h 1123404"/>
                      <a:gd name="connsiteX1" fmla="*/ 256935 w 391950"/>
                      <a:gd name="connsiteY1" fmla="*/ 4 h 1123404"/>
                      <a:gd name="connsiteX2" fmla="*/ 391950 w 391950"/>
                      <a:gd name="connsiteY2" fmla="*/ 561702 h 1123404"/>
                      <a:gd name="connsiteX3" fmla="*/ 256935 w 391950"/>
                      <a:gd name="connsiteY3" fmla="*/ 1123400 h 1123404"/>
                      <a:gd name="connsiteX4" fmla="*/ 0 w 391950"/>
                      <a:gd name="connsiteY4" fmla="*/ 569322 h 1123404"/>
                      <a:gd name="connsiteX0" fmla="*/ 0 w 261491"/>
                      <a:gd name="connsiteY0" fmla="*/ 569322 h 1123405"/>
                      <a:gd name="connsiteX1" fmla="*/ 256935 w 261491"/>
                      <a:gd name="connsiteY1" fmla="*/ 4 h 1123405"/>
                      <a:gd name="connsiteX2" fmla="*/ 170970 w 261491"/>
                      <a:gd name="connsiteY2" fmla="*/ 576942 h 1123405"/>
                      <a:gd name="connsiteX3" fmla="*/ 256935 w 261491"/>
                      <a:gd name="connsiteY3" fmla="*/ 1123400 h 1123405"/>
                      <a:gd name="connsiteX4" fmla="*/ 0 w 261491"/>
                      <a:gd name="connsiteY4" fmla="*/ 569322 h 1123405"/>
                      <a:gd name="connsiteX0" fmla="*/ 0 w 260429"/>
                      <a:gd name="connsiteY0" fmla="*/ 569362 h 1123483"/>
                      <a:gd name="connsiteX1" fmla="*/ 256935 w 260429"/>
                      <a:gd name="connsiteY1" fmla="*/ 44 h 1123483"/>
                      <a:gd name="connsiteX2" fmla="*/ 155730 w 260429"/>
                      <a:gd name="connsiteY2" fmla="*/ 546502 h 1123483"/>
                      <a:gd name="connsiteX3" fmla="*/ 256935 w 260429"/>
                      <a:gd name="connsiteY3" fmla="*/ 1123440 h 1123483"/>
                      <a:gd name="connsiteX4" fmla="*/ 0 w 260429"/>
                      <a:gd name="connsiteY4" fmla="*/ 569362 h 1123483"/>
                      <a:gd name="connsiteX0" fmla="*/ 0 w 260429"/>
                      <a:gd name="connsiteY0" fmla="*/ 569323 h 1123406"/>
                      <a:gd name="connsiteX1" fmla="*/ 256935 w 260429"/>
                      <a:gd name="connsiteY1" fmla="*/ 5 h 1123406"/>
                      <a:gd name="connsiteX2" fmla="*/ 155730 w 260429"/>
                      <a:gd name="connsiteY2" fmla="*/ 576943 h 1123406"/>
                      <a:gd name="connsiteX3" fmla="*/ 256935 w 260429"/>
                      <a:gd name="connsiteY3" fmla="*/ 1123401 h 1123406"/>
                      <a:gd name="connsiteX4" fmla="*/ 0 w 260429"/>
                      <a:gd name="connsiteY4" fmla="*/ 569323 h 1123406"/>
                      <a:gd name="connsiteX0" fmla="*/ 0 w 260429"/>
                      <a:gd name="connsiteY0" fmla="*/ 592195 h 1123434"/>
                      <a:gd name="connsiteX1" fmla="*/ 256935 w 260429"/>
                      <a:gd name="connsiteY1" fmla="*/ 17 h 1123434"/>
                      <a:gd name="connsiteX2" fmla="*/ 155730 w 260429"/>
                      <a:gd name="connsiteY2" fmla="*/ 576955 h 1123434"/>
                      <a:gd name="connsiteX3" fmla="*/ 256935 w 260429"/>
                      <a:gd name="connsiteY3" fmla="*/ 1123413 h 1123434"/>
                      <a:gd name="connsiteX4" fmla="*/ 0 w 260429"/>
                      <a:gd name="connsiteY4" fmla="*/ 592195 h 11234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0429" h="1123434">
                        <a:moveTo>
                          <a:pt x="0" y="592195"/>
                        </a:moveTo>
                        <a:cubicBezTo>
                          <a:pt x="0" y="281978"/>
                          <a:pt x="230980" y="2557"/>
                          <a:pt x="256935" y="17"/>
                        </a:cubicBezTo>
                        <a:cubicBezTo>
                          <a:pt x="282890" y="-2523"/>
                          <a:pt x="155730" y="266738"/>
                          <a:pt x="155730" y="576955"/>
                        </a:cubicBezTo>
                        <a:cubicBezTo>
                          <a:pt x="155730" y="887172"/>
                          <a:pt x="282890" y="1120873"/>
                          <a:pt x="256935" y="1123413"/>
                        </a:cubicBezTo>
                        <a:cubicBezTo>
                          <a:pt x="230980" y="1125953"/>
                          <a:pt x="0" y="902412"/>
                          <a:pt x="0" y="592195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0" name="円/楕円 27"/>
                  <p:cNvSpPr/>
                  <p:nvPr/>
                </p:nvSpPr>
                <p:spPr bwMode="auto">
                  <a:xfrm>
                    <a:off x="1905692" y="3379521"/>
                    <a:ext cx="1480500" cy="843403"/>
                  </a:xfrm>
                  <a:custGeom>
                    <a:avLst/>
                    <a:gdLst>
                      <a:gd name="connsiteX0" fmla="*/ 0 w 1395155"/>
                      <a:gd name="connsiteY0" fmla="*/ 405045 h 810090"/>
                      <a:gd name="connsiteX1" fmla="*/ 697578 w 1395155"/>
                      <a:gd name="connsiteY1" fmla="*/ 0 h 810090"/>
                      <a:gd name="connsiteX2" fmla="*/ 1395156 w 1395155"/>
                      <a:gd name="connsiteY2" fmla="*/ 405045 h 810090"/>
                      <a:gd name="connsiteX3" fmla="*/ 697578 w 1395155"/>
                      <a:gd name="connsiteY3" fmla="*/ 810090 h 810090"/>
                      <a:gd name="connsiteX4" fmla="*/ 0 w 1395155"/>
                      <a:gd name="connsiteY4" fmla="*/ 405045 h 810090"/>
                      <a:gd name="connsiteX0" fmla="*/ 0 w 1480500"/>
                      <a:gd name="connsiteY0" fmla="*/ 183368 h 843403"/>
                      <a:gd name="connsiteX1" fmla="*/ 782922 w 1480500"/>
                      <a:gd name="connsiteY1" fmla="*/ 28259 h 843403"/>
                      <a:gd name="connsiteX2" fmla="*/ 1480500 w 1480500"/>
                      <a:gd name="connsiteY2" fmla="*/ 433304 h 843403"/>
                      <a:gd name="connsiteX3" fmla="*/ 782922 w 1480500"/>
                      <a:gd name="connsiteY3" fmla="*/ 838349 h 843403"/>
                      <a:gd name="connsiteX4" fmla="*/ 0 w 1480500"/>
                      <a:gd name="connsiteY4" fmla="*/ 183368 h 843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80500" h="843403">
                        <a:moveTo>
                          <a:pt x="0" y="183368"/>
                        </a:moveTo>
                        <a:cubicBezTo>
                          <a:pt x="0" y="-40332"/>
                          <a:pt x="536172" y="-13397"/>
                          <a:pt x="782922" y="28259"/>
                        </a:cubicBezTo>
                        <a:cubicBezTo>
                          <a:pt x="1029672" y="69915"/>
                          <a:pt x="1480500" y="209604"/>
                          <a:pt x="1480500" y="433304"/>
                        </a:cubicBezTo>
                        <a:cubicBezTo>
                          <a:pt x="1480500" y="657004"/>
                          <a:pt x="1029672" y="880005"/>
                          <a:pt x="782922" y="838349"/>
                        </a:cubicBezTo>
                        <a:cubicBezTo>
                          <a:pt x="536172" y="796693"/>
                          <a:pt x="0" y="407068"/>
                          <a:pt x="0" y="183368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1" name="円/楕円 28"/>
                  <p:cNvSpPr/>
                  <p:nvPr/>
                </p:nvSpPr>
                <p:spPr bwMode="auto">
                  <a:xfrm flipV="1">
                    <a:off x="3625755" y="2924570"/>
                    <a:ext cx="1623098" cy="1000936"/>
                  </a:xfrm>
                  <a:custGeom>
                    <a:avLst/>
                    <a:gdLst>
                      <a:gd name="connsiteX0" fmla="*/ 0 w 1530170"/>
                      <a:gd name="connsiteY0" fmla="*/ 436654 h 873307"/>
                      <a:gd name="connsiteX1" fmla="*/ 765085 w 1530170"/>
                      <a:gd name="connsiteY1" fmla="*/ 0 h 873307"/>
                      <a:gd name="connsiteX2" fmla="*/ 1530170 w 1530170"/>
                      <a:gd name="connsiteY2" fmla="*/ 436654 h 873307"/>
                      <a:gd name="connsiteX3" fmla="*/ 765085 w 1530170"/>
                      <a:gd name="connsiteY3" fmla="*/ 873308 h 873307"/>
                      <a:gd name="connsiteX4" fmla="*/ 0 w 1530170"/>
                      <a:gd name="connsiteY4" fmla="*/ 436654 h 873307"/>
                      <a:gd name="connsiteX0" fmla="*/ 10704 w 1540874"/>
                      <a:gd name="connsiteY0" fmla="*/ 393982 h 830636"/>
                      <a:gd name="connsiteX1" fmla="*/ 489277 w 1540874"/>
                      <a:gd name="connsiteY1" fmla="*/ 0 h 830636"/>
                      <a:gd name="connsiteX2" fmla="*/ 1540874 w 1540874"/>
                      <a:gd name="connsiteY2" fmla="*/ 393982 h 830636"/>
                      <a:gd name="connsiteX3" fmla="*/ 775789 w 1540874"/>
                      <a:gd name="connsiteY3" fmla="*/ 830636 h 830636"/>
                      <a:gd name="connsiteX4" fmla="*/ 10704 w 1540874"/>
                      <a:gd name="connsiteY4" fmla="*/ 393982 h 830636"/>
                      <a:gd name="connsiteX0" fmla="*/ 5779 w 1627389"/>
                      <a:gd name="connsiteY0" fmla="*/ 411061 h 1094504"/>
                      <a:gd name="connsiteX1" fmla="*/ 484352 w 1627389"/>
                      <a:gd name="connsiteY1" fmla="*/ 17079 h 1094504"/>
                      <a:gd name="connsiteX2" fmla="*/ 1627389 w 1627389"/>
                      <a:gd name="connsiteY2" fmla="*/ 1002373 h 1094504"/>
                      <a:gd name="connsiteX3" fmla="*/ 770864 w 1627389"/>
                      <a:gd name="connsiteY3" fmla="*/ 847715 h 1094504"/>
                      <a:gd name="connsiteX4" fmla="*/ 5779 w 1627389"/>
                      <a:gd name="connsiteY4" fmla="*/ 411061 h 1094504"/>
                      <a:gd name="connsiteX0" fmla="*/ 1488 w 1623098"/>
                      <a:gd name="connsiteY0" fmla="*/ 317493 h 1000936"/>
                      <a:gd name="connsiteX1" fmla="*/ 601981 w 1623098"/>
                      <a:gd name="connsiteY1" fmla="*/ 21047 h 1000936"/>
                      <a:gd name="connsiteX2" fmla="*/ 1623098 w 1623098"/>
                      <a:gd name="connsiteY2" fmla="*/ 908805 h 1000936"/>
                      <a:gd name="connsiteX3" fmla="*/ 766573 w 1623098"/>
                      <a:gd name="connsiteY3" fmla="*/ 754147 h 1000936"/>
                      <a:gd name="connsiteX4" fmla="*/ 1488 w 1623098"/>
                      <a:gd name="connsiteY4" fmla="*/ 317493 h 1000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3098" h="1000936">
                        <a:moveTo>
                          <a:pt x="1488" y="317493"/>
                        </a:moveTo>
                        <a:cubicBezTo>
                          <a:pt x="-25944" y="195310"/>
                          <a:pt x="331713" y="-77505"/>
                          <a:pt x="601981" y="21047"/>
                        </a:cubicBezTo>
                        <a:cubicBezTo>
                          <a:pt x="872249" y="119599"/>
                          <a:pt x="1623098" y="667648"/>
                          <a:pt x="1623098" y="908805"/>
                        </a:cubicBezTo>
                        <a:cubicBezTo>
                          <a:pt x="1623098" y="1149962"/>
                          <a:pt x="1036841" y="852699"/>
                          <a:pt x="766573" y="754147"/>
                        </a:cubicBezTo>
                        <a:cubicBezTo>
                          <a:pt x="496305" y="655595"/>
                          <a:pt x="28920" y="439676"/>
                          <a:pt x="1488" y="317493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2" name="円/楕円 22"/>
                  <p:cNvSpPr/>
                  <p:nvPr/>
                </p:nvSpPr>
                <p:spPr bwMode="auto">
                  <a:xfrm>
                    <a:off x="5478996" y="1688578"/>
                    <a:ext cx="1171560" cy="1597810"/>
                  </a:xfrm>
                  <a:custGeom>
                    <a:avLst/>
                    <a:gdLst>
                      <a:gd name="connsiteX0" fmla="*/ 0 w 1080120"/>
                      <a:gd name="connsiteY0" fmla="*/ 675075 h 1350150"/>
                      <a:gd name="connsiteX1" fmla="*/ 540060 w 1080120"/>
                      <a:gd name="connsiteY1" fmla="*/ 0 h 1350150"/>
                      <a:gd name="connsiteX2" fmla="*/ 1080120 w 1080120"/>
                      <a:gd name="connsiteY2" fmla="*/ 675075 h 1350150"/>
                      <a:gd name="connsiteX3" fmla="*/ 540060 w 1080120"/>
                      <a:gd name="connsiteY3" fmla="*/ 1350150 h 1350150"/>
                      <a:gd name="connsiteX4" fmla="*/ 0 w 1080120"/>
                      <a:gd name="connsiteY4" fmla="*/ 675075 h 1350150"/>
                      <a:gd name="connsiteX0" fmla="*/ 0 w 798180"/>
                      <a:gd name="connsiteY0" fmla="*/ 675137 h 1350280"/>
                      <a:gd name="connsiteX1" fmla="*/ 540060 w 798180"/>
                      <a:gd name="connsiteY1" fmla="*/ 62 h 1350280"/>
                      <a:gd name="connsiteX2" fmla="*/ 798180 w 798180"/>
                      <a:gd name="connsiteY2" fmla="*/ 705617 h 1350280"/>
                      <a:gd name="connsiteX3" fmla="*/ 540060 w 798180"/>
                      <a:gd name="connsiteY3" fmla="*/ 1350212 h 1350280"/>
                      <a:gd name="connsiteX4" fmla="*/ 0 w 798180"/>
                      <a:gd name="connsiteY4" fmla="*/ 675137 h 1350280"/>
                      <a:gd name="connsiteX0" fmla="*/ 0 w 1034400"/>
                      <a:gd name="connsiteY0" fmla="*/ 682730 h 1350224"/>
                      <a:gd name="connsiteX1" fmla="*/ 776280 w 1034400"/>
                      <a:gd name="connsiteY1" fmla="*/ 35 h 1350224"/>
                      <a:gd name="connsiteX2" fmla="*/ 1034400 w 1034400"/>
                      <a:gd name="connsiteY2" fmla="*/ 705590 h 1350224"/>
                      <a:gd name="connsiteX3" fmla="*/ 776280 w 1034400"/>
                      <a:gd name="connsiteY3" fmla="*/ 1350185 h 1350224"/>
                      <a:gd name="connsiteX4" fmla="*/ 0 w 1034400"/>
                      <a:gd name="connsiteY4" fmla="*/ 682730 h 1350224"/>
                      <a:gd name="connsiteX0" fmla="*/ 0 w 1171560"/>
                      <a:gd name="connsiteY0" fmla="*/ 682730 h 1350224"/>
                      <a:gd name="connsiteX1" fmla="*/ 776280 w 1171560"/>
                      <a:gd name="connsiteY1" fmla="*/ 35 h 1350224"/>
                      <a:gd name="connsiteX2" fmla="*/ 1171560 w 1171560"/>
                      <a:gd name="connsiteY2" fmla="*/ 705590 h 1350224"/>
                      <a:gd name="connsiteX3" fmla="*/ 776280 w 1171560"/>
                      <a:gd name="connsiteY3" fmla="*/ 1350185 h 1350224"/>
                      <a:gd name="connsiteX4" fmla="*/ 0 w 1171560"/>
                      <a:gd name="connsiteY4" fmla="*/ 682730 h 1350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71560" h="1350224">
                        <a:moveTo>
                          <a:pt x="0" y="682730"/>
                        </a:moveTo>
                        <a:cubicBezTo>
                          <a:pt x="0" y="309896"/>
                          <a:pt x="581020" y="-3775"/>
                          <a:pt x="776280" y="35"/>
                        </a:cubicBezTo>
                        <a:cubicBezTo>
                          <a:pt x="971540" y="3845"/>
                          <a:pt x="1171560" y="332756"/>
                          <a:pt x="1171560" y="705590"/>
                        </a:cubicBezTo>
                        <a:cubicBezTo>
                          <a:pt x="1171560" y="1078424"/>
                          <a:pt x="971540" y="1353995"/>
                          <a:pt x="776280" y="1350185"/>
                        </a:cubicBezTo>
                        <a:cubicBezTo>
                          <a:pt x="581020" y="1346375"/>
                          <a:pt x="0" y="1055564"/>
                          <a:pt x="0" y="68273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3" name="円/楕円 28"/>
                  <p:cNvSpPr/>
                  <p:nvPr/>
                </p:nvSpPr>
                <p:spPr bwMode="auto">
                  <a:xfrm>
                    <a:off x="3407307" y="952032"/>
                    <a:ext cx="1756654" cy="1194756"/>
                  </a:xfrm>
                  <a:custGeom>
                    <a:avLst/>
                    <a:gdLst>
                      <a:gd name="connsiteX0" fmla="*/ 0 w 1530170"/>
                      <a:gd name="connsiteY0" fmla="*/ 436654 h 873307"/>
                      <a:gd name="connsiteX1" fmla="*/ 765085 w 1530170"/>
                      <a:gd name="connsiteY1" fmla="*/ 0 h 873307"/>
                      <a:gd name="connsiteX2" fmla="*/ 1530170 w 1530170"/>
                      <a:gd name="connsiteY2" fmla="*/ 436654 h 873307"/>
                      <a:gd name="connsiteX3" fmla="*/ 765085 w 1530170"/>
                      <a:gd name="connsiteY3" fmla="*/ 873308 h 873307"/>
                      <a:gd name="connsiteX4" fmla="*/ 0 w 1530170"/>
                      <a:gd name="connsiteY4" fmla="*/ 436654 h 873307"/>
                      <a:gd name="connsiteX0" fmla="*/ 10704 w 1540874"/>
                      <a:gd name="connsiteY0" fmla="*/ 393982 h 830636"/>
                      <a:gd name="connsiteX1" fmla="*/ 489277 w 1540874"/>
                      <a:gd name="connsiteY1" fmla="*/ 0 h 830636"/>
                      <a:gd name="connsiteX2" fmla="*/ 1540874 w 1540874"/>
                      <a:gd name="connsiteY2" fmla="*/ 393982 h 830636"/>
                      <a:gd name="connsiteX3" fmla="*/ 775789 w 1540874"/>
                      <a:gd name="connsiteY3" fmla="*/ 830636 h 830636"/>
                      <a:gd name="connsiteX4" fmla="*/ 10704 w 1540874"/>
                      <a:gd name="connsiteY4" fmla="*/ 393982 h 830636"/>
                      <a:gd name="connsiteX0" fmla="*/ 5779 w 1627389"/>
                      <a:gd name="connsiteY0" fmla="*/ 411061 h 1094504"/>
                      <a:gd name="connsiteX1" fmla="*/ 484352 w 1627389"/>
                      <a:gd name="connsiteY1" fmla="*/ 17079 h 1094504"/>
                      <a:gd name="connsiteX2" fmla="*/ 1627389 w 1627389"/>
                      <a:gd name="connsiteY2" fmla="*/ 1002373 h 1094504"/>
                      <a:gd name="connsiteX3" fmla="*/ 770864 w 1627389"/>
                      <a:gd name="connsiteY3" fmla="*/ 847715 h 1094504"/>
                      <a:gd name="connsiteX4" fmla="*/ 5779 w 1627389"/>
                      <a:gd name="connsiteY4" fmla="*/ 411061 h 1094504"/>
                      <a:gd name="connsiteX0" fmla="*/ 1488 w 1623098"/>
                      <a:gd name="connsiteY0" fmla="*/ 317493 h 1000936"/>
                      <a:gd name="connsiteX1" fmla="*/ 601981 w 1623098"/>
                      <a:gd name="connsiteY1" fmla="*/ 21047 h 1000936"/>
                      <a:gd name="connsiteX2" fmla="*/ 1623098 w 1623098"/>
                      <a:gd name="connsiteY2" fmla="*/ 908805 h 1000936"/>
                      <a:gd name="connsiteX3" fmla="*/ 766573 w 1623098"/>
                      <a:gd name="connsiteY3" fmla="*/ 754147 h 1000936"/>
                      <a:gd name="connsiteX4" fmla="*/ 1488 w 1623098"/>
                      <a:gd name="connsiteY4" fmla="*/ 317493 h 1000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3098" h="1000936">
                        <a:moveTo>
                          <a:pt x="1488" y="317493"/>
                        </a:moveTo>
                        <a:cubicBezTo>
                          <a:pt x="-25944" y="195310"/>
                          <a:pt x="331713" y="-77505"/>
                          <a:pt x="601981" y="21047"/>
                        </a:cubicBezTo>
                        <a:cubicBezTo>
                          <a:pt x="872249" y="119599"/>
                          <a:pt x="1623098" y="667648"/>
                          <a:pt x="1623098" y="908805"/>
                        </a:cubicBezTo>
                        <a:cubicBezTo>
                          <a:pt x="1623098" y="1149962"/>
                          <a:pt x="1036841" y="852699"/>
                          <a:pt x="766573" y="754147"/>
                        </a:cubicBezTo>
                        <a:cubicBezTo>
                          <a:pt x="496305" y="655595"/>
                          <a:pt x="28920" y="439676"/>
                          <a:pt x="1488" y="317493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4" name="円/楕円 21"/>
                  <p:cNvSpPr/>
                  <p:nvPr/>
                </p:nvSpPr>
                <p:spPr bwMode="auto">
                  <a:xfrm>
                    <a:off x="767535" y="1214429"/>
                    <a:ext cx="5171043" cy="2793686"/>
                  </a:xfrm>
                  <a:custGeom>
                    <a:avLst/>
                    <a:gdLst>
                      <a:gd name="connsiteX0" fmla="*/ 0 w 4275475"/>
                      <a:gd name="connsiteY0" fmla="*/ 1305145 h 2610290"/>
                      <a:gd name="connsiteX1" fmla="*/ 2137738 w 4275475"/>
                      <a:gd name="connsiteY1" fmla="*/ 0 h 2610290"/>
                      <a:gd name="connsiteX2" fmla="*/ 4275476 w 4275475"/>
                      <a:gd name="connsiteY2" fmla="*/ 1305145 h 2610290"/>
                      <a:gd name="connsiteX3" fmla="*/ 2137738 w 4275475"/>
                      <a:gd name="connsiteY3" fmla="*/ 2610290 h 2610290"/>
                      <a:gd name="connsiteX4" fmla="*/ 0 w 4275475"/>
                      <a:gd name="connsiteY4" fmla="*/ 1305145 h 2610290"/>
                      <a:gd name="connsiteX0" fmla="*/ 0 w 4481216"/>
                      <a:gd name="connsiteY0" fmla="*/ 1328023 h 2610327"/>
                      <a:gd name="connsiteX1" fmla="*/ 2343478 w 4481216"/>
                      <a:gd name="connsiteY1" fmla="*/ 18 h 2610327"/>
                      <a:gd name="connsiteX2" fmla="*/ 4481216 w 4481216"/>
                      <a:gd name="connsiteY2" fmla="*/ 1305163 h 2610327"/>
                      <a:gd name="connsiteX3" fmla="*/ 2343478 w 4481216"/>
                      <a:gd name="connsiteY3" fmla="*/ 2610308 h 2610327"/>
                      <a:gd name="connsiteX4" fmla="*/ 0 w 4481216"/>
                      <a:gd name="connsiteY4" fmla="*/ 1328023 h 2610327"/>
                      <a:gd name="connsiteX0" fmla="*/ 27 w 4481243"/>
                      <a:gd name="connsiteY0" fmla="*/ 1328023 h 2610319"/>
                      <a:gd name="connsiteX1" fmla="*/ 2343505 w 4481243"/>
                      <a:gd name="connsiteY1" fmla="*/ 18 h 2610319"/>
                      <a:gd name="connsiteX2" fmla="*/ 4481243 w 4481243"/>
                      <a:gd name="connsiteY2" fmla="*/ 1305163 h 2610319"/>
                      <a:gd name="connsiteX3" fmla="*/ 2343505 w 4481243"/>
                      <a:gd name="connsiteY3" fmla="*/ 2610308 h 2610319"/>
                      <a:gd name="connsiteX4" fmla="*/ 27 w 4481243"/>
                      <a:gd name="connsiteY4" fmla="*/ 1328023 h 2610319"/>
                      <a:gd name="connsiteX0" fmla="*/ 36 w 4481252"/>
                      <a:gd name="connsiteY0" fmla="*/ 1404221 h 2686518"/>
                      <a:gd name="connsiteX1" fmla="*/ 2396854 w 4481252"/>
                      <a:gd name="connsiteY1" fmla="*/ 16 h 2686518"/>
                      <a:gd name="connsiteX2" fmla="*/ 4481252 w 4481252"/>
                      <a:gd name="connsiteY2" fmla="*/ 1381361 h 2686518"/>
                      <a:gd name="connsiteX3" fmla="*/ 2343514 w 4481252"/>
                      <a:gd name="connsiteY3" fmla="*/ 2686506 h 2686518"/>
                      <a:gd name="connsiteX4" fmla="*/ 36 w 4481252"/>
                      <a:gd name="connsiteY4" fmla="*/ 1404221 h 2686518"/>
                      <a:gd name="connsiteX0" fmla="*/ 36 w 4481252"/>
                      <a:gd name="connsiteY0" fmla="*/ 1404221 h 2777957"/>
                      <a:gd name="connsiteX1" fmla="*/ 2396854 w 4481252"/>
                      <a:gd name="connsiteY1" fmla="*/ 16 h 2777957"/>
                      <a:gd name="connsiteX2" fmla="*/ 4481252 w 4481252"/>
                      <a:gd name="connsiteY2" fmla="*/ 1381361 h 2777957"/>
                      <a:gd name="connsiteX3" fmla="*/ 2343514 w 4481252"/>
                      <a:gd name="connsiteY3" fmla="*/ 2777946 h 2777957"/>
                      <a:gd name="connsiteX4" fmla="*/ 36 w 4481252"/>
                      <a:gd name="connsiteY4" fmla="*/ 1404221 h 2777957"/>
                      <a:gd name="connsiteX0" fmla="*/ 39 w 5052755"/>
                      <a:gd name="connsiteY0" fmla="*/ 1404234 h 2777980"/>
                      <a:gd name="connsiteX1" fmla="*/ 2396857 w 5052755"/>
                      <a:gd name="connsiteY1" fmla="*/ 29 h 2777980"/>
                      <a:gd name="connsiteX2" fmla="*/ 5052755 w 5052755"/>
                      <a:gd name="connsiteY2" fmla="*/ 1373754 h 2777980"/>
                      <a:gd name="connsiteX3" fmla="*/ 2343517 w 5052755"/>
                      <a:gd name="connsiteY3" fmla="*/ 2777959 h 2777980"/>
                      <a:gd name="connsiteX4" fmla="*/ 39 w 5052755"/>
                      <a:gd name="connsiteY4" fmla="*/ 1404234 h 2777980"/>
                      <a:gd name="connsiteX0" fmla="*/ 39 w 5170071"/>
                      <a:gd name="connsiteY0" fmla="*/ 1411954 h 2785700"/>
                      <a:gd name="connsiteX1" fmla="*/ 2396857 w 5170071"/>
                      <a:gd name="connsiteY1" fmla="*/ 7749 h 2785700"/>
                      <a:gd name="connsiteX2" fmla="*/ 4427220 w 5170071"/>
                      <a:gd name="connsiteY2" fmla="*/ 870218 h 2785700"/>
                      <a:gd name="connsiteX3" fmla="*/ 5052755 w 5170071"/>
                      <a:gd name="connsiteY3" fmla="*/ 1381474 h 2785700"/>
                      <a:gd name="connsiteX4" fmla="*/ 2343517 w 5170071"/>
                      <a:gd name="connsiteY4" fmla="*/ 2785679 h 2785700"/>
                      <a:gd name="connsiteX5" fmla="*/ 39 w 5170071"/>
                      <a:gd name="connsiteY5" fmla="*/ 1411954 h 2785700"/>
                      <a:gd name="connsiteX0" fmla="*/ 37 w 5053025"/>
                      <a:gd name="connsiteY0" fmla="*/ 1411954 h 2786868"/>
                      <a:gd name="connsiteX1" fmla="*/ 2396855 w 5053025"/>
                      <a:gd name="connsiteY1" fmla="*/ 7749 h 2786868"/>
                      <a:gd name="connsiteX2" fmla="*/ 4427218 w 5053025"/>
                      <a:gd name="connsiteY2" fmla="*/ 870218 h 2786868"/>
                      <a:gd name="connsiteX3" fmla="*/ 5052753 w 5053025"/>
                      <a:gd name="connsiteY3" fmla="*/ 1381474 h 2786868"/>
                      <a:gd name="connsiteX4" fmla="*/ 4457698 w 5053025"/>
                      <a:gd name="connsiteY4" fmla="*/ 1647458 h 2786868"/>
                      <a:gd name="connsiteX5" fmla="*/ 2343515 w 5053025"/>
                      <a:gd name="connsiteY5" fmla="*/ 2785679 h 2786868"/>
                      <a:gd name="connsiteX6" fmla="*/ 37 w 5053025"/>
                      <a:gd name="connsiteY6" fmla="*/ 1411954 h 2786868"/>
                      <a:gd name="connsiteX0" fmla="*/ 37 w 5007409"/>
                      <a:gd name="connsiteY0" fmla="*/ 1411954 h 2786868"/>
                      <a:gd name="connsiteX1" fmla="*/ 2396855 w 5007409"/>
                      <a:gd name="connsiteY1" fmla="*/ 7749 h 2786868"/>
                      <a:gd name="connsiteX2" fmla="*/ 4427218 w 5007409"/>
                      <a:gd name="connsiteY2" fmla="*/ 870218 h 2786868"/>
                      <a:gd name="connsiteX3" fmla="*/ 5007033 w 5007409"/>
                      <a:gd name="connsiteY3" fmla="*/ 1244314 h 2786868"/>
                      <a:gd name="connsiteX4" fmla="*/ 4457698 w 5007409"/>
                      <a:gd name="connsiteY4" fmla="*/ 1647458 h 2786868"/>
                      <a:gd name="connsiteX5" fmla="*/ 2343515 w 5007409"/>
                      <a:gd name="connsiteY5" fmla="*/ 2785679 h 2786868"/>
                      <a:gd name="connsiteX6" fmla="*/ 37 w 5007409"/>
                      <a:gd name="connsiteY6" fmla="*/ 1411954 h 2786868"/>
                      <a:gd name="connsiteX0" fmla="*/ 42 w 5007414"/>
                      <a:gd name="connsiteY0" fmla="*/ 1411954 h 2785895"/>
                      <a:gd name="connsiteX1" fmla="*/ 2396860 w 5007414"/>
                      <a:gd name="connsiteY1" fmla="*/ 7749 h 2785895"/>
                      <a:gd name="connsiteX2" fmla="*/ 4427223 w 5007414"/>
                      <a:gd name="connsiteY2" fmla="*/ 870218 h 2785895"/>
                      <a:gd name="connsiteX3" fmla="*/ 5007038 w 5007414"/>
                      <a:gd name="connsiteY3" fmla="*/ 1244314 h 2785895"/>
                      <a:gd name="connsiteX4" fmla="*/ 4457703 w 5007414"/>
                      <a:gd name="connsiteY4" fmla="*/ 1647458 h 2785895"/>
                      <a:gd name="connsiteX5" fmla="*/ 2343520 w 5007414"/>
                      <a:gd name="connsiteY5" fmla="*/ 2785679 h 2785895"/>
                      <a:gd name="connsiteX6" fmla="*/ 42 w 5007414"/>
                      <a:gd name="connsiteY6" fmla="*/ 1411954 h 2785895"/>
                      <a:gd name="connsiteX0" fmla="*/ 42 w 5007414"/>
                      <a:gd name="connsiteY0" fmla="*/ 1404959 h 2778900"/>
                      <a:gd name="connsiteX1" fmla="*/ 2396860 w 5007414"/>
                      <a:gd name="connsiteY1" fmla="*/ 754 h 2778900"/>
                      <a:gd name="connsiteX2" fmla="*/ 4427223 w 5007414"/>
                      <a:gd name="connsiteY2" fmla="*/ 863223 h 2778900"/>
                      <a:gd name="connsiteX3" fmla="*/ 5007038 w 5007414"/>
                      <a:gd name="connsiteY3" fmla="*/ 1237319 h 2778900"/>
                      <a:gd name="connsiteX4" fmla="*/ 4457703 w 5007414"/>
                      <a:gd name="connsiteY4" fmla="*/ 1640463 h 2778900"/>
                      <a:gd name="connsiteX5" fmla="*/ 2343520 w 5007414"/>
                      <a:gd name="connsiteY5" fmla="*/ 2778684 h 2778900"/>
                      <a:gd name="connsiteX6" fmla="*/ 42 w 5007414"/>
                      <a:gd name="connsiteY6" fmla="*/ 1404959 h 2778900"/>
                      <a:gd name="connsiteX0" fmla="*/ 42 w 5075856"/>
                      <a:gd name="connsiteY0" fmla="*/ 1404959 h 2778900"/>
                      <a:gd name="connsiteX1" fmla="*/ 2396860 w 5075856"/>
                      <a:gd name="connsiteY1" fmla="*/ 754 h 2778900"/>
                      <a:gd name="connsiteX2" fmla="*/ 4427223 w 5075856"/>
                      <a:gd name="connsiteY2" fmla="*/ 863223 h 2778900"/>
                      <a:gd name="connsiteX3" fmla="*/ 5075618 w 5075856"/>
                      <a:gd name="connsiteY3" fmla="*/ 1237319 h 2778900"/>
                      <a:gd name="connsiteX4" fmla="*/ 4457703 w 5075856"/>
                      <a:gd name="connsiteY4" fmla="*/ 1640463 h 2778900"/>
                      <a:gd name="connsiteX5" fmla="*/ 2343520 w 5075856"/>
                      <a:gd name="connsiteY5" fmla="*/ 2778684 h 2778900"/>
                      <a:gd name="connsiteX6" fmla="*/ 42 w 5075856"/>
                      <a:gd name="connsiteY6" fmla="*/ 1404959 h 2778900"/>
                      <a:gd name="connsiteX0" fmla="*/ 122 w 5075936"/>
                      <a:gd name="connsiteY0" fmla="*/ 1313581 h 2687522"/>
                      <a:gd name="connsiteX1" fmla="*/ 2435040 w 5075936"/>
                      <a:gd name="connsiteY1" fmla="*/ 816 h 2687522"/>
                      <a:gd name="connsiteX2" fmla="*/ 4427303 w 5075936"/>
                      <a:gd name="connsiteY2" fmla="*/ 771845 h 2687522"/>
                      <a:gd name="connsiteX3" fmla="*/ 5075698 w 5075936"/>
                      <a:gd name="connsiteY3" fmla="*/ 1145941 h 2687522"/>
                      <a:gd name="connsiteX4" fmla="*/ 4457783 w 5075936"/>
                      <a:gd name="connsiteY4" fmla="*/ 1549085 h 2687522"/>
                      <a:gd name="connsiteX5" fmla="*/ 2343600 w 5075936"/>
                      <a:gd name="connsiteY5" fmla="*/ 2687306 h 2687522"/>
                      <a:gd name="connsiteX6" fmla="*/ 122 w 5075936"/>
                      <a:gd name="connsiteY6" fmla="*/ 1313581 h 2687522"/>
                      <a:gd name="connsiteX0" fmla="*/ 95229 w 5171043"/>
                      <a:gd name="connsiteY0" fmla="*/ 1312768 h 2686709"/>
                      <a:gd name="connsiteX1" fmla="*/ 659070 w 5171043"/>
                      <a:gd name="connsiteY1" fmla="*/ 763412 h 2686709"/>
                      <a:gd name="connsiteX2" fmla="*/ 2530147 w 5171043"/>
                      <a:gd name="connsiteY2" fmla="*/ 3 h 2686709"/>
                      <a:gd name="connsiteX3" fmla="*/ 4522410 w 5171043"/>
                      <a:gd name="connsiteY3" fmla="*/ 771032 h 2686709"/>
                      <a:gd name="connsiteX4" fmla="*/ 5170805 w 5171043"/>
                      <a:gd name="connsiteY4" fmla="*/ 1145128 h 2686709"/>
                      <a:gd name="connsiteX5" fmla="*/ 4552890 w 5171043"/>
                      <a:gd name="connsiteY5" fmla="*/ 1548272 h 2686709"/>
                      <a:gd name="connsiteX6" fmla="*/ 2438707 w 5171043"/>
                      <a:gd name="connsiteY6" fmla="*/ 2686493 h 2686709"/>
                      <a:gd name="connsiteX7" fmla="*/ 95229 w 5171043"/>
                      <a:gd name="connsiteY7" fmla="*/ 1312768 h 2686709"/>
                      <a:gd name="connsiteX0" fmla="*/ 95229 w 5171043"/>
                      <a:gd name="connsiteY0" fmla="*/ 1419446 h 2793387"/>
                      <a:gd name="connsiteX1" fmla="*/ 659070 w 5171043"/>
                      <a:gd name="connsiteY1" fmla="*/ 870090 h 2793387"/>
                      <a:gd name="connsiteX2" fmla="*/ 2530147 w 5171043"/>
                      <a:gd name="connsiteY2" fmla="*/ 1 h 2793387"/>
                      <a:gd name="connsiteX3" fmla="*/ 4522410 w 5171043"/>
                      <a:gd name="connsiteY3" fmla="*/ 877710 h 2793387"/>
                      <a:gd name="connsiteX4" fmla="*/ 5170805 w 5171043"/>
                      <a:gd name="connsiteY4" fmla="*/ 1251806 h 2793387"/>
                      <a:gd name="connsiteX5" fmla="*/ 4552890 w 5171043"/>
                      <a:gd name="connsiteY5" fmla="*/ 1654950 h 2793387"/>
                      <a:gd name="connsiteX6" fmla="*/ 2438707 w 5171043"/>
                      <a:gd name="connsiteY6" fmla="*/ 2793171 h 2793387"/>
                      <a:gd name="connsiteX7" fmla="*/ 95229 w 5171043"/>
                      <a:gd name="connsiteY7" fmla="*/ 1419446 h 2793387"/>
                      <a:gd name="connsiteX0" fmla="*/ 95229 w 5171043"/>
                      <a:gd name="connsiteY0" fmla="*/ 1419745 h 2793686"/>
                      <a:gd name="connsiteX1" fmla="*/ 659070 w 5171043"/>
                      <a:gd name="connsiteY1" fmla="*/ 870389 h 2793686"/>
                      <a:gd name="connsiteX2" fmla="*/ 2530147 w 5171043"/>
                      <a:gd name="connsiteY2" fmla="*/ 300 h 2793686"/>
                      <a:gd name="connsiteX3" fmla="*/ 4522410 w 5171043"/>
                      <a:gd name="connsiteY3" fmla="*/ 878009 h 2793686"/>
                      <a:gd name="connsiteX4" fmla="*/ 5170805 w 5171043"/>
                      <a:gd name="connsiteY4" fmla="*/ 1252105 h 2793686"/>
                      <a:gd name="connsiteX5" fmla="*/ 4552890 w 5171043"/>
                      <a:gd name="connsiteY5" fmla="*/ 1655249 h 2793686"/>
                      <a:gd name="connsiteX6" fmla="*/ 2438707 w 5171043"/>
                      <a:gd name="connsiteY6" fmla="*/ 2793470 h 2793686"/>
                      <a:gd name="connsiteX7" fmla="*/ 95229 w 5171043"/>
                      <a:gd name="connsiteY7" fmla="*/ 1419745 h 27936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171043" h="2793686">
                        <a:moveTo>
                          <a:pt x="95229" y="1419745"/>
                        </a:moveTo>
                        <a:cubicBezTo>
                          <a:pt x="-201377" y="1099232"/>
                          <a:pt x="253250" y="1089183"/>
                          <a:pt x="659070" y="870389"/>
                        </a:cubicBezTo>
                        <a:cubicBezTo>
                          <a:pt x="1064890" y="651595"/>
                          <a:pt x="1596697" y="-16210"/>
                          <a:pt x="2530147" y="300"/>
                        </a:cubicBezTo>
                        <a:cubicBezTo>
                          <a:pt x="3463597" y="16810"/>
                          <a:pt x="4079760" y="649055"/>
                          <a:pt x="4522410" y="878009"/>
                        </a:cubicBezTo>
                        <a:cubicBezTo>
                          <a:pt x="4965060" y="1106963"/>
                          <a:pt x="5163185" y="1090815"/>
                          <a:pt x="5170805" y="1252105"/>
                        </a:cubicBezTo>
                        <a:cubicBezTo>
                          <a:pt x="5178425" y="1413395"/>
                          <a:pt x="5004430" y="1421215"/>
                          <a:pt x="4552890" y="1655249"/>
                        </a:cubicBezTo>
                        <a:cubicBezTo>
                          <a:pt x="4101350" y="1889283"/>
                          <a:pt x="3387391" y="2809861"/>
                          <a:pt x="2438707" y="2793470"/>
                        </a:cubicBezTo>
                        <a:cubicBezTo>
                          <a:pt x="1490023" y="2777079"/>
                          <a:pt x="391835" y="1740259"/>
                          <a:pt x="95229" y="141974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5" name="円/楕円 22"/>
                  <p:cNvSpPr/>
                  <p:nvPr/>
                </p:nvSpPr>
                <p:spPr bwMode="auto">
                  <a:xfrm>
                    <a:off x="2181496" y="2017668"/>
                    <a:ext cx="1171560" cy="647455"/>
                  </a:xfrm>
                  <a:custGeom>
                    <a:avLst/>
                    <a:gdLst>
                      <a:gd name="connsiteX0" fmla="*/ 0 w 1080120"/>
                      <a:gd name="connsiteY0" fmla="*/ 675075 h 1350150"/>
                      <a:gd name="connsiteX1" fmla="*/ 540060 w 1080120"/>
                      <a:gd name="connsiteY1" fmla="*/ 0 h 1350150"/>
                      <a:gd name="connsiteX2" fmla="*/ 1080120 w 1080120"/>
                      <a:gd name="connsiteY2" fmla="*/ 675075 h 1350150"/>
                      <a:gd name="connsiteX3" fmla="*/ 540060 w 1080120"/>
                      <a:gd name="connsiteY3" fmla="*/ 1350150 h 1350150"/>
                      <a:gd name="connsiteX4" fmla="*/ 0 w 1080120"/>
                      <a:gd name="connsiteY4" fmla="*/ 675075 h 1350150"/>
                      <a:gd name="connsiteX0" fmla="*/ 0 w 798180"/>
                      <a:gd name="connsiteY0" fmla="*/ 675137 h 1350280"/>
                      <a:gd name="connsiteX1" fmla="*/ 540060 w 798180"/>
                      <a:gd name="connsiteY1" fmla="*/ 62 h 1350280"/>
                      <a:gd name="connsiteX2" fmla="*/ 798180 w 798180"/>
                      <a:gd name="connsiteY2" fmla="*/ 705617 h 1350280"/>
                      <a:gd name="connsiteX3" fmla="*/ 540060 w 798180"/>
                      <a:gd name="connsiteY3" fmla="*/ 1350212 h 1350280"/>
                      <a:gd name="connsiteX4" fmla="*/ 0 w 798180"/>
                      <a:gd name="connsiteY4" fmla="*/ 675137 h 1350280"/>
                      <a:gd name="connsiteX0" fmla="*/ 0 w 1034400"/>
                      <a:gd name="connsiteY0" fmla="*/ 682730 h 1350224"/>
                      <a:gd name="connsiteX1" fmla="*/ 776280 w 1034400"/>
                      <a:gd name="connsiteY1" fmla="*/ 35 h 1350224"/>
                      <a:gd name="connsiteX2" fmla="*/ 1034400 w 1034400"/>
                      <a:gd name="connsiteY2" fmla="*/ 705590 h 1350224"/>
                      <a:gd name="connsiteX3" fmla="*/ 776280 w 1034400"/>
                      <a:gd name="connsiteY3" fmla="*/ 1350185 h 1350224"/>
                      <a:gd name="connsiteX4" fmla="*/ 0 w 1034400"/>
                      <a:gd name="connsiteY4" fmla="*/ 682730 h 1350224"/>
                      <a:gd name="connsiteX0" fmla="*/ 0 w 1171560"/>
                      <a:gd name="connsiteY0" fmla="*/ 682730 h 1350224"/>
                      <a:gd name="connsiteX1" fmla="*/ 776280 w 1171560"/>
                      <a:gd name="connsiteY1" fmla="*/ 35 h 1350224"/>
                      <a:gd name="connsiteX2" fmla="*/ 1171560 w 1171560"/>
                      <a:gd name="connsiteY2" fmla="*/ 705590 h 1350224"/>
                      <a:gd name="connsiteX3" fmla="*/ 776280 w 1171560"/>
                      <a:gd name="connsiteY3" fmla="*/ 1350185 h 1350224"/>
                      <a:gd name="connsiteX4" fmla="*/ 0 w 1171560"/>
                      <a:gd name="connsiteY4" fmla="*/ 682730 h 1350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71560" h="1350224">
                        <a:moveTo>
                          <a:pt x="0" y="682730"/>
                        </a:moveTo>
                        <a:cubicBezTo>
                          <a:pt x="0" y="309896"/>
                          <a:pt x="581020" y="-3775"/>
                          <a:pt x="776280" y="35"/>
                        </a:cubicBezTo>
                        <a:cubicBezTo>
                          <a:pt x="971540" y="3845"/>
                          <a:pt x="1171560" y="332756"/>
                          <a:pt x="1171560" y="705590"/>
                        </a:cubicBezTo>
                        <a:cubicBezTo>
                          <a:pt x="1171560" y="1078424"/>
                          <a:pt x="971540" y="1353995"/>
                          <a:pt x="776280" y="1350185"/>
                        </a:cubicBezTo>
                        <a:cubicBezTo>
                          <a:pt x="581020" y="1346375"/>
                          <a:pt x="0" y="1055564"/>
                          <a:pt x="0" y="68273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6" name="円/楕円 765"/>
                  <p:cNvSpPr/>
                  <p:nvPr/>
                </p:nvSpPr>
                <p:spPr bwMode="auto">
                  <a:xfrm>
                    <a:off x="1788589" y="1702635"/>
                    <a:ext cx="315032" cy="315032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7" name="円/楕円 26"/>
                  <p:cNvSpPr/>
                  <p:nvPr/>
                </p:nvSpPr>
                <p:spPr bwMode="auto">
                  <a:xfrm rot="6300000">
                    <a:off x="646078" y="2331134"/>
                    <a:ext cx="242913" cy="231487"/>
                  </a:xfrm>
                  <a:custGeom>
                    <a:avLst/>
                    <a:gdLst>
                      <a:gd name="connsiteX0" fmla="*/ 0 w 945105"/>
                      <a:gd name="connsiteY0" fmla="*/ 128091 h 256181"/>
                      <a:gd name="connsiteX1" fmla="*/ 472553 w 945105"/>
                      <a:gd name="connsiteY1" fmla="*/ 0 h 256181"/>
                      <a:gd name="connsiteX2" fmla="*/ 945106 w 945105"/>
                      <a:gd name="connsiteY2" fmla="*/ 128091 h 256181"/>
                      <a:gd name="connsiteX3" fmla="*/ 472553 w 945105"/>
                      <a:gd name="connsiteY3" fmla="*/ 256182 h 256181"/>
                      <a:gd name="connsiteX4" fmla="*/ 0 w 945105"/>
                      <a:gd name="connsiteY4" fmla="*/ 128091 h 256181"/>
                      <a:gd name="connsiteX0" fmla="*/ 5 w 945111"/>
                      <a:gd name="connsiteY0" fmla="*/ 379551 h 507642"/>
                      <a:gd name="connsiteX1" fmla="*/ 480178 w 945111"/>
                      <a:gd name="connsiteY1" fmla="*/ 0 h 507642"/>
                      <a:gd name="connsiteX2" fmla="*/ 945111 w 945111"/>
                      <a:gd name="connsiteY2" fmla="*/ 379551 h 507642"/>
                      <a:gd name="connsiteX3" fmla="*/ 472558 w 945111"/>
                      <a:gd name="connsiteY3" fmla="*/ 507642 h 507642"/>
                      <a:gd name="connsiteX4" fmla="*/ 5 w 945111"/>
                      <a:gd name="connsiteY4" fmla="*/ 379551 h 507642"/>
                      <a:gd name="connsiteX0" fmla="*/ 5 w 945111"/>
                      <a:gd name="connsiteY0" fmla="*/ 379551 h 392269"/>
                      <a:gd name="connsiteX1" fmla="*/ 480178 w 945111"/>
                      <a:gd name="connsiteY1" fmla="*/ 0 h 392269"/>
                      <a:gd name="connsiteX2" fmla="*/ 945111 w 945111"/>
                      <a:gd name="connsiteY2" fmla="*/ 379551 h 392269"/>
                      <a:gd name="connsiteX3" fmla="*/ 487798 w 945111"/>
                      <a:gd name="connsiteY3" fmla="*/ 202842 h 392269"/>
                      <a:gd name="connsiteX4" fmla="*/ 5 w 945111"/>
                      <a:gd name="connsiteY4" fmla="*/ 379551 h 392269"/>
                      <a:gd name="connsiteX0" fmla="*/ 5 w 945111"/>
                      <a:gd name="connsiteY0" fmla="*/ 379551 h 392269"/>
                      <a:gd name="connsiteX1" fmla="*/ 480178 w 945111"/>
                      <a:gd name="connsiteY1" fmla="*/ 0 h 392269"/>
                      <a:gd name="connsiteX2" fmla="*/ 945111 w 945111"/>
                      <a:gd name="connsiteY2" fmla="*/ 379551 h 392269"/>
                      <a:gd name="connsiteX3" fmla="*/ 487798 w 945111"/>
                      <a:gd name="connsiteY3" fmla="*/ 202842 h 392269"/>
                      <a:gd name="connsiteX4" fmla="*/ 5 w 945111"/>
                      <a:gd name="connsiteY4" fmla="*/ 379551 h 392269"/>
                      <a:gd name="connsiteX0" fmla="*/ 5 w 945111"/>
                      <a:gd name="connsiteY0" fmla="*/ 379551 h 398654"/>
                      <a:gd name="connsiteX1" fmla="*/ 480178 w 945111"/>
                      <a:gd name="connsiteY1" fmla="*/ 0 h 398654"/>
                      <a:gd name="connsiteX2" fmla="*/ 945111 w 945111"/>
                      <a:gd name="connsiteY2" fmla="*/ 379551 h 398654"/>
                      <a:gd name="connsiteX3" fmla="*/ 487798 w 945111"/>
                      <a:gd name="connsiteY3" fmla="*/ 202842 h 398654"/>
                      <a:gd name="connsiteX4" fmla="*/ 5 w 945111"/>
                      <a:gd name="connsiteY4" fmla="*/ 379551 h 398654"/>
                      <a:gd name="connsiteX0" fmla="*/ 8 w 754614"/>
                      <a:gd name="connsiteY0" fmla="*/ 425406 h 430083"/>
                      <a:gd name="connsiteX1" fmla="*/ 289681 w 754614"/>
                      <a:gd name="connsiteY1" fmla="*/ 135 h 430083"/>
                      <a:gd name="connsiteX2" fmla="*/ 754614 w 754614"/>
                      <a:gd name="connsiteY2" fmla="*/ 379686 h 430083"/>
                      <a:gd name="connsiteX3" fmla="*/ 297301 w 754614"/>
                      <a:gd name="connsiteY3" fmla="*/ 202977 h 430083"/>
                      <a:gd name="connsiteX4" fmla="*/ 8 w 754614"/>
                      <a:gd name="connsiteY4" fmla="*/ 425406 h 430083"/>
                      <a:gd name="connsiteX0" fmla="*/ 17826 w 772432"/>
                      <a:gd name="connsiteY0" fmla="*/ 425406 h 436659"/>
                      <a:gd name="connsiteX1" fmla="*/ 307499 w 772432"/>
                      <a:gd name="connsiteY1" fmla="*/ 135 h 436659"/>
                      <a:gd name="connsiteX2" fmla="*/ 772432 w 772432"/>
                      <a:gd name="connsiteY2" fmla="*/ 379686 h 436659"/>
                      <a:gd name="connsiteX3" fmla="*/ 315119 w 772432"/>
                      <a:gd name="connsiteY3" fmla="*/ 202977 h 436659"/>
                      <a:gd name="connsiteX4" fmla="*/ 17826 w 772432"/>
                      <a:gd name="connsiteY4" fmla="*/ 425406 h 436659"/>
                      <a:gd name="connsiteX0" fmla="*/ 17826 w 772432"/>
                      <a:gd name="connsiteY0" fmla="*/ 425406 h 436659"/>
                      <a:gd name="connsiteX1" fmla="*/ 307499 w 772432"/>
                      <a:gd name="connsiteY1" fmla="*/ 135 h 436659"/>
                      <a:gd name="connsiteX2" fmla="*/ 772432 w 772432"/>
                      <a:gd name="connsiteY2" fmla="*/ 379686 h 436659"/>
                      <a:gd name="connsiteX3" fmla="*/ 315119 w 772432"/>
                      <a:gd name="connsiteY3" fmla="*/ 202977 h 436659"/>
                      <a:gd name="connsiteX4" fmla="*/ 17826 w 772432"/>
                      <a:gd name="connsiteY4" fmla="*/ 425406 h 436659"/>
                      <a:gd name="connsiteX0" fmla="*/ 17826 w 777638"/>
                      <a:gd name="connsiteY0" fmla="*/ 425397 h 436650"/>
                      <a:gd name="connsiteX1" fmla="*/ 307499 w 777638"/>
                      <a:gd name="connsiteY1" fmla="*/ 126 h 436650"/>
                      <a:gd name="connsiteX2" fmla="*/ 772432 w 777638"/>
                      <a:gd name="connsiteY2" fmla="*/ 379677 h 436650"/>
                      <a:gd name="connsiteX3" fmla="*/ 315119 w 777638"/>
                      <a:gd name="connsiteY3" fmla="*/ 202968 h 436650"/>
                      <a:gd name="connsiteX4" fmla="*/ 17826 w 777638"/>
                      <a:gd name="connsiteY4" fmla="*/ 425397 h 436650"/>
                      <a:gd name="connsiteX0" fmla="*/ 15960 w 542362"/>
                      <a:gd name="connsiteY0" fmla="*/ 425285 h 448096"/>
                      <a:gd name="connsiteX1" fmla="*/ 305633 w 542362"/>
                      <a:gd name="connsiteY1" fmla="*/ 14 h 448096"/>
                      <a:gd name="connsiteX2" fmla="*/ 532822 w 542362"/>
                      <a:gd name="connsiteY2" fmla="*/ 440525 h 448096"/>
                      <a:gd name="connsiteX3" fmla="*/ 313253 w 542362"/>
                      <a:gd name="connsiteY3" fmla="*/ 202856 h 448096"/>
                      <a:gd name="connsiteX4" fmla="*/ 15960 w 542362"/>
                      <a:gd name="connsiteY4" fmla="*/ 425285 h 448096"/>
                      <a:gd name="connsiteX0" fmla="*/ 15960 w 569045"/>
                      <a:gd name="connsiteY0" fmla="*/ 425285 h 445095"/>
                      <a:gd name="connsiteX1" fmla="*/ 305633 w 569045"/>
                      <a:gd name="connsiteY1" fmla="*/ 14 h 445095"/>
                      <a:gd name="connsiteX2" fmla="*/ 532822 w 569045"/>
                      <a:gd name="connsiteY2" fmla="*/ 440525 h 445095"/>
                      <a:gd name="connsiteX3" fmla="*/ 313253 w 569045"/>
                      <a:gd name="connsiteY3" fmla="*/ 202856 h 445095"/>
                      <a:gd name="connsiteX4" fmla="*/ 15960 w 569045"/>
                      <a:gd name="connsiteY4" fmla="*/ 425285 h 445095"/>
                      <a:gd name="connsiteX0" fmla="*/ 21911 w 457541"/>
                      <a:gd name="connsiteY0" fmla="*/ 461870 h 471584"/>
                      <a:gd name="connsiteX1" fmla="*/ 195760 w 457541"/>
                      <a:gd name="connsiteY1" fmla="*/ 23 h 471584"/>
                      <a:gd name="connsiteX2" fmla="*/ 422949 w 457541"/>
                      <a:gd name="connsiteY2" fmla="*/ 440534 h 471584"/>
                      <a:gd name="connsiteX3" fmla="*/ 203380 w 457541"/>
                      <a:gd name="connsiteY3" fmla="*/ 202865 h 471584"/>
                      <a:gd name="connsiteX4" fmla="*/ 21911 w 457541"/>
                      <a:gd name="connsiteY4" fmla="*/ 461870 h 471584"/>
                      <a:gd name="connsiteX0" fmla="*/ 50197 w 485827"/>
                      <a:gd name="connsiteY0" fmla="*/ 461870 h 462834"/>
                      <a:gd name="connsiteX1" fmla="*/ 224046 w 485827"/>
                      <a:gd name="connsiteY1" fmla="*/ 23 h 462834"/>
                      <a:gd name="connsiteX2" fmla="*/ 451235 w 485827"/>
                      <a:gd name="connsiteY2" fmla="*/ 440534 h 462834"/>
                      <a:gd name="connsiteX3" fmla="*/ 231666 w 485827"/>
                      <a:gd name="connsiteY3" fmla="*/ 202865 h 462834"/>
                      <a:gd name="connsiteX4" fmla="*/ 50197 w 485827"/>
                      <a:gd name="connsiteY4" fmla="*/ 461870 h 462834"/>
                      <a:gd name="connsiteX0" fmla="*/ 50197 w 485827"/>
                      <a:gd name="connsiteY0" fmla="*/ 461870 h 462974"/>
                      <a:gd name="connsiteX1" fmla="*/ 224046 w 485827"/>
                      <a:gd name="connsiteY1" fmla="*/ 23 h 462974"/>
                      <a:gd name="connsiteX2" fmla="*/ 451235 w 485827"/>
                      <a:gd name="connsiteY2" fmla="*/ 440534 h 462974"/>
                      <a:gd name="connsiteX3" fmla="*/ 231666 w 485827"/>
                      <a:gd name="connsiteY3" fmla="*/ 202865 h 462974"/>
                      <a:gd name="connsiteX4" fmla="*/ 50197 w 485827"/>
                      <a:gd name="connsiteY4" fmla="*/ 461870 h 462974"/>
                      <a:gd name="connsiteX0" fmla="*/ 50197 w 485827"/>
                      <a:gd name="connsiteY0" fmla="*/ 461870 h 462974"/>
                      <a:gd name="connsiteX1" fmla="*/ 224046 w 485827"/>
                      <a:gd name="connsiteY1" fmla="*/ 23 h 462974"/>
                      <a:gd name="connsiteX2" fmla="*/ 451235 w 485827"/>
                      <a:gd name="connsiteY2" fmla="*/ 440534 h 462974"/>
                      <a:gd name="connsiteX3" fmla="*/ 231666 w 485827"/>
                      <a:gd name="connsiteY3" fmla="*/ 202865 h 462974"/>
                      <a:gd name="connsiteX4" fmla="*/ 50197 w 485827"/>
                      <a:gd name="connsiteY4" fmla="*/ 461870 h 4629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5827" h="462974">
                        <a:moveTo>
                          <a:pt x="50197" y="461870"/>
                        </a:moveTo>
                        <a:cubicBezTo>
                          <a:pt x="-109569" y="446351"/>
                          <a:pt x="157206" y="3579"/>
                          <a:pt x="224046" y="23"/>
                        </a:cubicBezTo>
                        <a:cubicBezTo>
                          <a:pt x="290886" y="-3533"/>
                          <a:pt x="585347" y="406367"/>
                          <a:pt x="451235" y="440534"/>
                        </a:cubicBezTo>
                        <a:cubicBezTo>
                          <a:pt x="317123" y="474701"/>
                          <a:pt x="276242" y="315641"/>
                          <a:pt x="231666" y="202865"/>
                        </a:cubicBezTo>
                        <a:cubicBezTo>
                          <a:pt x="191662" y="326309"/>
                          <a:pt x="209963" y="477389"/>
                          <a:pt x="50197" y="46187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8" name="円/楕円 767"/>
                  <p:cNvSpPr/>
                  <p:nvPr/>
                </p:nvSpPr>
                <p:spPr bwMode="auto">
                  <a:xfrm>
                    <a:off x="2553671" y="1531193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9" name="円/楕円 768"/>
                  <p:cNvSpPr/>
                  <p:nvPr/>
                </p:nvSpPr>
                <p:spPr bwMode="auto">
                  <a:xfrm>
                    <a:off x="3183741" y="137380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0" name="円/楕円 769"/>
                  <p:cNvSpPr/>
                  <p:nvPr/>
                </p:nvSpPr>
                <p:spPr bwMode="auto">
                  <a:xfrm>
                    <a:off x="3099865" y="1740742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1" name="円/楕円 770"/>
                  <p:cNvSpPr/>
                  <p:nvPr/>
                </p:nvSpPr>
                <p:spPr bwMode="auto">
                  <a:xfrm>
                    <a:off x="3750405" y="1609885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2" name="円/楕円 771"/>
                  <p:cNvSpPr/>
                  <p:nvPr/>
                </p:nvSpPr>
                <p:spPr bwMode="auto">
                  <a:xfrm>
                    <a:off x="4218856" y="1855709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3" name="円/楕円 772"/>
                  <p:cNvSpPr/>
                  <p:nvPr/>
                </p:nvSpPr>
                <p:spPr bwMode="auto">
                  <a:xfrm>
                    <a:off x="3768806" y="214678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4" name="円/楕円 773"/>
                  <p:cNvSpPr/>
                  <p:nvPr/>
                </p:nvSpPr>
                <p:spPr bwMode="auto">
                  <a:xfrm>
                    <a:off x="4663788" y="214678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5" name="円/楕円 774"/>
                  <p:cNvSpPr/>
                  <p:nvPr/>
                </p:nvSpPr>
                <p:spPr bwMode="auto">
                  <a:xfrm>
                    <a:off x="1836075" y="1781633"/>
                    <a:ext cx="167029" cy="159831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51" name="グループ化 650"/>
                <p:cNvGrpSpPr/>
                <p:nvPr/>
              </p:nvGrpSpPr>
              <p:grpSpPr>
                <a:xfrm>
                  <a:off x="1756506" y="2642821"/>
                  <a:ext cx="2038854" cy="1248151"/>
                  <a:chOff x="651791" y="550582"/>
                  <a:chExt cx="5998765" cy="3672342"/>
                </a:xfrm>
              </p:grpSpPr>
              <p:sp>
                <p:nvSpPr>
                  <p:cNvPr id="742" name="円/楕円 23"/>
                  <p:cNvSpPr/>
                  <p:nvPr/>
                </p:nvSpPr>
                <p:spPr bwMode="auto">
                  <a:xfrm rot="900000">
                    <a:off x="2244566" y="550582"/>
                    <a:ext cx="260429" cy="1123434"/>
                  </a:xfrm>
                  <a:custGeom>
                    <a:avLst/>
                    <a:gdLst>
                      <a:gd name="connsiteX0" fmla="*/ 0 w 270030"/>
                      <a:gd name="connsiteY0" fmla="*/ 561698 h 1123396"/>
                      <a:gd name="connsiteX1" fmla="*/ 135015 w 270030"/>
                      <a:gd name="connsiteY1" fmla="*/ 0 h 1123396"/>
                      <a:gd name="connsiteX2" fmla="*/ 270030 w 270030"/>
                      <a:gd name="connsiteY2" fmla="*/ 561698 h 1123396"/>
                      <a:gd name="connsiteX3" fmla="*/ 135015 w 270030"/>
                      <a:gd name="connsiteY3" fmla="*/ 1123396 h 1123396"/>
                      <a:gd name="connsiteX4" fmla="*/ 0 w 270030"/>
                      <a:gd name="connsiteY4" fmla="*/ 561698 h 1123396"/>
                      <a:gd name="connsiteX0" fmla="*/ 0 w 391950"/>
                      <a:gd name="connsiteY0" fmla="*/ 569322 h 1123404"/>
                      <a:gd name="connsiteX1" fmla="*/ 256935 w 391950"/>
                      <a:gd name="connsiteY1" fmla="*/ 4 h 1123404"/>
                      <a:gd name="connsiteX2" fmla="*/ 391950 w 391950"/>
                      <a:gd name="connsiteY2" fmla="*/ 561702 h 1123404"/>
                      <a:gd name="connsiteX3" fmla="*/ 256935 w 391950"/>
                      <a:gd name="connsiteY3" fmla="*/ 1123400 h 1123404"/>
                      <a:gd name="connsiteX4" fmla="*/ 0 w 391950"/>
                      <a:gd name="connsiteY4" fmla="*/ 569322 h 1123404"/>
                      <a:gd name="connsiteX0" fmla="*/ 0 w 261491"/>
                      <a:gd name="connsiteY0" fmla="*/ 569322 h 1123405"/>
                      <a:gd name="connsiteX1" fmla="*/ 256935 w 261491"/>
                      <a:gd name="connsiteY1" fmla="*/ 4 h 1123405"/>
                      <a:gd name="connsiteX2" fmla="*/ 170970 w 261491"/>
                      <a:gd name="connsiteY2" fmla="*/ 576942 h 1123405"/>
                      <a:gd name="connsiteX3" fmla="*/ 256935 w 261491"/>
                      <a:gd name="connsiteY3" fmla="*/ 1123400 h 1123405"/>
                      <a:gd name="connsiteX4" fmla="*/ 0 w 261491"/>
                      <a:gd name="connsiteY4" fmla="*/ 569322 h 1123405"/>
                      <a:gd name="connsiteX0" fmla="*/ 0 w 260429"/>
                      <a:gd name="connsiteY0" fmla="*/ 569362 h 1123483"/>
                      <a:gd name="connsiteX1" fmla="*/ 256935 w 260429"/>
                      <a:gd name="connsiteY1" fmla="*/ 44 h 1123483"/>
                      <a:gd name="connsiteX2" fmla="*/ 155730 w 260429"/>
                      <a:gd name="connsiteY2" fmla="*/ 546502 h 1123483"/>
                      <a:gd name="connsiteX3" fmla="*/ 256935 w 260429"/>
                      <a:gd name="connsiteY3" fmla="*/ 1123440 h 1123483"/>
                      <a:gd name="connsiteX4" fmla="*/ 0 w 260429"/>
                      <a:gd name="connsiteY4" fmla="*/ 569362 h 1123483"/>
                      <a:gd name="connsiteX0" fmla="*/ 0 w 260429"/>
                      <a:gd name="connsiteY0" fmla="*/ 569323 h 1123406"/>
                      <a:gd name="connsiteX1" fmla="*/ 256935 w 260429"/>
                      <a:gd name="connsiteY1" fmla="*/ 5 h 1123406"/>
                      <a:gd name="connsiteX2" fmla="*/ 155730 w 260429"/>
                      <a:gd name="connsiteY2" fmla="*/ 576943 h 1123406"/>
                      <a:gd name="connsiteX3" fmla="*/ 256935 w 260429"/>
                      <a:gd name="connsiteY3" fmla="*/ 1123401 h 1123406"/>
                      <a:gd name="connsiteX4" fmla="*/ 0 w 260429"/>
                      <a:gd name="connsiteY4" fmla="*/ 569323 h 1123406"/>
                      <a:gd name="connsiteX0" fmla="*/ 0 w 260429"/>
                      <a:gd name="connsiteY0" fmla="*/ 592195 h 1123434"/>
                      <a:gd name="connsiteX1" fmla="*/ 256935 w 260429"/>
                      <a:gd name="connsiteY1" fmla="*/ 17 h 1123434"/>
                      <a:gd name="connsiteX2" fmla="*/ 155730 w 260429"/>
                      <a:gd name="connsiteY2" fmla="*/ 576955 h 1123434"/>
                      <a:gd name="connsiteX3" fmla="*/ 256935 w 260429"/>
                      <a:gd name="connsiteY3" fmla="*/ 1123413 h 1123434"/>
                      <a:gd name="connsiteX4" fmla="*/ 0 w 260429"/>
                      <a:gd name="connsiteY4" fmla="*/ 592195 h 11234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0429" h="1123434">
                        <a:moveTo>
                          <a:pt x="0" y="592195"/>
                        </a:moveTo>
                        <a:cubicBezTo>
                          <a:pt x="0" y="281978"/>
                          <a:pt x="230980" y="2557"/>
                          <a:pt x="256935" y="17"/>
                        </a:cubicBezTo>
                        <a:cubicBezTo>
                          <a:pt x="282890" y="-2523"/>
                          <a:pt x="155730" y="266738"/>
                          <a:pt x="155730" y="576955"/>
                        </a:cubicBezTo>
                        <a:cubicBezTo>
                          <a:pt x="155730" y="887172"/>
                          <a:pt x="282890" y="1120873"/>
                          <a:pt x="256935" y="1123413"/>
                        </a:cubicBezTo>
                        <a:cubicBezTo>
                          <a:pt x="230980" y="1125953"/>
                          <a:pt x="0" y="902412"/>
                          <a:pt x="0" y="592195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3" name="円/楕円 27"/>
                  <p:cNvSpPr/>
                  <p:nvPr/>
                </p:nvSpPr>
                <p:spPr bwMode="auto">
                  <a:xfrm>
                    <a:off x="1905692" y="3379521"/>
                    <a:ext cx="1480500" cy="843403"/>
                  </a:xfrm>
                  <a:custGeom>
                    <a:avLst/>
                    <a:gdLst>
                      <a:gd name="connsiteX0" fmla="*/ 0 w 1395155"/>
                      <a:gd name="connsiteY0" fmla="*/ 405045 h 810090"/>
                      <a:gd name="connsiteX1" fmla="*/ 697578 w 1395155"/>
                      <a:gd name="connsiteY1" fmla="*/ 0 h 810090"/>
                      <a:gd name="connsiteX2" fmla="*/ 1395156 w 1395155"/>
                      <a:gd name="connsiteY2" fmla="*/ 405045 h 810090"/>
                      <a:gd name="connsiteX3" fmla="*/ 697578 w 1395155"/>
                      <a:gd name="connsiteY3" fmla="*/ 810090 h 810090"/>
                      <a:gd name="connsiteX4" fmla="*/ 0 w 1395155"/>
                      <a:gd name="connsiteY4" fmla="*/ 405045 h 810090"/>
                      <a:gd name="connsiteX0" fmla="*/ 0 w 1480500"/>
                      <a:gd name="connsiteY0" fmla="*/ 183368 h 843403"/>
                      <a:gd name="connsiteX1" fmla="*/ 782922 w 1480500"/>
                      <a:gd name="connsiteY1" fmla="*/ 28259 h 843403"/>
                      <a:gd name="connsiteX2" fmla="*/ 1480500 w 1480500"/>
                      <a:gd name="connsiteY2" fmla="*/ 433304 h 843403"/>
                      <a:gd name="connsiteX3" fmla="*/ 782922 w 1480500"/>
                      <a:gd name="connsiteY3" fmla="*/ 838349 h 843403"/>
                      <a:gd name="connsiteX4" fmla="*/ 0 w 1480500"/>
                      <a:gd name="connsiteY4" fmla="*/ 183368 h 843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80500" h="843403">
                        <a:moveTo>
                          <a:pt x="0" y="183368"/>
                        </a:moveTo>
                        <a:cubicBezTo>
                          <a:pt x="0" y="-40332"/>
                          <a:pt x="536172" y="-13397"/>
                          <a:pt x="782922" y="28259"/>
                        </a:cubicBezTo>
                        <a:cubicBezTo>
                          <a:pt x="1029672" y="69915"/>
                          <a:pt x="1480500" y="209604"/>
                          <a:pt x="1480500" y="433304"/>
                        </a:cubicBezTo>
                        <a:cubicBezTo>
                          <a:pt x="1480500" y="657004"/>
                          <a:pt x="1029672" y="880005"/>
                          <a:pt x="782922" y="838349"/>
                        </a:cubicBezTo>
                        <a:cubicBezTo>
                          <a:pt x="536172" y="796693"/>
                          <a:pt x="0" y="407068"/>
                          <a:pt x="0" y="183368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4" name="円/楕円 28"/>
                  <p:cNvSpPr/>
                  <p:nvPr/>
                </p:nvSpPr>
                <p:spPr bwMode="auto">
                  <a:xfrm flipV="1">
                    <a:off x="3625755" y="2924570"/>
                    <a:ext cx="1623098" cy="1000936"/>
                  </a:xfrm>
                  <a:custGeom>
                    <a:avLst/>
                    <a:gdLst>
                      <a:gd name="connsiteX0" fmla="*/ 0 w 1530170"/>
                      <a:gd name="connsiteY0" fmla="*/ 436654 h 873307"/>
                      <a:gd name="connsiteX1" fmla="*/ 765085 w 1530170"/>
                      <a:gd name="connsiteY1" fmla="*/ 0 h 873307"/>
                      <a:gd name="connsiteX2" fmla="*/ 1530170 w 1530170"/>
                      <a:gd name="connsiteY2" fmla="*/ 436654 h 873307"/>
                      <a:gd name="connsiteX3" fmla="*/ 765085 w 1530170"/>
                      <a:gd name="connsiteY3" fmla="*/ 873308 h 873307"/>
                      <a:gd name="connsiteX4" fmla="*/ 0 w 1530170"/>
                      <a:gd name="connsiteY4" fmla="*/ 436654 h 873307"/>
                      <a:gd name="connsiteX0" fmla="*/ 10704 w 1540874"/>
                      <a:gd name="connsiteY0" fmla="*/ 393982 h 830636"/>
                      <a:gd name="connsiteX1" fmla="*/ 489277 w 1540874"/>
                      <a:gd name="connsiteY1" fmla="*/ 0 h 830636"/>
                      <a:gd name="connsiteX2" fmla="*/ 1540874 w 1540874"/>
                      <a:gd name="connsiteY2" fmla="*/ 393982 h 830636"/>
                      <a:gd name="connsiteX3" fmla="*/ 775789 w 1540874"/>
                      <a:gd name="connsiteY3" fmla="*/ 830636 h 830636"/>
                      <a:gd name="connsiteX4" fmla="*/ 10704 w 1540874"/>
                      <a:gd name="connsiteY4" fmla="*/ 393982 h 830636"/>
                      <a:gd name="connsiteX0" fmla="*/ 5779 w 1627389"/>
                      <a:gd name="connsiteY0" fmla="*/ 411061 h 1094504"/>
                      <a:gd name="connsiteX1" fmla="*/ 484352 w 1627389"/>
                      <a:gd name="connsiteY1" fmla="*/ 17079 h 1094504"/>
                      <a:gd name="connsiteX2" fmla="*/ 1627389 w 1627389"/>
                      <a:gd name="connsiteY2" fmla="*/ 1002373 h 1094504"/>
                      <a:gd name="connsiteX3" fmla="*/ 770864 w 1627389"/>
                      <a:gd name="connsiteY3" fmla="*/ 847715 h 1094504"/>
                      <a:gd name="connsiteX4" fmla="*/ 5779 w 1627389"/>
                      <a:gd name="connsiteY4" fmla="*/ 411061 h 1094504"/>
                      <a:gd name="connsiteX0" fmla="*/ 1488 w 1623098"/>
                      <a:gd name="connsiteY0" fmla="*/ 317493 h 1000936"/>
                      <a:gd name="connsiteX1" fmla="*/ 601981 w 1623098"/>
                      <a:gd name="connsiteY1" fmla="*/ 21047 h 1000936"/>
                      <a:gd name="connsiteX2" fmla="*/ 1623098 w 1623098"/>
                      <a:gd name="connsiteY2" fmla="*/ 908805 h 1000936"/>
                      <a:gd name="connsiteX3" fmla="*/ 766573 w 1623098"/>
                      <a:gd name="connsiteY3" fmla="*/ 754147 h 1000936"/>
                      <a:gd name="connsiteX4" fmla="*/ 1488 w 1623098"/>
                      <a:gd name="connsiteY4" fmla="*/ 317493 h 1000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3098" h="1000936">
                        <a:moveTo>
                          <a:pt x="1488" y="317493"/>
                        </a:moveTo>
                        <a:cubicBezTo>
                          <a:pt x="-25944" y="195310"/>
                          <a:pt x="331713" y="-77505"/>
                          <a:pt x="601981" y="21047"/>
                        </a:cubicBezTo>
                        <a:cubicBezTo>
                          <a:pt x="872249" y="119599"/>
                          <a:pt x="1623098" y="667648"/>
                          <a:pt x="1623098" y="908805"/>
                        </a:cubicBezTo>
                        <a:cubicBezTo>
                          <a:pt x="1623098" y="1149962"/>
                          <a:pt x="1036841" y="852699"/>
                          <a:pt x="766573" y="754147"/>
                        </a:cubicBezTo>
                        <a:cubicBezTo>
                          <a:pt x="496305" y="655595"/>
                          <a:pt x="28920" y="439676"/>
                          <a:pt x="1488" y="317493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5" name="円/楕円 22"/>
                  <p:cNvSpPr/>
                  <p:nvPr/>
                </p:nvSpPr>
                <p:spPr bwMode="auto">
                  <a:xfrm>
                    <a:off x="5478996" y="1688578"/>
                    <a:ext cx="1171560" cy="1597810"/>
                  </a:xfrm>
                  <a:custGeom>
                    <a:avLst/>
                    <a:gdLst>
                      <a:gd name="connsiteX0" fmla="*/ 0 w 1080120"/>
                      <a:gd name="connsiteY0" fmla="*/ 675075 h 1350150"/>
                      <a:gd name="connsiteX1" fmla="*/ 540060 w 1080120"/>
                      <a:gd name="connsiteY1" fmla="*/ 0 h 1350150"/>
                      <a:gd name="connsiteX2" fmla="*/ 1080120 w 1080120"/>
                      <a:gd name="connsiteY2" fmla="*/ 675075 h 1350150"/>
                      <a:gd name="connsiteX3" fmla="*/ 540060 w 1080120"/>
                      <a:gd name="connsiteY3" fmla="*/ 1350150 h 1350150"/>
                      <a:gd name="connsiteX4" fmla="*/ 0 w 1080120"/>
                      <a:gd name="connsiteY4" fmla="*/ 675075 h 1350150"/>
                      <a:gd name="connsiteX0" fmla="*/ 0 w 798180"/>
                      <a:gd name="connsiteY0" fmla="*/ 675137 h 1350280"/>
                      <a:gd name="connsiteX1" fmla="*/ 540060 w 798180"/>
                      <a:gd name="connsiteY1" fmla="*/ 62 h 1350280"/>
                      <a:gd name="connsiteX2" fmla="*/ 798180 w 798180"/>
                      <a:gd name="connsiteY2" fmla="*/ 705617 h 1350280"/>
                      <a:gd name="connsiteX3" fmla="*/ 540060 w 798180"/>
                      <a:gd name="connsiteY3" fmla="*/ 1350212 h 1350280"/>
                      <a:gd name="connsiteX4" fmla="*/ 0 w 798180"/>
                      <a:gd name="connsiteY4" fmla="*/ 675137 h 1350280"/>
                      <a:gd name="connsiteX0" fmla="*/ 0 w 1034400"/>
                      <a:gd name="connsiteY0" fmla="*/ 682730 h 1350224"/>
                      <a:gd name="connsiteX1" fmla="*/ 776280 w 1034400"/>
                      <a:gd name="connsiteY1" fmla="*/ 35 h 1350224"/>
                      <a:gd name="connsiteX2" fmla="*/ 1034400 w 1034400"/>
                      <a:gd name="connsiteY2" fmla="*/ 705590 h 1350224"/>
                      <a:gd name="connsiteX3" fmla="*/ 776280 w 1034400"/>
                      <a:gd name="connsiteY3" fmla="*/ 1350185 h 1350224"/>
                      <a:gd name="connsiteX4" fmla="*/ 0 w 1034400"/>
                      <a:gd name="connsiteY4" fmla="*/ 682730 h 1350224"/>
                      <a:gd name="connsiteX0" fmla="*/ 0 w 1171560"/>
                      <a:gd name="connsiteY0" fmla="*/ 682730 h 1350224"/>
                      <a:gd name="connsiteX1" fmla="*/ 776280 w 1171560"/>
                      <a:gd name="connsiteY1" fmla="*/ 35 h 1350224"/>
                      <a:gd name="connsiteX2" fmla="*/ 1171560 w 1171560"/>
                      <a:gd name="connsiteY2" fmla="*/ 705590 h 1350224"/>
                      <a:gd name="connsiteX3" fmla="*/ 776280 w 1171560"/>
                      <a:gd name="connsiteY3" fmla="*/ 1350185 h 1350224"/>
                      <a:gd name="connsiteX4" fmla="*/ 0 w 1171560"/>
                      <a:gd name="connsiteY4" fmla="*/ 682730 h 1350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71560" h="1350224">
                        <a:moveTo>
                          <a:pt x="0" y="682730"/>
                        </a:moveTo>
                        <a:cubicBezTo>
                          <a:pt x="0" y="309896"/>
                          <a:pt x="581020" y="-3775"/>
                          <a:pt x="776280" y="35"/>
                        </a:cubicBezTo>
                        <a:cubicBezTo>
                          <a:pt x="971540" y="3845"/>
                          <a:pt x="1171560" y="332756"/>
                          <a:pt x="1171560" y="705590"/>
                        </a:cubicBezTo>
                        <a:cubicBezTo>
                          <a:pt x="1171560" y="1078424"/>
                          <a:pt x="971540" y="1353995"/>
                          <a:pt x="776280" y="1350185"/>
                        </a:cubicBezTo>
                        <a:cubicBezTo>
                          <a:pt x="581020" y="1346375"/>
                          <a:pt x="0" y="1055564"/>
                          <a:pt x="0" y="68273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6" name="円/楕円 28"/>
                  <p:cNvSpPr/>
                  <p:nvPr/>
                </p:nvSpPr>
                <p:spPr bwMode="auto">
                  <a:xfrm>
                    <a:off x="3407307" y="952032"/>
                    <a:ext cx="1756654" cy="1194756"/>
                  </a:xfrm>
                  <a:custGeom>
                    <a:avLst/>
                    <a:gdLst>
                      <a:gd name="connsiteX0" fmla="*/ 0 w 1530170"/>
                      <a:gd name="connsiteY0" fmla="*/ 436654 h 873307"/>
                      <a:gd name="connsiteX1" fmla="*/ 765085 w 1530170"/>
                      <a:gd name="connsiteY1" fmla="*/ 0 h 873307"/>
                      <a:gd name="connsiteX2" fmla="*/ 1530170 w 1530170"/>
                      <a:gd name="connsiteY2" fmla="*/ 436654 h 873307"/>
                      <a:gd name="connsiteX3" fmla="*/ 765085 w 1530170"/>
                      <a:gd name="connsiteY3" fmla="*/ 873308 h 873307"/>
                      <a:gd name="connsiteX4" fmla="*/ 0 w 1530170"/>
                      <a:gd name="connsiteY4" fmla="*/ 436654 h 873307"/>
                      <a:gd name="connsiteX0" fmla="*/ 10704 w 1540874"/>
                      <a:gd name="connsiteY0" fmla="*/ 393982 h 830636"/>
                      <a:gd name="connsiteX1" fmla="*/ 489277 w 1540874"/>
                      <a:gd name="connsiteY1" fmla="*/ 0 h 830636"/>
                      <a:gd name="connsiteX2" fmla="*/ 1540874 w 1540874"/>
                      <a:gd name="connsiteY2" fmla="*/ 393982 h 830636"/>
                      <a:gd name="connsiteX3" fmla="*/ 775789 w 1540874"/>
                      <a:gd name="connsiteY3" fmla="*/ 830636 h 830636"/>
                      <a:gd name="connsiteX4" fmla="*/ 10704 w 1540874"/>
                      <a:gd name="connsiteY4" fmla="*/ 393982 h 830636"/>
                      <a:gd name="connsiteX0" fmla="*/ 5779 w 1627389"/>
                      <a:gd name="connsiteY0" fmla="*/ 411061 h 1094504"/>
                      <a:gd name="connsiteX1" fmla="*/ 484352 w 1627389"/>
                      <a:gd name="connsiteY1" fmla="*/ 17079 h 1094504"/>
                      <a:gd name="connsiteX2" fmla="*/ 1627389 w 1627389"/>
                      <a:gd name="connsiteY2" fmla="*/ 1002373 h 1094504"/>
                      <a:gd name="connsiteX3" fmla="*/ 770864 w 1627389"/>
                      <a:gd name="connsiteY3" fmla="*/ 847715 h 1094504"/>
                      <a:gd name="connsiteX4" fmla="*/ 5779 w 1627389"/>
                      <a:gd name="connsiteY4" fmla="*/ 411061 h 1094504"/>
                      <a:gd name="connsiteX0" fmla="*/ 1488 w 1623098"/>
                      <a:gd name="connsiteY0" fmla="*/ 317493 h 1000936"/>
                      <a:gd name="connsiteX1" fmla="*/ 601981 w 1623098"/>
                      <a:gd name="connsiteY1" fmla="*/ 21047 h 1000936"/>
                      <a:gd name="connsiteX2" fmla="*/ 1623098 w 1623098"/>
                      <a:gd name="connsiteY2" fmla="*/ 908805 h 1000936"/>
                      <a:gd name="connsiteX3" fmla="*/ 766573 w 1623098"/>
                      <a:gd name="connsiteY3" fmla="*/ 754147 h 1000936"/>
                      <a:gd name="connsiteX4" fmla="*/ 1488 w 1623098"/>
                      <a:gd name="connsiteY4" fmla="*/ 317493 h 1000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3098" h="1000936">
                        <a:moveTo>
                          <a:pt x="1488" y="317493"/>
                        </a:moveTo>
                        <a:cubicBezTo>
                          <a:pt x="-25944" y="195310"/>
                          <a:pt x="331713" y="-77505"/>
                          <a:pt x="601981" y="21047"/>
                        </a:cubicBezTo>
                        <a:cubicBezTo>
                          <a:pt x="872249" y="119599"/>
                          <a:pt x="1623098" y="667648"/>
                          <a:pt x="1623098" y="908805"/>
                        </a:cubicBezTo>
                        <a:cubicBezTo>
                          <a:pt x="1623098" y="1149962"/>
                          <a:pt x="1036841" y="852699"/>
                          <a:pt x="766573" y="754147"/>
                        </a:cubicBezTo>
                        <a:cubicBezTo>
                          <a:pt x="496305" y="655595"/>
                          <a:pt x="28920" y="439676"/>
                          <a:pt x="1488" y="317493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7" name="円/楕円 21"/>
                  <p:cNvSpPr/>
                  <p:nvPr/>
                </p:nvSpPr>
                <p:spPr bwMode="auto">
                  <a:xfrm>
                    <a:off x="767535" y="1214429"/>
                    <a:ext cx="5171043" cy="2793686"/>
                  </a:xfrm>
                  <a:custGeom>
                    <a:avLst/>
                    <a:gdLst>
                      <a:gd name="connsiteX0" fmla="*/ 0 w 4275475"/>
                      <a:gd name="connsiteY0" fmla="*/ 1305145 h 2610290"/>
                      <a:gd name="connsiteX1" fmla="*/ 2137738 w 4275475"/>
                      <a:gd name="connsiteY1" fmla="*/ 0 h 2610290"/>
                      <a:gd name="connsiteX2" fmla="*/ 4275476 w 4275475"/>
                      <a:gd name="connsiteY2" fmla="*/ 1305145 h 2610290"/>
                      <a:gd name="connsiteX3" fmla="*/ 2137738 w 4275475"/>
                      <a:gd name="connsiteY3" fmla="*/ 2610290 h 2610290"/>
                      <a:gd name="connsiteX4" fmla="*/ 0 w 4275475"/>
                      <a:gd name="connsiteY4" fmla="*/ 1305145 h 2610290"/>
                      <a:gd name="connsiteX0" fmla="*/ 0 w 4481216"/>
                      <a:gd name="connsiteY0" fmla="*/ 1328023 h 2610327"/>
                      <a:gd name="connsiteX1" fmla="*/ 2343478 w 4481216"/>
                      <a:gd name="connsiteY1" fmla="*/ 18 h 2610327"/>
                      <a:gd name="connsiteX2" fmla="*/ 4481216 w 4481216"/>
                      <a:gd name="connsiteY2" fmla="*/ 1305163 h 2610327"/>
                      <a:gd name="connsiteX3" fmla="*/ 2343478 w 4481216"/>
                      <a:gd name="connsiteY3" fmla="*/ 2610308 h 2610327"/>
                      <a:gd name="connsiteX4" fmla="*/ 0 w 4481216"/>
                      <a:gd name="connsiteY4" fmla="*/ 1328023 h 2610327"/>
                      <a:gd name="connsiteX0" fmla="*/ 27 w 4481243"/>
                      <a:gd name="connsiteY0" fmla="*/ 1328023 h 2610319"/>
                      <a:gd name="connsiteX1" fmla="*/ 2343505 w 4481243"/>
                      <a:gd name="connsiteY1" fmla="*/ 18 h 2610319"/>
                      <a:gd name="connsiteX2" fmla="*/ 4481243 w 4481243"/>
                      <a:gd name="connsiteY2" fmla="*/ 1305163 h 2610319"/>
                      <a:gd name="connsiteX3" fmla="*/ 2343505 w 4481243"/>
                      <a:gd name="connsiteY3" fmla="*/ 2610308 h 2610319"/>
                      <a:gd name="connsiteX4" fmla="*/ 27 w 4481243"/>
                      <a:gd name="connsiteY4" fmla="*/ 1328023 h 2610319"/>
                      <a:gd name="connsiteX0" fmla="*/ 36 w 4481252"/>
                      <a:gd name="connsiteY0" fmla="*/ 1404221 h 2686518"/>
                      <a:gd name="connsiteX1" fmla="*/ 2396854 w 4481252"/>
                      <a:gd name="connsiteY1" fmla="*/ 16 h 2686518"/>
                      <a:gd name="connsiteX2" fmla="*/ 4481252 w 4481252"/>
                      <a:gd name="connsiteY2" fmla="*/ 1381361 h 2686518"/>
                      <a:gd name="connsiteX3" fmla="*/ 2343514 w 4481252"/>
                      <a:gd name="connsiteY3" fmla="*/ 2686506 h 2686518"/>
                      <a:gd name="connsiteX4" fmla="*/ 36 w 4481252"/>
                      <a:gd name="connsiteY4" fmla="*/ 1404221 h 2686518"/>
                      <a:gd name="connsiteX0" fmla="*/ 36 w 4481252"/>
                      <a:gd name="connsiteY0" fmla="*/ 1404221 h 2777957"/>
                      <a:gd name="connsiteX1" fmla="*/ 2396854 w 4481252"/>
                      <a:gd name="connsiteY1" fmla="*/ 16 h 2777957"/>
                      <a:gd name="connsiteX2" fmla="*/ 4481252 w 4481252"/>
                      <a:gd name="connsiteY2" fmla="*/ 1381361 h 2777957"/>
                      <a:gd name="connsiteX3" fmla="*/ 2343514 w 4481252"/>
                      <a:gd name="connsiteY3" fmla="*/ 2777946 h 2777957"/>
                      <a:gd name="connsiteX4" fmla="*/ 36 w 4481252"/>
                      <a:gd name="connsiteY4" fmla="*/ 1404221 h 2777957"/>
                      <a:gd name="connsiteX0" fmla="*/ 39 w 5052755"/>
                      <a:gd name="connsiteY0" fmla="*/ 1404234 h 2777980"/>
                      <a:gd name="connsiteX1" fmla="*/ 2396857 w 5052755"/>
                      <a:gd name="connsiteY1" fmla="*/ 29 h 2777980"/>
                      <a:gd name="connsiteX2" fmla="*/ 5052755 w 5052755"/>
                      <a:gd name="connsiteY2" fmla="*/ 1373754 h 2777980"/>
                      <a:gd name="connsiteX3" fmla="*/ 2343517 w 5052755"/>
                      <a:gd name="connsiteY3" fmla="*/ 2777959 h 2777980"/>
                      <a:gd name="connsiteX4" fmla="*/ 39 w 5052755"/>
                      <a:gd name="connsiteY4" fmla="*/ 1404234 h 2777980"/>
                      <a:gd name="connsiteX0" fmla="*/ 39 w 5170071"/>
                      <a:gd name="connsiteY0" fmla="*/ 1411954 h 2785700"/>
                      <a:gd name="connsiteX1" fmla="*/ 2396857 w 5170071"/>
                      <a:gd name="connsiteY1" fmla="*/ 7749 h 2785700"/>
                      <a:gd name="connsiteX2" fmla="*/ 4427220 w 5170071"/>
                      <a:gd name="connsiteY2" fmla="*/ 870218 h 2785700"/>
                      <a:gd name="connsiteX3" fmla="*/ 5052755 w 5170071"/>
                      <a:gd name="connsiteY3" fmla="*/ 1381474 h 2785700"/>
                      <a:gd name="connsiteX4" fmla="*/ 2343517 w 5170071"/>
                      <a:gd name="connsiteY4" fmla="*/ 2785679 h 2785700"/>
                      <a:gd name="connsiteX5" fmla="*/ 39 w 5170071"/>
                      <a:gd name="connsiteY5" fmla="*/ 1411954 h 2785700"/>
                      <a:gd name="connsiteX0" fmla="*/ 37 w 5053025"/>
                      <a:gd name="connsiteY0" fmla="*/ 1411954 h 2786868"/>
                      <a:gd name="connsiteX1" fmla="*/ 2396855 w 5053025"/>
                      <a:gd name="connsiteY1" fmla="*/ 7749 h 2786868"/>
                      <a:gd name="connsiteX2" fmla="*/ 4427218 w 5053025"/>
                      <a:gd name="connsiteY2" fmla="*/ 870218 h 2786868"/>
                      <a:gd name="connsiteX3" fmla="*/ 5052753 w 5053025"/>
                      <a:gd name="connsiteY3" fmla="*/ 1381474 h 2786868"/>
                      <a:gd name="connsiteX4" fmla="*/ 4457698 w 5053025"/>
                      <a:gd name="connsiteY4" fmla="*/ 1647458 h 2786868"/>
                      <a:gd name="connsiteX5" fmla="*/ 2343515 w 5053025"/>
                      <a:gd name="connsiteY5" fmla="*/ 2785679 h 2786868"/>
                      <a:gd name="connsiteX6" fmla="*/ 37 w 5053025"/>
                      <a:gd name="connsiteY6" fmla="*/ 1411954 h 2786868"/>
                      <a:gd name="connsiteX0" fmla="*/ 37 w 5007409"/>
                      <a:gd name="connsiteY0" fmla="*/ 1411954 h 2786868"/>
                      <a:gd name="connsiteX1" fmla="*/ 2396855 w 5007409"/>
                      <a:gd name="connsiteY1" fmla="*/ 7749 h 2786868"/>
                      <a:gd name="connsiteX2" fmla="*/ 4427218 w 5007409"/>
                      <a:gd name="connsiteY2" fmla="*/ 870218 h 2786868"/>
                      <a:gd name="connsiteX3" fmla="*/ 5007033 w 5007409"/>
                      <a:gd name="connsiteY3" fmla="*/ 1244314 h 2786868"/>
                      <a:gd name="connsiteX4" fmla="*/ 4457698 w 5007409"/>
                      <a:gd name="connsiteY4" fmla="*/ 1647458 h 2786868"/>
                      <a:gd name="connsiteX5" fmla="*/ 2343515 w 5007409"/>
                      <a:gd name="connsiteY5" fmla="*/ 2785679 h 2786868"/>
                      <a:gd name="connsiteX6" fmla="*/ 37 w 5007409"/>
                      <a:gd name="connsiteY6" fmla="*/ 1411954 h 2786868"/>
                      <a:gd name="connsiteX0" fmla="*/ 42 w 5007414"/>
                      <a:gd name="connsiteY0" fmla="*/ 1411954 h 2785895"/>
                      <a:gd name="connsiteX1" fmla="*/ 2396860 w 5007414"/>
                      <a:gd name="connsiteY1" fmla="*/ 7749 h 2785895"/>
                      <a:gd name="connsiteX2" fmla="*/ 4427223 w 5007414"/>
                      <a:gd name="connsiteY2" fmla="*/ 870218 h 2785895"/>
                      <a:gd name="connsiteX3" fmla="*/ 5007038 w 5007414"/>
                      <a:gd name="connsiteY3" fmla="*/ 1244314 h 2785895"/>
                      <a:gd name="connsiteX4" fmla="*/ 4457703 w 5007414"/>
                      <a:gd name="connsiteY4" fmla="*/ 1647458 h 2785895"/>
                      <a:gd name="connsiteX5" fmla="*/ 2343520 w 5007414"/>
                      <a:gd name="connsiteY5" fmla="*/ 2785679 h 2785895"/>
                      <a:gd name="connsiteX6" fmla="*/ 42 w 5007414"/>
                      <a:gd name="connsiteY6" fmla="*/ 1411954 h 2785895"/>
                      <a:gd name="connsiteX0" fmla="*/ 42 w 5007414"/>
                      <a:gd name="connsiteY0" fmla="*/ 1404959 h 2778900"/>
                      <a:gd name="connsiteX1" fmla="*/ 2396860 w 5007414"/>
                      <a:gd name="connsiteY1" fmla="*/ 754 h 2778900"/>
                      <a:gd name="connsiteX2" fmla="*/ 4427223 w 5007414"/>
                      <a:gd name="connsiteY2" fmla="*/ 863223 h 2778900"/>
                      <a:gd name="connsiteX3" fmla="*/ 5007038 w 5007414"/>
                      <a:gd name="connsiteY3" fmla="*/ 1237319 h 2778900"/>
                      <a:gd name="connsiteX4" fmla="*/ 4457703 w 5007414"/>
                      <a:gd name="connsiteY4" fmla="*/ 1640463 h 2778900"/>
                      <a:gd name="connsiteX5" fmla="*/ 2343520 w 5007414"/>
                      <a:gd name="connsiteY5" fmla="*/ 2778684 h 2778900"/>
                      <a:gd name="connsiteX6" fmla="*/ 42 w 5007414"/>
                      <a:gd name="connsiteY6" fmla="*/ 1404959 h 2778900"/>
                      <a:gd name="connsiteX0" fmla="*/ 42 w 5075856"/>
                      <a:gd name="connsiteY0" fmla="*/ 1404959 h 2778900"/>
                      <a:gd name="connsiteX1" fmla="*/ 2396860 w 5075856"/>
                      <a:gd name="connsiteY1" fmla="*/ 754 h 2778900"/>
                      <a:gd name="connsiteX2" fmla="*/ 4427223 w 5075856"/>
                      <a:gd name="connsiteY2" fmla="*/ 863223 h 2778900"/>
                      <a:gd name="connsiteX3" fmla="*/ 5075618 w 5075856"/>
                      <a:gd name="connsiteY3" fmla="*/ 1237319 h 2778900"/>
                      <a:gd name="connsiteX4" fmla="*/ 4457703 w 5075856"/>
                      <a:gd name="connsiteY4" fmla="*/ 1640463 h 2778900"/>
                      <a:gd name="connsiteX5" fmla="*/ 2343520 w 5075856"/>
                      <a:gd name="connsiteY5" fmla="*/ 2778684 h 2778900"/>
                      <a:gd name="connsiteX6" fmla="*/ 42 w 5075856"/>
                      <a:gd name="connsiteY6" fmla="*/ 1404959 h 2778900"/>
                      <a:gd name="connsiteX0" fmla="*/ 122 w 5075936"/>
                      <a:gd name="connsiteY0" fmla="*/ 1313581 h 2687522"/>
                      <a:gd name="connsiteX1" fmla="*/ 2435040 w 5075936"/>
                      <a:gd name="connsiteY1" fmla="*/ 816 h 2687522"/>
                      <a:gd name="connsiteX2" fmla="*/ 4427303 w 5075936"/>
                      <a:gd name="connsiteY2" fmla="*/ 771845 h 2687522"/>
                      <a:gd name="connsiteX3" fmla="*/ 5075698 w 5075936"/>
                      <a:gd name="connsiteY3" fmla="*/ 1145941 h 2687522"/>
                      <a:gd name="connsiteX4" fmla="*/ 4457783 w 5075936"/>
                      <a:gd name="connsiteY4" fmla="*/ 1549085 h 2687522"/>
                      <a:gd name="connsiteX5" fmla="*/ 2343600 w 5075936"/>
                      <a:gd name="connsiteY5" fmla="*/ 2687306 h 2687522"/>
                      <a:gd name="connsiteX6" fmla="*/ 122 w 5075936"/>
                      <a:gd name="connsiteY6" fmla="*/ 1313581 h 2687522"/>
                      <a:gd name="connsiteX0" fmla="*/ 95229 w 5171043"/>
                      <a:gd name="connsiteY0" fmla="*/ 1312768 h 2686709"/>
                      <a:gd name="connsiteX1" fmla="*/ 659070 w 5171043"/>
                      <a:gd name="connsiteY1" fmla="*/ 763412 h 2686709"/>
                      <a:gd name="connsiteX2" fmla="*/ 2530147 w 5171043"/>
                      <a:gd name="connsiteY2" fmla="*/ 3 h 2686709"/>
                      <a:gd name="connsiteX3" fmla="*/ 4522410 w 5171043"/>
                      <a:gd name="connsiteY3" fmla="*/ 771032 h 2686709"/>
                      <a:gd name="connsiteX4" fmla="*/ 5170805 w 5171043"/>
                      <a:gd name="connsiteY4" fmla="*/ 1145128 h 2686709"/>
                      <a:gd name="connsiteX5" fmla="*/ 4552890 w 5171043"/>
                      <a:gd name="connsiteY5" fmla="*/ 1548272 h 2686709"/>
                      <a:gd name="connsiteX6" fmla="*/ 2438707 w 5171043"/>
                      <a:gd name="connsiteY6" fmla="*/ 2686493 h 2686709"/>
                      <a:gd name="connsiteX7" fmla="*/ 95229 w 5171043"/>
                      <a:gd name="connsiteY7" fmla="*/ 1312768 h 2686709"/>
                      <a:gd name="connsiteX0" fmla="*/ 95229 w 5171043"/>
                      <a:gd name="connsiteY0" fmla="*/ 1419446 h 2793387"/>
                      <a:gd name="connsiteX1" fmla="*/ 659070 w 5171043"/>
                      <a:gd name="connsiteY1" fmla="*/ 870090 h 2793387"/>
                      <a:gd name="connsiteX2" fmla="*/ 2530147 w 5171043"/>
                      <a:gd name="connsiteY2" fmla="*/ 1 h 2793387"/>
                      <a:gd name="connsiteX3" fmla="*/ 4522410 w 5171043"/>
                      <a:gd name="connsiteY3" fmla="*/ 877710 h 2793387"/>
                      <a:gd name="connsiteX4" fmla="*/ 5170805 w 5171043"/>
                      <a:gd name="connsiteY4" fmla="*/ 1251806 h 2793387"/>
                      <a:gd name="connsiteX5" fmla="*/ 4552890 w 5171043"/>
                      <a:gd name="connsiteY5" fmla="*/ 1654950 h 2793387"/>
                      <a:gd name="connsiteX6" fmla="*/ 2438707 w 5171043"/>
                      <a:gd name="connsiteY6" fmla="*/ 2793171 h 2793387"/>
                      <a:gd name="connsiteX7" fmla="*/ 95229 w 5171043"/>
                      <a:gd name="connsiteY7" fmla="*/ 1419446 h 2793387"/>
                      <a:gd name="connsiteX0" fmla="*/ 95229 w 5171043"/>
                      <a:gd name="connsiteY0" fmla="*/ 1419745 h 2793686"/>
                      <a:gd name="connsiteX1" fmla="*/ 659070 w 5171043"/>
                      <a:gd name="connsiteY1" fmla="*/ 870389 h 2793686"/>
                      <a:gd name="connsiteX2" fmla="*/ 2530147 w 5171043"/>
                      <a:gd name="connsiteY2" fmla="*/ 300 h 2793686"/>
                      <a:gd name="connsiteX3" fmla="*/ 4522410 w 5171043"/>
                      <a:gd name="connsiteY3" fmla="*/ 878009 h 2793686"/>
                      <a:gd name="connsiteX4" fmla="*/ 5170805 w 5171043"/>
                      <a:gd name="connsiteY4" fmla="*/ 1252105 h 2793686"/>
                      <a:gd name="connsiteX5" fmla="*/ 4552890 w 5171043"/>
                      <a:gd name="connsiteY5" fmla="*/ 1655249 h 2793686"/>
                      <a:gd name="connsiteX6" fmla="*/ 2438707 w 5171043"/>
                      <a:gd name="connsiteY6" fmla="*/ 2793470 h 2793686"/>
                      <a:gd name="connsiteX7" fmla="*/ 95229 w 5171043"/>
                      <a:gd name="connsiteY7" fmla="*/ 1419745 h 27936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171043" h="2793686">
                        <a:moveTo>
                          <a:pt x="95229" y="1419745"/>
                        </a:moveTo>
                        <a:cubicBezTo>
                          <a:pt x="-201377" y="1099232"/>
                          <a:pt x="253250" y="1089183"/>
                          <a:pt x="659070" y="870389"/>
                        </a:cubicBezTo>
                        <a:cubicBezTo>
                          <a:pt x="1064890" y="651595"/>
                          <a:pt x="1596697" y="-16210"/>
                          <a:pt x="2530147" y="300"/>
                        </a:cubicBezTo>
                        <a:cubicBezTo>
                          <a:pt x="3463597" y="16810"/>
                          <a:pt x="4079760" y="649055"/>
                          <a:pt x="4522410" y="878009"/>
                        </a:cubicBezTo>
                        <a:cubicBezTo>
                          <a:pt x="4965060" y="1106963"/>
                          <a:pt x="5163185" y="1090815"/>
                          <a:pt x="5170805" y="1252105"/>
                        </a:cubicBezTo>
                        <a:cubicBezTo>
                          <a:pt x="5178425" y="1413395"/>
                          <a:pt x="5004430" y="1421215"/>
                          <a:pt x="4552890" y="1655249"/>
                        </a:cubicBezTo>
                        <a:cubicBezTo>
                          <a:pt x="4101350" y="1889283"/>
                          <a:pt x="3387391" y="2809861"/>
                          <a:pt x="2438707" y="2793470"/>
                        </a:cubicBezTo>
                        <a:cubicBezTo>
                          <a:pt x="1490023" y="2777079"/>
                          <a:pt x="391835" y="1740259"/>
                          <a:pt x="95229" y="141974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8" name="円/楕円 22"/>
                  <p:cNvSpPr/>
                  <p:nvPr/>
                </p:nvSpPr>
                <p:spPr bwMode="auto">
                  <a:xfrm>
                    <a:off x="2181496" y="2017668"/>
                    <a:ext cx="1171560" cy="647455"/>
                  </a:xfrm>
                  <a:custGeom>
                    <a:avLst/>
                    <a:gdLst>
                      <a:gd name="connsiteX0" fmla="*/ 0 w 1080120"/>
                      <a:gd name="connsiteY0" fmla="*/ 675075 h 1350150"/>
                      <a:gd name="connsiteX1" fmla="*/ 540060 w 1080120"/>
                      <a:gd name="connsiteY1" fmla="*/ 0 h 1350150"/>
                      <a:gd name="connsiteX2" fmla="*/ 1080120 w 1080120"/>
                      <a:gd name="connsiteY2" fmla="*/ 675075 h 1350150"/>
                      <a:gd name="connsiteX3" fmla="*/ 540060 w 1080120"/>
                      <a:gd name="connsiteY3" fmla="*/ 1350150 h 1350150"/>
                      <a:gd name="connsiteX4" fmla="*/ 0 w 1080120"/>
                      <a:gd name="connsiteY4" fmla="*/ 675075 h 1350150"/>
                      <a:gd name="connsiteX0" fmla="*/ 0 w 798180"/>
                      <a:gd name="connsiteY0" fmla="*/ 675137 h 1350280"/>
                      <a:gd name="connsiteX1" fmla="*/ 540060 w 798180"/>
                      <a:gd name="connsiteY1" fmla="*/ 62 h 1350280"/>
                      <a:gd name="connsiteX2" fmla="*/ 798180 w 798180"/>
                      <a:gd name="connsiteY2" fmla="*/ 705617 h 1350280"/>
                      <a:gd name="connsiteX3" fmla="*/ 540060 w 798180"/>
                      <a:gd name="connsiteY3" fmla="*/ 1350212 h 1350280"/>
                      <a:gd name="connsiteX4" fmla="*/ 0 w 798180"/>
                      <a:gd name="connsiteY4" fmla="*/ 675137 h 1350280"/>
                      <a:gd name="connsiteX0" fmla="*/ 0 w 1034400"/>
                      <a:gd name="connsiteY0" fmla="*/ 682730 h 1350224"/>
                      <a:gd name="connsiteX1" fmla="*/ 776280 w 1034400"/>
                      <a:gd name="connsiteY1" fmla="*/ 35 h 1350224"/>
                      <a:gd name="connsiteX2" fmla="*/ 1034400 w 1034400"/>
                      <a:gd name="connsiteY2" fmla="*/ 705590 h 1350224"/>
                      <a:gd name="connsiteX3" fmla="*/ 776280 w 1034400"/>
                      <a:gd name="connsiteY3" fmla="*/ 1350185 h 1350224"/>
                      <a:gd name="connsiteX4" fmla="*/ 0 w 1034400"/>
                      <a:gd name="connsiteY4" fmla="*/ 682730 h 1350224"/>
                      <a:gd name="connsiteX0" fmla="*/ 0 w 1171560"/>
                      <a:gd name="connsiteY0" fmla="*/ 682730 h 1350224"/>
                      <a:gd name="connsiteX1" fmla="*/ 776280 w 1171560"/>
                      <a:gd name="connsiteY1" fmla="*/ 35 h 1350224"/>
                      <a:gd name="connsiteX2" fmla="*/ 1171560 w 1171560"/>
                      <a:gd name="connsiteY2" fmla="*/ 705590 h 1350224"/>
                      <a:gd name="connsiteX3" fmla="*/ 776280 w 1171560"/>
                      <a:gd name="connsiteY3" fmla="*/ 1350185 h 1350224"/>
                      <a:gd name="connsiteX4" fmla="*/ 0 w 1171560"/>
                      <a:gd name="connsiteY4" fmla="*/ 682730 h 1350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71560" h="1350224">
                        <a:moveTo>
                          <a:pt x="0" y="682730"/>
                        </a:moveTo>
                        <a:cubicBezTo>
                          <a:pt x="0" y="309896"/>
                          <a:pt x="581020" y="-3775"/>
                          <a:pt x="776280" y="35"/>
                        </a:cubicBezTo>
                        <a:cubicBezTo>
                          <a:pt x="971540" y="3845"/>
                          <a:pt x="1171560" y="332756"/>
                          <a:pt x="1171560" y="705590"/>
                        </a:cubicBezTo>
                        <a:cubicBezTo>
                          <a:pt x="1171560" y="1078424"/>
                          <a:pt x="971540" y="1353995"/>
                          <a:pt x="776280" y="1350185"/>
                        </a:cubicBezTo>
                        <a:cubicBezTo>
                          <a:pt x="581020" y="1346375"/>
                          <a:pt x="0" y="1055564"/>
                          <a:pt x="0" y="68273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9" name="円/楕円 748"/>
                  <p:cNvSpPr/>
                  <p:nvPr/>
                </p:nvSpPr>
                <p:spPr bwMode="auto">
                  <a:xfrm>
                    <a:off x="1788589" y="1702635"/>
                    <a:ext cx="315032" cy="315032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0" name="円/楕円 26"/>
                  <p:cNvSpPr/>
                  <p:nvPr/>
                </p:nvSpPr>
                <p:spPr bwMode="auto">
                  <a:xfrm rot="6300000">
                    <a:off x="646078" y="2331134"/>
                    <a:ext cx="242913" cy="231487"/>
                  </a:xfrm>
                  <a:custGeom>
                    <a:avLst/>
                    <a:gdLst>
                      <a:gd name="connsiteX0" fmla="*/ 0 w 945105"/>
                      <a:gd name="connsiteY0" fmla="*/ 128091 h 256181"/>
                      <a:gd name="connsiteX1" fmla="*/ 472553 w 945105"/>
                      <a:gd name="connsiteY1" fmla="*/ 0 h 256181"/>
                      <a:gd name="connsiteX2" fmla="*/ 945106 w 945105"/>
                      <a:gd name="connsiteY2" fmla="*/ 128091 h 256181"/>
                      <a:gd name="connsiteX3" fmla="*/ 472553 w 945105"/>
                      <a:gd name="connsiteY3" fmla="*/ 256182 h 256181"/>
                      <a:gd name="connsiteX4" fmla="*/ 0 w 945105"/>
                      <a:gd name="connsiteY4" fmla="*/ 128091 h 256181"/>
                      <a:gd name="connsiteX0" fmla="*/ 5 w 945111"/>
                      <a:gd name="connsiteY0" fmla="*/ 379551 h 507642"/>
                      <a:gd name="connsiteX1" fmla="*/ 480178 w 945111"/>
                      <a:gd name="connsiteY1" fmla="*/ 0 h 507642"/>
                      <a:gd name="connsiteX2" fmla="*/ 945111 w 945111"/>
                      <a:gd name="connsiteY2" fmla="*/ 379551 h 507642"/>
                      <a:gd name="connsiteX3" fmla="*/ 472558 w 945111"/>
                      <a:gd name="connsiteY3" fmla="*/ 507642 h 507642"/>
                      <a:gd name="connsiteX4" fmla="*/ 5 w 945111"/>
                      <a:gd name="connsiteY4" fmla="*/ 379551 h 507642"/>
                      <a:gd name="connsiteX0" fmla="*/ 5 w 945111"/>
                      <a:gd name="connsiteY0" fmla="*/ 379551 h 392269"/>
                      <a:gd name="connsiteX1" fmla="*/ 480178 w 945111"/>
                      <a:gd name="connsiteY1" fmla="*/ 0 h 392269"/>
                      <a:gd name="connsiteX2" fmla="*/ 945111 w 945111"/>
                      <a:gd name="connsiteY2" fmla="*/ 379551 h 392269"/>
                      <a:gd name="connsiteX3" fmla="*/ 487798 w 945111"/>
                      <a:gd name="connsiteY3" fmla="*/ 202842 h 392269"/>
                      <a:gd name="connsiteX4" fmla="*/ 5 w 945111"/>
                      <a:gd name="connsiteY4" fmla="*/ 379551 h 392269"/>
                      <a:gd name="connsiteX0" fmla="*/ 5 w 945111"/>
                      <a:gd name="connsiteY0" fmla="*/ 379551 h 392269"/>
                      <a:gd name="connsiteX1" fmla="*/ 480178 w 945111"/>
                      <a:gd name="connsiteY1" fmla="*/ 0 h 392269"/>
                      <a:gd name="connsiteX2" fmla="*/ 945111 w 945111"/>
                      <a:gd name="connsiteY2" fmla="*/ 379551 h 392269"/>
                      <a:gd name="connsiteX3" fmla="*/ 487798 w 945111"/>
                      <a:gd name="connsiteY3" fmla="*/ 202842 h 392269"/>
                      <a:gd name="connsiteX4" fmla="*/ 5 w 945111"/>
                      <a:gd name="connsiteY4" fmla="*/ 379551 h 392269"/>
                      <a:gd name="connsiteX0" fmla="*/ 5 w 945111"/>
                      <a:gd name="connsiteY0" fmla="*/ 379551 h 398654"/>
                      <a:gd name="connsiteX1" fmla="*/ 480178 w 945111"/>
                      <a:gd name="connsiteY1" fmla="*/ 0 h 398654"/>
                      <a:gd name="connsiteX2" fmla="*/ 945111 w 945111"/>
                      <a:gd name="connsiteY2" fmla="*/ 379551 h 398654"/>
                      <a:gd name="connsiteX3" fmla="*/ 487798 w 945111"/>
                      <a:gd name="connsiteY3" fmla="*/ 202842 h 398654"/>
                      <a:gd name="connsiteX4" fmla="*/ 5 w 945111"/>
                      <a:gd name="connsiteY4" fmla="*/ 379551 h 398654"/>
                      <a:gd name="connsiteX0" fmla="*/ 8 w 754614"/>
                      <a:gd name="connsiteY0" fmla="*/ 425406 h 430083"/>
                      <a:gd name="connsiteX1" fmla="*/ 289681 w 754614"/>
                      <a:gd name="connsiteY1" fmla="*/ 135 h 430083"/>
                      <a:gd name="connsiteX2" fmla="*/ 754614 w 754614"/>
                      <a:gd name="connsiteY2" fmla="*/ 379686 h 430083"/>
                      <a:gd name="connsiteX3" fmla="*/ 297301 w 754614"/>
                      <a:gd name="connsiteY3" fmla="*/ 202977 h 430083"/>
                      <a:gd name="connsiteX4" fmla="*/ 8 w 754614"/>
                      <a:gd name="connsiteY4" fmla="*/ 425406 h 430083"/>
                      <a:gd name="connsiteX0" fmla="*/ 17826 w 772432"/>
                      <a:gd name="connsiteY0" fmla="*/ 425406 h 436659"/>
                      <a:gd name="connsiteX1" fmla="*/ 307499 w 772432"/>
                      <a:gd name="connsiteY1" fmla="*/ 135 h 436659"/>
                      <a:gd name="connsiteX2" fmla="*/ 772432 w 772432"/>
                      <a:gd name="connsiteY2" fmla="*/ 379686 h 436659"/>
                      <a:gd name="connsiteX3" fmla="*/ 315119 w 772432"/>
                      <a:gd name="connsiteY3" fmla="*/ 202977 h 436659"/>
                      <a:gd name="connsiteX4" fmla="*/ 17826 w 772432"/>
                      <a:gd name="connsiteY4" fmla="*/ 425406 h 436659"/>
                      <a:gd name="connsiteX0" fmla="*/ 17826 w 772432"/>
                      <a:gd name="connsiteY0" fmla="*/ 425406 h 436659"/>
                      <a:gd name="connsiteX1" fmla="*/ 307499 w 772432"/>
                      <a:gd name="connsiteY1" fmla="*/ 135 h 436659"/>
                      <a:gd name="connsiteX2" fmla="*/ 772432 w 772432"/>
                      <a:gd name="connsiteY2" fmla="*/ 379686 h 436659"/>
                      <a:gd name="connsiteX3" fmla="*/ 315119 w 772432"/>
                      <a:gd name="connsiteY3" fmla="*/ 202977 h 436659"/>
                      <a:gd name="connsiteX4" fmla="*/ 17826 w 772432"/>
                      <a:gd name="connsiteY4" fmla="*/ 425406 h 436659"/>
                      <a:gd name="connsiteX0" fmla="*/ 17826 w 777638"/>
                      <a:gd name="connsiteY0" fmla="*/ 425397 h 436650"/>
                      <a:gd name="connsiteX1" fmla="*/ 307499 w 777638"/>
                      <a:gd name="connsiteY1" fmla="*/ 126 h 436650"/>
                      <a:gd name="connsiteX2" fmla="*/ 772432 w 777638"/>
                      <a:gd name="connsiteY2" fmla="*/ 379677 h 436650"/>
                      <a:gd name="connsiteX3" fmla="*/ 315119 w 777638"/>
                      <a:gd name="connsiteY3" fmla="*/ 202968 h 436650"/>
                      <a:gd name="connsiteX4" fmla="*/ 17826 w 777638"/>
                      <a:gd name="connsiteY4" fmla="*/ 425397 h 436650"/>
                      <a:gd name="connsiteX0" fmla="*/ 15960 w 542362"/>
                      <a:gd name="connsiteY0" fmla="*/ 425285 h 448096"/>
                      <a:gd name="connsiteX1" fmla="*/ 305633 w 542362"/>
                      <a:gd name="connsiteY1" fmla="*/ 14 h 448096"/>
                      <a:gd name="connsiteX2" fmla="*/ 532822 w 542362"/>
                      <a:gd name="connsiteY2" fmla="*/ 440525 h 448096"/>
                      <a:gd name="connsiteX3" fmla="*/ 313253 w 542362"/>
                      <a:gd name="connsiteY3" fmla="*/ 202856 h 448096"/>
                      <a:gd name="connsiteX4" fmla="*/ 15960 w 542362"/>
                      <a:gd name="connsiteY4" fmla="*/ 425285 h 448096"/>
                      <a:gd name="connsiteX0" fmla="*/ 15960 w 569045"/>
                      <a:gd name="connsiteY0" fmla="*/ 425285 h 445095"/>
                      <a:gd name="connsiteX1" fmla="*/ 305633 w 569045"/>
                      <a:gd name="connsiteY1" fmla="*/ 14 h 445095"/>
                      <a:gd name="connsiteX2" fmla="*/ 532822 w 569045"/>
                      <a:gd name="connsiteY2" fmla="*/ 440525 h 445095"/>
                      <a:gd name="connsiteX3" fmla="*/ 313253 w 569045"/>
                      <a:gd name="connsiteY3" fmla="*/ 202856 h 445095"/>
                      <a:gd name="connsiteX4" fmla="*/ 15960 w 569045"/>
                      <a:gd name="connsiteY4" fmla="*/ 425285 h 445095"/>
                      <a:gd name="connsiteX0" fmla="*/ 21911 w 457541"/>
                      <a:gd name="connsiteY0" fmla="*/ 461870 h 471584"/>
                      <a:gd name="connsiteX1" fmla="*/ 195760 w 457541"/>
                      <a:gd name="connsiteY1" fmla="*/ 23 h 471584"/>
                      <a:gd name="connsiteX2" fmla="*/ 422949 w 457541"/>
                      <a:gd name="connsiteY2" fmla="*/ 440534 h 471584"/>
                      <a:gd name="connsiteX3" fmla="*/ 203380 w 457541"/>
                      <a:gd name="connsiteY3" fmla="*/ 202865 h 471584"/>
                      <a:gd name="connsiteX4" fmla="*/ 21911 w 457541"/>
                      <a:gd name="connsiteY4" fmla="*/ 461870 h 471584"/>
                      <a:gd name="connsiteX0" fmla="*/ 50197 w 485827"/>
                      <a:gd name="connsiteY0" fmla="*/ 461870 h 462834"/>
                      <a:gd name="connsiteX1" fmla="*/ 224046 w 485827"/>
                      <a:gd name="connsiteY1" fmla="*/ 23 h 462834"/>
                      <a:gd name="connsiteX2" fmla="*/ 451235 w 485827"/>
                      <a:gd name="connsiteY2" fmla="*/ 440534 h 462834"/>
                      <a:gd name="connsiteX3" fmla="*/ 231666 w 485827"/>
                      <a:gd name="connsiteY3" fmla="*/ 202865 h 462834"/>
                      <a:gd name="connsiteX4" fmla="*/ 50197 w 485827"/>
                      <a:gd name="connsiteY4" fmla="*/ 461870 h 462834"/>
                      <a:gd name="connsiteX0" fmla="*/ 50197 w 485827"/>
                      <a:gd name="connsiteY0" fmla="*/ 461870 h 462974"/>
                      <a:gd name="connsiteX1" fmla="*/ 224046 w 485827"/>
                      <a:gd name="connsiteY1" fmla="*/ 23 h 462974"/>
                      <a:gd name="connsiteX2" fmla="*/ 451235 w 485827"/>
                      <a:gd name="connsiteY2" fmla="*/ 440534 h 462974"/>
                      <a:gd name="connsiteX3" fmla="*/ 231666 w 485827"/>
                      <a:gd name="connsiteY3" fmla="*/ 202865 h 462974"/>
                      <a:gd name="connsiteX4" fmla="*/ 50197 w 485827"/>
                      <a:gd name="connsiteY4" fmla="*/ 461870 h 462974"/>
                      <a:gd name="connsiteX0" fmla="*/ 50197 w 485827"/>
                      <a:gd name="connsiteY0" fmla="*/ 461870 h 462974"/>
                      <a:gd name="connsiteX1" fmla="*/ 224046 w 485827"/>
                      <a:gd name="connsiteY1" fmla="*/ 23 h 462974"/>
                      <a:gd name="connsiteX2" fmla="*/ 451235 w 485827"/>
                      <a:gd name="connsiteY2" fmla="*/ 440534 h 462974"/>
                      <a:gd name="connsiteX3" fmla="*/ 231666 w 485827"/>
                      <a:gd name="connsiteY3" fmla="*/ 202865 h 462974"/>
                      <a:gd name="connsiteX4" fmla="*/ 50197 w 485827"/>
                      <a:gd name="connsiteY4" fmla="*/ 461870 h 4629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5827" h="462974">
                        <a:moveTo>
                          <a:pt x="50197" y="461870"/>
                        </a:moveTo>
                        <a:cubicBezTo>
                          <a:pt x="-109569" y="446351"/>
                          <a:pt x="157206" y="3579"/>
                          <a:pt x="224046" y="23"/>
                        </a:cubicBezTo>
                        <a:cubicBezTo>
                          <a:pt x="290886" y="-3533"/>
                          <a:pt x="585347" y="406367"/>
                          <a:pt x="451235" y="440534"/>
                        </a:cubicBezTo>
                        <a:cubicBezTo>
                          <a:pt x="317123" y="474701"/>
                          <a:pt x="276242" y="315641"/>
                          <a:pt x="231666" y="202865"/>
                        </a:cubicBezTo>
                        <a:cubicBezTo>
                          <a:pt x="191662" y="326309"/>
                          <a:pt x="209963" y="477389"/>
                          <a:pt x="50197" y="46187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51" name="円/楕円 750"/>
                  <p:cNvSpPr/>
                  <p:nvPr/>
                </p:nvSpPr>
                <p:spPr bwMode="auto">
                  <a:xfrm>
                    <a:off x="2553671" y="1531193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2" name="円/楕円 751"/>
                  <p:cNvSpPr/>
                  <p:nvPr/>
                </p:nvSpPr>
                <p:spPr bwMode="auto">
                  <a:xfrm>
                    <a:off x="3183741" y="137380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3" name="円/楕円 752"/>
                  <p:cNvSpPr/>
                  <p:nvPr/>
                </p:nvSpPr>
                <p:spPr bwMode="auto">
                  <a:xfrm>
                    <a:off x="3099865" y="1740742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4" name="円/楕円 753"/>
                  <p:cNvSpPr/>
                  <p:nvPr/>
                </p:nvSpPr>
                <p:spPr bwMode="auto">
                  <a:xfrm>
                    <a:off x="3750405" y="1609885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5" name="円/楕円 754"/>
                  <p:cNvSpPr/>
                  <p:nvPr/>
                </p:nvSpPr>
                <p:spPr bwMode="auto">
                  <a:xfrm>
                    <a:off x="4218856" y="1855709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6" name="円/楕円 755"/>
                  <p:cNvSpPr/>
                  <p:nvPr/>
                </p:nvSpPr>
                <p:spPr bwMode="auto">
                  <a:xfrm>
                    <a:off x="3768806" y="214678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7" name="円/楕円 756"/>
                  <p:cNvSpPr/>
                  <p:nvPr/>
                </p:nvSpPr>
                <p:spPr bwMode="auto">
                  <a:xfrm>
                    <a:off x="4663788" y="214678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8" name="円/楕円 757"/>
                  <p:cNvSpPr/>
                  <p:nvPr/>
                </p:nvSpPr>
                <p:spPr bwMode="auto">
                  <a:xfrm>
                    <a:off x="1836075" y="1781633"/>
                    <a:ext cx="167029" cy="159831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52" name="グループ化 651"/>
                <p:cNvGrpSpPr/>
                <p:nvPr/>
              </p:nvGrpSpPr>
              <p:grpSpPr>
                <a:xfrm>
                  <a:off x="2142880" y="3439789"/>
                  <a:ext cx="2038854" cy="1248151"/>
                  <a:chOff x="651791" y="550582"/>
                  <a:chExt cx="5998765" cy="3672342"/>
                </a:xfrm>
              </p:grpSpPr>
              <p:sp>
                <p:nvSpPr>
                  <p:cNvPr id="725" name="円/楕円 23"/>
                  <p:cNvSpPr/>
                  <p:nvPr/>
                </p:nvSpPr>
                <p:spPr bwMode="auto">
                  <a:xfrm rot="900000">
                    <a:off x="2244566" y="550582"/>
                    <a:ext cx="260429" cy="1123434"/>
                  </a:xfrm>
                  <a:custGeom>
                    <a:avLst/>
                    <a:gdLst>
                      <a:gd name="connsiteX0" fmla="*/ 0 w 270030"/>
                      <a:gd name="connsiteY0" fmla="*/ 561698 h 1123396"/>
                      <a:gd name="connsiteX1" fmla="*/ 135015 w 270030"/>
                      <a:gd name="connsiteY1" fmla="*/ 0 h 1123396"/>
                      <a:gd name="connsiteX2" fmla="*/ 270030 w 270030"/>
                      <a:gd name="connsiteY2" fmla="*/ 561698 h 1123396"/>
                      <a:gd name="connsiteX3" fmla="*/ 135015 w 270030"/>
                      <a:gd name="connsiteY3" fmla="*/ 1123396 h 1123396"/>
                      <a:gd name="connsiteX4" fmla="*/ 0 w 270030"/>
                      <a:gd name="connsiteY4" fmla="*/ 561698 h 1123396"/>
                      <a:gd name="connsiteX0" fmla="*/ 0 w 391950"/>
                      <a:gd name="connsiteY0" fmla="*/ 569322 h 1123404"/>
                      <a:gd name="connsiteX1" fmla="*/ 256935 w 391950"/>
                      <a:gd name="connsiteY1" fmla="*/ 4 h 1123404"/>
                      <a:gd name="connsiteX2" fmla="*/ 391950 w 391950"/>
                      <a:gd name="connsiteY2" fmla="*/ 561702 h 1123404"/>
                      <a:gd name="connsiteX3" fmla="*/ 256935 w 391950"/>
                      <a:gd name="connsiteY3" fmla="*/ 1123400 h 1123404"/>
                      <a:gd name="connsiteX4" fmla="*/ 0 w 391950"/>
                      <a:gd name="connsiteY4" fmla="*/ 569322 h 1123404"/>
                      <a:gd name="connsiteX0" fmla="*/ 0 w 261491"/>
                      <a:gd name="connsiteY0" fmla="*/ 569322 h 1123405"/>
                      <a:gd name="connsiteX1" fmla="*/ 256935 w 261491"/>
                      <a:gd name="connsiteY1" fmla="*/ 4 h 1123405"/>
                      <a:gd name="connsiteX2" fmla="*/ 170970 w 261491"/>
                      <a:gd name="connsiteY2" fmla="*/ 576942 h 1123405"/>
                      <a:gd name="connsiteX3" fmla="*/ 256935 w 261491"/>
                      <a:gd name="connsiteY3" fmla="*/ 1123400 h 1123405"/>
                      <a:gd name="connsiteX4" fmla="*/ 0 w 261491"/>
                      <a:gd name="connsiteY4" fmla="*/ 569322 h 1123405"/>
                      <a:gd name="connsiteX0" fmla="*/ 0 w 260429"/>
                      <a:gd name="connsiteY0" fmla="*/ 569362 h 1123483"/>
                      <a:gd name="connsiteX1" fmla="*/ 256935 w 260429"/>
                      <a:gd name="connsiteY1" fmla="*/ 44 h 1123483"/>
                      <a:gd name="connsiteX2" fmla="*/ 155730 w 260429"/>
                      <a:gd name="connsiteY2" fmla="*/ 546502 h 1123483"/>
                      <a:gd name="connsiteX3" fmla="*/ 256935 w 260429"/>
                      <a:gd name="connsiteY3" fmla="*/ 1123440 h 1123483"/>
                      <a:gd name="connsiteX4" fmla="*/ 0 w 260429"/>
                      <a:gd name="connsiteY4" fmla="*/ 569362 h 1123483"/>
                      <a:gd name="connsiteX0" fmla="*/ 0 w 260429"/>
                      <a:gd name="connsiteY0" fmla="*/ 569323 h 1123406"/>
                      <a:gd name="connsiteX1" fmla="*/ 256935 w 260429"/>
                      <a:gd name="connsiteY1" fmla="*/ 5 h 1123406"/>
                      <a:gd name="connsiteX2" fmla="*/ 155730 w 260429"/>
                      <a:gd name="connsiteY2" fmla="*/ 576943 h 1123406"/>
                      <a:gd name="connsiteX3" fmla="*/ 256935 w 260429"/>
                      <a:gd name="connsiteY3" fmla="*/ 1123401 h 1123406"/>
                      <a:gd name="connsiteX4" fmla="*/ 0 w 260429"/>
                      <a:gd name="connsiteY4" fmla="*/ 569323 h 1123406"/>
                      <a:gd name="connsiteX0" fmla="*/ 0 w 260429"/>
                      <a:gd name="connsiteY0" fmla="*/ 592195 h 1123434"/>
                      <a:gd name="connsiteX1" fmla="*/ 256935 w 260429"/>
                      <a:gd name="connsiteY1" fmla="*/ 17 h 1123434"/>
                      <a:gd name="connsiteX2" fmla="*/ 155730 w 260429"/>
                      <a:gd name="connsiteY2" fmla="*/ 576955 h 1123434"/>
                      <a:gd name="connsiteX3" fmla="*/ 256935 w 260429"/>
                      <a:gd name="connsiteY3" fmla="*/ 1123413 h 1123434"/>
                      <a:gd name="connsiteX4" fmla="*/ 0 w 260429"/>
                      <a:gd name="connsiteY4" fmla="*/ 592195 h 11234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0429" h="1123434">
                        <a:moveTo>
                          <a:pt x="0" y="592195"/>
                        </a:moveTo>
                        <a:cubicBezTo>
                          <a:pt x="0" y="281978"/>
                          <a:pt x="230980" y="2557"/>
                          <a:pt x="256935" y="17"/>
                        </a:cubicBezTo>
                        <a:cubicBezTo>
                          <a:pt x="282890" y="-2523"/>
                          <a:pt x="155730" y="266738"/>
                          <a:pt x="155730" y="576955"/>
                        </a:cubicBezTo>
                        <a:cubicBezTo>
                          <a:pt x="155730" y="887172"/>
                          <a:pt x="282890" y="1120873"/>
                          <a:pt x="256935" y="1123413"/>
                        </a:cubicBezTo>
                        <a:cubicBezTo>
                          <a:pt x="230980" y="1125953"/>
                          <a:pt x="0" y="902412"/>
                          <a:pt x="0" y="592195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26" name="円/楕円 27"/>
                  <p:cNvSpPr/>
                  <p:nvPr/>
                </p:nvSpPr>
                <p:spPr bwMode="auto">
                  <a:xfrm>
                    <a:off x="1905692" y="3379521"/>
                    <a:ext cx="1480500" cy="843403"/>
                  </a:xfrm>
                  <a:custGeom>
                    <a:avLst/>
                    <a:gdLst>
                      <a:gd name="connsiteX0" fmla="*/ 0 w 1395155"/>
                      <a:gd name="connsiteY0" fmla="*/ 405045 h 810090"/>
                      <a:gd name="connsiteX1" fmla="*/ 697578 w 1395155"/>
                      <a:gd name="connsiteY1" fmla="*/ 0 h 810090"/>
                      <a:gd name="connsiteX2" fmla="*/ 1395156 w 1395155"/>
                      <a:gd name="connsiteY2" fmla="*/ 405045 h 810090"/>
                      <a:gd name="connsiteX3" fmla="*/ 697578 w 1395155"/>
                      <a:gd name="connsiteY3" fmla="*/ 810090 h 810090"/>
                      <a:gd name="connsiteX4" fmla="*/ 0 w 1395155"/>
                      <a:gd name="connsiteY4" fmla="*/ 405045 h 810090"/>
                      <a:gd name="connsiteX0" fmla="*/ 0 w 1480500"/>
                      <a:gd name="connsiteY0" fmla="*/ 183368 h 843403"/>
                      <a:gd name="connsiteX1" fmla="*/ 782922 w 1480500"/>
                      <a:gd name="connsiteY1" fmla="*/ 28259 h 843403"/>
                      <a:gd name="connsiteX2" fmla="*/ 1480500 w 1480500"/>
                      <a:gd name="connsiteY2" fmla="*/ 433304 h 843403"/>
                      <a:gd name="connsiteX3" fmla="*/ 782922 w 1480500"/>
                      <a:gd name="connsiteY3" fmla="*/ 838349 h 843403"/>
                      <a:gd name="connsiteX4" fmla="*/ 0 w 1480500"/>
                      <a:gd name="connsiteY4" fmla="*/ 183368 h 843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80500" h="843403">
                        <a:moveTo>
                          <a:pt x="0" y="183368"/>
                        </a:moveTo>
                        <a:cubicBezTo>
                          <a:pt x="0" y="-40332"/>
                          <a:pt x="536172" y="-13397"/>
                          <a:pt x="782922" y="28259"/>
                        </a:cubicBezTo>
                        <a:cubicBezTo>
                          <a:pt x="1029672" y="69915"/>
                          <a:pt x="1480500" y="209604"/>
                          <a:pt x="1480500" y="433304"/>
                        </a:cubicBezTo>
                        <a:cubicBezTo>
                          <a:pt x="1480500" y="657004"/>
                          <a:pt x="1029672" y="880005"/>
                          <a:pt x="782922" y="838349"/>
                        </a:cubicBezTo>
                        <a:cubicBezTo>
                          <a:pt x="536172" y="796693"/>
                          <a:pt x="0" y="407068"/>
                          <a:pt x="0" y="183368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27" name="円/楕円 28"/>
                  <p:cNvSpPr/>
                  <p:nvPr/>
                </p:nvSpPr>
                <p:spPr bwMode="auto">
                  <a:xfrm flipV="1">
                    <a:off x="3625755" y="2924570"/>
                    <a:ext cx="1623098" cy="1000936"/>
                  </a:xfrm>
                  <a:custGeom>
                    <a:avLst/>
                    <a:gdLst>
                      <a:gd name="connsiteX0" fmla="*/ 0 w 1530170"/>
                      <a:gd name="connsiteY0" fmla="*/ 436654 h 873307"/>
                      <a:gd name="connsiteX1" fmla="*/ 765085 w 1530170"/>
                      <a:gd name="connsiteY1" fmla="*/ 0 h 873307"/>
                      <a:gd name="connsiteX2" fmla="*/ 1530170 w 1530170"/>
                      <a:gd name="connsiteY2" fmla="*/ 436654 h 873307"/>
                      <a:gd name="connsiteX3" fmla="*/ 765085 w 1530170"/>
                      <a:gd name="connsiteY3" fmla="*/ 873308 h 873307"/>
                      <a:gd name="connsiteX4" fmla="*/ 0 w 1530170"/>
                      <a:gd name="connsiteY4" fmla="*/ 436654 h 873307"/>
                      <a:gd name="connsiteX0" fmla="*/ 10704 w 1540874"/>
                      <a:gd name="connsiteY0" fmla="*/ 393982 h 830636"/>
                      <a:gd name="connsiteX1" fmla="*/ 489277 w 1540874"/>
                      <a:gd name="connsiteY1" fmla="*/ 0 h 830636"/>
                      <a:gd name="connsiteX2" fmla="*/ 1540874 w 1540874"/>
                      <a:gd name="connsiteY2" fmla="*/ 393982 h 830636"/>
                      <a:gd name="connsiteX3" fmla="*/ 775789 w 1540874"/>
                      <a:gd name="connsiteY3" fmla="*/ 830636 h 830636"/>
                      <a:gd name="connsiteX4" fmla="*/ 10704 w 1540874"/>
                      <a:gd name="connsiteY4" fmla="*/ 393982 h 830636"/>
                      <a:gd name="connsiteX0" fmla="*/ 5779 w 1627389"/>
                      <a:gd name="connsiteY0" fmla="*/ 411061 h 1094504"/>
                      <a:gd name="connsiteX1" fmla="*/ 484352 w 1627389"/>
                      <a:gd name="connsiteY1" fmla="*/ 17079 h 1094504"/>
                      <a:gd name="connsiteX2" fmla="*/ 1627389 w 1627389"/>
                      <a:gd name="connsiteY2" fmla="*/ 1002373 h 1094504"/>
                      <a:gd name="connsiteX3" fmla="*/ 770864 w 1627389"/>
                      <a:gd name="connsiteY3" fmla="*/ 847715 h 1094504"/>
                      <a:gd name="connsiteX4" fmla="*/ 5779 w 1627389"/>
                      <a:gd name="connsiteY4" fmla="*/ 411061 h 1094504"/>
                      <a:gd name="connsiteX0" fmla="*/ 1488 w 1623098"/>
                      <a:gd name="connsiteY0" fmla="*/ 317493 h 1000936"/>
                      <a:gd name="connsiteX1" fmla="*/ 601981 w 1623098"/>
                      <a:gd name="connsiteY1" fmla="*/ 21047 h 1000936"/>
                      <a:gd name="connsiteX2" fmla="*/ 1623098 w 1623098"/>
                      <a:gd name="connsiteY2" fmla="*/ 908805 h 1000936"/>
                      <a:gd name="connsiteX3" fmla="*/ 766573 w 1623098"/>
                      <a:gd name="connsiteY3" fmla="*/ 754147 h 1000936"/>
                      <a:gd name="connsiteX4" fmla="*/ 1488 w 1623098"/>
                      <a:gd name="connsiteY4" fmla="*/ 317493 h 1000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3098" h="1000936">
                        <a:moveTo>
                          <a:pt x="1488" y="317493"/>
                        </a:moveTo>
                        <a:cubicBezTo>
                          <a:pt x="-25944" y="195310"/>
                          <a:pt x="331713" y="-77505"/>
                          <a:pt x="601981" y="21047"/>
                        </a:cubicBezTo>
                        <a:cubicBezTo>
                          <a:pt x="872249" y="119599"/>
                          <a:pt x="1623098" y="667648"/>
                          <a:pt x="1623098" y="908805"/>
                        </a:cubicBezTo>
                        <a:cubicBezTo>
                          <a:pt x="1623098" y="1149962"/>
                          <a:pt x="1036841" y="852699"/>
                          <a:pt x="766573" y="754147"/>
                        </a:cubicBezTo>
                        <a:cubicBezTo>
                          <a:pt x="496305" y="655595"/>
                          <a:pt x="28920" y="439676"/>
                          <a:pt x="1488" y="317493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28" name="円/楕円 22"/>
                  <p:cNvSpPr/>
                  <p:nvPr/>
                </p:nvSpPr>
                <p:spPr bwMode="auto">
                  <a:xfrm>
                    <a:off x="5478996" y="1688578"/>
                    <a:ext cx="1171560" cy="1597810"/>
                  </a:xfrm>
                  <a:custGeom>
                    <a:avLst/>
                    <a:gdLst>
                      <a:gd name="connsiteX0" fmla="*/ 0 w 1080120"/>
                      <a:gd name="connsiteY0" fmla="*/ 675075 h 1350150"/>
                      <a:gd name="connsiteX1" fmla="*/ 540060 w 1080120"/>
                      <a:gd name="connsiteY1" fmla="*/ 0 h 1350150"/>
                      <a:gd name="connsiteX2" fmla="*/ 1080120 w 1080120"/>
                      <a:gd name="connsiteY2" fmla="*/ 675075 h 1350150"/>
                      <a:gd name="connsiteX3" fmla="*/ 540060 w 1080120"/>
                      <a:gd name="connsiteY3" fmla="*/ 1350150 h 1350150"/>
                      <a:gd name="connsiteX4" fmla="*/ 0 w 1080120"/>
                      <a:gd name="connsiteY4" fmla="*/ 675075 h 1350150"/>
                      <a:gd name="connsiteX0" fmla="*/ 0 w 798180"/>
                      <a:gd name="connsiteY0" fmla="*/ 675137 h 1350280"/>
                      <a:gd name="connsiteX1" fmla="*/ 540060 w 798180"/>
                      <a:gd name="connsiteY1" fmla="*/ 62 h 1350280"/>
                      <a:gd name="connsiteX2" fmla="*/ 798180 w 798180"/>
                      <a:gd name="connsiteY2" fmla="*/ 705617 h 1350280"/>
                      <a:gd name="connsiteX3" fmla="*/ 540060 w 798180"/>
                      <a:gd name="connsiteY3" fmla="*/ 1350212 h 1350280"/>
                      <a:gd name="connsiteX4" fmla="*/ 0 w 798180"/>
                      <a:gd name="connsiteY4" fmla="*/ 675137 h 1350280"/>
                      <a:gd name="connsiteX0" fmla="*/ 0 w 1034400"/>
                      <a:gd name="connsiteY0" fmla="*/ 682730 h 1350224"/>
                      <a:gd name="connsiteX1" fmla="*/ 776280 w 1034400"/>
                      <a:gd name="connsiteY1" fmla="*/ 35 h 1350224"/>
                      <a:gd name="connsiteX2" fmla="*/ 1034400 w 1034400"/>
                      <a:gd name="connsiteY2" fmla="*/ 705590 h 1350224"/>
                      <a:gd name="connsiteX3" fmla="*/ 776280 w 1034400"/>
                      <a:gd name="connsiteY3" fmla="*/ 1350185 h 1350224"/>
                      <a:gd name="connsiteX4" fmla="*/ 0 w 1034400"/>
                      <a:gd name="connsiteY4" fmla="*/ 682730 h 1350224"/>
                      <a:gd name="connsiteX0" fmla="*/ 0 w 1171560"/>
                      <a:gd name="connsiteY0" fmla="*/ 682730 h 1350224"/>
                      <a:gd name="connsiteX1" fmla="*/ 776280 w 1171560"/>
                      <a:gd name="connsiteY1" fmla="*/ 35 h 1350224"/>
                      <a:gd name="connsiteX2" fmla="*/ 1171560 w 1171560"/>
                      <a:gd name="connsiteY2" fmla="*/ 705590 h 1350224"/>
                      <a:gd name="connsiteX3" fmla="*/ 776280 w 1171560"/>
                      <a:gd name="connsiteY3" fmla="*/ 1350185 h 1350224"/>
                      <a:gd name="connsiteX4" fmla="*/ 0 w 1171560"/>
                      <a:gd name="connsiteY4" fmla="*/ 682730 h 1350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71560" h="1350224">
                        <a:moveTo>
                          <a:pt x="0" y="682730"/>
                        </a:moveTo>
                        <a:cubicBezTo>
                          <a:pt x="0" y="309896"/>
                          <a:pt x="581020" y="-3775"/>
                          <a:pt x="776280" y="35"/>
                        </a:cubicBezTo>
                        <a:cubicBezTo>
                          <a:pt x="971540" y="3845"/>
                          <a:pt x="1171560" y="332756"/>
                          <a:pt x="1171560" y="705590"/>
                        </a:cubicBezTo>
                        <a:cubicBezTo>
                          <a:pt x="1171560" y="1078424"/>
                          <a:pt x="971540" y="1353995"/>
                          <a:pt x="776280" y="1350185"/>
                        </a:cubicBezTo>
                        <a:cubicBezTo>
                          <a:pt x="581020" y="1346375"/>
                          <a:pt x="0" y="1055564"/>
                          <a:pt x="0" y="68273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29" name="円/楕円 28"/>
                  <p:cNvSpPr/>
                  <p:nvPr/>
                </p:nvSpPr>
                <p:spPr bwMode="auto">
                  <a:xfrm>
                    <a:off x="3407307" y="952032"/>
                    <a:ext cx="1756654" cy="1194756"/>
                  </a:xfrm>
                  <a:custGeom>
                    <a:avLst/>
                    <a:gdLst>
                      <a:gd name="connsiteX0" fmla="*/ 0 w 1530170"/>
                      <a:gd name="connsiteY0" fmla="*/ 436654 h 873307"/>
                      <a:gd name="connsiteX1" fmla="*/ 765085 w 1530170"/>
                      <a:gd name="connsiteY1" fmla="*/ 0 h 873307"/>
                      <a:gd name="connsiteX2" fmla="*/ 1530170 w 1530170"/>
                      <a:gd name="connsiteY2" fmla="*/ 436654 h 873307"/>
                      <a:gd name="connsiteX3" fmla="*/ 765085 w 1530170"/>
                      <a:gd name="connsiteY3" fmla="*/ 873308 h 873307"/>
                      <a:gd name="connsiteX4" fmla="*/ 0 w 1530170"/>
                      <a:gd name="connsiteY4" fmla="*/ 436654 h 873307"/>
                      <a:gd name="connsiteX0" fmla="*/ 10704 w 1540874"/>
                      <a:gd name="connsiteY0" fmla="*/ 393982 h 830636"/>
                      <a:gd name="connsiteX1" fmla="*/ 489277 w 1540874"/>
                      <a:gd name="connsiteY1" fmla="*/ 0 h 830636"/>
                      <a:gd name="connsiteX2" fmla="*/ 1540874 w 1540874"/>
                      <a:gd name="connsiteY2" fmla="*/ 393982 h 830636"/>
                      <a:gd name="connsiteX3" fmla="*/ 775789 w 1540874"/>
                      <a:gd name="connsiteY3" fmla="*/ 830636 h 830636"/>
                      <a:gd name="connsiteX4" fmla="*/ 10704 w 1540874"/>
                      <a:gd name="connsiteY4" fmla="*/ 393982 h 830636"/>
                      <a:gd name="connsiteX0" fmla="*/ 5779 w 1627389"/>
                      <a:gd name="connsiteY0" fmla="*/ 411061 h 1094504"/>
                      <a:gd name="connsiteX1" fmla="*/ 484352 w 1627389"/>
                      <a:gd name="connsiteY1" fmla="*/ 17079 h 1094504"/>
                      <a:gd name="connsiteX2" fmla="*/ 1627389 w 1627389"/>
                      <a:gd name="connsiteY2" fmla="*/ 1002373 h 1094504"/>
                      <a:gd name="connsiteX3" fmla="*/ 770864 w 1627389"/>
                      <a:gd name="connsiteY3" fmla="*/ 847715 h 1094504"/>
                      <a:gd name="connsiteX4" fmla="*/ 5779 w 1627389"/>
                      <a:gd name="connsiteY4" fmla="*/ 411061 h 1094504"/>
                      <a:gd name="connsiteX0" fmla="*/ 1488 w 1623098"/>
                      <a:gd name="connsiteY0" fmla="*/ 317493 h 1000936"/>
                      <a:gd name="connsiteX1" fmla="*/ 601981 w 1623098"/>
                      <a:gd name="connsiteY1" fmla="*/ 21047 h 1000936"/>
                      <a:gd name="connsiteX2" fmla="*/ 1623098 w 1623098"/>
                      <a:gd name="connsiteY2" fmla="*/ 908805 h 1000936"/>
                      <a:gd name="connsiteX3" fmla="*/ 766573 w 1623098"/>
                      <a:gd name="connsiteY3" fmla="*/ 754147 h 1000936"/>
                      <a:gd name="connsiteX4" fmla="*/ 1488 w 1623098"/>
                      <a:gd name="connsiteY4" fmla="*/ 317493 h 1000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3098" h="1000936">
                        <a:moveTo>
                          <a:pt x="1488" y="317493"/>
                        </a:moveTo>
                        <a:cubicBezTo>
                          <a:pt x="-25944" y="195310"/>
                          <a:pt x="331713" y="-77505"/>
                          <a:pt x="601981" y="21047"/>
                        </a:cubicBezTo>
                        <a:cubicBezTo>
                          <a:pt x="872249" y="119599"/>
                          <a:pt x="1623098" y="667648"/>
                          <a:pt x="1623098" y="908805"/>
                        </a:cubicBezTo>
                        <a:cubicBezTo>
                          <a:pt x="1623098" y="1149962"/>
                          <a:pt x="1036841" y="852699"/>
                          <a:pt x="766573" y="754147"/>
                        </a:cubicBezTo>
                        <a:cubicBezTo>
                          <a:pt x="496305" y="655595"/>
                          <a:pt x="28920" y="439676"/>
                          <a:pt x="1488" y="317493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30" name="円/楕円 21"/>
                  <p:cNvSpPr/>
                  <p:nvPr/>
                </p:nvSpPr>
                <p:spPr bwMode="auto">
                  <a:xfrm>
                    <a:off x="767535" y="1214429"/>
                    <a:ext cx="5171043" cy="2793686"/>
                  </a:xfrm>
                  <a:custGeom>
                    <a:avLst/>
                    <a:gdLst>
                      <a:gd name="connsiteX0" fmla="*/ 0 w 4275475"/>
                      <a:gd name="connsiteY0" fmla="*/ 1305145 h 2610290"/>
                      <a:gd name="connsiteX1" fmla="*/ 2137738 w 4275475"/>
                      <a:gd name="connsiteY1" fmla="*/ 0 h 2610290"/>
                      <a:gd name="connsiteX2" fmla="*/ 4275476 w 4275475"/>
                      <a:gd name="connsiteY2" fmla="*/ 1305145 h 2610290"/>
                      <a:gd name="connsiteX3" fmla="*/ 2137738 w 4275475"/>
                      <a:gd name="connsiteY3" fmla="*/ 2610290 h 2610290"/>
                      <a:gd name="connsiteX4" fmla="*/ 0 w 4275475"/>
                      <a:gd name="connsiteY4" fmla="*/ 1305145 h 2610290"/>
                      <a:gd name="connsiteX0" fmla="*/ 0 w 4481216"/>
                      <a:gd name="connsiteY0" fmla="*/ 1328023 h 2610327"/>
                      <a:gd name="connsiteX1" fmla="*/ 2343478 w 4481216"/>
                      <a:gd name="connsiteY1" fmla="*/ 18 h 2610327"/>
                      <a:gd name="connsiteX2" fmla="*/ 4481216 w 4481216"/>
                      <a:gd name="connsiteY2" fmla="*/ 1305163 h 2610327"/>
                      <a:gd name="connsiteX3" fmla="*/ 2343478 w 4481216"/>
                      <a:gd name="connsiteY3" fmla="*/ 2610308 h 2610327"/>
                      <a:gd name="connsiteX4" fmla="*/ 0 w 4481216"/>
                      <a:gd name="connsiteY4" fmla="*/ 1328023 h 2610327"/>
                      <a:gd name="connsiteX0" fmla="*/ 27 w 4481243"/>
                      <a:gd name="connsiteY0" fmla="*/ 1328023 h 2610319"/>
                      <a:gd name="connsiteX1" fmla="*/ 2343505 w 4481243"/>
                      <a:gd name="connsiteY1" fmla="*/ 18 h 2610319"/>
                      <a:gd name="connsiteX2" fmla="*/ 4481243 w 4481243"/>
                      <a:gd name="connsiteY2" fmla="*/ 1305163 h 2610319"/>
                      <a:gd name="connsiteX3" fmla="*/ 2343505 w 4481243"/>
                      <a:gd name="connsiteY3" fmla="*/ 2610308 h 2610319"/>
                      <a:gd name="connsiteX4" fmla="*/ 27 w 4481243"/>
                      <a:gd name="connsiteY4" fmla="*/ 1328023 h 2610319"/>
                      <a:gd name="connsiteX0" fmla="*/ 36 w 4481252"/>
                      <a:gd name="connsiteY0" fmla="*/ 1404221 h 2686518"/>
                      <a:gd name="connsiteX1" fmla="*/ 2396854 w 4481252"/>
                      <a:gd name="connsiteY1" fmla="*/ 16 h 2686518"/>
                      <a:gd name="connsiteX2" fmla="*/ 4481252 w 4481252"/>
                      <a:gd name="connsiteY2" fmla="*/ 1381361 h 2686518"/>
                      <a:gd name="connsiteX3" fmla="*/ 2343514 w 4481252"/>
                      <a:gd name="connsiteY3" fmla="*/ 2686506 h 2686518"/>
                      <a:gd name="connsiteX4" fmla="*/ 36 w 4481252"/>
                      <a:gd name="connsiteY4" fmla="*/ 1404221 h 2686518"/>
                      <a:gd name="connsiteX0" fmla="*/ 36 w 4481252"/>
                      <a:gd name="connsiteY0" fmla="*/ 1404221 h 2777957"/>
                      <a:gd name="connsiteX1" fmla="*/ 2396854 w 4481252"/>
                      <a:gd name="connsiteY1" fmla="*/ 16 h 2777957"/>
                      <a:gd name="connsiteX2" fmla="*/ 4481252 w 4481252"/>
                      <a:gd name="connsiteY2" fmla="*/ 1381361 h 2777957"/>
                      <a:gd name="connsiteX3" fmla="*/ 2343514 w 4481252"/>
                      <a:gd name="connsiteY3" fmla="*/ 2777946 h 2777957"/>
                      <a:gd name="connsiteX4" fmla="*/ 36 w 4481252"/>
                      <a:gd name="connsiteY4" fmla="*/ 1404221 h 2777957"/>
                      <a:gd name="connsiteX0" fmla="*/ 39 w 5052755"/>
                      <a:gd name="connsiteY0" fmla="*/ 1404234 h 2777980"/>
                      <a:gd name="connsiteX1" fmla="*/ 2396857 w 5052755"/>
                      <a:gd name="connsiteY1" fmla="*/ 29 h 2777980"/>
                      <a:gd name="connsiteX2" fmla="*/ 5052755 w 5052755"/>
                      <a:gd name="connsiteY2" fmla="*/ 1373754 h 2777980"/>
                      <a:gd name="connsiteX3" fmla="*/ 2343517 w 5052755"/>
                      <a:gd name="connsiteY3" fmla="*/ 2777959 h 2777980"/>
                      <a:gd name="connsiteX4" fmla="*/ 39 w 5052755"/>
                      <a:gd name="connsiteY4" fmla="*/ 1404234 h 2777980"/>
                      <a:gd name="connsiteX0" fmla="*/ 39 w 5170071"/>
                      <a:gd name="connsiteY0" fmla="*/ 1411954 h 2785700"/>
                      <a:gd name="connsiteX1" fmla="*/ 2396857 w 5170071"/>
                      <a:gd name="connsiteY1" fmla="*/ 7749 h 2785700"/>
                      <a:gd name="connsiteX2" fmla="*/ 4427220 w 5170071"/>
                      <a:gd name="connsiteY2" fmla="*/ 870218 h 2785700"/>
                      <a:gd name="connsiteX3" fmla="*/ 5052755 w 5170071"/>
                      <a:gd name="connsiteY3" fmla="*/ 1381474 h 2785700"/>
                      <a:gd name="connsiteX4" fmla="*/ 2343517 w 5170071"/>
                      <a:gd name="connsiteY4" fmla="*/ 2785679 h 2785700"/>
                      <a:gd name="connsiteX5" fmla="*/ 39 w 5170071"/>
                      <a:gd name="connsiteY5" fmla="*/ 1411954 h 2785700"/>
                      <a:gd name="connsiteX0" fmla="*/ 37 w 5053025"/>
                      <a:gd name="connsiteY0" fmla="*/ 1411954 h 2786868"/>
                      <a:gd name="connsiteX1" fmla="*/ 2396855 w 5053025"/>
                      <a:gd name="connsiteY1" fmla="*/ 7749 h 2786868"/>
                      <a:gd name="connsiteX2" fmla="*/ 4427218 w 5053025"/>
                      <a:gd name="connsiteY2" fmla="*/ 870218 h 2786868"/>
                      <a:gd name="connsiteX3" fmla="*/ 5052753 w 5053025"/>
                      <a:gd name="connsiteY3" fmla="*/ 1381474 h 2786868"/>
                      <a:gd name="connsiteX4" fmla="*/ 4457698 w 5053025"/>
                      <a:gd name="connsiteY4" fmla="*/ 1647458 h 2786868"/>
                      <a:gd name="connsiteX5" fmla="*/ 2343515 w 5053025"/>
                      <a:gd name="connsiteY5" fmla="*/ 2785679 h 2786868"/>
                      <a:gd name="connsiteX6" fmla="*/ 37 w 5053025"/>
                      <a:gd name="connsiteY6" fmla="*/ 1411954 h 2786868"/>
                      <a:gd name="connsiteX0" fmla="*/ 37 w 5007409"/>
                      <a:gd name="connsiteY0" fmla="*/ 1411954 h 2786868"/>
                      <a:gd name="connsiteX1" fmla="*/ 2396855 w 5007409"/>
                      <a:gd name="connsiteY1" fmla="*/ 7749 h 2786868"/>
                      <a:gd name="connsiteX2" fmla="*/ 4427218 w 5007409"/>
                      <a:gd name="connsiteY2" fmla="*/ 870218 h 2786868"/>
                      <a:gd name="connsiteX3" fmla="*/ 5007033 w 5007409"/>
                      <a:gd name="connsiteY3" fmla="*/ 1244314 h 2786868"/>
                      <a:gd name="connsiteX4" fmla="*/ 4457698 w 5007409"/>
                      <a:gd name="connsiteY4" fmla="*/ 1647458 h 2786868"/>
                      <a:gd name="connsiteX5" fmla="*/ 2343515 w 5007409"/>
                      <a:gd name="connsiteY5" fmla="*/ 2785679 h 2786868"/>
                      <a:gd name="connsiteX6" fmla="*/ 37 w 5007409"/>
                      <a:gd name="connsiteY6" fmla="*/ 1411954 h 2786868"/>
                      <a:gd name="connsiteX0" fmla="*/ 42 w 5007414"/>
                      <a:gd name="connsiteY0" fmla="*/ 1411954 h 2785895"/>
                      <a:gd name="connsiteX1" fmla="*/ 2396860 w 5007414"/>
                      <a:gd name="connsiteY1" fmla="*/ 7749 h 2785895"/>
                      <a:gd name="connsiteX2" fmla="*/ 4427223 w 5007414"/>
                      <a:gd name="connsiteY2" fmla="*/ 870218 h 2785895"/>
                      <a:gd name="connsiteX3" fmla="*/ 5007038 w 5007414"/>
                      <a:gd name="connsiteY3" fmla="*/ 1244314 h 2785895"/>
                      <a:gd name="connsiteX4" fmla="*/ 4457703 w 5007414"/>
                      <a:gd name="connsiteY4" fmla="*/ 1647458 h 2785895"/>
                      <a:gd name="connsiteX5" fmla="*/ 2343520 w 5007414"/>
                      <a:gd name="connsiteY5" fmla="*/ 2785679 h 2785895"/>
                      <a:gd name="connsiteX6" fmla="*/ 42 w 5007414"/>
                      <a:gd name="connsiteY6" fmla="*/ 1411954 h 2785895"/>
                      <a:gd name="connsiteX0" fmla="*/ 42 w 5007414"/>
                      <a:gd name="connsiteY0" fmla="*/ 1404959 h 2778900"/>
                      <a:gd name="connsiteX1" fmla="*/ 2396860 w 5007414"/>
                      <a:gd name="connsiteY1" fmla="*/ 754 h 2778900"/>
                      <a:gd name="connsiteX2" fmla="*/ 4427223 w 5007414"/>
                      <a:gd name="connsiteY2" fmla="*/ 863223 h 2778900"/>
                      <a:gd name="connsiteX3" fmla="*/ 5007038 w 5007414"/>
                      <a:gd name="connsiteY3" fmla="*/ 1237319 h 2778900"/>
                      <a:gd name="connsiteX4" fmla="*/ 4457703 w 5007414"/>
                      <a:gd name="connsiteY4" fmla="*/ 1640463 h 2778900"/>
                      <a:gd name="connsiteX5" fmla="*/ 2343520 w 5007414"/>
                      <a:gd name="connsiteY5" fmla="*/ 2778684 h 2778900"/>
                      <a:gd name="connsiteX6" fmla="*/ 42 w 5007414"/>
                      <a:gd name="connsiteY6" fmla="*/ 1404959 h 2778900"/>
                      <a:gd name="connsiteX0" fmla="*/ 42 w 5075856"/>
                      <a:gd name="connsiteY0" fmla="*/ 1404959 h 2778900"/>
                      <a:gd name="connsiteX1" fmla="*/ 2396860 w 5075856"/>
                      <a:gd name="connsiteY1" fmla="*/ 754 h 2778900"/>
                      <a:gd name="connsiteX2" fmla="*/ 4427223 w 5075856"/>
                      <a:gd name="connsiteY2" fmla="*/ 863223 h 2778900"/>
                      <a:gd name="connsiteX3" fmla="*/ 5075618 w 5075856"/>
                      <a:gd name="connsiteY3" fmla="*/ 1237319 h 2778900"/>
                      <a:gd name="connsiteX4" fmla="*/ 4457703 w 5075856"/>
                      <a:gd name="connsiteY4" fmla="*/ 1640463 h 2778900"/>
                      <a:gd name="connsiteX5" fmla="*/ 2343520 w 5075856"/>
                      <a:gd name="connsiteY5" fmla="*/ 2778684 h 2778900"/>
                      <a:gd name="connsiteX6" fmla="*/ 42 w 5075856"/>
                      <a:gd name="connsiteY6" fmla="*/ 1404959 h 2778900"/>
                      <a:gd name="connsiteX0" fmla="*/ 122 w 5075936"/>
                      <a:gd name="connsiteY0" fmla="*/ 1313581 h 2687522"/>
                      <a:gd name="connsiteX1" fmla="*/ 2435040 w 5075936"/>
                      <a:gd name="connsiteY1" fmla="*/ 816 h 2687522"/>
                      <a:gd name="connsiteX2" fmla="*/ 4427303 w 5075936"/>
                      <a:gd name="connsiteY2" fmla="*/ 771845 h 2687522"/>
                      <a:gd name="connsiteX3" fmla="*/ 5075698 w 5075936"/>
                      <a:gd name="connsiteY3" fmla="*/ 1145941 h 2687522"/>
                      <a:gd name="connsiteX4" fmla="*/ 4457783 w 5075936"/>
                      <a:gd name="connsiteY4" fmla="*/ 1549085 h 2687522"/>
                      <a:gd name="connsiteX5" fmla="*/ 2343600 w 5075936"/>
                      <a:gd name="connsiteY5" fmla="*/ 2687306 h 2687522"/>
                      <a:gd name="connsiteX6" fmla="*/ 122 w 5075936"/>
                      <a:gd name="connsiteY6" fmla="*/ 1313581 h 2687522"/>
                      <a:gd name="connsiteX0" fmla="*/ 95229 w 5171043"/>
                      <a:gd name="connsiteY0" fmla="*/ 1312768 h 2686709"/>
                      <a:gd name="connsiteX1" fmla="*/ 659070 w 5171043"/>
                      <a:gd name="connsiteY1" fmla="*/ 763412 h 2686709"/>
                      <a:gd name="connsiteX2" fmla="*/ 2530147 w 5171043"/>
                      <a:gd name="connsiteY2" fmla="*/ 3 h 2686709"/>
                      <a:gd name="connsiteX3" fmla="*/ 4522410 w 5171043"/>
                      <a:gd name="connsiteY3" fmla="*/ 771032 h 2686709"/>
                      <a:gd name="connsiteX4" fmla="*/ 5170805 w 5171043"/>
                      <a:gd name="connsiteY4" fmla="*/ 1145128 h 2686709"/>
                      <a:gd name="connsiteX5" fmla="*/ 4552890 w 5171043"/>
                      <a:gd name="connsiteY5" fmla="*/ 1548272 h 2686709"/>
                      <a:gd name="connsiteX6" fmla="*/ 2438707 w 5171043"/>
                      <a:gd name="connsiteY6" fmla="*/ 2686493 h 2686709"/>
                      <a:gd name="connsiteX7" fmla="*/ 95229 w 5171043"/>
                      <a:gd name="connsiteY7" fmla="*/ 1312768 h 2686709"/>
                      <a:gd name="connsiteX0" fmla="*/ 95229 w 5171043"/>
                      <a:gd name="connsiteY0" fmla="*/ 1419446 h 2793387"/>
                      <a:gd name="connsiteX1" fmla="*/ 659070 w 5171043"/>
                      <a:gd name="connsiteY1" fmla="*/ 870090 h 2793387"/>
                      <a:gd name="connsiteX2" fmla="*/ 2530147 w 5171043"/>
                      <a:gd name="connsiteY2" fmla="*/ 1 h 2793387"/>
                      <a:gd name="connsiteX3" fmla="*/ 4522410 w 5171043"/>
                      <a:gd name="connsiteY3" fmla="*/ 877710 h 2793387"/>
                      <a:gd name="connsiteX4" fmla="*/ 5170805 w 5171043"/>
                      <a:gd name="connsiteY4" fmla="*/ 1251806 h 2793387"/>
                      <a:gd name="connsiteX5" fmla="*/ 4552890 w 5171043"/>
                      <a:gd name="connsiteY5" fmla="*/ 1654950 h 2793387"/>
                      <a:gd name="connsiteX6" fmla="*/ 2438707 w 5171043"/>
                      <a:gd name="connsiteY6" fmla="*/ 2793171 h 2793387"/>
                      <a:gd name="connsiteX7" fmla="*/ 95229 w 5171043"/>
                      <a:gd name="connsiteY7" fmla="*/ 1419446 h 2793387"/>
                      <a:gd name="connsiteX0" fmla="*/ 95229 w 5171043"/>
                      <a:gd name="connsiteY0" fmla="*/ 1419745 h 2793686"/>
                      <a:gd name="connsiteX1" fmla="*/ 659070 w 5171043"/>
                      <a:gd name="connsiteY1" fmla="*/ 870389 h 2793686"/>
                      <a:gd name="connsiteX2" fmla="*/ 2530147 w 5171043"/>
                      <a:gd name="connsiteY2" fmla="*/ 300 h 2793686"/>
                      <a:gd name="connsiteX3" fmla="*/ 4522410 w 5171043"/>
                      <a:gd name="connsiteY3" fmla="*/ 878009 h 2793686"/>
                      <a:gd name="connsiteX4" fmla="*/ 5170805 w 5171043"/>
                      <a:gd name="connsiteY4" fmla="*/ 1252105 h 2793686"/>
                      <a:gd name="connsiteX5" fmla="*/ 4552890 w 5171043"/>
                      <a:gd name="connsiteY5" fmla="*/ 1655249 h 2793686"/>
                      <a:gd name="connsiteX6" fmla="*/ 2438707 w 5171043"/>
                      <a:gd name="connsiteY6" fmla="*/ 2793470 h 2793686"/>
                      <a:gd name="connsiteX7" fmla="*/ 95229 w 5171043"/>
                      <a:gd name="connsiteY7" fmla="*/ 1419745 h 27936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171043" h="2793686">
                        <a:moveTo>
                          <a:pt x="95229" y="1419745"/>
                        </a:moveTo>
                        <a:cubicBezTo>
                          <a:pt x="-201377" y="1099232"/>
                          <a:pt x="253250" y="1089183"/>
                          <a:pt x="659070" y="870389"/>
                        </a:cubicBezTo>
                        <a:cubicBezTo>
                          <a:pt x="1064890" y="651595"/>
                          <a:pt x="1596697" y="-16210"/>
                          <a:pt x="2530147" y="300"/>
                        </a:cubicBezTo>
                        <a:cubicBezTo>
                          <a:pt x="3463597" y="16810"/>
                          <a:pt x="4079760" y="649055"/>
                          <a:pt x="4522410" y="878009"/>
                        </a:cubicBezTo>
                        <a:cubicBezTo>
                          <a:pt x="4965060" y="1106963"/>
                          <a:pt x="5163185" y="1090815"/>
                          <a:pt x="5170805" y="1252105"/>
                        </a:cubicBezTo>
                        <a:cubicBezTo>
                          <a:pt x="5178425" y="1413395"/>
                          <a:pt x="5004430" y="1421215"/>
                          <a:pt x="4552890" y="1655249"/>
                        </a:cubicBezTo>
                        <a:cubicBezTo>
                          <a:pt x="4101350" y="1889283"/>
                          <a:pt x="3387391" y="2809861"/>
                          <a:pt x="2438707" y="2793470"/>
                        </a:cubicBezTo>
                        <a:cubicBezTo>
                          <a:pt x="1490023" y="2777079"/>
                          <a:pt x="391835" y="1740259"/>
                          <a:pt x="95229" y="141974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1" name="円/楕円 22"/>
                  <p:cNvSpPr/>
                  <p:nvPr/>
                </p:nvSpPr>
                <p:spPr bwMode="auto">
                  <a:xfrm>
                    <a:off x="2181496" y="2017668"/>
                    <a:ext cx="1171560" cy="647455"/>
                  </a:xfrm>
                  <a:custGeom>
                    <a:avLst/>
                    <a:gdLst>
                      <a:gd name="connsiteX0" fmla="*/ 0 w 1080120"/>
                      <a:gd name="connsiteY0" fmla="*/ 675075 h 1350150"/>
                      <a:gd name="connsiteX1" fmla="*/ 540060 w 1080120"/>
                      <a:gd name="connsiteY1" fmla="*/ 0 h 1350150"/>
                      <a:gd name="connsiteX2" fmla="*/ 1080120 w 1080120"/>
                      <a:gd name="connsiteY2" fmla="*/ 675075 h 1350150"/>
                      <a:gd name="connsiteX3" fmla="*/ 540060 w 1080120"/>
                      <a:gd name="connsiteY3" fmla="*/ 1350150 h 1350150"/>
                      <a:gd name="connsiteX4" fmla="*/ 0 w 1080120"/>
                      <a:gd name="connsiteY4" fmla="*/ 675075 h 1350150"/>
                      <a:gd name="connsiteX0" fmla="*/ 0 w 798180"/>
                      <a:gd name="connsiteY0" fmla="*/ 675137 h 1350280"/>
                      <a:gd name="connsiteX1" fmla="*/ 540060 w 798180"/>
                      <a:gd name="connsiteY1" fmla="*/ 62 h 1350280"/>
                      <a:gd name="connsiteX2" fmla="*/ 798180 w 798180"/>
                      <a:gd name="connsiteY2" fmla="*/ 705617 h 1350280"/>
                      <a:gd name="connsiteX3" fmla="*/ 540060 w 798180"/>
                      <a:gd name="connsiteY3" fmla="*/ 1350212 h 1350280"/>
                      <a:gd name="connsiteX4" fmla="*/ 0 w 798180"/>
                      <a:gd name="connsiteY4" fmla="*/ 675137 h 1350280"/>
                      <a:gd name="connsiteX0" fmla="*/ 0 w 1034400"/>
                      <a:gd name="connsiteY0" fmla="*/ 682730 h 1350224"/>
                      <a:gd name="connsiteX1" fmla="*/ 776280 w 1034400"/>
                      <a:gd name="connsiteY1" fmla="*/ 35 h 1350224"/>
                      <a:gd name="connsiteX2" fmla="*/ 1034400 w 1034400"/>
                      <a:gd name="connsiteY2" fmla="*/ 705590 h 1350224"/>
                      <a:gd name="connsiteX3" fmla="*/ 776280 w 1034400"/>
                      <a:gd name="connsiteY3" fmla="*/ 1350185 h 1350224"/>
                      <a:gd name="connsiteX4" fmla="*/ 0 w 1034400"/>
                      <a:gd name="connsiteY4" fmla="*/ 682730 h 1350224"/>
                      <a:gd name="connsiteX0" fmla="*/ 0 w 1171560"/>
                      <a:gd name="connsiteY0" fmla="*/ 682730 h 1350224"/>
                      <a:gd name="connsiteX1" fmla="*/ 776280 w 1171560"/>
                      <a:gd name="connsiteY1" fmla="*/ 35 h 1350224"/>
                      <a:gd name="connsiteX2" fmla="*/ 1171560 w 1171560"/>
                      <a:gd name="connsiteY2" fmla="*/ 705590 h 1350224"/>
                      <a:gd name="connsiteX3" fmla="*/ 776280 w 1171560"/>
                      <a:gd name="connsiteY3" fmla="*/ 1350185 h 1350224"/>
                      <a:gd name="connsiteX4" fmla="*/ 0 w 1171560"/>
                      <a:gd name="connsiteY4" fmla="*/ 682730 h 1350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71560" h="1350224">
                        <a:moveTo>
                          <a:pt x="0" y="682730"/>
                        </a:moveTo>
                        <a:cubicBezTo>
                          <a:pt x="0" y="309896"/>
                          <a:pt x="581020" y="-3775"/>
                          <a:pt x="776280" y="35"/>
                        </a:cubicBezTo>
                        <a:cubicBezTo>
                          <a:pt x="971540" y="3845"/>
                          <a:pt x="1171560" y="332756"/>
                          <a:pt x="1171560" y="705590"/>
                        </a:cubicBezTo>
                        <a:cubicBezTo>
                          <a:pt x="1171560" y="1078424"/>
                          <a:pt x="971540" y="1353995"/>
                          <a:pt x="776280" y="1350185"/>
                        </a:cubicBezTo>
                        <a:cubicBezTo>
                          <a:pt x="581020" y="1346375"/>
                          <a:pt x="0" y="1055564"/>
                          <a:pt x="0" y="68273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32" name="円/楕円 731"/>
                  <p:cNvSpPr/>
                  <p:nvPr/>
                </p:nvSpPr>
                <p:spPr bwMode="auto">
                  <a:xfrm>
                    <a:off x="1788589" y="1702635"/>
                    <a:ext cx="315032" cy="315032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3" name="円/楕円 26"/>
                  <p:cNvSpPr/>
                  <p:nvPr/>
                </p:nvSpPr>
                <p:spPr bwMode="auto">
                  <a:xfrm rot="6300000">
                    <a:off x="646078" y="2331134"/>
                    <a:ext cx="242913" cy="231487"/>
                  </a:xfrm>
                  <a:custGeom>
                    <a:avLst/>
                    <a:gdLst>
                      <a:gd name="connsiteX0" fmla="*/ 0 w 945105"/>
                      <a:gd name="connsiteY0" fmla="*/ 128091 h 256181"/>
                      <a:gd name="connsiteX1" fmla="*/ 472553 w 945105"/>
                      <a:gd name="connsiteY1" fmla="*/ 0 h 256181"/>
                      <a:gd name="connsiteX2" fmla="*/ 945106 w 945105"/>
                      <a:gd name="connsiteY2" fmla="*/ 128091 h 256181"/>
                      <a:gd name="connsiteX3" fmla="*/ 472553 w 945105"/>
                      <a:gd name="connsiteY3" fmla="*/ 256182 h 256181"/>
                      <a:gd name="connsiteX4" fmla="*/ 0 w 945105"/>
                      <a:gd name="connsiteY4" fmla="*/ 128091 h 256181"/>
                      <a:gd name="connsiteX0" fmla="*/ 5 w 945111"/>
                      <a:gd name="connsiteY0" fmla="*/ 379551 h 507642"/>
                      <a:gd name="connsiteX1" fmla="*/ 480178 w 945111"/>
                      <a:gd name="connsiteY1" fmla="*/ 0 h 507642"/>
                      <a:gd name="connsiteX2" fmla="*/ 945111 w 945111"/>
                      <a:gd name="connsiteY2" fmla="*/ 379551 h 507642"/>
                      <a:gd name="connsiteX3" fmla="*/ 472558 w 945111"/>
                      <a:gd name="connsiteY3" fmla="*/ 507642 h 507642"/>
                      <a:gd name="connsiteX4" fmla="*/ 5 w 945111"/>
                      <a:gd name="connsiteY4" fmla="*/ 379551 h 507642"/>
                      <a:gd name="connsiteX0" fmla="*/ 5 w 945111"/>
                      <a:gd name="connsiteY0" fmla="*/ 379551 h 392269"/>
                      <a:gd name="connsiteX1" fmla="*/ 480178 w 945111"/>
                      <a:gd name="connsiteY1" fmla="*/ 0 h 392269"/>
                      <a:gd name="connsiteX2" fmla="*/ 945111 w 945111"/>
                      <a:gd name="connsiteY2" fmla="*/ 379551 h 392269"/>
                      <a:gd name="connsiteX3" fmla="*/ 487798 w 945111"/>
                      <a:gd name="connsiteY3" fmla="*/ 202842 h 392269"/>
                      <a:gd name="connsiteX4" fmla="*/ 5 w 945111"/>
                      <a:gd name="connsiteY4" fmla="*/ 379551 h 392269"/>
                      <a:gd name="connsiteX0" fmla="*/ 5 w 945111"/>
                      <a:gd name="connsiteY0" fmla="*/ 379551 h 392269"/>
                      <a:gd name="connsiteX1" fmla="*/ 480178 w 945111"/>
                      <a:gd name="connsiteY1" fmla="*/ 0 h 392269"/>
                      <a:gd name="connsiteX2" fmla="*/ 945111 w 945111"/>
                      <a:gd name="connsiteY2" fmla="*/ 379551 h 392269"/>
                      <a:gd name="connsiteX3" fmla="*/ 487798 w 945111"/>
                      <a:gd name="connsiteY3" fmla="*/ 202842 h 392269"/>
                      <a:gd name="connsiteX4" fmla="*/ 5 w 945111"/>
                      <a:gd name="connsiteY4" fmla="*/ 379551 h 392269"/>
                      <a:gd name="connsiteX0" fmla="*/ 5 w 945111"/>
                      <a:gd name="connsiteY0" fmla="*/ 379551 h 398654"/>
                      <a:gd name="connsiteX1" fmla="*/ 480178 w 945111"/>
                      <a:gd name="connsiteY1" fmla="*/ 0 h 398654"/>
                      <a:gd name="connsiteX2" fmla="*/ 945111 w 945111"/>
                      <a:gd name="connsiteY2" fmla="*/ 379551 h 398654"/>
                      <a:gd name="connsiteX3" fmla="*/ 487798 w 945111"/>
                      <a:gd name="connsiteY3" fmla="*/ 202842 h 398654"/>
                      <a:gd name="connsiteX4" fmla="*/ 5 w 945111"/>
                      <a:gd name="connsiteY4" fmla="*/ 379551 h 398654"/>
                      <a:gd name="connsiteX0" fmla="*/ 8 w 754614"/>
                      <a:gd name="connsiteY0" fmla="*/ 425406 h 430083"/>
                      <a:gd name="connsiteX1" fmla="*/ 289681 w 754614"/>
                      <a:gd name="connsiteY1" fmla="*/ 135 h 430083"/>
                      <a:gd name="connsiteX2" fmla="*/ 754614 w 754614"/>
                      <a:gd name="connsiteY2" fmla="*/ 379686 h 430083"/>
                      <a:gd name="connsiteX3" fmla="*/ 297301 w 754614"/>
                      <a:gd name="connsiteY3" fmla="*/ 202977 h 430083"/>
                      <a:gd name="connsiteX4" fmla="*/ 8 w 754614"/>
                      <a:gd name="connsiteY4" fmla="*/ 425406 h 430083"/>
                      <a:gd name="connsiteX0" fmla="*/ 17826 w 772432"/>
                      <a:gd name="connsiteY0" fmla="*/ 425406 h 436659"/>
                      <a:gd name="connsiteX1" fmla="*/ 307499 w 772432"/>
                      <a:gd name="connsiteY1" fmla="*/ 135 h 436659"/>
                      <a:gd name="connsiteX2" fmla="*/ 772432 w 772432"/>
                      <a:gd name="connsiteY2" fmla="*/ 379686 h 436659"/>
                      <a:gd name="connsiteX3" fmla="*/ 315119 w 772432"/>
                      <a:gd name="connsiteY3" fmla="*/ 202977 h 436659"/>
                      <a:gd name="connsiteX4" fmla="*/ 17826 w 772432"/>
                      <a:gd name="connsiteY4" fmla="*/ 425406 h 436659"/>
                      <a:gd name="connsiteX0" fmla="*/ 17826 w 772432"/>
                      <a:gd name="connsiteY0" fmla="*/ 425406 h 436659"/>
                      <a:gd name="connsiteX1" fmla="*/ 307499 w 772432"/>
                      <a:gd name="connsiteY1" fmla="*/ 135 h 436659"/>
                      <a:gd name="connsiteX2" fmla="*/ 772432 w 772432"/>
                      <a:gd name="connsiteY2" fmla="*/ 379686 h 436659"/>
                      <a:gd name="connsiteX3" fmla="*/ 315119 w 772432"/>
                      <a:gd name="connsiteY3" fmla="*/ 202977 h 436659"/>
                      <a:gd name="connsiteX4" fmla="*/ 17826 w 772432"/>
                      <a:gd name="connsiteY4" fmla="*/ 425406 h 436659"/>
                      <a:gd name="connsiteX0" fmla="*/ 17826 w 777638"/>
                      <a:gd name="connsiteY0" fmla="*/ 425397 h 436650"/>
                      <a:gd name="connsiteX1" fmla="*/ 307499 w 777638"/>
                      <a:gd name="connsiteY1" fmla="*/ 126 h 436650"/>
                      <a:gd name="connsiteX2" fmla="*/ 772432 w 777638"/>
                      <a:gd name="connsiteY2" fmla="*/ 379677 h 436650"/>
                      <a:gd name="connsiteX3" fmla="*/ 315119 w 777638"/>
                      <a:gd name="connsiteY3" fmla="*/ 202968 h 436650"/>
                      <a:gd name="connsiteX4" fmla="*/ 17826 w 777638"/>
                      <a:gd name="connsiteY4" fmla="*/ 425397 h 436650"/>
                      <a:gd name="connsiteX0" fmla="*/ 15960 w 542362"/>
                      <a:gd name="connsiteY0" fmla="*/ 425285 h 448096"/>
                      <a:gd name="connsiteX1" fmla="*/ 305633 w 542362"/>
                      <a:gd name="connsiteY1" fmla="*/ 14 h 448096"/>
                      <a:gd name="connsiteX2" fmla="*/ 532822 w 542362"/>
                      <a:gd name="connsiteY2" fmla="*/ 440525 h 448096"/>
                      <a:gd name="connsiteX3" fmla="*/ 313253 w 542362"/>
                      <a:gd name="connsiteY3" fmla="*/ 202856 h 448096"/>
                      <a:gd name="connsiteX4" fmla="*/ 15960 w 542362"/>
                      <a:gd name="connsiteY4" fmla="*/ 425285 h 448096"/>
                      <a:gd name="connsiteX0" fmla="*/ 15960 w 569045"/>
                      <a:gd name="connsiteY0" fmla="*/ 425285 h 445095"/>
                      <a:gd name="connsiteX1" fmla="*/ 305633 w 569045"/>
                      <a:gd name="connsiteY1" fmla="*/ 14 h 445095"/>
                      <a:gd name="connsiteX2" fmla="*/ 532822 w 569045"/>
                      <a:gd name="connsiteY2" fmla="*/ 440525 h 445095"/>
                      <a:gd name="connsiteX3" fmla="*/ 313253 w 569045"/>
                      <a:gd name="connsiteY3" fmla="*/ 202856 h 445095"/>
                      <a:gd name="connsiteX4" fmla="*/ 15960 w 569045"/>
                      <a:gd name="connsiteY4" fmla="*/ 425285 h 445095"/>
                      <a:gd name="connsiteX0" fmla="*/ 21911 w 457541"/>
                      <a:gd name="connsiteY0" fmla="*/ 461870 h 471584"/>
                      <a:gd name="connsiteX1" fmla="*/ 195760 w 457541"/>
                      <a:gd name="connsiteY1" fmla="*/ 23 h 471584"/>
                      <a:gd name="connsiteX2" fmla="*/ 422949 w 457541"/>
                      <a:gd name="connsiteY2" fmla="*/ 440534 h 471584"/>
                      <a:gd name="connsiteX3" fmla="*/ 203380 w 457541"/>
                      <a:gd name="connsiteY3" fmla="*/ 202865 h 471584"/>
                      <a:gd name="connsiteX4" fmla="*/ 21911 w 457541"/>
                      <a:gd name="connsiteY4" fmla="*/ 461870 h 471584"/>
                      <a:gd name="connsiteX0" fmla="*/ 50197 w 485827"/>
                      <a:gd name="connsiteY0" fmla="*/ 461870 h 462834"/>
                      <a:gd name="connsiteX1" fmla="*/ 224046 w 485827"/>
                      <a:gd name="connsiteY1" fmla="*/ 23 h 462834"/>
                      <a:gd name="connsiteX2" fmla="*/ 451235 w 485827"/>
                      <a:gd name="connsiteY2" fmla="*/ 440534 h 462834"/>
                      <a:gd name="connsiteX3" fmla="*/ 231666 w 485827"/>
                      <a:gd name="connsiteY3" fmla="*/ 202865 h 462834"/>
                      <a:gd name="connsiteX4" fmla="*/ 50197 w 485827"/>
                      <a:gd name="connsiteY4" fmla="*/ 461870 h 462834"/>
                      <a:gd name="connsiteX0" fmla="*/ 50197 w 485827"/>
                      <a:gd name="connsiteY0" fmla="*/ 461870 h 462974"/>
                      <a:gd name="connsiteX1" fmla="*/ 224046 w 485827"/>
                      <a:gd name="connsiteY1" fmla="*/ 23 h 462974"/>
                      <a:gd name="connsiteX2" fmla="*/ 451235 w 485827"/>
                      <a:gd name="connsiteY2" fmla="*/ 440534 h 462974"/>
                      <a:gd name="connsiteX3" fmla="*/ 231666 w 485827"/>
                      <a:gd name="connsiteY3" fmla="*/ 202865 h 462974"/>
                      <a:gd name="connsiteX4" fmla="*/ 50197 w 485827"/>
                      <a:gd name="connsiteY4" fmla="*/ 461870 h 462974"/>
                      <a:gd name="connsiteX0" fmla="*/ 50197 w 485827"/>
                      <a:gd name="connsiteY0" fmla="*/ 461870 h 462974"/>
                      <a:gd name="connsiteX1" fmla="*/ 224046 w 485827"/>
                      <a:gd name="connsiteY1" fmla="*/ 23 h 462974"/>
                      <a:gd name="connsiteX2" fmla="*/ 451235 w 485827"/>
                      <a:gd name="connsiteY2" fmla="*/ 440534 h 462974"/>
                      <a:gd name="connsiteX3" fmla="*/ 231666 w 485827"/>
                      <a:gd name="connsiteY3" fmla="*/ 202865 h 462974"/>
                      <a:gd name="connsiteX4" fmla="*/ 50197 w 485827"/>
                      <a:gd name="connsiteY4" fmla="*/ 461870 h 4629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5827" h="462974">
                        <a:moveTo>
                          <a:pt x="50197" y="461870"/>
                        </a:moveTo>
                        <a:cubicBezTo>
                          <a:pt x="-109569" y="446351"/>
                          <a:pt x="157206" y="3579"/>
                          <a:pt x="224046" y="23"/>
                        </a:cubicBezTo>
                        <a:cubicBezTo>
                          <a:pt x="290886" y="-3533"/>
                          <a:pt x="585347" y="406367"/>
                          <a:pt x="451235" y="440534"/>
                        </a:cubicBezTo>
                        <a:cubicBezTo>
                          <a:pt x="317123" y="474701"/>
                          <a:pt x="276242" y="315641"/>
                          <a:pt x="231666" y="202865"/>
                        </a:cubicBezTo>
                        <a:cubicBezTo>
                          <a:pt x="191662" y="326309"/>
                          <a:pt x="209963" y="477389"/>
                          <a:pt x="50197" y="46187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34" name="円/楕円 733"/>
                  <p:cNvSpPr/>
                  <p:nvPr/>
                </p:nvSpPr>
                <p:spPr bwMode="auto">
                  <a:xfrm>
                    <a:off x="2553671" y="1531193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5" name="円/楕円 734"/>
                  <p:cNvSpPr/>
                  <p:nvPr/>
                </p:nvSpPr>
                <p:spPr bwMode="auto">
                  <a:xfrm>
                    <a:off x="3183741" y="137380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6" name="円/楕円 735"/>
                  <p:cNvSpPr/>
                  <p:nvPr/>
                </p:nvSpPr>
                <p:spPr bwMode="auto">
                  <a:xfrm>
                    <a:off x="3099865" y="1740742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7" name="円/楕円 736"/>
                  <p:cNvSpPr/>
                  <p:nvPr/>
                </p:nvSpPr>
                <p:spPr bwMode="auto">
                  <a:xfrm>
                    <a:off x="3750405" y="1609885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8" name="円/楕円 737"/>
                  <p:cNvSpPr/>
                  <p:nvPr/>
                </p:nvSpPr>
                <p:spPr bwMode="auto">
                  <a:xfrm>
                    <a:off x="4218856" y="1855709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9" name="円/楕円 738"/>
                  <p:cNvSpPr/>
                  <p:nvPr/>
                </p:nvSpPr>
                <p:spPr bwMode="auto">
                  <a:xfrm>
                    <a:off x="3768806" y="214678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0" name="円/楕円 739"/>
                  <p:cNvSpPr/>
                  <p:nvPr/>
                </p:nvSpPr>
                <p:spPr bwMode="auto">
                  <a:xfrm>
                    <a:off x="4663788" y="214678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1" name="円/楕円 740"/>
                  <p:cNvSpPr/>
                  <p:nvPr/>
                </p:nvSpPr>
                <p:spPr bwMode="auto">
                  <a:xfrm>
                    <a:off x="1836075" y="1781633"/>
                    <a:ext cx="167029" cy="159831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53" name="グループ化 652"/>
                <p:cNvGrpSpPr/>
                <p:nvPr/>
              </p:nvGrpSpPr>
              <p:grpSpPr>
                <a:xfrm rot="20984487">
                  <a:off x="3453410" y="3324986"/>
                  <a:ext cx="2038854" cy="1248151"/>
                  <a:chOff x="651791" y="550582"/>
                  <a:chExt cx="5998765" cy="3672342"/>
                </a:xfrm>
              </p:grpSpPr>
              <p:sp>
                <p:nvSpPr>
                  <p:cNvPr id="708" name="円/楕円 23"/>
                  <p:cNvSpPr/>
                  <p:nvPr/>
                </p:nvSpPr>
                <p:spPr bwMode="auto">
                  <a:xfrm rot="900000">
                    <a:off x="2244566" y="550582"/>
                    <a:ext cx="260429" cy="1123434"/>
                  </a:xfrm>
                  <a:custGeom>
                    <a:avLst/>
                    <a:gdLst>
                      <a:gd name="connsiteX0" fmla="*/ 0 w 270030"/>
                      <a:gd name="connsiteY0" fmla="*/ 561698 h 1123396"/>
                      <a:gd name="connsiteX1" fmla="*/ 135015 w 270030"/>
                      <a:gd name="connsiteY1" fmla="*/ 0 h 1123396"/>
                      <a:gd name="connsiteX2" fmla="*/ 270030 w 270030"/>
                      <a:gd name="connsiteY2" fmla="*/ 561698 h 1123396"/>
                      <a:gd name="connsiteX3" fmla="*/ 135015 w 270030"/>
                      <a:gd name="connsiteY3" fmla="*/ 1123396 h 1123396"/>
                      <a:gd name="connsiteX4" fmla="*/ 0 w 270030"/>
                      <a:gd name="connsiteY4" fmla="*/ 561698 h 1123396"/>
                      <a:gd name="connsiteX0" fmla="*/ 0 w 391950"/>
                      <a:gd name="connsiteY0" fmla="*/ 569322 h 1123404"/>
                      <a:gd name="connsiteX1" fmla="*/ 256935 w 391950"/>
                      <a:gd name="connsiteY1" fmla="*/ 4 h 1123404"/>
                      <a:gd name="connsiteX2" fmla="*/ 391950 w 391950"/>
                      <a:gd name="connsiteY2" fmla="*/ 561702 h 1123404"/>
                      <a:gd name="connsiteX3" fmla="*/ 256935 w 391950"/>
                      <a:gd name="connsiteY3" fmla="*/ 1123400 h 1123404"/>
                      <a:gd name="connsiteX4" fmla="*/ 0 w 391950"/>
                      <a:gd name="connsiteY4" fmla="*/ 569322 h 1123404"/>
                      <a:gd name="connsiteX0" fmla="*/ 0 w 261491"/>
                      <a:gd name="connsiteY0" fmla="*/ 569322 h 1123405"/>
                      <a:gd name="connsiteX1" fmla="*/ 256935 w 261491"/>
                      <a:gd name="connsiteY1" fmla="*/ 4 h 1123405"/>
                      <a:gd name="connsiteX2" fmla="*/ 170970 w 261491"/>
                      <a:gd name="connsiteY2" fmla="*/ 576942 h 1123405"/>
                      <a:gd name="connsiteX3" fmla="*/ 256935 w 261491"/>
                      <a:gd name="connsiteY3" fmla="*/ 1123400 h 1123405"/>
                      <a:gd name="connsiteX4" fmla="*/ 0 w 261491"/>
                      <a:gd name="connsiteY4" fmla="*/ 569322 h 1123405"/>
                      <a:gd name="connsiteX0" fmla="*/ 0 w 260429"/>
                      <a:gd name="connsiteY0" fmla="*/ 569362 h 1123483"/>
                      <a:gd name="connsiteX1" fmla="*/ 256935 w 260429"/>
                      <a:gd name="connsiteY1" fmla="*/ 44 h 1123483"/>
                      <a:gd name="connsiteX2" fmla="*/ 155730 w 260429"/>
                      <a:gd name="connsiteY2" fmla="*/ 546502 h 1123483"/>
                      <a:gd name="connsiteX3" fmla="*/ 256935 w 260429"/>
                      <a:gd name="connsiteY3" fmla="*/ 1123440 h 1123483"/>
                      <a:gd name="connsiteX4" fmla="*/ 0 w 260429"/>
                      <a:gd name="connsiteY4" fmla="*/ 569362 h 1123483"/>
                      <a:gd name="connsiteX0" fmla="*/ 0 w 260429"/>
                      <a:gd name="connsiteY0" fmla="*/ 569323 h 1123406"/>
                      <a:gd name="connsiteX1" fmla="*/ 256935 w 260429"/>
                      <a:gd name="connsiteY1" fmla="*/ 5 h 1123406"/>
                      <a:gd name="connsiteX2" fmla="*/ 155730 w 260429"/>
                      <a:gd name="connsiteY2" fmla="*/ 576943 h 1123406"/>
                      <a:gd name="connsiteX3" fmla="*/ 256935 w 260429"/>
                      <a:gd name="connsiteY3" fmla="*/ 1123401 h 1123406"/>
                      <a:gd name="connsiteX4" fmla="*/ 0 w 260429"/>
                      <a:gd name="connsiteY4" fmla="*/ 569323 h 1123406"/>
                      <a:gd name="connsiteX0" fmla="*/ 0 w 260429"/>
                      <a:gd name="connsiteY0" fmla="*/ 592195 h 1123434"/>
                      <a:gd name="connsiteX1" fmla="*/ 256935 w 260429"/>
                      <a:gd name="connsiteY1" fmla="*/ 17 h 1123434"/>
                      <a:gd name="connsiteX2" fmla="*/ 155730 w 260429"/>
                      <a:gd name="connsiteY2" fmla="*/ 576955 h 1123434"/>
                      <a:gd name="connsiteX3" fmla="*/ 256935 w 260429"/>
                      <a:gd name="connsiteY3" fmla="*/ 1123413 h 1123434"/>
                      <a:gd name="connsiteX4" fmla="*/ 0 w 260429"/>
                      <a:gd name="connsiteY4" fmla="*/ 592195 h 11234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0429" h="1123434">
                        <a:moveTo>
                          <a:pt x="0" y="592195"/>
                        </a:moveTo>
                        <a:cubicBezTo>
                          <a:pt x="0" y="281978"/>
                          <a:pt x="230980" y="2557"/>
                          <a:pt x="256935" y="17"/>
                        </a:cubicBezTo>
                        <a:cubicBezTo>
                          <a:pt x="282890" y="-2523"/>
                          <a:pt x="155730" y="266738"/>
                          <a:pt x="155730" y="576955"/>
                        </a:cubicBezTo>
                        <a:cubicBezTo>
                          <a:pt x="155730" y="887172"/>
                          <a:pt x="282890" y="1120873"/>
                          <a:pt x="256935" y="1123413"/>
                        </a:cubicBezTo>
                        <a:cubicBezTo>
                          <a:pt x="230980" y="1125953"/>
                          <a:pt x="0" y="902412"/>
                          <a:pt x="0" y="592195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9" name="円/楕円 27"/>
                  <p:cNvSpPr/>
                  <p:nvPr/>
                </p:nvSpPr>
                <p:spPr bwMode="auto">
                  <a:xfrm>
                    <a:off x="1905692" y="3379521"/>
                    <a:ext cx="1480500" cy="843403"/>
                  </a:xfrm>
                  <a:custGeom>
                    <a:avLst/>
                    <a:gdLst>
                      <a:gd name="connsiteX0" fmla="*/ 0 w 1395155"/>
                      <a:gd name="connsiteY0" fmla="*/ 405045 h 810090"/>
                      <a:gd name="connsiteX1" fmla="*/ 697578 w 1395155"/>
                      <a:gd name="connsiteY1" fmla="*/ 0 h 810090"/>
                      <a:gd name="connsiteX2" fmla="*/ 1395156 w 1395155"/>
                      <a:gd name="connsiteY2" fmla="*/ 405045 h 810090"/>
                      <a:gd name="connsiteX3" fmla="*/ 697578 w 1395155"/>
                      <a:gd name="connsiteY3" fmla="*/ 810090 h 810090"/>
                      <a:gd name="connsiteX4" fmla="*/ 0 w 1395155"/>
                      <a:gd name="connsiteY4" fmla="*/ 405045 h 810090"/>
                      <a:gd name="connsiteX0" fmla="*/ 0 w 1480500"/>
                      <a:gd name="connsiteY0" fmla="*/ 183368 h 843403"/>
                      <a:gd name="connsiteX1" fmla="*/ 782922 w 1480500"/>
                      <a:gd name="connsiteY1" fmla="*/ 28259 h 843403"/>
                      <a:gd name="connsiteX2" fmla="*/ 1480500 w 1480500"/>
                      <a:gd name="connsiteY2" fmla="*/ 433304 h 843403"/>
                      <a:gd name="connsiteX3" fmla="*/ 782922 w 1480500"/>
                      <a:gd name="connsiteY3" fmla="*/ 838349 h 843403"/>
                      <a:gd name="connsiteX4" fmla="*/ 0 w 1480500"/>
                      <a:gd name="connsiteY4" fmla="*/ 183368 h 843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80500" h="843403">
                        <a:moveTo>
                          <a:pt x="0" y="183368"/>
                        </a:moveTo>
                        <a:cubicBezTo>
                          <a:pt x="0" y="-40332"/>
                          <a:pt x="536172" y="-13397"/>
                          <a:pt x="782922" y="28259"/>
                        </a:cubicBezTo>
                        <a:cubicBezTo>
                          <a:pt x="1029672" y="69915"/>
                          <a:pt x="1480500" y="209604"/>
                          <a:pt x="1480500" y="433304"/>
                        </a:cubicBezTo>
                        <a:cubicBezTo>
                          <a:pt x="1480500" y="657004"/>
                          <a:pt x="1029672" y="880005"/>
                          <a:pt x="782922" y="838349"/>
                        </a:cubicBezTo>
                        <a:cubicBezTo>
                          <a:pt x="536172" y="796693"/>
                          <a:pt x="0" y="407068"/>
                          <a:pt x="0" y="183368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0" name="円/楕円 28"/>
                  <p:cNvSpPr/>
                  <p:nvPr/>
                </p:nvSpPr>
                <p:spPr bwMode="auto">
                  <a:xfrm flipV="1">
                    <a:off x="3625755" y="2924570"/>
                    <a:ext cx="1623098" cy="1000936"/>
                  </a:xfrm>
                  <a:custGeom>
                    <a:avLst/>
                    <a:gdLst>
                      <a:gd name="connsiteX0" fmla="*/ 0 w 1530170"/>
                      <a:gd name="connsiteY0" fmla="*/ 436654 h 873307"/>
                      <a:gd name="connsiteX1" fmla="*/ 765085 w 1530170"/>
                      <a:gd name="connsiteY1" fmla="*/ 0 h 873307"/>
                      <a:gd name="connsiteX2" fmla="*/ 1530170 w 1530170"/>
                      <a:gd name="connsiteY2" fmla="*/ 436654 h 873307"/>
                      <a:gd name="connsiteX3" fmla="*/ 765085 w 1530170"/>
                      <a:gd name="connsiteY3" fmla="*/ 873308 h 873307"/>
                      <a:gd name="connsiteX4" fmla="*/ 0 w 1530170"/>
                      <a:gd name="connsiteY4" fmla="*/ 436654 h 873307"/>
                      <a:gd name="connsiteX0" fmla="*/ 10704 w 1540874"/>
                      <a:gd name="connsiteY0" fmla="*/ 393982 h 830636"/>
                      <a:gd name="connsiteX1" fmla="*/ 489277 w 1540874"/>
                      <a:gd name="connsiteY1" fmla="*/ 0 h 830636"/>
                      <a:gd name="connsiteX2" fmla="*/ 1540874 w 1540874"/>
                      <a:gd name="connsiteY2" fmla="*/ 393982 h 830636"/>
                      <a:gd name="connsiteX3" fmla="*/ 775789 w 1540874"/>
                      <a:gd name="connsiteY3" fmla="*/ 830636 h 830636"/>
                      <a:gd name="connsiteX4" fmla="*/ 10704 w 1540874"/>
                      <a:gd name="connsiteY4" fmla="*/ 393982 h 830636"/>
                      <a:gd name="connsiteX0" fmla="*/ 5779 w 1627389"/>
                      <a:gd name="connsiteY0" fmla="*/ 411061 h 1094504"/>
                      <a:gd name="connsiteX1" fmla="*/ 484352 w 1627389"/>
                      <a:gd name="connsiteY1" fmla="*/ 17079 h 1094504"/>
                      <a:gd name="connsiteX2" fmla="*/ 1627389 w 1627389"/>
                      <a:gd name="connsiteY2" fmla="*/ 1002373 h 1094504"/>
                      <a:gd name="connsiteX3" fmla="*/ 770864 w 1627389"/>
                      <a:gd name="connsiteY3" fmla="*/ 847715 h 1094504"/>
                      <a:gd name="connsiteX4" fmla="*/ 5779 w 1627389"/>
                      <a:gd name="connsiteY4" fmla="*/ 411061 h 1094504"/>
                      <a:gd name="connsiteX0" fmla="*/ 1488 w 1623098"/>
                      <a:gd name="connsiteY0" fmla="*/ 317493 h 1000936"/>
                      <a:gd name="connsiteX1" fmla="*/ 601981 w 1623098"/>
                      <a:gd name="connsiteY1" fmla="*/ 21047 h 1000936"/>
                      <a:gd name="connsiteX2" fmla="*/ 1623098 w 1623098"/>
                      <a:gd name="connsiteY2" fmla="*/ 908805 h 1000936"/>
                      <a:gd name="connsiteX3" fmla="*/ 766573 w 1623098"/>
                      <a:gd name="connsiteY3" fmla="*/ 754147 h 1000936"/>
                      <a:gd name="connsiteX4" fmla="*/ 1488 w 1623098"/>
                      <a:gd name="connsiteY4" fmla="*/ 317493 h 1000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3098" h="1000936">
                        <a:moveTo>
                          <a:pt x="1488" y="317493"/>
                        </a:moveTo>
                        <a:cubicBezTo>
                          <a:pt x="-25944" y="195310"/>
                          <a:pt x="331713" y="-77505"/>
                          <a:pt x="601981" y="21047"/>
                        </a:cubicBezTo>
                        <a:cubicBezTo>
                          <a:pt x="872249" y="119599"/>
                          <a:pt x="1623098" y="667648"/>
                          <a:pt x="1623098" y="908805"/>
                        </a:cubicBezTo>
                        <a:cubicBezTo>
                          <a:pt x="1623098" y="1149962"/>
                          <a:pt x="1036841" y="852699"/>
                          <a:pt x="766573" y="754147"/>
                        </a:cubicBezTo>
                        <a:cubicBezTo>
                          <a:pt x="496305" y="655595"/>
                          <a:pt x="28920" y="439676"/>
                          <a:pt x="1488" y="317493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1" name="円/楕円 22"/>
                  <p:cNvSpPr/>
                  <p:nvPr/>
                </p:nvSpPr>
                <p:spPr bwMode="auto">
                  <a:xfrm>
                    <a:off x="5478996" y="1688578"/>
                    <a:ext cx="1171560" cy="1597810"/>
                  </a:xfrm>
                  <a:custGeom>
                    <a:avLst/>
                    <a:gdLst>
                      <a:gd name="connsiteX0" fmla="*/ 0 w 1080120"/>
                      <a:gd name="connsiteY0" fmla="*/ 675075 h 1350150"/>
                      <a:gd name="connsiteX1" fmla="*/ 540060 w 1080120"/>
                      <a:gd name="connsiteY1" fmla="*/ 0 h 1350150"/>
                      <a:gd name="connsiteX2" fmla="*/ 1080120 w 1080120"/>
                      <a:gd name="connsiteY2" fmla="*/ 675075 h 1350150"/>
                      <a:gd name="connsiteX3" fmla="*/ 540060 w 1080120"/>
                      <a:gd name="connsiteY3" fmla="*/ 1350150 h 1350150"/>
                      <a:gd name="connsiteX4" fmla="*/ 0 w 1080120"/>
                      <a:gd name="connsiteY4" fmla="*/ 675075 h 1350150"/>
                      <a:gd name="connsiteX0" fmla="*/ 0 w 798180"/>
                      <a:gd name="connsiteY0" fmla="*/ 675137 h 1350280"/>
                      <a:gd name="connsiteX1" fmla="*/ 540060 w 798180"/>
                      <a:gd name="connsiteY1" fmla="*/ 62 h 1350280"/>
                      <a:gd name="connsiteX2" fmla="*/ 798180 w 798180"/>
                      <a:gd name="connsiteY2" fmla="*/ 705617 h 1350280"/>
                      <a:gd name="connsiteX3" fmla="*/ 540060 w 798180"/>
                      <a:gd name="connsiteY3" fmla="*/ 1350212 h 1350280"/>
                      <a:gd name="connsiteX4" fmla="*/ 0 w 798180"/>
                      <a:gd name="connsiteY4" fmla="*/ 675137 h 1350280"/>
                      <a:gd name="connsiteX0" fmla="*/ 0 w 1034400"/>
                      <a:gd name="connsiteY0" fmla="*/ 682730 h 1350224"/>
                      <a:gd name="connsiteX1" fmla="*/ 776280 w 1034400"/>
                      <a:gd name="connsiteY1" fmla="*/ 35 h 1350224"/>
                      <a:gd name="connsiteX2" fmla="*/ 1034400 w 1034400"/>
                      <a:gd name="connsiteY2" fmla="*/ 705590 h 1350224"/>
                      <a:gd name="connsiteX3" fmla="*/ 776280 w 1034400"/>
                      <a:gd name="connsiteY3" fmla="*/ 1350185 h 1350224"/>
                      <a:gd name="connsiteX4" fmla="*/ 0 w 1034400"/>
                      <a:gd name="connsiteY4" fmla="*/ 682730 h 1350224"/>
                      <a:gd name="connsiteX0" fmla="*/ 0 w 1171560"/>
                      <a:gd name="connsiteY0" fmla="*/ 682730 h 1350224"/>
                      <a:gd name="connsiteX1" fmla="*/ 776280 w 1171560"/>
                      <a:gd name="connsiteY1" fmla="*/ 35 h 1350224"/>
                      <a:gd name="connsiteX2" fmla="*/ 1171560 w 1171560"/>
                      <a:gd name="connsiteY2" fmla="*/ 705590 h 1350224"/>
                      <a:gd name="connsiteX3" fmla="*/ 776280 w 1171560"/>
                      <a:gd name="connsiteY3" fmla="*/ 1350185 h 1350224"/>
                      <a:gd name="connsiteX4" fmla="*/ 0 w 1171560"/>
                      <a:gd name="connsiteY4" fmla="*/ 682730 h 1350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71560" h="1350224">
                        <a:moveTo>
                          <a:pt x="0" y="682730"/>
                        </a:moveTo>
                        <a:cubicBezTo>
                          <a:pt x="0" y="309896"/>
                          <a:pt x="581020" y="-3775"/>
                          <a:pt x="776280" y="35"/>
                        </a:cubicBezTo>
                        <a:cubicBezTo>
                          <a:pt x="971540" y="3845"/>
                          <a:pt x="1171560" y="332756"/>
                          <a:pt x="1171560" y="705590"/>
                        </a:cubicBezTo>
                        <a:cubicBezTo>
                          <a:pt x="1171560" y="1078424"/>
                          <a:pt x="971540" y="1353995"/>
                          <a:pt x="776280" y="1350185"/>
                        </a:cubicBezTo>
                        <a:cubicBezTo>
                          <a:pt x="581020" y="1346375"/>
                          <a:pt x="0" y="1055564"/>
                          <a:pt x="0" y="68273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2" name="円/楕円 28"/>
                  <p:cNvSpPr/>
                  <p:nvPr/>
                </p:nvSpPr>
                <p:spPr bwMode="auto">
                  <a:xfrm>
                    <a:off x="3407307" y="952032"/>
                    <a:ext cx="1756654" cy="1194756"/>
                  </a:xfrm>
                  <a:custGeom>
                    <a:avLst/>
                    <a:gdLst>
                      <a:gd name="connsiteX0" fmla="*/ 0 w 1530170"/>
                      <a:gd name="connsiteY0" fmla="*/ 436654 h 873307"/>
                      <a:gd name="connsiteX1" fmla="*/ 765085 w 1530170"/>
                      <a:gd name="connsiteY1" fmla="*/ 0 h 873307"/>
                      <a:gd name="connsiteX2" fmla="*/ 1530170 w 1530170"/>
                      <a:gd name="connsiteY2" fmla="*/ 436654 h 873307"/>
                      <a:gd name="connsiteX3" fmla="*/ 765085 w 1530170"/>
                      <a:gd name="connsiteY3" fmla="*/ 873308 h 873307"/>
                      <a:gd name="connsiteX4" fmla="*/ 0 w 1530170"/>
                      <a:gd name="connsiteY4" fmla="*/ 436654 h 873307"/>
                      <a:gd name="connsiteX0" fmla="*/ 10704 w 1540874"/>
                      <a:gd name="connsiteY0" fmla="*/ 393982 h 830636"/>
                      <a:gd name="connsiteX1" fmla="*/ 489277 w 1540874"/>
                      <a:gd name="connsiteY1" fmla="*/ 0 h 830636"/>
                      <a:gd name="connsiteX2" fmla="*/ 1540874 w 1540874"/>
                      <a:gd name="connsiteY2" fmla="*/ 393982 h 830636"/>
                      <a:gd name="connsiteX3" fmla="*/ 775789 w 1540874"/>
                      <a:gd name="connsiteY3" fmla="*/ 830636 h 830636"/>
                      <a:gd name="connsiteX4" fmla="*/ 10704 w 1540874"/>
                      <a:gd name="connsiteY4" fmla="*/ 393982 h 830636"/>
                      <a:gd name="connsiteX0" fmla="*/ 5779 w 1627389"/>
                      <a:gd name="connsiteY0" fmla="*/ 411061 h 1094504"/>
                      <a:gd name="connsiteX1" fmla="*/ 484352 w 1627389"/>
                      <a:gd name="connsiteY1" fmla="*/ 17079 h 1094504"/>
                      <a:gd name="connsiteX2" fmla="*/ 1627389 w 1627389"/>
                      <a:gd name="connsiteY2" fmla="*/ 1002373 h 1094504"/>
                      <a:gd name="connsiteX3" fmla="*/ 770864 w 1627389"/>
                      <a:gd name="connsiteY3" fmla="*/ 847715 h 1094504"/>
                      <a:gd name="connsiteX4" fmla="*/ 5779 w 1627389"/>
                      <a:gd name="connsiteY4" fmla="*/ 411061 h 1094504"/>
                      <a:gd name="connsiteX0" fmla="*/ 1488 w 1623098"/>
                      <a:gd name="connsiteY0" fmla="*/ 317493 h 1000936"/>
                      <a:gd name="connsiteX1" fmla="*/ 601981 w 1623098"/>
                      <a:gd name="connsiteY1" fmla="*/ 21047 h 1000936"/>
                      <a:gd name="connsiteX2" fmla="*/ 1623098 w 1623098"/>
                      <a:gd name="connsiteY2" fmla="*/ 908805 h 1000936"/>
                      <a:gd name="connsiteX3" fmla="*/ 766573 w 1623098"/>
                      <a:gd name="connsiteY3" fmla="*/ 754147 h 1000936"/>
                      <a:gd name="connsiteX4" fmla="*/ 1488 w 1623098"/>
                      <a:gd name="connsiteY4" fmla="*/ 317493 h 1000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3098" h="1000936">
                        <a:moveTo>
                          <a:pt x="1488" y="317493"/>
                        </a:moveTo>
                        <a:cubicBezTo>
                          <a:pt x="-25944" y="195310"/>
                          <a:pt x="331713" y="-77505"/>
                          <a:pt x="601981" y="21047"/>
                        </a:cubicBezTo>
                        <a:cubicBezTo>
                          <a:pt x="872249" y="119599"/>
                          <a:pt x="1623098" y="667648"/>
                          <a:pt x="1623098" y="908805"/>
                        </a:cubicBezTo>
                        <a:cubicBezTo>
                          <a:pt x="1623098" y="1149962"/>
                          <a:pt x="1036841" y="852699"/>
                          <a:pt x="766573" y="754147"/>
                        </a:cubicBezTo>
                        <a:cubicBezTo>
                          <a:pt x="496305" y="655595"/>
                          <a:pt x="28920" y="439676"/>
                          <a:pt x="1488" y="317493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3" name="円/楕円 21"/>
                  <p:cNvSpPr/>
                  <p:nvPr/>
                </p:nvSpPr>
                <p:spPr bwMode="auto">
                  <a:xfrm>
                    <a:off x="767535" y="1214429"/>
                    <a:ext cx="5171043" cy="2793686"/>
                  </a:xfrm>
                  <a:custGeom>
                    <a:avLst/>
                    <a:gdLst>
                      <a:gd name="connsiteX0" fmla="*/ 0 w 4275475"/>
                      <a:gd name="connsiteY0" fmla="*/ 1305145 h 2610290"/>
                      <a:gd name="connsiteX1" fmla="*/ 2137738 w 4275475"/>
                      <a:gd name="connsiteY1" fmla="*/ 0 h 2610290"/>
                      <a:gd name="connsiteX2" fmla="*/ 4275476 w 4275475"/>
                      <a:gd name="connsiteY2" fmla="*/ 1305145 h 2610290"/>
                      <a:gd name="connsiteX3" fmla="*/ 2137738 w 4275475"/>
                      <a:gd name="connsiteY3" fmla="*/ 2610290 h 2610290"/>
                      <a:gd name="connsiteX4" fmla="*/ 0 w 4275475"/>
                      <a:gd name="connsiteY4" fmla="*/ 1305145 h 2610290"/>
                      <a:gd name="connsiteX0" fmla="*/ 0 w 4481216"/>
                      <a:gd name="connsiteY0" fmla="*/ 1328023 h 2610327"/>
                      <a:gd name="connsiteX1" fmla="*/ 2343478 w 4481216"/>
                      <a:gd name="connsiteY1" fmla="*/ 18 h 2610327"/>
                      <a:gd name="connsiteX2" fmla="*/ 4481216 w 4481216"/>
                      <a:gd name="connsiteY2" fmla="*/ 1305163 h 2610327"/>
                      <a:gd name="connsiteX3" fmla="*/ 2343478 w 4481216"/>
                      <a:gd name="connsiteY3" fmla="*/ 2610308 h 2610327"/>
                      <a:gd name="connsiteX4" fmla="*/ 0 w 4481216"/>
                      <a:gd name="connsiteY4" fmla="*/ 1328023 h 2610327"/>
                      <a:gd name="connsiteX0" fmla="*/ 27 w 4481243"/>
                      <a:gd name="connsiteY0" fmla="*/ 1328023 h 2610319"/>
                      <a:gd name="connsiteX1" fmla="*/ 2343505 w 4481243"/>
                      <a:gd name="connsiteY1" fmla="*/ 18 h 2610319"/>
                      <a:gd name="connsiteX2" fmla="*/ 4481243 w 4481243"/>
                      <a:gd name="connsiteY2" fmla="*/ 1305163 h 2610319"/>
                      <a:gd name="connsiteX3" fmla="*/ 2343505 w 4481243"/>
                      <a:gd name="connsiteY3" fmla="*/ 2610308 h 2610319"/>
                      <a:gd name="connsiteX4" fmla="*/ 27 w 4481243"/>
                      <a:gd name="connsiteY4" fmla="*/ 1328023 h 2610319"/>
                      <a:gd name="connsiteX0" fmla="*/ 36 w 4481252"/>
                      <a:gd name="connsiteY0" fmla="*/ 1404221 h 2686518"/>
                      <a:gd name="connsiteX1" fmla="*/ 2396854 w 4481252"/>
                      <a:gd name="connsiteY1" fmla="*/ 16 h 2686518"/>
                      <a:gd name="connsiteX2" fmla="*/ 4481252 w 4481252"/>
                      <a:gd name="connsiteY2" fmla="*/ 1381361 h 2686518"/>
                      <a:gd name="connsiteX3" fmla="*/ 2343514 w 4481252"/>
                      <a:gd name="connsiteY3" fmla="*/ 2686506 h 2686518"/>
                      <a:gd name="connsiteX4" fmla="*/ 36 w 4481252"/>
                      <a:gd name="connsiteY4" fmla="*/ 1404221 h 2686518"/>
                      <a:gd name="connsiteX0" fmla="*/ 36 w 4481252"/>
                      <a:gd name="connsiteY0" fmla="*/ 1404221 h 2777957"/>
                      <a:gd name="connsiteX1" fmla="*/ 2396854 w 4481252"/>
                      <a:gd name="connsiteY1" fmla="*/ 16 h 2777957"/>
                      <a:gd name="connsiteX2" fmla="*/ 4481252 w 4481252"/>
                      <a:gd name="connsiteY2" fmla="*/ 1381361 h 2777957"/>
                      <a:gd name="connsiteX3" fmla="*/ 2343514 w 4481252"/>
                      <a:gd name="connsiteY3" fmla="*/ 2777946 h 2777957"/>
                      <a:gd name="connsiteX4" fmla="*/ 36 w 4481252"/>
                      <a:gd name="connsiteY4" fmla="*/ 1404221 h 2777957"/>
                      <a:gd name="connsiteX0" fmla="*/ 39 w 5052755"/>
                      <a:gd name="connsiteY0" fmla="*/ 1404234 h 2777980"/>
                      <a:gd name="connsiteX1" fmla="*/ 2396857 w 5052755"/>
                      <a:gd name="connsiteY1" fmla="*/ 29 h 2777980"/>
                      <a:gd name="connsiteX2" fmla="*/ 5052755 w 5052755"/>
                      <a:gd name="connsiteY2" fmla="*/ 1373754 h 2777980"/>
                      <a:gd name="connsiteX3" fmla="*/ 2343517 w 5052755"/>
                      <a:gd name="connsiteY3" fmla="*/ 2777959 h 2777980"/>
                      <a:gd name="connsiteX4" fmla="*/ 39 w 5052755"/>
                      <a:gd name="connsiteY4" fmla="*/ 1404234 h 2777980"/>
                      <a:gd name="connsiteX0" fmla="*/ 39 w 5170071"/>
                      <a:gd name="connsiteY0" fmla="*/ 1411954 h 2785700"/>
                      <a:gd name="connsiteX1" fmla="*/ 2396857 w 5170071"/>
                      <a:gd name="connsiteY1" fmla="*/ 7749 h 2785700"/>
                      <a:gd name="connsiteX2" fmla="*/ 4427220 w 5170071"/>
                      <a:gd name="connsiteY2" fmla="*/ 870218 h 2785700"/>
                      <a:gd name="connsiteX3" fmla="*/ 5052755 w 5170071"/>
                      <a:gd name="connsiteY3" fmla="*/ 1381474 h 2785700"/>
                      <a:gd name="connsiteX4" fmla="*/ 2343517 w 5170071"/>
                      <a:gd name="connsiteY4" fmla="*/ 2785679 h 2785700"/>
                      <a:gd name="connsiteX5" fmla="*/ 39 w 5170071"/>
                      <a:gd name="connsiteY5" fmla="*/ 1411954 h 2785700"/>
                      <a:gd name="connsiteX0" fmla="*/ 37 w 5053025"/>
                      <a:gd name="connsiteY0" fmla="*/ 1411954 h 2786868"/>
                      <a:gd name="connsiteX1" fmla="*/ 2396855 w 5053025"/>
                      <a:gd name="connsiteY1" fmla="*/ 7749 h 2786868"/>
                      <a:gd name="connsiteX2" fmla="*/ 4427218 w 5053025"/>
                      <a:gd name="connsiteY2" fmla="*/ 870218 h 2786868"/>
                      <a:gd name="connsiteX3" fmla="*/ 5052753 w 5053025"/>
                      <a:gd name="connsiteY3" fmla="*/ 1381474 h 2786868"/>
                      <a:gd name="connsiteX4" fmla="*/ 4457698 w 5053025"/>
                      <a:gd name="connsiteY4" fmla="*/ 1647458 h 2786868"/>
                      <a:gd name="connsiteX5" fmla="*/ 2343515 w 5053025"/>
                      <a:gd name="connsiteY5" fmla="*/ 2785679 h 2786868"/>
                      <a:gd name="connsiteX6" fmla="*/ 37 w 5053025"/>
                      <a:gd name="connsiteY6" fmla="*/ 1411954 h 2786868"/>
                      <a:gd name="connsiteX0" fmla="*/ 37 w 5007409"/>
                      <a:gd name="connsiteY0" fmla="*/ 1411954 h 2786868"/>
                      <a:gd name="connsiteX1" fmla="*/ 2396855 w 5007409"/>
                      <a:gd name="connsiteY1" fmla="*/ 7749 h 2786868"/>
                      <a:gd name="connsiteX2" fmla="*/ 4427218 w 5007409"/>
                      <a:gd name="connsiteY2" fmla="*/ 870218 h 2786868"/>
                      <a:gd name="connsiteX3" fmla="*/ 5007033 w 5007409"/>
                      <a:gd name="connsiteY3" fmla="*/ 1244314 h 2786868"/>
                      <a:gd name="connsiteX4" fmla="*/ 4457698 w 5007409"/>
                      <a:gd name="connsiteY4" fmla="*/ 1647458 h 2786868"/>
                      <a:gd name="connsiteX5" fmla="*/ 2343515 w 5007409"/>
                      <a:gd name="connsiteY5" fmla="*/ 2785679 h 2786868"/>
                      <a:gd name="connsiteX6" fmla="*/ 37 w 5007409"/>
                      <a:gd name="connsiteY6" fmla="*/ 1411954 h 2786868"/>
                      <a:gd name="connsiteX0" fmla="*/ 42 w 5007414"/>
                      <a:gd name="connsiteY0" fmla="*/ 1411954 h 2785895"/>
                      <a:gd name="connsiteX1" fmla="*/ 2396860 w 5007414"/>
                      <a:gd name="connsiteY1" fmla="*/ 7749 h 2785895"/>
                      <a:gd name="connsiteX2" fmla="*/ 4427223 w 5007414"/>
                      <a:gd name="connsiteY2" fmla="*/ 870218 h 2785895"/>
                      <a:gd name="connsiteX3" fmla="*/ 5007038 w 5007414"/>
                      <a:gd name="connsiteY3" fmla="*/ 1244314 h 2785895"/>
                      <a:gd name="connsiteX4" fmla="*/ 4457703 w 5007414"/>
                      <a:gd name="connsiteY4" fmla="*/ 1647458 h 2785895"/>
                      <a:gd name="connsiteX5" fmla="*/ 2343520 w 5007414"/>
                      <a:gd name="connsiteY5" fmla="*/ 2785679 h 2785895"/>
                      <a:gd name="connsiteX6" fmla="*/ 42 w 5007414"/>
                      <a:gd name="connsiteY6" fmla="*/ 1411954 h 2785895"/>
                      <a:gd name="connsiteX0" fmla="*/ 42 w 5007414"/>
                      <a:gd name="connsiteY0" fmla="*/ 1404959 h 2778900"/>
                      <a:gd name="connsiteX1" fmla="*/ 2396860 w 5007414"/>
                      <a:gd name="connsiteY1" fmla="*/ 754 h 2778900"/>
                      <a:gd name="connsiteX2" fmla="*/ 4427223 w 5007414"/>
                      <a:gd name="connsiteY2" fmla="*/ 863223 h 2778900"/>
                      <a:gd name="connsiteX3" fmla="*/ 5007038 w 5007414"/>
                      <a:gd name="connsiteY3" fmla="*/ 1237319 h 2778900"/>
                      <a:gd name="connsiteX4" fmla="*/ 4457703 w 5007414"/>
                      <a:gd name="connsiteY4" fmla="*/ 1640463 h 2778900"/>
                      <a:gd name="connsiteX5" fmla="*/ 2343520 w 5007414"/>
                      <a:gd name="connsiteY5" fmla="*/ 2778684 h 2778900"/>
                      <a:gd name="connsiteX6" fmla="*/ 42 w 5007414"/>
                      <a:gd name="connsiteY6" fmla="*/ 1404959 h 2778900"/>
                      <a:gd name="connsiteX0" fmla="*/ 42 w 5075856"/>
                      <a:gd name="connsiteY0" fmla="*/ 1404959 h 2778900"/>
                      <a:gd name="connsiteX1" fmla="*/ 2396860 w 5075856"/>
                      <a:gd name="connsiteY1" fmla="*/ 754 h 2778900"/>
                      <a:gd name="connsiteX2" fmla="*/ 4427223 w 5075856"/>
                      <a:gd name="connsiteY2" fmla="*/ 863223 h 2778900"/>
                      <a:gd name="connsiteX3" fmla="*/ 5075618 w 5075856"/>
                      <a:gd name="connsiteY3" fmla="*/ 1237319 h 2778900"/>
                      <a:gd name="connsiteX4" fmla="*/ 4457703 w 5075856"/>
                      <a:gd name="connsiteY4" fmla="*/ 1640463 h 2778900"/>
                      <a:gd name="connsiteX5" fmla="*/ 2343520 w 5075856"/>
                      <a:gd name="connsiteY5" fmla="*/ 2778684 h 2778900"/>
                      <a:gd name="connsiteX6" fmla="*/ 42 w 5075856"/>
                      <a:gd name="connsiteY6" fmla="*/ 1404959 h 2778900"/>
                      <a:gd name="connsiteX0" fmla="*/ 122 w 5075936"/>
                      <a:gd name="connsiteY0" fmla="*/ 1313581 h 2687522"/>
                      <a:gd name="connsiteX1" fmla="*/ 2435040 w 5075936"/>
                      <a:gd name="connsiteY1" fmla="*/ 816 h 2687522"/>
                      <a:gd name="connsiteX2" fmla="*/ 4427303 w 5075936"/>
                      <a:gd name="connsiteY2" fmla="*/ 771845 h 2687522"/>
                      <a:gd name="connsiteX3" fmla="*/ 5075698 w 5075936"/>
                      <a:gd name="connsiteY3" fmla="*/ 1145941 h 2687522"/>
                      <a:gd name="connsiteX4" fmla="*/ 4457783 w 5075936"/>
                      <a:gd name="connsiteY4" fmla="*/ 1549085 h 2687522"/>
                      <a:gd name="connsiteX5" fmla="*/ 2343600 w 5075936"/>
                      <a:gd name="connsiteY5" fmla="*/ 2687306 h 2687522"/>
                      <a:gd name="connsiteX6" fmla="*/ 122 w 5075936"/>
                      <a:gd name="connsiteY6" fmla="*/ 1313581 h 2687522"/>
                      <a:gd name="connsiteX0" fmla="*/ 95229 w 5171043"/>
                      <a:gd name="connsiteY0" fmla="*/ 1312768 h 2686709"/>
                      <a:gd name="connsiteX1" fmla="*/ 659070 w 5171043"/>
                      <a:gd name="connsiteY1" fmla="*/ 763412 h 2686709"/>
                      <a:gd name="connsiteX2" fmla="*/ 2530147 w 5171043"/>
                      <a:gd name="connsiteY2" fmla="*/ 3 h 2686709"/>
                      <a:gd name="connsiteX3" fmla="*/ 4522410 w 5171043"/>
                      <a:gd name="connsiteY3" fmla="*/ 771032 h 2686709"/>
                      <a:gd name="connsiteX4" fmla="*/ 5170805 w 5171043"/>
                      <a:gd name="connsiteY4" fmla="*/ 1145128 h 2686709"/>
                      <a:gd name="connsiteX5" fmla="*/ 4552890 w 5171043"/>
                      <a:gd name="connsiteY5" fmla="*/ 1548272 h 2686709"/>
                      <a:gd name="connsiteX6" fmla="*/ 2438707 w 5171043"/>
                      <a:gd name="connsiteY6" fmla="*/ 2686493 h 2686709"/>
                      <a:gd name="connsiteX7" fmla="*/ 95229 w 5171043"/>
                      <a:gd name="connsiteY7" fmla="*/ 1312768 h 2686709"/>
                      <a:gd name="connsiteX0" fmla="*/ 95229 w 5171043"/>
                      <a:gd name="connsiteY0" fmla="*/ 1419446 h 2793387"/>
                      <a:gd name="connsiteX1" fmla="*/ 659070 w 5171043"/>
                      <a:gd name="connsiteY1" fmla="*/ 870090 h 2793387"/>
                      <a:gd name="connsiteX2" fmla="*/ 2530147 w 5171043"/>
                      <a:gd name="connsiteY2" fmla="*/ 1 h 2793387"/>
                      <a:gd name="connsiteX3" fmla="*/ 4522410 w 5171043"/>
                      <a:gd name="connsiteY3" fmla="*/ 877710 h 2793387"/>
                      <a:gd name="connsiteX4" fmla="*/ 5170805 w 5171043"/>
                      <a:gd name="connsiteY4" fmla="*/ 1251806 h 2793387"/>
                      <a:gd name="connsiteX5" fmla="*/ 4552890 w 5171043"/>
                      <a:gd name="connsiteY5" fmla="*/ 1654950 h 2793387"/>
                      <a:gd name="connsiteX6" fmla="*/ 2438707 w 5171043"/>
                      <a:gd name="connsiteY6" fmla="*/ 2793171 h 2793387"/>
                      <a:gd name="connsiteX7" fmla="*/ 95229 w 5171043"/>
                      <a:gd name="connsiteY7" fmla="*/ 1419446 h 2793387"/>
                      <a:gd name="connsiteX0" fmla="*/ 95229 w 5171043"/>
                      <a:gd name="connsiteY0" fmla="*/ 1419745 h 2793686"/>
                      <a:gd name="connsiteX1" fmla="*/ 659070 w 5171043"/>
                      <a:gd name="connsiteY1" fmla="*/ 870389 h 2793686"/>
                      <a:gd name="connsiteX2" fmla="*/ 2530147 w 5171043"/>
                      <a:gd name="connsiteY2" fmla="*/ 300 h 2793686"/>
                      <a:gd name="connsiteX3" fmla="*/ 4522410 w 5171043"/>
                      <a:gd name="connsiteY3" fmla="*/ 878009 h 2793686"/>
                      <a:gd name="connsiteX4" fmla="*/ 5170805 w 5171043"/>
                      <a:gd name="connsiteY4" fmla="*/ 1252105 h 2793686"/>
                      <a:gd name="connsiteX5" fmla="*/ 4552890 w 5171043"/>
                      <a:gd name="connsiteY5" fmla="*/ 1655249 h 2793686"/>
                      <a:gd name="connsiteX6" fmla="*/ 2438707 w 5171043"/>
                      <a:gd name="connsiteY6" fmla="*/ 2793470 h 2793686"/>
                      <a:gd name="connsiteX7" fmla="*/ 95229 w 5171043"/>
                      <a:gd name="connsiteY7" fmla="*/ 1419745 h 27936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171043" h="2793686">
                        <a:moveTo>
                          <a:pt x="95229" y="1419745"/>
                        </a:moveTo>
                        <a:cubicBezTo>
                          <a:pt x="-201377" y="1099232"/>
                          <a:pt x="253250" y="1089183"/>
                          <a:pt x="659070" y="870389"/>
                        </a:cubicBezTo>
                        <a:cubicBezTo>
                          <a:pt x="1064890" y="651595"/>
                          <a:pt x="1596697" y="-16210"/>
                          <a:pt x="2530147" y="300"/>
                        </a:cubicBezTo>
                        <a:cubicBezTo>
                          <a:pt x="3463597" y="16810"/>
                          <a:pt x="4079760" y="649055"/>
                          <a:pt x="4522410" y="878009"/>
                        </a:cubicBezTo>
                        <a:cubicBezTo>
                          <a:pt x="4965060" y="1106963"/>
                          <a:pt x="5163185" y="1090815"/>
                          <a:pt x="5170805" y="1252105"/>
                        </a:cubicBezTo>
                        <a:cubicBezTo>
                          <a:pt x="5178425" y="1413395"/>
                          <a:pt x="5004430" y="1421215"/>
                          <a:pt x="4552890" y="1655249"/>
                        </a:cubicBezTo>
                        <a:cubicBezTo>
                          <a:pt x="4101350" y="1889283"/>
                          <a:pt x="3387391" y="2809861"/>
                          <a:pt x="2438707" y="2793470"/>
                        </a:cubicBezTo>
                        <a:cubicBezTo>
                          <a:pt x="1490023" y="2777079"/>
                          <a:pt x="391835" y="1740259"/>
                          <a:pt x="95229" y="141974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4" name="円/楕円 22"/>
                  <p:cNvSpPr/>
                  <p:nvPr/>
                </p:nvSpPr>
                <p:spPr bwMode="auto">
                  <a:xfrm>
                    <a:off x="2181496" y="2017668"/>
                    <a:ext cx="1171560" cy="647455"/>
                  </a:xfrm>
                  <a:custGeom>
                    <a:avLst/>
                    <a:gdLst>
                      <a:gd name="connsiteX0" fmla="*/ 0 w 1080120"/>
                      <a:gd name="connsiteY0" fmla="*/ 675075 h 1350150"/>
                      <a:gd name="connsiteX1" fmla="*/ 540060 w 1080120"/>
                      <a:gd name="connsiteY1" fmla="*/ 0 h 1350150"/>
                      <a:gd name="connsiteX2" fmla="*/ 1080120 w 1080120"/>
                      <a:gd name="connsiteY2" fmla="*/ 675075 h 1350150"/>
                      <a:gd name="connsiteX3" fmla="*/ 540060 w 1080120"/>
                      <a:gd name="connsiteY3" fmla="*/ 1350150 h 1350150"/>
                      <a:gd name="connsiteX4" fmla="*/ 0 w 1080120"/>
                      <a:gd name="connsiteY4" fmla="*/ 675075 h 1350150"/>
                      <a:gd name="connsiteX0" fmla="*/ 0 w 798180"/>
                      <a:gd name="connsiteY0" fmla="*/ 675137 h 1350280"/>
                      <a:gd name="connsiteX1" fmla="*/ 540060 w 798180"/>
                      <a:gd name="connsiteY1" fmla="*/ 62 h 1350280"/>
                      <a:gd name="connsiteX2" fmla="*/ 798180 w 798180"/>
                      <a:gd name="connsiteY2" fmla="*/ 705617 h 1350280"/>
                      <a:gd name="connsiteX3" fmla="*/ 540060 w 798180"/>
                      <a:gd name="connsiteY3" fmla="*/ 1350212 h 1350280"/>
                      <a:gd name="connsiteX4" fmla="*/ 0 w 798180"/>
                      <a:gd name="connsiteY4" fmla="*/ 675137 h 1350280"/>
                      <a:gd name="connsiteX0" fmla="*/ 0 w 1034400"/>
                      <a:gd name="connsiteY0" fmla="*/ 682730 h 1350224"/>
                      <a:gd name="connsiteX1" fmla="*/ 776280 w 1034400"/>
                      <a:gd name="connsiteY1" fmla="*/ 35 h 1350224"/>
                      <a:gd name="connsiteX2" fmla="*/ 1034400 w 1034400"/>
                      <a:gd name="connsiteY2" fmla="*/ 705590 h 1350224"/>
                      <a:gd name="connsiteX3" fmla="*/ 776280 w 1034400"/>
                      <a:gd name="connsiteY3" fmla="*/ 1350185 h 1350224"/>
                      <a:gd name="connsiteX4" fmla="*/ 0 w 1034400"/>
                      <a:gd name="connsiteY4" fmla="*/ 682730 h 1350224"/>
                      <a:gd name="connsiteX0" fmla="*/ 0 w 1171560"/>
                      <a:gd name="connsiteY0" fmla="*/ 682730 h 1350224"/>
                      <a:gd name="connsiteX1" fmla="*/ 776280 w 1171560"/>
                      <a:gd name="connsiteY1" fmla="*/ 35 h 1350224"/>
                      <a:gd name="connsiteX2" fmla="*/ 1171560 w 1171560"/>
                      <a:gd name="connsiteY2" fmla="*/ 705590 h 1350224"/>
                      <a:gd name="connsiteX3" fmla="*/ 776280 w 1171560"/>
                      <a:gd name="connsiteY3" fmla="*/ 1350185 h 1350224"/>
                      <a:gd name="connsiteX4" fmla="*/ 0 w 1171560"/>
                      <a:gd name="connsiteY4" fmla="*/ 682730 h 1350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71560" h="1350224">
                        <a:moveTo>
                          <a:pt x="0" y="682730"/>
                        </a:moveTo>
                        <a:cubicBezTo>
                          <a:pt x="0" y="309896"/>
                          <a:pt x="581020" y="-3775"/>
                          <a:pt x="776280" y="35"/>
                        </a:cubicBezTo>
                        <a:cubicBezTo>
                          <a:pt x="971540" y="3845"/>
                          <a:pt x="1171560" y="332756"/>
                          <a:pt x="1171560" y="705590"/>
                        </a:cubicBezTo>
                        <a:cubicBezTo>
                          <a:pt x="1171560" y="1078424"/>
                          <a:pt x="971540" y="1353995"/>
                          <a:pt x="776280" y="1350185"/>
                        </a:cubicBezTo>
                        <a:cubicBezTo>
                          <a:pt x="581020" y="1346375"/>
                          <a:pt x="0" y="1055564"/>
                          <a:pt x="0" y="68273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5" name="円/楕円 714"/>
                  <p:cNvSpPr/>
                  <p:nvPr/>
                </p:nvSpPr>
                <p:spPr bwMode="auto">
                  <a:xfrm>
                    <a:off x="1788589" y="1702635"/>
                    <a:ext cx="315032" cy="315032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6" name="円/楕円 26"/>
                  <p:cNvSpPr/>
                  <p:nvPr/>
                </p:nvSpPr>
                <p:spPr bwMode="auto">
                  <a:xfrm rot="6300000">
                    <a:off x="646078" y="2331134"/>
                    <a:ext cx="242913" cy="231487"/>
                  </a:xfrm>
                  <a:custGeom>
                    <a:avLst/>
                    <a:gdLst>
                      <a:gd name="connsiteX0" fmla="*/ 0 w 945105"/>
                      <a:gd name="connsiteY0" fmla="*/ 128091 h 256181"/>
                      <a:gd name="connsiteX1" fmla="*/ 472553 w 945105"/>
                      <a:gd name="connsiteY1" fmla="*/ 0 h 256181"/>
                      <a:gd name="connsiteX2" fmla="*/ 945106 w 945105"/>
                      <a:gd name="connsiteY2" fmla="*/ 128091 h 256181"/>
                      <a:gd name="connsiteX3" fmla="*/ 472553 w 945105"/>
                      <a:gd name="connsiteY3" fmla="*/ 256182 h 256181"/>
                      <a:gd name="connsiteX4" fmla="*/ 0 w 945105"/>
                      <a:gd name="connsiteY4" fmla="*/ 128091 h 256181"/>
                      <a:gd name="connsiteX0" fmla="*/ 5 w 945111"/>
                      <a:gd name="connsiteY0" fmla="*/ 379551 h 507642"/>
                      <a:gd name="connsiteX1" fmla="*/ 480178 w 945111"/>
                      <a:gd name="connsiteY1" fmla="*/ 0 h 507642"/>
                      <a:gd name="connsiteX2" fmla="*/ 945111 w 945111"/>
                      <a:gd name="connsiteY2" fmla="*/ 379551 h 507642"/>
                      <a:gd name="connsiteX3" fmla="*/ 472558 w 945111"/>
                      <a:gd name="connsiteY3" fmla="*/ 507642 h 507642"/>
                      <a:gd name="connsiteX4" fmla="*/ 5 w 945111"/>
                      <a:gd name="connsiteY4" fmla="*/ 379551 h 507642"/>
                      <a:gd name="connsiteX0" fmla="*/ 5 w 945111"/>
                      <a:gd name="connsiteY0" fmla="*/ 379551 h 392269"/>
                      <a:gd name="connsiteX1" fmla="*/ 480178 w 945111"/>
                      <a:gd name="connsiteY1" fmla="*/ 0 h 392269"/>
                      <a:gd name="connsiteX2" fmla="*/ 945111 w 945111"/>
                      <a:gd name="connsiteY2" fmla="*/ 379551 h 392269"/>
                      <a:gd name="connsiteX3" fmla="*/ 487798 w 945111"/>
                      <a:gd name="connsiteY3" fmla="*/ 202842 h 392269"/>
                      <a:gd name="connsiteX4" fmla="*/ 5 w 945111"/>
                      <a:gd name="connsiteY4" fmla="*/ 379551 h 392269"/>
                      <a:gd name="connsiteX0" fmla="*/ 5 w 945111"/>
                      <a:gd name="connsiteY0" fmla="*/ 379551 h 392269"/>
                      <a:gd name="connsiteX1" fmla="*/ 480178 w 945111"/>
                      <a:gd name="connsiteY1" fmla="*/ 0 h 392269"/>
                      <a:gd name="connsiteX2" fmla="*/ 945111 w 945111"/>
                      <a:gd name="connsiteY2" fmla="*/ 379551 h 392269"/>
                      <a:gd name="connsiteX3" fmla="*/ 487798 w 945111"/>
                      <a:gd name="connsiteY3" fmla="*/ 202842 h 392269"/>
                      <a:gd name="connsiteX4" fmla="*/ 5 w 945111"/>
                      <a:gd name="connsiteY4" fmla="*/ 379551 h 392269"/>
                      <a:gd name="connsiteX0" fmla="*/ 5 w 945111"/>
                      <a:gd name="connsiteY0" fmla="*/ 379551 h 398654"/>
                      <a:gd name="connsiteX1" fmla="*/ 480178 w 945111"/>
                      <a:gd name="connsiteY1" fmla="*/ 0 h 398654"/>
                      <a:gd name="connsiteX2" fmla="*/ 945111 w 945111"/>
                      <a:gd name="connsiteY2" fmla="*/ 379551 h 398654"/>
                      <a:gd name="connsiteX3" fmla="*/ 487798 w 945111"/>
                      <a:gd name="connsiteY3" fmla="*/ 202842 h 398654"/>
                      <a:gd name="connsiteX4" fmla="*/ 5 w 945111"/>
                      <a:gd name="connsiteY4" fmla="*/ 379551 h 398654"/>
                      <a:gd name="connsiteX0" fmla="*/ 8 w 754614"/>
                      <a:gd name="connsiteY0" fmla="*/ 425406 h 430083"/>
                      <a:gd name="connsiteX1" fmla="*/ 289681 w 754614"/>
                      <a:gd name="connsiteY1" fmla="*/ 135 h 430083"/>
                      <a:gd name="connsiteX2" fmla="*/ 754614 w 754614"/>
                      <a:gd name="connsiteY2" fmla="*/ 379686 h 430083"/>
                      <a:gd name="connsiteX3" fmla="*/ 297301 w 754614"/>
                      <a:gd name="connsiteY3" fmla="*/ 202977 h 430083"/>
                      <a:gd name="connsiteX4" fmla="*/ 8 w 754614"/>
                      <a:gd name="connsiteY4" fmla="*/ 425406 h 430083"/>
                      <a:gd name="connsiteX0" fmla="*/ 17826 w 772432"/>
                      <a:gd name="connsiteY0" fmla="*/ 425406 h 436659"/>
                      <a:gd name="connsiteX1" fmla="*/ 307499 w 772432"/>
                      <a:gd name="connsiteY1" fmla="*/ 135 h 436659"/>
                      <a:gd name="connsiteX2" fmla="*/ 772432 w 772432"/>
                      <a:gd name="connsiteY2" fmla="*/ 379686 h 436659"/>
                      <a:gd name="connsiteX3" fmla="*/ 315119 w 772432"/>
                      <a:gd name="connsiteY3" fmla="*/ 202977 h 436659"/>
                      <a:gd name="connsiteX4" fmla="*/ 17826 w 772432"/>
                      <a:gd name="connsiteY4" fmla="*/ 425406 h 436659"/>
                      <a:gd name="connsiteX0" fmla="*/ 17826 w 772432"/>
                      <a:gd name="connsiteY0" fmla="*/ 425406 h 436659"/>
                      <a:gd name="connsiteX1" fmla="*/ 307499 w 772432"/>
                      <a:gd name="connsiteY1" fmla="*/ 135 h 436659"/>
                      <a:gd name="connsiteX2" fmla="*/ 772432 w 772432"/>
                      <a:gd name="connsiteY2" fmla="*/ 379686 h 436659"/>
                      <a:gd name="connsiteX3" fmla="*/ 315119 w 772432"/>
                      <a:gd name="connsiteY3" fmla="*/ 202977 h 436659"/>
                      <a:gd name="connsiteX4" fmla="*/ 17826 w 772432"/>
                      <a:gd name="connsiteY4" fmla="*/ 425406 h 436659"/>
                      <a:gd name="connsiteX0" fmla="*/ 17826 w 777638"/>
                      <a:gd name="connsiteY0" fmla="*/ 425397 h 436650"/>
                      <a:gd name="connsiteX1" fmla="*/ 307499 w 777638"/>
                      <a:gd name="connsiteY1" fmla="*/ 126 h 436650"/>
                      <a:gd name="connsiteX2" fmla="*/ 772432 w 777638"/>
                      <a:gd name="connsiteY2" fmla="*/ 379677 h 436650"/>
                      <a:gd name="connsiteX3" fmla="*/ 315119 w 777638"/>
                      <a:gd name="connsiteY3" fmla="*/ 202968 h 436650"/>
                      <a:gd name="connsiteX4" fmla="*/ 17826 w 777638"/>
                      <a:gd name="connsiteY4" fmla="*/ 425397 h 436650"/>
                      <a:gd name="connsiteX0" fmla="*/ 15960 w 542362"/>
                      <a:gd name="connsiteY0" fmla="*/ 425285 h 448096"/>
                      <a:gd name="connsiteX1" fmla="*/ 305633 w 542362"/>
                      <a:gd name="connsiteY1" fmla="*/ 14 h 448096"/>
                      <a:gd name="connsiteX2" fmla="*/ 532822 w 542362"/>
                      <a:gd name="connsiteY2" fmla="*/ 440525 h 448096"/>
                      <a:gd name="connsiteX3" fmla="*/ 313253 w 542362"/>
                      <a:gd name="connsiteY3" fmla="*/ 202856 h 448096"/>
                      <a:gd name="connsiteX4" fmla="*/ 15960 w 542362"/>
                      <a:gd name="connsiteY4" fmla="*/ 425285 h 448096"/>
                      <a:gd name="connsiteX0" fmla="*/ 15960 w 569045"/>
                      <a:gd name="connsiteY0" fmla="*/ 425285 h 445095"/>
                      <a:gd name="connsiteX1" fmla="*/ 305633 w 569045"/>
                      <a:gd name="connsiteY1" fmla="*/ 14 h 445095"/>
                      <a:gd name="connsiteX2" fmla="*/ 532822 w 569045"/>
                      <a:gd name="connsiteY2" fmla="*/ 440525 h 445095"/>
                      <a:gd name="connsiteX3" fmla="*/ 313253 w 569045"/>
                      <a:gd name="connsiteY3" fmla="*/ 202856 h 445095"/>
                      <a:gd name="connsiteX4" fmla="*/ 15960 w 569045"/>
                      <a:gd name="connsiteY4" fmla="*/ 425285 h 445095"/>
                      <a:gd name="connsiteX0" fmla="*/ 21911 w 457541"/>
                      <a:gd name="connsiteY0" fmla="*/ 461870 h 471584"/>
                      <a:gd name="connsiteX1" fmla="*/ 195760 w 457541"/>
                      <a:gd name="connsiteY1" fmla="*/ 23 h 471584"/>
                      <a:gd name="connsiteX2" fmla="*/ 422949 w 457541"/>
                      <a:gd name="connsiteY2" fmla="*/ 440534 h 471584"/>
                      <a:gd name="connsiteX3" fmla="*/ 203380 w 457541"/>
                      <a:gd name="connsiteY3" fmla="*/ 202865 h 471584"/>
                      <a:gd name="connsiteX4" fmla="*/ 21911 w 457541"/>
                      <a:gd name="connsiteY4" fmla="*/ 461870 h 471584"/>
                      <a:gd name="connsiteX0" fmla="*/ 50197 w 485827"/>
                      <a:gd name="connsiteY0" fmla="*/ 461870 h 462834"/>
                      <a:gd name="connsiteX1" fmla="*/ 224046 w 485827"/>
                      <a:gd name="connsiteY1" fmla="*/ 23 h 462834"/>
                      <a:gd name="connsiteX2" fmla="*/ 451235 w 485827"/>
                      <a:gd name="connsiteY2" fmla="*/ 440534 h 462834"/>
                      <a:gd name="connsiteX3" fmla="*/ 231666 w 485827"/>
                      <a:gd name="connsiteY3" fmla="*/ 202865 h 462834"/>
                      <a:gd name="connsiteX4" fmla="*/ 50197 w 485827"/>
                      <a:gd name="connsiteY4" fmla="*/ 461870 h 462834"/>
                      <a:gd name="connsiteX0" fmla="*/ 50197 w 485827"/>
                      <a:gd name="connsiteY0" fmla="*/ 461870 h 462974"/>
                      <a:gd name="connsiteX1" fmla="*/ 224046 w 485827"/>
                      <a:gd name="connsiteY1" fmla="*/ 23 h 462974"/>
                      <a:gd name="connsiteX2" fmla="*/ 451235 w 485827"/>
                      <a:gd name="connsiteY2" fmla="*/ 440534 h 462974"/>
                      <a:gd name="connsiteX3" fmla="*/ 231666 w 485827"/>
                      <a:gd name="connsiteY3" fmla="*/ 202865 h 462974"/>
                      <a:gd name="connsiteX4" fmla="*/ 50197 w 485827"/>
                      <a:gd name="connsiteY4" fmla="*/ 461870 h 462974"/>
                      <a:gd name="connsiteX0" fmla="*/ 50197 w 485827"/>
                      <a:gd name="connsiteY0" fmla="*/ 461870 h 462974"/>
                      <a:gd name="connsiteX1" fmla="*/ 224046 w 485827"/>
                      <a:gd name="connsiteY1" fmla="*/ 23 h 462974"/>
                      <a:gd name="connsiteX2" fmla="*/ 451235 w 485827"/>
                      <a:gd name="connsiteY2" fmla="*/ 440534 h 462974"/>
                      <a:gd name="connsiteX3" fmla="*/ 231666 w 485827"/>
                      <a:gd name="connsiteY3" fmla="*/ 202865 h 462974"/>
                      <a:gd name="connsiteX4" fmla="*/ 50197 w 485827"/>
                      <a:gd name="connsiteY4" fmla="*/ 461870 h 4629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5827" h="462974">
                        <a:moveTo>
                          <a:pt x="50197" y="461870"/>
                        </a:moveTo>
                        <a:cubicBezTo>
                          <a:pt x="-109569" y="446351"/>
                          <a:pt x="157206" y="3579"/>
                          <a:pt x="224046" y="23"/>
                        </a:cubicBezTo>
                        <a:cubicBezTo>
                          <a:pt x="290886" y="-3533"/>
                          <a:pt x="585347" y="406367"/>
                          <a:pt x="451235" y="440534"/>
                        </a:cubicBezTo>
                        <a:cubicBezTo>
                          <a:pt x="317123" y="474701"/>
                          <a:pt x="276242" y="315641"/>
                          <a:pt x="231666" y="202865"/>
                        </a:cubicBezTo>
                        <a:cubicBezTo>
                          <a:pt x="191662" y="326309"/>
                          <a:pt x="209963" y="477389"/>
                          <a:pt x="50197" y="46187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7" name="円/楕円 716"/>
                  <p:cNvSpPr/>
                  <p:nvPr/>
                </p:nvSpPr>
                <p:spPr bwMode="auto">
                  <a:xfrm>
                    <a:off x="2553671" y="1531193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8" name="円/楕円 717"/>
                  <p:cNvSpPr/>
                  <p:nvPr/>
                </p:nvSpPr>
                <p:spPr bwMode="auto">
                  <a:xfrm>
                    <a:off x="3183741" y="137380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9" name="円/楕円 718"/>
                  <p:cNvSpPr/>
                  <p:nvPr/>
                </p:nvSpPr>
                <p:spPr bwMode="auto">
                  <a:xfrm>
                    <a:off x="3099865" y="1740742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0" name="円/楕円 719"/>
                  <p:cNvSpPr/>
                  <p:nvPr/>
                </p:nvSpPr>
                <p:spPr bwMode="auto">
                  <a:xfrm>
                    <a:off x="3750405" y="1609885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1" name="円/楕円 720"/>
                  <p:cNvSpPr/>
                  <p:nvPr/>
                </p:nvSpPr>
                <p:spPr bwMode="auto">
                  <a:xfrm>
                    <a:off x="4218856" y="1855709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2" name="円/楕円 721"/>
                  <p:cNvSpPr/>
                  <p:nvPr/>
                </p:nvSpPr>
                <p:spPr bwMode="auto">
                  <a:xfrm>
                    <a:off x="3768806" y="214678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3" name="円/楕円 722"/>
                  <p:cNvSpPr/>
                  <p:nvPr/>
                </p:nvSpPr>
                <p:spPr bwMode="auto">
                  <a:xfrm>
                    <a:off x="4663788" y="214678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4" name="円/楕円 723"/>
                  <p:cNvSpPr/>
                  <p:nvPr/>
                </p:nvSpPr>
                <p:spPr bwMode="auto">
                  <a:xfrm>
                    <a:off x="1836075" y="1781633"/>
                    <a:ext cx="167029" cy="159831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54" name="グループ化 653"/>
                <p:cNvGrpSpPr/>
                <p:nvPr/>
              </p:nvGrpSpPr>
              <p:grpSpPr>
                <a:xfrm rot="857859">
                  <a:off x="2972190" y="1604569"/>
                  <a:ext cx="2038854" cy="1248151"/>
                  <a:chOff x="651791" y="550582"/>
                  <a:chExt cx="5998765" cy="3672342"/>
                </a:xfrm>
              </p:grpSpPr>
              <p:sp>
                <p:nvSpPr>
                  <p:cNvPr id="691" name="円/楕円 23"/>
                  <p:cNvSpPr/>
                  <p:nvPr/>
                </p:nvSpPr>
                <p:spPr bwMode="auto">
                  <a:xfrm rot="900000">
                    <a:off x="2244566" y="550582"/>
                    <a:ext cx="260429" cy="1123434"/>
                  </a:xfrm>
                  <a:custGeom>
                    <a:avLst/>
                    <a:gdLst>
                      <a:gd name="connsiteX0" fmla="*/ 0 w 270030"/>
                      <a:gd name="connsiteY0" fmla="*/ 561698 h 1123396"/>
                      <a:gd name="connsiteX1" fmla="*/ 135015 w 270030"/>
                      <a:gd name="connsiteY1" fmla="*/ 0 h 1123396"/>
                      <a:gd name="connsiteX2" fmla="*/ 270030 w 270030"/>
                      <a:gd name="connsiteY2" fmla="*/ 561698 h 1123396"/>
                      <a:gd name="connsiteX3" fmla="*/ 135015 w 270030"/>
                      <a:gd name="connsiteY3" fmla="*/ 1123396 h 1123396"/>
                      <a:gd name="connsiteX4" fmla="*/ 0 w 270030"/>
                      <a:gd name="connsiteY4" fmla="*/ 561698 h 1123396"/>
                      <a:gd name="connsiteX0" fmla="*/ 0 w 391950"/>
                      <a:gd name="connsiteY0" fmla="*/ 569322 h 1123404"/>
                      <a:gd name="connsiteX1" fmla="*/ 256935 w 391950"/>
                      <a:gd name="connsiteY1" fmla="*/ 4 h 1123404"/>
                      <a:gd name="connsiteX2" fmla="*/ 391950 w 391950"/>
                      <a:gd name="connsiteY2" fmla="*/ 561702 h 1123404"/>
                      <a:gd name="connsiteX3" fmla="*/ 256935 w 391950"/>
                      <a:gd name="connsiteY3" fmla="*/ 1123400 h 1123404"/>
                      <a:gd name="connsiteX4" fmla="*/ 0 w 391950"/>
                      <a:gd name="connsiteY4" fmla="*/ 569322 h 1123404"/>
                      <a:gd name="connsiteX0" fmla="*/ 0 w 261491"/>
                      <a:gd name="connsiteY0" fmla="*/ 569322 h 1123405"/>
                      <a:gd name="connsiteX1" fmla="*/ 256935 w 261491"/>
                      <a:gd name="connsiteY1" fmla="*/ 4 h 1123405"/>
                      <a:gd name="connsiteX2" fmla="*/ 170970 w 261491"/>
                      <a:gd name="connsiteY2" fmla="*/ 576942 h 1123405"/>
                      <a:gd name="connsiteX3" fmla="*/ 256935 w 261491"/>
                      <a:gd name="connsiteY3" fmla="*/ 1123400 h 1123405"/>
                      <a:gd name="connsiteX4" fmla="*/ 0 w 261491"/>
                      <a:gd name="connsiteY4" fmla="*/ 569322 h 1123405"/>
                      <a:gd name="connsiteX0" fmla="*/ 0 w 260429"/>
                      <a:gd name="connsiteY0" fmla="*/ 569362 h 1123483"/>
                      <a:gd name="connsiteX1" fmla="*/ 256935 w 260429"/>
                      <a:gd name="connsiteY1" fmla="*/ 44 h 1123483"/>
                      <a:gd name="connsiteX2" fmla="*/ 155730 w 260429"/>
                      <a:gd name="connsiteY2" fmla="*/ 546502 h 1123483"/>
                      <a:gd name="connsiteX3" fmla="*/ 256935 w 260429"/>
                      <a:gd name="connsiteY3" fmla="*/ 1123440 h 1123483"/>
                      <a:gd name="connsiteX4" fmla="*/ 0 w 260429"/>
                      <a:gd name="connsiteY4" fmla="*/ 569362 h 1123483"/>
                      <a:gd name="connsiteX0" fmla="*/ 0 w 260429"/>
                      <a:gd name="connsiteY0" fmla="*/ 569323 h 1123406"/>
                      <a:gd name="connsiteX1" fmla="*/ 256935 w 260429"/>
                      <a:gd name="connsiteY1" fmla="*/ 5 h 1123406"/>
                      <a:gd name="connsiteX2" fmla="*/ 155730 w 260429"/>
                      <a:gd name="connsiteY2" fmla="*/ 576943 h 1123406"/>
                      <a:gd name="connsiteX3" fmla="*/ 256935 w 260429"/>
                      <a:gd name="connsiteY3" fmla="*/ 1123401 h 1123406"/>
                      <a:gd name="connsiteX4" fmla="*/ 0 w 260429"/>
                      <a:gd name="connsiteY4" fmla="*/ 569323 h 1123406"/>
                      <a:gd name="connsiteX0" fmla="*/ 0 w 260429"/>
                      <a:gd name="connsiteY0" fmla="*/ 592195 h 1123434"/>
                      <a:gd name="connsiteX1" fmla="*/ 256935 w 260429"/>
                      <a:gd name="connsiteY1" fmla="*/ 17 h 1123434"/>
                      <a:gd name="connsiteX2" fmla="*/ 155730 w 260429"/>
                      <a:gd name="connsiteY2" fmla="*/ 576955 h 1123434"/>
                      <a:gd name="connsiteX3" fmla="*/ 256935 w 260429"/>
                      <a:gd name="connsiteY3" fmla="*/ 1123413 h 1123434"/>
                      <a:gd name="connsiteX4" fmla="*/ 0 w 260429"/>
                      <a:gd name="connsiteY4" fmla="*/ 592195 h 11234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0429" h="1123434">
                        <a:moveTo>
                          <a:pt x="0" y="592195"/>
                        </a:moveTo>
                        <a:cubicBezTo>
                          <a:pt x="0" y="281978"/>
                          <a:pt x="230980" y="2557"/>
                          <a:pt x="256935" y="17"/>
                        </a:cubicBezTo>
                        <a:cubicBezTo>
                          <a:pt x="282890" y="-2523"/>
                          <a:pt x="155730" y="266738"/>
                          <a:pt x="155730" y="576955"/>
                        </a:cubicBezTo>
                        <a:cubicBezTo>
                          <a:pt x="155730" y="887172"/>
                          <a:pt x="282890" y="1120873"/>
                          <a:pt x="256935" y="1123413"/>
                        </a:cubicBezTo>
                        <a:cubicBezTo>
                          <a:pt x="230980" y="1125953"/>
                          <a:pt x="0" y="902412"/>
                          <a:pt x="0" y="592195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2" name="円/楕円 27"/>
                  <p:cNvSpPr/>
                  <p:nvPr/>
                </p:nvSpPr>
                <p:spPr bwMode="auto">
                  <a:xfrm>
                    <a:off x="1905692" y="3379521"/>
                    <a:ext cx="1480500" cy="843403"/>
                  </a:xfrm>
                  <a:custGeom>
                    <a:avLst/>
                    <a:gdLst>
                      <a:gd name="connsiteX0" fmla="*/ 0 w 1395155"/>
                      <a:gd name="connsiteY0" fmla="*/ 405045 h 810090"/>
                      <a:gd name="connsiteX1" fmla="*/ 697578 w 1395155"/>
                      <a:gd name="connsiteY1" fmla="*/ 0 h 810090"/>
                      <a:gd name="connsiteX2" fmla="*/ 1395156 w 1395155"/>
                      <a:gd name="connsiteY2" fmla="*/ 405045 h 810090"/>
                      <a:gd name="connsiteX3" fmla="*/ 697578 w 1395155"/>
                      <a:gd name="connsiteY3" fmla="*/ 810090 h 810090"/>
                      <a:gd name="connsiteX4" fmla="*/ 0 w 1395155"/>
                      <a:gd name="connsiteY4" fmla="*/ 405045 h 810090"/>
                      <a:gd name="connsiteX0" fmla="*/ 0 w 1480500"/>
                      <a:gd name="connsiteY0" fmla="*/ 183368 h 843403"/>
                      <a:gd name="connsiteX1" fmla="*/ 782922 w 1480500"/>
                      <a:gd name="connsiteY1" fmla="*/ 28259 h 843403"/>
                      <a:gd name="connsiteX2" fmla="*/ 1480500 w 1480500"/>
                      <a:gd name="connsiteY2" fmla="*/ 433304 h 843403"/>
                      <a:gd name="connsiteX3" fmla="*/ 782922 w 1480500"/>
                      <a:gd name="connsiteY3" fmla="*/ 838349 h 843403"/>
                      <a:gd name="connsiteX4" fmla="*/ 0 w 1480500"/>
                      <a:gd name="connsiteY4" fmla="*/ 183368 h 843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80500" h="843403">
                        <a:moveTo>
                          <a:pt x="0" y="183368"/>
                        </a:moveTo>
                        <a:cubicBezTo>
                          <a:pt x="0" y="-40332"/>
                          <a:pt x="536172" y="-13397"/>
                          <a:pt x="782922" y="28259"/>
                        </a:cubicBezTo>
                        <a:cubicBezTo>
                          <a:pt x="1029672" y="69915"/>
                          <a:pt x="1480500" y="209604"/>
                          <a:pt x="1480500" y="433304"/>
                        </a:cubicBezTo>
                        <a:cubicBezTo>
                          <a:pt x="1480500" y="657004"/>
                          <a:pt x="1029672" y="880005"/>
                          <a:pt x="782922" y="838349"/>
                        </a:cubicBezTo>
                        <a:cubicBezTo>
                          <a:pt x="536172" y="796693"/>
                          <a:pt x="0" y="407068"/>
                          <a:pt x="0" y="183368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3" name="円/楕円 28"/>
                  <p:cNvSpPr/>
                  <p:nvPr/>
                </p:nvSpPr>
                <p:spPr bwMode="auto">
                  <a:xfrm flipV="1">
                    <a:off x="3625755" y="2924570"/>
                    <a:ext cx="1623098" cy="1000936"/>
                  </a:xfrm>
                  <a:custGeom>
                    <a:avLst/>
                    <a:gdLst>
                      <a:gd name="connsiteX0" fmla="*/ 0 w 1530170"/>
                      <a:gd name="connsiteY0" fmla="*/ 436654 h 873307"/>
                      <a:gd name="connsiteX1" fmla="*/ 765085 w 1530170"/>
                      <a:gd name="connsiteY1" fmla="*/ 0 h 873307"/>
                      <a:gd name="connsiteX2" fmla="*/ 1530170 w 1530170"/>
                      <a:gd name="connsiteY2" fmla="*/ 436654 h 873307"/>
                      <a:gd name="connsiteX3" fmla="*/ 765085 w 1530170"/>
                      <a:gd name="connsiteY3" fmla="*/ 873308 h 873307"/>
                      <a:gd name="connsiteX4" fmla="*/ 0 w 1530170"/>
                      <a:gd name="connsiteY4" fmla="*/ 436654 h 873307"/>
                      <a:gd name="connsiteX0" fmla="*/ 10704 w 1540874"/>
                      <a:gd name="connsiteY0" fmla="*/ 393982 h 830636"/>
                      <a:gd name="connsiteX1" fmla="*/ 489277 w 1540874"/>
                      <a:gd name="connsiteY1" fmla="*/ 0 h 830636"/>
                      <a:gd name="connsiteX2" fmla="*/ 1540874 w 1540874"/>
                      <a:gd name="connsiteY2" fmla="*/ 393982 h 830636"/>
                      <a:gd name="connsiteX3" fmla="*/ 775789 w 1540874"/>
                      <a:gd name="connsiteY3" fmla="*/ 830636 h 830636"/>
                      <a:gd name="connsiteX4" fmla="*/ 10704 w 1540874"/>
                      <a:gd name="connsiteY4" fmla="*/ 393982 h 830636"/>
                      <a:gd name="connsiteX0" fmla="*/ 5779 w 1627389"/>
                      <a:gd name="connsiteY0" fmla="*/ 411061 h 1094504"/>
                      <a:gd name="connsiteX1" fmla="*/ 484352 w 1627389"/>
                      <a:gd name="connsiteY1" fmla="*/ 17079 h 1094504"/>
                      <a:gd name="connsiteX2" fmla="*/ 1627389 w 1627389"/>
                      <a:gd name="connsiteY2" fmla="*/ 1002373 h 1094504"/>
                      <a:gd name="connsiteX3" fmla="*/ 770864 w 1627389"/>
                      <a:gd name="connsiteY3" fmla="*/ 847715 h 1094504"/>
                      <a:gd name="connsiteX4" fmla="*/ 5779 w 1627389"/>
                      <a:gd name="connsiteY4" fmla="*/ 411061 h 1094504"/>
                      <a:gd name="connsiteX0" fmla="*/ 1488 w 1623098"/>
                      <a:gd name="connsiteY0" fmla="*/ 317493 h 1000936"/>
                      <a:gd name="connsiteX1" fmla="*/ 601981 w 1623098"/>
                      <a:gd name="connsiteY1" fmla="*/ 21047 h 1000936"/>
                      <a:gd name="connsiteX2" fmla="*/ 1623098 w 1623098"/>
                      <a:gd name="connsiteY2" fmla="*/ 908805 h 1000936"/>
                      <a:gd name="connsiteX3" fmla="*/ 766573 w 1623098"/>
                      <a:gd name="connsiteY3" fmla="*/ 754147 h 1000936"/>
                      <a:gd name="connsiteX4" fmla="*/ 1488 w 1623098"/>
                      <a:gd name="connsiteY4" fmla="*/ 317493 h 1000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3098" h="1000936">
                        <a:moveTo>
                          <a:pt x="1488" y="317493"/>
                        </a:moveTo>
                        <a:cubicBezTo>
                          <a:pt x="-25944" y="195310"/>
                          <a:pt x="331713" y="-77505"/>
                          <a:pt x="601981" y="21047"/>
                        </a:cubicBezTo>
                        <a:cubicBezTo>
                          <a:pt x="872249" y="119599"/>
                          <a:pt x="1623098" y="667648"/>
                          <a:pt x="1623098" y="908805"/>
                        </a:cubicBezTo>
                        <a:cubicBezTo>
                          <a:pt x="1623098" y="1149962"/>
                          <a:pt x="1036841" y="852699"/>
                          <a:pt x="766573" y="754147"/>
                        </a:cubicBezTo>
                        <a:cubicBezTo>
                          <a:pt x="496305" y="655595"/>
                          <a:pt x="28920" y="439676"/>
                          <a:pt x="1488" y="317493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4" name="円/楕円 22"/>
                  <p:cNvSpPr/>
                  <p:nvPr/>
                </p:nvSpPr>
                <p:spPr bwMode="auto">
                  <a:xfrm>
                    <a:off x="5478996" y="1688578"/>
                    <a:ext cx="1171560" cy="1597810"/>
                  </a:xfrm>
                  <a:custGeom>
                    <a:avLst/>
                    <a:gdLst>
                      <a:gd name="connsiteX0" fmla="*/ 0 w 1080120"/>
                      <a:gd name="connsiteY0" fmla="*/ 675075 h 1350150"/>
                      <a:gd name="connsiteX1" fmla="*/ 540060 w 1080120"/>
                      <a:gd name="connsiteY1" fmla="*/ 0 h 1350150"/>
                      <a:gd name="connsiteX2" fmla="*/ 1080120 w 1080120"/>
                      <a:gd name="connsiteY2" fmla="*/ 675075 h 1350150"/>
                      <a:gd name="connsiteX3" fmla="*/ 540060 w 1080120"/>
                      <a:gd name="connsiteY3" fmla="*/ 1350150 h 1350150"/>
                      <a:gd name="connsiteX4" fmla="*/ 0 w 1080120"/>
                      <a:gd name="connsiteY4" fmla="*/ 675075 h 1350150"/>
                      <a:gd name="connsiteX0" fmla="*/ 0 w 798180"/>
                      <a:gd name="connsiteY0" fmla="*/ 675137 h 1350280"/>
                      <a:gd name="connsiteX1" fmla="*/ 540060 w 798180"/>
                      <a:gd name="connsiteY1" fmla="*/ 62 h 1350280"/>
                      <a:gd name="connsiteX2" fmla="*/ 798180 w 798180"/>
                      <a:gd name="connsiteY2" fmla="*/ 705617 h 1350280"/>
                      <a:gd name="connsiteX3" fmla="*/ 540060 w 798180"/>
                      <a:gd name="connsiteY3" fmla="*/ 1350212 h 1350280"/>
                      <a:gd name="connsiteX4" fmla="*/ 0 w 798180"/>
                      <a:gd name="connsiteY4" fmla="*/ 675137 h 1350280"/>
                      <a:gd name="connsiteX0" fmla="*/ 0 w 1034400"/>
                      <a:gd name="connsiteY0" fmla="*/ 682730 h 1350224"/>
                      <a:gd name="connsiteX1" fmla="*/ 776280 w 1034400"/>
                      <a:gd name="connsiteY1" fmla="*/ 35 h 1350224"/>
                      <a:gd name="connsiteX2" fmla="*/ 1034400 w 1034400"/>
                      <a:gd name="connsiteY2" fmla="*/ 705590 h 1350224"/>
                      <a:gd name="connsiteX3" fmla="*/ 776280 w 1034400"/>
                      <a:gd name="connsiteY3" fmla="*/ 1350185 h 1350224"/>
                      <a:gd name="connsiteX4" fmla="*/ 0 w 1034400"/>
                      <a:gd name="connsiteY4" fmla="*/ 682730 h 1350224"/>
                      <a:gd name="connsiteX0" fmla="*/ 0 w 1171560"/>
                      <a:gd name="connsiteY0" fmla="*/ 682730 h 1350224"/>
                      <a:gd name="connsiteX1" fmla="*/ 776280 w 1171560"/>
                      <a:gd name="connsiteY1" fmla="*/ 35 h 1350224"/>
                      <a:gd name="connsiteX2" fmla="*/ 1171560 w 1171560"/>
                      <a:gd name="connsiteY2" fmla="*/ 705590 h 1350224"/>
                      <a:gd name="connsiteX3" fmla="*/ 776280 w 1171560"/>
                      <a:gd name="connsiteY3" fmla="*/ 1350185 h 1350224"/>
                      <a:gd name="connsiteX4" fmla="*/ 0 w 1171560"/>
                      <a:gd name="connsiteY4" fmla="*/ 682730 h 1350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71560" h="1350224">
                        <a:moveTo>
                          <a:pt x="0" y="682730"/>
                        </a:moveTo>
                        <a:cubicBezTo>
                          <a:pt x="0" y="309896"/>
                          <a:pt x="581020" y="-3775"/>
                          <a:pt x="776280" y="35"/>
                        </a:cubicBezTo>
                        <a:cubicBezTo>
                          <a:pt x="971540" y="3845"/>
                          <a:pt x="1171560" y="332756"/>
                          <a:pt x="1171560" y="705590"/>
                        </a:cubicBezTo>
                        <a:cubicBezTo>
                          <a:pt x="1171560" y="1078424"/>
                          <a:pt x="971540" y="1353995"/>
                          <a:pt x="776280" y="1350185"/>
                        </a:cubicBezTo>
                        <a:cubicBezTo>
                          <a:pt x="581020" y="1346375"/>
                          <a:pt x="0" y="1055564"/>
                          <a:pt x="0" y="68273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5" name="円/楕円 28"/>
                  <p:cNvSpPr/>
                  <p:nvPr/>
                </p:nvSpPr>
                <p:spPr bwMode="auto">
                  <a:xfrm>
                    <a:off x="3407307" y="952032"/>
                    <a:ext cx="1756654" cy="1194756"/>
                  </a:xfrm>
                  <a:custGeom>
                    <a:avLst/>
                    <a:gdLst>
                      <a:gd name="connsiteX0" fmla="*/ 0 w 1530170"/>
                      <a:gd name="connsiteY0" fmla="*/ 436654 h 873307"/>
                      <a:gd name="connsiteX1" fmla="*/ 765085 w 1530170"/>
                      <a:gd name="connsiteY1" fmla="*/ 0 h 873307"/>
                      <a:gd name="connsiteX2" fmla="*/ 1530170 w 1530170"/>
                      <a:gd name="connsiteY2" fmla="*/ 436654 h 873307"/>
                      <a:gd name="connsiteX3" fmla="*/ 765085 w 1530170"/>
                      <a:gd name="connsiteY3" fmla="*/ 873308 h 873307"/>
                      <a:gd name="connsiteX4" fmla="*/ 0 w 1530170"/>
                      <a:gd name="connsiteY4" fmla="*/ 436654 h 873307"/>
                      <a:gd name="connsiteX0" fmla="*/ 10704 w 1540874"/>
                      <a:gd name="connsiteY0" fmla="*/ 393982 h 830636"/>
                      <a:gd name="connsiteX1" fmla="*/ 489277 w 1540874"/>
                      <a:gd name="connsiteY1" fmla="*/ 0 h 830636"/>
                      <a:gd name="connsiteX2" fmla="*/ 1540874 w 1540874"/>
                      <a:gd name="connsiteY2" fmla="*/ 393982 h 830636"/>
                      <a:gd name="connsiteX3" fmla="*/ 775789 w 1540874"/>
                      <a:gd name="connsiteY3" fmla="*/ 830636 h 830636"/>
                      <a:gd name="connsiteX4" fmla="*/ 10704 w 1540874"/>
                      <a:gd name="connsiteY4" fmla="*/ 393982 h 830636"/>
                      <a:gd name="connsiteX0" fmla="*/ 5779 w 1627389"/>
                      <a:gd name="connsiteY0" fmla="*/ 411061 h 1094504"/>
                      <a:gd name="connsiteX1" fmla="*/ 484352 w 1627389"/>
                      <a:gd name="connsiteY1" fmla="*/ 17079 h 1094504"/>
                      <a:gd name="connsiteX2" fmla="*/ 1627389 w 1627389"/>
                      <a:gd name="connsiteY2" fmla="*/ 1002373 h 1094504"/>
                      <a:gd name="connsiteX3" fmla="*/ 770864 w 1627389"/>
                      <a:gd name="connsiteY3" fmla="*/ 847715 h 1094504"/>
                      <a:gd name="connsiteX4" fmla="*/ 5779 w 1627389"/>
                      <a:gd name="connsiteY4" fmla="*/ 411061 h 1094504"/>
                      <a:gd name="connsiteX0" fmla="*/ 1488 w 1623098"/>
                      <a:gd name="connsiteY0" fmla="*/ 317493 h 1000936"/>
                      <a:gd name="connsiteX1" fmla="*/ 601981 w 1623098"/>
                      <a:gd name="connsiteY1" fmla="*/ 21047 h 1000936"/>
                      <a:gd name="connsiteX2" fmla="*/ 1623098 w 1623098"/>
                      <a:gd name="connsiteY2" fmla="*/ 908805 h 1000936"/>
                      <a:gd name="connsiteX3" fmla="*/ 766573 w 1623098"/>
                      <a:gd name="connsiteY3" fmla="*/ 754147 h 1000936"/>
                      <a:gd name="connsiteX4" fmla="*/ 1488 w 1623098"/>
                      <a:gd name="connsiteY4" fmla="*/ 317493 h 1000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3098" h="1000936">
                        <a:moveTo>
                          <a:pt x="1488" y="317493"/>
                        </a:moveTo>
                        <a:cubicBezTo>
                          <a:pt x="-25944" y="195310"/>
                          <a:pt x="331713" y="-77505"/>
                          <a:pt x="601981" y="21047"/>
                        </a:cubicBezTo>
                        <a:cubicBezTo>
                          <a:pt x="872249" y="119599"/>
                          <a:pt x="1623098" y="667648"/>
                          <a:pt x="1623098" y="908805"/>
                        </a:cubicBezTo>
                        <a:cubicBezTo>
                          <a:pt x="1623098" y="1149962"/>
                          <a:pt x="1036841" y="852699"/>
                          <a:pt x="766573" y="754147"/>
                        </a:cubicBezTo>
                        <a:cubicBezTo>
                          <a:pt x="496305" y="655595"/>
                          <a:pt x="28920" y="439676"/>
                          <a:pt x="1488" y="317493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6" name="円/楕円 21"/>
                  <p:cNvSpPr/>
                  <p:nvPr/>
                </p:nvSpPr>
                <p:spPr bwMode="auto">
                  <a:xfrm>
                    <a:off x="767535" y="1214429"/>
                    <a:ext cx="5171043" cy="2793686"/>
                  </a:xfrm>
                  <a:custGeom>
                    <a:avLst/>
                    <a:gdLst>
                      <a:gd name="connsiteX0" fmla="*/ 0 w 4275475"/>
                      <a:gd name="connsiteY0" fmla="*/ 1305145 h 2610290"/>
                      <a:gd name="connsiteX1" fmla="*/ 2137738 w 4275475"/>
                      <a:gd name="connsiteY1" fmla="*/ 0 h 2610290"/>
                      <a:gd name="connsiteX2" fmla="*/ 4275476 w 4275475"/>
                      <a:gd name="connsiteY2" fmla="*/ 1305145 h 2610290"/>
                      <a:gd name="connsiteX3" fmla="*/ 2137738 w 4275475"/>
                      <a:gd name="connsiteY3" fmla="*/ 2610290 h 2610290"/>
                      <a:gd name="connsiteX4" fmla="*/ 0 w 4275475"/>
                      <a:gd name="connsiteY4" fmla="*/ 1305145 h 2610290"/>
                      <a:gd name="connsiteX0" fmla="*/ 0 w 4481216"/>
                      <a:gd name="connsiteY0" fmla="*/ 1328023 h 2610327"/>
                      <a:gd name="connsiteX1" fmla="*/ 2343478 w 4481216"/>
                      <a:gd name="connsiteY1" fmla="*/ 18 h 2610327"/>
                      <a:gd name="connsiteX2" fmla="*/ 4481216 w 4481216"/>
                      <a:gd name="connsiteY2" fmla="*/ 1305163 h 2610327"/>
                      <a:gd name="connsiteX3" fmla="*/ 2343478 w 4481216"/>
                      <a:gd name="connsiteY3" fmla="*/ 2610308 h 2610327"/>
                      <a:gd name="connsiteX4" fmla="*/ 0 w 4481216"/>
                      <a:gd name="connsiteY4" fmla="*/ 1328023 h 2610327"/>
                      <a:gd name="connsiteX0" fmla="*/ 27 w 4481243"/>
                      <a:gd name="connsiteY0" fmla="*/ 1328023 h 2610319"/>
                      <a:gd name="connsiteX1" fmla="*/ 2343505 w 4481243"/>
                      <a:gd name="connsiteY1" fmla="*/ 18 h 2610319"/>
                      <a:gd name="connsiteX2" fmla="*/ 4481243 w 4481243"/>
                      <a:gd name="connsiteY2" fmla="*/ 1305163 h 2610319"/>
                      <a:gd name="connsiteX3" fmla="*/ 2343505 w 4481243"/>
                      <a:gd name="connsiteY3" fmla="*/ 2610308 h 2610319"/>
                      <a:gd name="connsiteX4" fmla="*/ 27 w 4481243"/>
                      <a:gd name="connsiteY4" fmla="*/ 1328023 h 2610319"/>
                      <a:gd name="connsiteX0" fmla="*/ 36 w 4481252"/>
                      <a:gd name="connsiteY0" fmla="*/ 1404221 h 2686518"/>
                      <a:gd name="connsiteX1" fmla="*/ 2396854 w 4481252"/>
                      <a:gd name="connsiteY1" fmla="*/ 16 h 2686518"/>
                      <a:gd name="connsiteX2" fmla="*/ 4481252 w 4481252"/>
                      <a:gd name="connsiteY2" fmla="*/ 1381361 h 2686518"/>
                      <a:gd name="connsiteX3" fmla="*/ 2343514 w 4481252"/>
                      <a:gd name="connsiteY3" fmla="*/ 2686506 h 2686518"/>
                      <a:gd name="connsiteX4" fmla="*/ 36 w 4481252"/>
                      <a:gd name="connsiteY4" fmla="*/ 1404221 h 2686518"/>
                      <a:gd name="connsiteX0" fmla="*/ 36 w 4481252"/>
                      <a:gd name="connsiteY0" fmla="*/ 1404221 h 2777957"/>
                      <a:gd name="connsiteX1" fmla="*/ 2396854 w 4481252"/>
                      <a:gd name="connsiteY1" fmla="*/ 16 h 2777957"/>
                      <a:gd name="connsiteX2" fmla="*/ 4481252 w 4481252"/>
                      <a:gd name="connsiteY2" fmla="*/ 1381361 h 2777957"/>
                      <a:gd name="connsiteX3" fmla="*/ 2343514 w 4481252"/>
                      <a:gd name="connsiteY3" fmla="*/ 2777946 h 2777957"/>
                      <a:gd name="connsiteX4" fmla="*/ 36 w 4481252"/>
                      <a:gd name="connsiteY4" fmla="*/ 1404221 h 2777957"/>
                      <a:gd name="connsiteX0" fmla="*/ 39 w 5052755"/>
                      <a:gd name="connsiteY0" fmla="*/ 1404234 h 2777980"/>
                      <a:gd name="connsiteX1" fmla="*/ 2396857 w 5052755"/>
                      <a:gd name="connsiteY1" fmla="*/ 29 h 2777980"/>
                      <a:gd name="connsiteX2" fmla="*/ 5052755 w 5052755"/>
                      <a:gd name="connsiteY2" fmla="*/ 1373754 h 2777980"/>
                      <a:gd name="connsiteX3" fmla="*/ 2343517 w 5052755"/>
                      <a:gd name="connsiteY3" fmla="*/ 2777959 h 2777980"/>
                      <a:gd name="connsiteX4" fmla="*/ 39 w 5052755"/>
                      <a:gd name="connsiteY4" fmla="*/ 1404234 h 2777980"/>
                      <a:gd name="connsiteX0" fmla="*/ 39 w 5170071"/>
                      <a:gd name="connsiteY0" fmla="*/ 1411954 h 2785700"/>
                      <a:gd name="connsiteX1" fmla="*/ 2396857 w 5170071"/>
                      <a:gd name="connsiteY1" fmla="*/ 7749 h 2785700"/>
                      <a:gd name="connsiteX2" fmla="*/ 4427220 w 5170071"/>
                      <a:gd name="connsiteY2" fmla="*/ 870218 h 2785700"/>
                      <a:gd name="connsiteX3" fmla="*/ 5052755 w 5170071"/>
                      <a:gd name="connsiteY3" fmla="*/ 1381474 h 2785700"/>
                      <a:gd name="connsiteX4" fmla="*/ 2343517 w 5170071"/>
                      <a:gd name="connsiteY4" fmla="*/ 2785679 h 2785700"/>
                      <a:gd name="connsiteX5" fmla="*/ 39 w 5170071"/>
                      <a:gd name="connsiteY5" fmla="*/ 1411954 h 2785700"/>
                      <a:gd name="connsiteX0" fmla="*/ 37 w 5053025"/>
                      <a:gd name="connsiteY0" fmla="*/ 1411954 h 2786868"/>
                      <a:gd name="connsiteX1" fmla="*/ 2396855 w 5053025"/>
                      <a:gd name="connsiteY1" fmla="*/ 7749 h 2786868"/>
                      <a:gd name="connsiteX2" fmla="*/ 4427218 w 5053025"/>
                      <a:gd name="connsiteY2" fmla="*/ 870218 h 2786868"/>
                      <a:gd name="connsiteX3" fmla="*/ 5052753 w 5053025"/>
                      <a:gd name="connsiteY3" fmla="*/ 1381474 h 2786868"/>
                      <a:gd name="connsiteX4" fmla="*/ 4457698 w 5053025"/>
                      <a:gd name="connsiteY4" fmla="*/ 1647458 h 2786868"/>
                      <a:gd name="connsiteX5" fmla="*/ 2343515 w 5053025"/>
                      <a:gd name="connsiteY5" fmla="*/ 2785679 h 2786868"/>
                      <a:gd name="connsiteX6" fmla="*/ 37 w 5053025"/>
                      <a:gd name="connsiteY6" fmla="*/ 1411954 h 2786868"/>
                      <a:gd name="connsiteX0" fmla="*/ 37 w 5007409"/>
                      <a:gd name="connsiteY0" fmla="*/ 1411954 h 2786868"/>
                      <a:gd name="connsiteX1" fmla="*/ 2396855 w 5007409"/>
                      <a:gd name="connsiteY1" fmla="*/ 7749 h 2786868"/>
                      <a:gd name="connsiteX2" fmla="*/ 4427218 w 5007409"/>
                      <a:gd name="connsiteY2" fmla="*/ 870218 h 2786868"/>
                      <a:gd name="connsiteX3" fmla="*/ 5007033 w 5007409"/>
                      <a:gd name="connsiteY3" fmla="*/ 1244314 h 2786868"/>
                      <a:gd name="connsiteX4" fmla="*/ 4457698 w 5007409"/>
                      <a:gd name="connsiteY4" fmla="*/ 1647458 h 2786868"/>
                      <a:gd name="connsiteX5" fmla="*/ 2343515 w 5007409"/>
                      <a:gd name="connsiteY5" fmla="*/ 2785679 h 2786868"/>
                      <a:gd name="connsiteX6" fmla="*/ 37 w 5007409"/>
                      <a:gd name="connsiteY6" fmla="*/ 1411954 h 2786868"/>
                      <a:gd name="connsiteX0" fmla="*/ 42 w 5007414"/>
                      <a:gd name="connsiteY0" fmla="*/ 1411954 h 2785895"/>
                      <a:gd name="connsiteX1" fmla="*/ 2396860 w 5007414"/>
                      <a:gd name="connsiteY1" fmla="*/ 7749 h 2785895"/>
                      <a:gd name="connsiteX2" fmla="*/ 4427223 w 5007414"/>
                      <a:gd name="connsiteY2" fmla="*/ 870218 h 2785895"/>
                      <a:gd name="connsiteX3" fmla="*/ 5007038 w 5007414"/>
                      <a:gd name="connsiteY3" fmla="*/ 1244314 h 2785895"/>
                      <a:gd name="connsiteX4" fmla="*/ 4457703 w 5007414"/>
                      <a:gd name="connsiteY4" fmla="*/ 1647458 h 2785895"/>
                      <a:gd name="connsiteX5" fmla="*/ 2343520 w 5007414"/>
                      <a:gd name="connsiteY5" fmla="*/ 2785679 h 2785895"/>
                      <a:gd name="connsiteX6" fmla="*/ 42 w 5007414"/>
                      <a:gd name="connsiteY6" fmla="*/ 1411954 h 2785895"/>
                      <a:gd name="connsiteX0" fmla="*/ 42 w 5007414"/>
                      <a:gd name="connsiteY0" fmla="*/ 1404959 h 2778900"/>
                      <a:gd name="connsiteX1" fmla="*/ 2396860 w 5007414"/>
                      <a:gd name="connsiteY1" fmla="*/ 754 h 2778900"/>
                      <a:gd name="connsiteX2" fmla="*/ 4427223 w 5007414"/>
                      <a:gd name="connsiteY2" fmla="*/ 863223 h 2778900"/>
                      <a:gd name="connsiteX3" fmla="*/ 5007038 w 5007414"/>
                      <a:gd name="connsiteY3" fmla="*/ 1237319 h 2778900"/>
                      <a:gd name="connsiteX4" fmla="*/ 4457703 w 5007414"/>
                      <a:gd name="connsiteY4" fmla="*/ 1640463 h 2778900"/>
                      <a:gd name="connsiteX5" fmla="*/ 2343520 w 5007414"/>
                      <a:gd name="connsiteY5" fmla="*/ 2778684 h 2778900"/>
                      <a:gd name="connsiteX6" fmla="*/ 42 w 5007414"/>
                      <a:gd name="connsiteY6" fmla="*/ 1404959 h 2778900"/>
                      <a:gd name="connsiteX0" fmla="*/ 42 w 5075856"/>
                      <a:gd name="connsiteY0" fmla="*/ 1404959 h 2778900"/>
                      <a:gd name="connsiteX1" fmla="*/ 2396860 w 5075856"/>
                      <a:gd name="connsiteY1" fmla="*/ 754 h 2778900"/>
                      <a:gd name="connsiteX2" fmla="*/ 4427223 w 5075856"/>
                      <a:gd name="connsiteY2" fmla="*/ 863223 h 2778900"/>
                      <a:gd name="connsiteX3" fmla="*/ 5075618 w 5075856"/>
                      <a:gd name="connsiteY3" fmla="*/ 1237319 h 2778900"/>
                      <a:gd name="connsiteX4" fmla="*/ 4457703 w 5075856"/>
                      <a:gd name="connsiteY4" fmla="*/ 1640463 h 2778900"/>
                      <a:gd name="connsiteX5" fmla="*/ 2343520 w 5075856"/>
                      <a:gd name="connsiteY5" fmla="*/ 2778684 h 2778900"/>
                      <a:gd name="connsiteX6" fmla="*/ 42 w 5075856"/>
                      <a:gd name="connsiteY6" fmla="*/ 1404959 h 2778900"/>
                      <a:gd name="connsiteX0" fmla="*/ 122 w 5075936"/>
                      <a:gd name="connsiteY0" fmla="*/ 1313581 h 2687522"/>
                      <a:gd name="connsiteX1" fmla="*/ 2435040 w 5075936"/>
                      <a:gd name="connsiteY1" fmla="*/ 816 h 2687522"/>
                      <a:gd name="connsiteX2" fmla="*/ 4427303 w 5075936"/>
                      <a:gd name="connsiteY2" fmla="*/ 771845 h 2687522"/>
                      <a:gd name="connsiteX3" fmla="*/ 5075698 w 5075936"/>
                      <a:gd name="connsiteY3" fmla="*/ 1145941 h 2687522"/>
                      <a:gd name="connsiteX4" fmla="*/ 4457783 w 5075936"/>
                      <a:gd name="connsiteY4" fmla="*/ 1549085 h 2687522"/>
                      <a:gd name="connsiteX5" fmla="*/ 2343600 w 5075936"/>
                      <a:gd name="connsiteY5" fmla="*/ 2687306 h 2687522"/>
                      <a:gd name="connsiteX6" fmla="*/ 122 w 5075936"/>
                      <a:gd name="connsiteY6" fmla="*/ 1313581 h 2687522"/>
                      <a:gd name="connsiteX0" fmla="*/ 95229 w 5171043"/>
                      <a:gd name="connsiteY0" fmla="*/ 1312768 h 2686709"/>
                      <a:gd name="connsiteX1" fmla="*/ 659070 w 5171043"/>
                      <a:gd name="connsiteY1" fmla="*/ 763412 h 2686709"/>
                      <a:gd name="connsiteX2" fmla="*/ 2530147 w 5171043"/>
                      <a:gd name="connsiteY2" fmla="*/ 3 h 2686709"/>
                      <a:gd name="connsiteX3" fmla="*/ 4522410 w 5171043"/>
                      <a:gd name="connsiteY3" fmla="*/ 771032 h 2686709"/>
                      <a:gd name="connsiteX4" fmla="*/ 5170805 w 5171043"/>
                      <a:gd name="connsiteY4" fmla="*/ 1145128 h 2686709"/>
                      <a:gd name="connsiteX5" fmla="*/ 4552890 w 5171043"/>
                      <a:gd name="connsiteY5" fmla="*/ 1548272 h 2686709"/>
                      <a:gd name="connsiteX6" fmla="*/ 2438707 w 5171043"/>
                      <a:gd name="connsiteY6" fmla="*/ 2686493 h 2686709"/>
                      <a:gd name="connsiteX7" fmla="*/ 95229 w 5171043"/>
                      <a:gd name="connsiteY7" fmla="*/ 1312768 h 2686709"/>
                      <a:gd name="connsiteX0" fmla="*/ 95229 w 5171043"/>
                      <a:gd name="connsiteY0" fmla="*/ 1419446 h 2793387"/>
                      <a:gd name="connsiteX1" fmla="*/ 659070 w 5171043"/>
                      <a:gd name="connsiteY1" fmla="*/ 870090 h 2793387"/>
                      <a:gd name="connsiteX2" fmla="*/ 2530147 w 5171043"/>
                      <a:gd name="connsiteY2" fmla="*/ 1 h 2793387"/>
                      <a:gd name="connsiteX3" fmla="*/ 4522410 w 5171043"/>
                      <a:gd name="connsiteY3" fmla="*/ 877710 h 2793387"/>
                      <a:gd name="connsiteX4" fmla="*/ 5170805 w 5171043"/>
                      <a:gd name="connsiteY4" fmla="*/ 1251806 h 2793387"/>
                      <a:gd name="connsiteX5" fmla="*/ 4552890 w 5171043"/>
                      <a:gd name="connsiteY5" fmla="*/ 1654950 h 2793387"/>
                      <a:gd name="connsiteX6" fmla="*/ 2438707 w 5171043"/>
                      <a:gd name="connsiteY6" fmla="*/ 2793171 h 2793387"/>
                      <a:gd name="connsiteX7" fmla="*/ 95229 w 5171043"/>
                      <a:gd name="connsiteY7" fmla="*/ 1419446 h 2793387"/>
                      <a:gd name="connsiteX0" fmla="*/ 95229 w 5171043"/>
                      <a:gd name="connsiteY0" fmla="*/ 1419745 h 2793686"/>
                      <a:gd name="connsiteX1" fmla="*/ 659070 w 5171043"/>
                      <a:gd name="connsiteY1" fmla="*/ 870389 h 2793686"/>
                      <a:gd name="connsiteX2" fmla="*/ 2530147 w 5171043"/>
                      <a:gd name="connsiteY2" fmla="*/ 300 h 2793686"/>
                      <a:gd name="connsiteX3" fmla="*/ 4522410 w 5171043"/>
                      <a:gd name="connsiteY3" fmla="*/ 878009 h 2793686"/>
                      <a:gd name="connsiteX4" fmla="*/ 5170805 w 5171043"/>
                      <a:gd name="connsiteY4" fmla="*/ 1252105 h 2793686"/>
                      <a:gd name="connsiteX5" fmla="*/ 4552890 w 5171043"/>
                      <a:gd name="connsiteY5" fmla="*/ 1655249 h 2793686"/>
                      <a:gd name="connsiteX6" fmla="*/ 2438707 w 5171043"/>
                      <a:gd name="connsiteY6" fmla="*/ 2793470 h 2793686"/>
                      <a:gd name="connsiteX7" fmla="*/ 95229 w 5171043"/>
                      <a:gd name="connsiteY7" fmla="*/ 1419745 h 27936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171043" h="2793686">
                        <a:moveTo>
                          <a:pt x="95229" y="1419745"/>
                        </a:moveTo>
                        <a:cubicBezTo>
                          <a:pt x="-201377" y="1099232"/>
                          <a:pt x="253250" y="1089183"/>
                          <a:pt x="659070" y="870389"/>
                        </a:cubicBezTo>
                        <a:cubicBezTo>
                          <a:pt x="1064890" y="651595"/>
                          <a:pt x="1596697" y="-16210"/>
                          <a:pt x="2530147" y="300"/>
                        </a:cubicBezTo>
                        <a:cubicBezTo>
                          <a:pt x="3463597" y="16810"/>
                          <a:pt x="4079760" y="649055"/>
                          <a:pt x="4522410" y="878009"/>
                        </a:cubicBezTo>
                        <a:cubicBezTo>
                          <a:pt x="4965060" y="1106963"/>
                          <a:pt x="5163185" y="1090815"/>
                          <a:pt x="5170805" y="1252105"/>
                        </a:cubicBezTo>
                        <a:cubicBezTo>
                          <a:pt x="5178425" y="1413395"/>
                          <a:pt x="5004430" y="1421215"/>
                          <a:pt x="4552890" y="1655249"/>
                        </a:cubicBezTo>
                        <a:cubicBezTo>
                          <a:pt x="4101350" y="1889283"/>
                          <a:pt x="3387391" y="2809861"/>
                          <a:pt x="2438707" y="2793470"/>
                        </a:cubicBezTo>
                        <a:cubicBezTo>
                          <a:pt x="1490023" y="2777079"/>
                          <a:pt x="391835" y="1740259"/>
                          <a:pt x="95229" y="141974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7" name="円/楕円 22"/>
                  <p:cNvSpPr/>
                  <p:nvPr/>
                </p:nvSpPr>
                <p:spPr bwMode="auto">
                  <a:xfrm>
                    <a:off x="2181496" y="2017668"/>
                    <a:ext cx="1171560" cy="647455"/>
                  </a:xfrm>
                  <a:custGeom>
                    <a:avLst/>
                    <a:gdLst>
                      <a:gd name="connsiteX0" fmla="*/ 0 w 1080120"/>
                      <a:gd name="connsiteY0" fmla="*/ 675075 h 1350150"/>
                      <a:gd name="connsiteX1" fmla="*/ 540060 w 1080120"/>
                      <a:gd name="connsiteY1" fmla="*/ 0 h 1350150"/>
                      <a:gd name="connsiteX2" fmla="*/ 1080120 w 1080120"/>
                      <a:gd name="connsiteY2" fmla="*/ 675075 h 1350150"/>
                      <a:gd name="connsiteX3" fmla="*/ 540060 w 1080120"/>
                      <a:gd name="connsiteY3" fmla="*/ 1350150 h 1350150"/>
                      <a:gd name="connsiteX4" fmla="*/ 0 w 1080120"/>
                      <a:gd name="connsiteY4" fmla="*/ 675075 h 1350150"/>
                      <a:gd name="connsiteX0" fmla="*/ 0 w 798180"/>
                      <a:gd name="connsiteY0" fmla="*/ 675137 h 1350280"/>
                      <a:gd name="connsiteX1" fmla="*/ 540060 w 798180"/>
                      <a:gd name="connsiteY1" fmla="*/ 62 h 1350280"/>
                      <a:gd name="connsiteX2" fmla="*/ 798180 w 798180"/>
                      <a:gd name="connsiteY2" fmla="*/ 705617 h 1350280"/>
                      <a:gd name="connsiteX3" fmla="*/ 540060 w 798180"/>
                      <a:gd name="connsiteY3" fmla="*/ 1350212 h 1350280"/>
                      <a:gd name="connsiteX4" fmla="*/ 0 w 798180"/>
                      <a:gd name="connsiteY4" fmla="*/ 675137 h 1350280"/>
                      <a:gd name="connsiteX0" fmla="*/ 0 w 1034400"/>
                      <a:gd name="connsiteY0" fmla="*/ 682730 h 1350224"/>
                      <a:gd name="connsiteX1" fmla="*/ 776280 w 1034400"/>
                      <a:gd name="connsiteY1" fmla="*/ 35 h 1350224"/>
                      <a:gd name="connsiteX2" fmla="*/ 1034400 w 1034400"/>
                      <a:gd name="connsiteY2" fmla="*/ 705590 h 1350224"/>
                      <a:gd name="connsiteX3" fmla="*/ 776280 w 1034400"/>
                      <a:gd name="connsiteY3" fmla="*/ 1350185 h 1350224"/>
                      <a:gd name="connsiteX4" fmla="*/ 0 w 1034400"/>
                      <a:gd name="connsiteY4" fmla="*/ 682730 h 1350224"/>
                      <a:gd name="connsiteX0" fmla="*/ 0 w 1171560"/>
                      <a:gd name="connsiteY0" fmla="*/ 682730 h 1350224"/>
                      <a:gd name="connsiteX1" fmla="*/ 776280 w 1171560"/>
                      <a:gd name="connsiteY1" fmla="*/ 35 h 1350224"/>
                      <a:gd name="connsiteX2" fmla="*/ 1171560 w 1171560"/>
                      <a:gd name="connsiteY2" fmla="*/ 705590 h 1350224"/>
                      <a:gd name="connsiteX3" fmla="*/ 776280 w 1171560"/>
                      <a:gd name="connsiteY3" fmla="*/ 1350185 h 1350224"/>
                      <a:gd name="connsiteX4" fmla="*/ 0 w 1171560"/>
                      <a:gd name="connsiteY4" fmla="*/ 682730 h 1350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71560" h="1350224">
                        <a:moveTo>
                          <a:pt x="0" y="682730"/>
                        </a:moveTo>
                        <a:cubicBezTo>
                          <a:pt x="0" y="309896"/>
                          <a:pt x="581020" y="-3775"/>
                          <a:pt x="776280" y="35"/>
                        </a:cubicBezTo>
                        <a:cubicBezTo>
                          <a:pt x="971540" y="3845"/>
                          <a:pt x="1171560" y="332756"/>
                          <a:pt x="1171560" y="705590"/>
                        </a:cubicBezTo>
                        <a:cubicBezTo>
                          <a:pt x="1171560" y="1078424"/>
                          <a:pt x="971540" y="1353995"/>
                          <a:pt x="776280" y="1350185"/>
                        </a:cubicBezTo>
                        <a:cubicBezTo>
                          <a:pt x="581020" y="1346375"/>
                          <a:pt x="0" y="1055564"/>
                          <a:pt x="0" y="68273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8" name="円/楕円 697"/>
                  <p:cNvSpPr/>
                  <p:nvPr/>
                </p:nvSpPr>
                <p:spPr bwMode="auto">
                  <a:xfrm>
                    <a:off x="1788589" y="1702635"/>
                    <a:ext cx="315032" cy="315032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9" name="円/楕円 26"/>
                  <p:cNvSpPr/>
                  <p:nvPr/>
                </p:nvSpPr>
                <p:spPr bwMode="auto">
                  <a:xfrm rot="6300000">
                    <a:off x="646078" y="2331134"/>
                    <a:ext cx="242913" cy="231487"/>
                  </a:xfrm>
                  <a:custGeom>
                    <a:avLst/>
                    <a:gdLst>
                      <a:gd name="connsiteX0" fmla="*/ 0 w 945105"/>
                      <a:gd name="connsiteY0" fmla="*/ 128091 h 256181"/>
                      <a:gd name="connsiteX1" fmla="*/ 472553 w 945105"/>
                      <a:gd name="connsiteY1" fmla="*/ 0 h 256181"/>
                      <a:gd name="connsiteX2" fmla="*/ 945106 w 945105"/>
                      <a:gd name="connsiteY2" fmla="*/ 128091 h 256181"/>
                      <a:gd name="connsiteX3" fmla="*/ 472553 w 945105"/>
                      <a:gd name="connsiteY3" fmla="*/ 256182 h 256181"/>
                      <a:gd name="connsiteX4" fmla="*/ 0 w 945105"/>
                      <a:gd name="connsiteY4" fmla="*/ 128091 h 256181"/>
                      <a:gd name="connsiteX0" fmla="*/ 5 w 945111"/>
                      <a:gd name="connsiteY0" fmla="*/ 379551 h 507642"/>
                      <a:gd name="connsiteX1" fmla="*/ 480178 w 945111"/>
                      <a:gd name="connsiteY1" fmla="*/ 0 h 507642"/>
                      <a:gd name="connsiteX2" fmla="*/ 945111 w 945111"/>
                      <a:gd name="connsiteY2" fmla="*/ 379551 h 507642"/>
                      <a:gd name="connsiteX3" fmla="*/ 472558 w 945111"/>
                      <a:gd name="connsiteY3" fmla="*/ 507642 h 507642"/>
                      <a:gd name="connsiteX4" fmla="*/ 5 w 945111"/>
                      <a:gd name="connsiteY4" fmla="*/ 379551 h 507642"/>
                      <a:gd name="connsiteX0" fmla="*/ 5 w 945111"/>
                      <a:gd name="connsiteY0" fmla="*/ 379551 h 392269"/>
                      <a:gd name="connsiteX1" fmla="*/ 480178 w 945111"/>
                      <a:gd name="connsiteY1" fmla="*/ 0 h 392269"/>
                      <a:gd name="connsiteX2" fmla="*/ 945111 w 945111"/>
                      <a:gd name="connsiteY2" fmla="*/ 379551 h 392269"/>
                      <a:gd name="connsiteX3" fmla="*/ 487798 w 945111"/>
                      <a:gd name="connsiteY3" fmla="*/ 202842 h 392269"/>
                      <a:gd name="connsiteX4" fmla="*/ 5 w 945111"/>
                      <a:gd name="connsiteY4" fmla="*/ 379551 h 392269"/>
                      <a:gd name="connsiteX0" fmla="*/ 5 w 945111"/>
                      <a:gd name="connsiteY0" fmla="*/ 379551 h 392269"/>
                      <a:gd name="connsiteX1" fmla="*/ 480178 w 945111"/>
                      <a:gd name="connsiteY1" fmla="*/ 0 h 392269"/>
                      <a:gd name="connsiteX2" fmla="*/ 945111 w 945111"/>
                      <a:gd name="connsiteY2" fmla="*/ 379551 h 392269"/>
                      <a:gd name="connsiteX3" fmla="*/ 487798 w 945111"/>
                      <a:gd name="connsiteY3" fmla="*/ 202842 h 392269"/>
                      <a:gd name="connsiteX4" fmla="*/ 5 w 945111"/>
                      <a:gd name="connsiteY4" fmla="*/ 379551 h 392269"/>
                      <a:gd name="connsiteX0" fmla="*/ 5 w 945111"/>
                      <a:gd name="connsiteY0" fmla="*/ 379551 h 398654"/>
                      <a:gd name="connsiteX1" fmla="*/ 480178 w 945111"/>
                      <a:gd name="connsiteY1" fmla="*/ 0 h 398654"/>
                      <a:gd name="connsiteX2" fmla="*/ 945111 w 945111"/>
                      <a:gd name="connsiteY2" fmla="*/ 379551 h 398654"/>
                      <a:gd name="connsiteX3" fmla="*/ 487798 w 945111"/>
                      <a:gd name="connsiteY3" fmla="*/ 202842 h 398654"/>
                      <a:gd name="connsiteX4" fmla="*/ 5 w 945111"/>
                      <a:gd name="connsiteY4" fmla="*/ 379551 h 398654"/>
                      <a:gd name="connsiteX0" fmla="*/ 8 w 754614"/>
                      <a:gd name="connsiteY0" fmla="*/ 425406 h 430083"/>
                      <a:gd name="connsiteX1" fmla="*/ 289681 w 754614"/>
                      <a:gd name="connsiteY1" fmla="*/ 135 h 430083"/>
                      <a:gd name="connsiteX2" fmla="*/ 754614 w 754614"/>
                      <a:gd name="connsiteY2" fmla="*/ 379686 h 430083"/>
                      <a:gd name="connsiteX3" fmla="*/ 297301 w 754614"/>
                      <a:gd name="connsiteY3" fmla="*/ 202977 h 430083"/>
                      <a:gd name="connsiteX4" fmla="*/ 8 w 754614"/>
                      <a:gd name="connsiteY4" fmla="*/ 425406 h 430083"/>
                      <a:gd name="connsiteX0" fmla="*/ 17826 w 772432"/>
                      <a:gd name="connsiteY0" fmla="*/ 425406 h 436659"/>
                      <a:gd name="connsiteX1" fmla="*/ 307499 w 772432"/>
                      <a:gd name="connsiteY1" fmla="*/ 135 h 436659"/>
                      <a:gd name="connsiteX2" fmla="*/ 772432 w 772432"/>
                      <a:gd name="connsiteY2" fmla="*/ 379686 h 436659"/>
                      <a:gd name="connsiteX3" fmla="*/ 315119 w 772432"/>
                      <a:gd name="connsiteY3" fmla="*/ 202977 h 436659"/>
                      <a:gd name="connsiteX4" fmla="*/ 17826 w 772432"/>
                      <a:gd name="connsiteY4" fmla="*/ 425406 h 436659"/>
                      <a:gd name="connsiteX0" fmla="*/ 17826 w 772432"/>
                      <a:gd name="connsiteY0" fmla="*/ 425406 h 436659"/>
                      <a:gd name="connsiteX1" fmla="*/ 307499 w 772432"/>
                      <a:gd name="connsiteY1" fmla="*/ 135 h 436659"/>
                      <a:gd name="connsiteX2" fmla="*/ 772432 w 772432"/>
                      <a:gd name="connsiteY2" fmla="*/ 379686 h 436659"/>
                      <a:gd name="connsiteX3" fmla="*/ 315119 w 772432"/>
                      <a:gd name="connsiteY3" fmla="*/ 202977 h 436659"/>
                      <a:gd name="connsiteX4" fmla="*/ 17826 w 772432"/>
                      <a:gd name="connsiteY4" fmla="*/ 425406 h 436659"/>
                      <a:gd name="connsiteX0" fmla="*/ 17826 w 777638"/>
                      <a:gd name="connsiteY0" fmla="*/ 425397 h 436650"/>
                      <a:gd name="connsiteX1" fmla="*/ 307499 w 777638"/>
                      <a:gd name="connsiteY1" fmla="*/ 126 h 436650"/>
                      <a:gd name="connsiteX2" fmla="*/ 772432 w 777638"/>
                      <a:gd name="connsiteY2" fmla="*/ 379677 h 436650"/>
                      <a:gd name="connsiteX3" fmla="*/ 315119 w 777638"/>
                      <a:gd name="connsiteY3" fmla="*/ 202968 h 436650"/>
                      <a:gd name="connsiteX4" fmla="*/ 17826 w 777638"/>
                      <a:gd name="connsiteY4" fmla="*/ 425397 h 436650"/>
                      <a:gd name="connsiteX0" fmla="*/ 15960 w 542362"/>
                      <a:gd name="connsiteY0" fmla="*/ 425285 h 448096"/>
                      <a:gd name="connsiteX1" fmla="*/ 305633 w 542362"/>
                      <a:gd name="connsiteY1" fmla="*/ 14 h 448096"/>
                      <a:gd name="connsiteX2" fmla="*/ 532822 w 542362"/>
                      <a:gd name="connsiteY2" fmla="*/ 440525 h 448096"/>
                      <a:gd name="connsiteX3" fmla="*/ 313253 w 542362"/>
                      <a:gd name="connsiteY3" fmla="*/ 202856 h 448096"/>
                      <a:gd name="connsiteX4" fmla="*/ 15960 w 542362"/>
                      <a:gd name="connsiteY4" fmla="*/ 425285 h 448096"/>
                      <a:gd name="connsiteX0" fmla="*/ 15960 w 569045"/>
                      <a:gd name="connsiteY0" fmla="*/ 425285 h 445095"/>
                      <a:gd name="connsiteX1" fmla="*/ 305633 w 569045"/>
                      <a:gd name="connsiteY1" fmla="*/ 14 h 445095"/>
                      <a:gd name="connsiteX2" fmla="*/ 532822 w 569045"/>
                      <a:gd name="connsiteY2" fmla="*/ 440525 h 445095"/>
                      <a:gd name="connsiteX3" fmla="*/ 313253 w 569045"/>
                      <a:gd name="connsiteY3" fmla="*/ 202856 h 445095"/>
                      <a:gd name="connsiteX4" fmla="*/ 15960 w 569045"/>
                      <a:gd name="connsiteY4" fmla="*/ 425285 h 445095"/>
                      <a:gd name="connsiteX0" fmla="*/ 21911 w 457541"/>
                      <a:gd name="connsiteY0" fmla="*/ 461870 h 471584"/>
                      <a:gd name="connsiteX1" fmla="*/ 195760 w 457541"/>
                      <a:gd name="connsiteY1" fmla="*/ 23 h 471584"/>
                      <a:gd name="connsiteX2" fmla="*/ 422949 w 457541"/>
                      <a:gd name="connsiteY2" fmla="*/ 440534 h 471584"/>
                      <a:gd name="connsiteX3" fmla="*/ 203380 w 457541"/>
                      <a:gd name="connsiteY3" fmla="*/ 202865 h 471584"/>
                      <a:gd name="connsiteX4" fmla="*/ 21911 w 457541"/>
                      <a:gd name="connsiteY4" fmla="*/ 461870 h 471584"/>
                      <a:gd name="connsiteX0" fmla="*/ 50197 w 485827"/>
                      <a:gd name="connsiteY0" fmla="*/ 461870 h 462834"/>
                      <a:gd name="connsiteX1" fmla="*/ 224046 w 485827"/>
                      <a:gd name="connsiteY1" fmla="*/ 23 h 462834"/>
                      <a:gd name="connsiteX2" fmla="*/ 451235 w 485827"/>
                      <a:gd name="connsiteY2" fmla="*/ 440534 h 462834"/>
                      <a:gd name="connsiteX3" fmla="*/ 231666 w 485827"/>
                      <a:gd name="connsiteY3" fmla="*/ 202865 h 462834"/>
                      <a:gd name="connsiteX4" fmla="*/ 50197 w 485827"/>
                      <a:gd name="connsiteY4" fmla="*/ 461870 h 462834"/>
                      <a:gd name="connsiteX0" fmla="*/ 50197 w 485827"/>
                      <a:gd name="connsiteY0" fmla="*/ 461870 h 462974"/>
                      <a:gd name="connsiteX1" fmla="*/ 224046 w 485827"/>
                      <a:gd name="connsiteY1" fmla="*/ 23 h 462974"/>
                      <a:gd name="connsiteX2" fmla="*/ 451235 w 485827"/>
                      <a:gd name="connsiteY2" fmla="*/ 440534 h 462974"/>
                      <a:gd name="connsiteX3" fmla="*/ 231666 w 485827"/>
                      <a:gd name="connsiteY3" fmla="*/ 202865 h 462974"/>
                      <a:gd name="connsiteX4" fmla="*/ 50197 w 485827"/>
                      <a:gd name="connsiteY4" fmla="*/ 461870 h 462974"/>
                      <a:gd name="connsiteX0" fmla="*/ 50197 w 485827"/>
                      <a:gd name="connsiteY0" fmla="*/ 461870 h 462974"/>
                      <a:gd name="connsiteX1" fmla="*/ 224046 w 485827"/>
                      <a:gd name="connsiteY1" fmla="*/ 23 h 462974"/>
                      <a:gd name="connsiteX2" fmla="*/ 451235 w 485827"/>
                      <a:gd name="connsiteY2" fmla="*/ 440534 h 462974"/>
                      <a:gd name="connsiteX3" fmla="*/ 231666 w 485827"/>
                      <a:gd name="connsiteY3" fmla="*/ 202865 h 462974"/>
                      <a:gd name="connsiteX4" fmla="*/ 50197 w 485827"/>
                      <a:gd name="connsiteY4" fmla="*/ 461870 h 4629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5827" h="462974">
                        <a:moveTo>
                          <a:pt x="50197" y="461870"/>
                        </a:moveTo>
                        <a:cubicBezTo>
                          <a:pt x="-109569" y="446351"/>
                          <a:pt x="157206" y="3579"/>
                          <a:pt x="224046" y="23"/>
                        </a:cubicBezTo>
                        <a:cubicBezTo>
                          <a:pt x="290886" y="-3533"/>
                          <a:pt x="585347" y="406367"/>
                          <a:pt x="451235" y="440534"/>
                        </a:cubicBezTo>
                        <a:cubicBezTo>
                          <a:pt x="317123" y="474701"/>
                          <a:pt x="276242" y="315641"/>
                          <a:pt x="231666" y="202865"/>
                        </a:cubicBezTo>
                        <a:cubicBezTo>
                          <a:pt x="191662" y="326309"/>
                          <a:pt x="209963" y="477389"/>
                          <a:pt x="50197" y="46187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0" name="円/楕円 699"/>
                  <p:cNvSpPr/>
                  <p:nvPr/>
                </p:nvSpPr>
                <p:spPr bwMode="auto">
                  <a:xfrm>
                    <a:off x="2553671" y="1531193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1" name="円/楕円 700"/>
                  <p:cNvSpPr/>
                  <p:nvPr/>
                </p:nvSpPr>
                <p:spPr bwMode="auto">
                  <a:xfrm>
                    <a:off x="3183741" y="137380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2" name="円/楕円 701"/>
                  <p:cNvSpPr/>
                  <p:nvPr/>
                </p:nvSpPr>
                <p:spPr bwMode="auto">
                  <a:xfrm>
                    <a:off x="3099865" y="1740742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3" name="円/楕円 702"/>
                  <p:cNvSpPr/>
                  <p:nvPr/>
                </p:nvSpPr>
                <p:spPr bwMode="auto">
                  <a:xfrm>
                    <a:off x="3750405" y="1609885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4" name="円/楕円 703"/>
                  <p:cNvSpPr/>
                  <p:nvPr/>
                </p:nvSpPr>
                <p:spPr bwMode="auto">
                  <a:xfrm>
                    <a:off x="4218856" y="1855709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5" name="円/楕円 704"/>
                  <p:cNvSpPr/>
                  <p:nvPr/>
                </p:nvSpPr>
                <p:spPr bwMode="auto">
                  <a:xfrm>
                    <a:off x="3768806" y="214678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6" name="円/楕円 705"/>
                  <p:cNvSpPr/>
                  <p:nvPr/>
                </p:nvSpPr>
                <p:spPr bwMode="auto">
                  <a:xfrm>
                    <a:off x="4663788" y="214678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7" name="円/楕円 706"/>
                  <p:cNvSpPr/>
                  <p:nvPr/>
                </p:nvSpPr>
                <p:spPr bwMode="auto">
                  <a:xfrm>
                    <a:off x="1836075" y="1781633"/>
                    <a:ext cx="167029" cy="159831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55" name="グループ化 654"/>
                <p:cNvGrpSpPr/>
                <p:nvPr/>
              </p:nvGrpSpPr>
              <p:grpSpPr>
                <a:xfrm rot="673121">
                  <a:off x="3758655" y="2403578"/>
                  <a:ext cx="2038854" cy="1248151"/>
                  <a:chOff x="651791" y="550582"/>
                  <a:chExt cx="5998765" cy="3672342"/>
                </a:xfrm>
              </p:grpSpPr>
              <p:sp>
                <p:nvSpPr>
                  <p:cNvPr id="674" name="円/楕円 23"/>
                  <p:cNvSpPr/>
                  <p:nvPr/>
                </p:nvSpPr>
                <p:spPr bwMode="auto">
                  <a:xfrm rot="900000">
                    <a:off x="2244566" y="550582"/>
                    <a:ext cx="260429" cy="1123434"/>
                  </a:xfrm>
                  <a:custGeom>
                    <a:avLst/>
                    <a:gdLst>
                      <a:gd name="connsiteX0" fmla="*/ 0 w 270030"/>
                      <a:gd name="connsiteY0" fmla="*/ 561698 h 1123396"/>
                      <a:gd name="connsiteX1" fmla="*/ 135015 w 270030"/>
                      <a:gd name="connsiteY1" fmla="*/ 0 h 1123396"/>
                      <a:gd name="connsiteX2" fmla="*/ 270030 w 270030"/>
                      <a:gd name="connsiteY2" fmla="*/ 561698 h 1123396"/>
                      <a:gd name="connsiteX3" fmla="*/ 135015 w 270030"/>
                      <a:gd name="connsiteY3" fmla="*/ 1123396 h 1123396"/>
                      <a:gd name="connsiteX4" fmla="*/ 0 w 270030"/>
                      <a:gd name="connsiteY4" fmla="*/ 561698 h 1123396"/>
                      <a:gd name="connsiteX0" fmla="*/ 0 w 391950"/>
                      <a:gd name="connsiteY0" fmla="*/ 569322 h 1123404"/>
                      <a:gd name="connsiteX1" fmla="*/ 256935 w 391950"/>
                      <a:gd name="connsiteY1" fmla="*/ 4 h 1123404"/>
                      <a:gd name="connsiteX2" fmla="*/ 391950 w 391950"/>
                      <a:gd name="connsiteY2" fmla="*/ 561702 h 1123404"/>
                      <a:gd name="connsiteX3" fmla="*/ 256935 w 391950"/>
                      <a:gd name="connsiteY3" fmla="*/ 1123400 h 1123404"/>
                      <a:gd name="connsiteX4" fmla="*/ 0 w 391950"/>
                      <a:gd name="connsiteY4" fmla="*/ 569322 h 1123404"/>
                      <a:gd name="connsiteX0" fmla="*/ 0 w 261491"/>
                      <a:gd name="connsiteY0" fmla="*/ 569322 h 1123405"/>
                      <a:gd name="connsiteX1" fmla="*/ 256935 w 261491"/>
                      <a:gd name="connsiteY1" fmla="*/ 4 h 1123405"/>
                      <a:gd name="connsiteX2" fmla="*/ 170970 w 261491"/>
                      <a:gd name="connsiteY2" fmla="*/ 576942 h 1123405"/>
                      <a:gd name="connsiteX3" fmla="*/ 256935 w 261491"/>
                      <a:gd name="connsiteY3" fmla="*/ 1123400 h 1123405"/>
                      <a:gd name="connsiteX4" fmla="*/ 0 w 261491"/>
                      <a:gd name="connsiteY4" fmla="*/ 569322 h 1123405"/>
                      <a:gd name="connsiteX0" fmla="*/ 0 w 260429"/>
                      <a:gd name="connsiteY0" fmla="*/ 569362 h 1123483"/>
                      <a:gd name="connsiteX1" fmla="*/ 256935 w 260429"/>
                      <a:gd name="connsiteY1" fmla="*/ 44 h 1123483"/>
                      <a:gd name="connsiteX2" fmla="*/ 155730 w 260429"/>
                      <a:gd name="connsiteY2" fmla="*/ 546502 h 1123483"/>
                      <a:gd name="connsiteX3" fmla="*/ 256935 w 260429"/>
                      <a:gd name="connsiteY3" fmla="*/ 1123440 h 1123483"/>
                      <a:gd name="connsiteX4" fmla="*/ 0 w 260429"/>
                      <a:gd name="connsiteY4" fmla="*/ 569362 h 1123483"/>
                      <a:gd name="connsiteX0" fmla="*/ 0 w 260429"/>
                      <a:gd name="connsiteY0" fmla="*/ 569323 h 1123406"/>
                      <a:gd name="connsiteX1" fmla="*/ 256935 w 260429"/>
                      <a:gd name="connsiteY1" fmla="*/ 5 h 1123406"/>
                      <a:gd name="connsiteX2" fmla="*/ 155730 w 260429"/>
                      <a:gd name="connsiteY2" fmla="*/ 576943 h 1123406"/>
                      <a:gd name="connsiteX3" fmla="*/ 256935 w 260429"/>
                      <a:gd name="connsiteY3" fmla="*/ 1123401 h 1123406"/>
                      <a:gd name="connsiteX4" fmla="*/ 0 w 260429"/>
                      <a:gd name="connsiteY4" fmla="*/ 569323 h 1123406"/>
                      <a:gd name="connsiteX0" fmla="*/ 0 w 260429"/>
                      <a:gd name="connsiteY0" fmla="*/ 592195 h 1123434"/>
                      <a:gd name="connsiteX1" fmla="*/ 256935 w 260429"/>
                      <a:gd name="connsiteY1" fmla="*/ 17 h 1123434"/>
                      <a:gd name="connsiteX2" fmla="*/ 155730 w 260429"/>
                      <a:gd name="connsiteY2" fmla="*/ 576955 h 1123434"/>
                      <a:gd name="connsiteX3" fmla="*/ 256935 w 260429"/>
                      <a:gd name="connsiteY3" fmla="*/ 1123413 h 1123434"/>
                      <a:gd name="connsiteX4" fmla="*/ 0 w 260429"/>
                      <a:gd name="connsiteY4" fmla="*/ 592195 h 11234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0429" h="1123434">
                        <a:moveTo>
                          <a:pt x="0" y="592195"/>
                        </a:moveTo>
                        <a:cubicBezTo>
                          <a:pt x="0" y="281978"/>
                          <a:pt x="230980" y="2557"/>
                          <a:pt x="256935" y="17"/>
                        </a:cubicBezTo>
                        <a:cubicBezTo>
                          <a:pt x="282890" y="-2523"/>
                          <a:pt x="155730" y="266738"/>
                          <a:pt x="155730" y="576955"/>
                        </a:cubicBezTo>
                        <a:cubicBezTo>
                          <a:pt x="155730" y="887172"/>
                          <a:pt x="282890" y="1120873"/>
                          <a:pt x="256935" y="1123413"/>
                        </a:cubicBezTo>
                        <a:cubicBezTo>
                          <a:pt x="230980" y="1125953"/>
                          <a:pt x="0" y="902412"/>
                          <a:pt x="0" y="592195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5" name="円/楕円 27"/>
                  <p:cNvSpPr/>
                  <p:nvPr/>
                </p:nvSpPr>
                <p:spPr bwMode="auto">
                  <a:xfrm>
                    <a:off x="1905692" y="3379521"/>
                    <a:ext cx="1480500" cy="843403"/>
                  </a:xfrm>
                  <a:custGeom>
                    <a:avLst/>
                    <a:gdLst>
                      <a:gd name="connsiteX0" fmla="*/ 0 w 1395155"/>
                      <a:gd name="connsiteY0" fmla="*/ 405045 h 810090"/>
                      <a:gd name="connsiteX1" fmla="*/ 697578 w 1395155"/>
                      <a:gd name="connsiteY1" fmla="*/ 0 h 810090"/>
                      <a:gd name="connsiteX2" fmla="*/ 1395156 w 1395155"/>
                      <a:gd name="connsiteY2" fmla="*/ 405045 h 810090"/>
                      <a:gd name="connsiteX3" fmla="*/ 697578 w 1395155"/>
                      <a:gd name="connsiteY3" fmla="*/ 810090 h 810090"/>
                      <a:gd name="connsiteX4" fmla="*/ 0 w 1395155"/>
                      <a:gd name="connsiteY4" fmla="*/ 405045 h 810090"/>
                      <a:gd name="connsiteX0" fmla="*/ 0 w 1480500"/>
                      <a:gd name="connsiteY0" fmla="*/ 183368 h 843403"/>
                      <a:gd name="connsiteX1" fmla="*/ 782922 w 1480500"/>
                      <a:gd name="connsiteY1" fmla="*/ 28259 h 843403"/>
                      <a:gd name="connsiteX2" fmla="*/ 1480500 w 1480500"/>
                      <a:gd name="connsiteY2" fmla="*/ 433304 h 843403"/>
                      <a:gd name="connsiteX3" fmla="*/ 782922 w 1480500"/>
                      <a:gd name="connsiteY3" fmla="*/ 838349 h 843403"/>
                      <a:gd name="connsiteX4" fmla="*/ 0 w 1480500"/>
                      <a:gd name="connsiteY4" fmla="*/ 183368 h 843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80500" h="843403">
                        <a:moveTo>
                          <a:pt x="0" y="183368"/>
                        </a:moveTo>
                        <a:cubicBezTo>
                          <a:pt x="0" y="-40332"/>
                          <a:pt x="536172" y="-13397"/>
                          <a:pt x="782922" y="28259"/>
                        </a:cubicBezTo>
                        <a:cubicBezTo>
                          <a:pt x="1029672" y="69915"/>
                          <a:pt x="1480500" y="209604"/>
                          <a:pt x="1480500" y="433304"/>
                        </a:cubicBezTo>
                        <a:cubicBezTo>
                          <a:pt x="1480500" y="657004"/>
                          <a:pt x="1029672" y="880005"/>
                          <a:pt x="782922" y="838349"/>
                        </a:cubicBezTo>
                        <a:cubicBezTo>
                          <a:pt x="536172" y="796693"/>
                          <a:pt x="0" y="407068"/>
                          <a:pt x="0" y="183368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6" name="円/楕円 28"/>
                  <p:cNvSpPr/>
                  <p:nvPr/>
                </p:nvSpPr>
                <p:spPr bwMode="auto">
                  <a:xfrm flipV="1">
                    <a:off x="3625755" y="2924570"/>
                    <a:ext cx="1623098" cy="1000936"/>
                  </a:xfrm>
                  <a:custGeom>
                    <a:avLst/>
                    <a:gdLst>
                      <a:gd name="connsiteX0" fmla="*/ 0 w 1530170"/>
                      <a:gd name="connsiteY0" fmla="*/ 436654 h 873307"/>
                      <a:gd name="connsiteX1" fmla="*/ 765085 w 1530170"/>
                      <a:gd name="connsiteY1" fmla="*/ 0 h 873307"/>
                      <a:gd name="connsiteX2" fmla="*/ 1530170 w 1530170"/>
                      <a:gd name="connsiteY2" fmla="*/ 436654 h 873307"/>
                      <a:gd name="connsiteX3" fmla="*/ 765085 w 1530170"/>
                      <a:gd name="connsiteY3" fmla="*/ 873308 h 873307"/>
                      <a:gd name="connsiteX4" fmla="*/ 0 w 1530170"/>
                      <a:gd name="connsiteY4" fmla="*/ 436654 h 873307"/>
                      <a:gd name="connsiteX0" fmla="*/ 10704 w 1540874"/>
                      <a:gd name="connsiteY0" fmla="*/ 393982 h 830636"/>
                      <a:gd name="connsiteX1" fmla="*/ 489277 w 1540874"/>
                      <a:gd name="connsiteY1" fmla="*/ 0 h 830636"/>
                      <a:gd name="connsiteX2" fmla="*/ 1540874 w 1540874"/>
                      <a:gd name="connsiteY2" fmla="*/ 393982 h 830636"/>
                      <a:gd name="connsiteX3" fmla="*/ 775789 w 1540874"/>
                      <a:gd name="connsiteY3" fmla="*/ 830636 h 830636"/>
                      <a:gd name="connsiteX4" fmla="*/ 10704 w 1540874"/>
                      <a:gd name="connsiteY4" fmla="*/ 393982 h 830636"/>
                      <a:gd name="connsiteX0" fmla="*/ 5779 w 1627389"/>
                      <a:gd name="connsiteY0" fmla="*/ 411061 h 1094504"/>
                      <a:gd name="connsiteX1" fmla="*/ 484352 w 1627389"/>
                      <a:gd name="connsiteY1" fmla="*/ 17079 h 1094504"/>
                      <a:gd name="connsiteX2" fmla="*/ 1627389 w 1627389"/>
                      <a:gd name="connsiteY2" fmla="*/ 1002373 h 1094504"/>
                      <a:gd name="connsiteX3" fmla="*/ 770864 w 1627389"/>
                      <a:gd name="connsiteY3" fmla="*/ 847715 h 1094504"/>
                      <a:gd name="connsiteX4" fmla="*/ 5779 w 1627389"/>
                      <a:gd name="connsiteY4" fmla="*/ 411061 h 1094504"/>
                      <a:gd name="connsiteX0" fmla="*/ 1488 w 1623098"/>
                      <a:gd name="connsiteY0" fmla="*/ 317493 h 1000936"/>
                      <a:gd name="connsiteX1" fmla="*/ 601981 w 1623098"/>
                      <a:gd name="connsiteY1" fmla="*/ 21047 h 1000936"/>
                      <a:gd name="connsiteX2" fmla="*/ 1623098 w 1623098"/>
                      <a:gd name="connsiteY2" fmla="*/ 908805 h 1000936"/>
                      <a:gd name="connsiteX3" fmla="*/ 766573 w 1623098"/>
                      <a:gd name="connsiteY3" fmla="*/ 754147 h 1000936"/>
                      <a:gd name="connsiteX4" fmla="*/ 1488 w 1623098"/>
                      <a:gd name="connsiteY4" fmla="*/ 317493 h 1000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3098" h="1000936">
                        <a:moveTo>
                          <a:pt x="1488" y="317493"/>
                        </a:moveTo>
                        <a:cubicBezTo>
                          <a:pt x="-25944" y="195310"/>
                          <a:pt x="331713" y="-77505"/>
                          <a:pt x="601981" y="21047"/>
                        </a:cubicBezTo>
                        <a:cubicBezTo>
                          <a:pt x="872249" y="119599"/>
                          <a:pt x="1623098" y="667648"/>
                          <a:pt x="1623098" y="908805"/>
                        </a:cubicBezTo>
                        <a:cubicBezTo>
                          <a:pt x="1623098" y="1149962"/>
                          <a:pt x="1036841" y="852699"/>
                          <a:pt x="766573" y="754147"/>
                        </a:cubicBezTo>
                        <a:cubicBezTo>
                          <a:pt x="496305" y="655595"/>
                          <a:pt x="28920" y="439676"/>
                          <a:pt x="1488" y="317493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7" name="円/楕円 22"/>
                  <p:cNvSpPr/>
                  <p:nvPr/>
                </p:nvSpPr>
                <p:spPr bwMode="auto">
                  <a:xfrm>
                    <a:off x="5478996" y="1688578"/>
                    <a:ext cx="1171560" cy="1597810"/>
                  </a:xfrm>
                  <a:custGeom>
                    <a:avLst/>
                    <a:gdLst>
                      <a:gd name="connsiteX0" fmla="*/ 0 w 1080120"/>
                      <a:gd name="connsiteY0" fmla="*/ 675075 h 1350150"/>
                      <a:gd name="connsiteX1" fmla="*/ 540060 w 1080120"/>
                      <a:gd name="connsiteY1" fmla="*/ 0 h 1350150"/>
                      <a:gd name="connsiteX2" fmla="*/ 1080120 w 1080120"/>
                      <a:gd name="connsiteY2" fmla="*/ 675075 h 1350150"/>
                      <a:gd name="connsiteX3" fmla="*/ 540060 w 1080120"/>
                      <a:gd name="connsiteY3" fmla="*/ 1350150 h 1350150"/>
                      <a:gd name="connsiteX4" fmla="*/ 0 w 1080120"/>
                      <a:gd name="connsiteY4" fmla="*/ 675075 h 1350150"/>
                      <a:gd name="connsiteX0" fmla="*/ 0 w 798180"/>
                      <a:gd name="connsiteY0" fmla="*/ 675137 h 1350280"/>
                      <a:gd name="connsiteX1" fmla="*/ 540060 w 798180"/>
                      <a:gd name="connsiteY1" fmla="*/ 62 h 1350280"/>
                      <a:gd name="connsiteX2" fmla="*/ 798180 w 798180"/>
                      <a:gd name="connsiteY2" fmla="*/ 705617 h 1350280"/>
                      <a:gd name="connsiteX3" fmla="*/ 540060 w 798180"/>
                      <a:gd name="connsiteY3" fmla="*/ 1350212 h 1350280"/>
                      <a:gd name="connsiteX4" fmla="*/ 0 w 798180"/>
                      <a:gd name="connsiteY4" fmla="*/ 675137 h 1350280"/>
                      <a:gd name="connsiteX0" fmla="*/ 0 w 1034400"/>
                      <a:gd name="connsiteY0" fmla="*/ 682730 h 1350224"/>
                      <a:gd name="connsiteX1" fmla="*/ 776280 w 1034400"/>
                      <a:gd name="connsiteY1" fmla="*/ 35 h 1350224"/>
                      <a:gd name="connsiteX2" fmla="*/ 1034400 w 1034400"/>
                      <a:gd name="connsiteY2" fmla="*/ 705590 h 1350224"/>
                      <a:gd name="connsiteX3" fmla="*/ 776280 w 1034400"/>
                      <a:gd name="connsiteY3" fmla="*/ 1350185 h 1350224"/>
                      <a:gd name="connsiteX4" fmla="*/ 0 w 1034400"/>
                      <a:gd name="connsiteY4" fmla="*/ 682730 h 1350224"/>
                      <a:gd name="connsiteX0" fmla="*/ 0 w 1171560"/>
                      <a:gd name="connsiteY0" fmla="*/ 682730 h 1350224"/>
                      <a:gd name="connsiteX1" fmla="*/ 776280 w 1171560"/>
                      <a:gd name="connsiteY1" fmla="*/ 35 h 1350224"/>
                      <a:gd name="connsiteX2" fmla="*/ 1171560 w 1171560"/>
                      <a:gd name="connsiteY2" fmla="*/ 705590 h 1350224"/>
                      <a:gd name="connsiteX3" fmla="*/ 776280 w 1171560"/>
                      <a:gd name="connsiteY3" fmla="*/ 1350185 h 1350224"/>
                      <a:gd name="connsiteX4" fmla="*/ 0 w 1171560"/>
                      <a:gd name="connsiteY4" fmla="*/ 682730 h 1350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71560" h="1350224">
                        <a:moveTo>
                          <a:pt x="0" y="682730"/>
                        </a:moveTo>
                        <a:cubicBezTo>
                          <a:pt x="0" y="309896"/>
                          <a:pt x="581020" y="-3775"/>
                          <a:pt x="776280" y="35"/>
                        </a:cubicBezTo>
                        <a:cubicBezTo>
                          <a:pt x="971540" y="3845"/>
                          <a:pt x="1171560" y="332756"/>
                          <a:pt x="1171560" y="705590"/>
                        </a:cubicBezTo>
                        <a:cubicBezTo>
                          <a:pt x="1171560" y="1078424"/>
                          <a:pt x="971540" y="1353995"/>
                          <a:pt x="776280" y="1350185"/>
                        </a:cubicBezTo>
                        <a:cubicBezTo>
                          <a:pt x="581020" y="1346375"/>
                          <a:pt x="0" y="1055564"/>
                          <a:pt x="0" y="68273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8" name="円/楕円 28"/>
                  <p:cNvSpPr/>
                  <p:nvPr/>
                </p:nvSpPr>
                <p:spPr bwMode="auto">
                  <a:xfrm>
                    <a:off x="3407307" y="952032"/>
                    <a:ext cx="1756654" cy="1194756"/>
                  </a:xfrm>
                  <a:custGeom>
                    <a:avLst/>
                    <a:gdLst>
                      <a:gd name="connsiteX0" fmla="*/ 0 w 1530170"/>
                      <a:gd name="connsiteY0" fmla="*/ 436654 h 873307"/>
                      <a:gd name="connsiteX1" fmla="*/ 765085 w 1530170"/>
                      <a:gd name="connsiteY1" fmla="*/ 0 h 873307"/>
                      <a:gd name="connsiteX2" fmla="*/ 1530170 w 1530170"/>
                      <a:gd name="connsiteY2" fmla="*/ 436654 h 873307"/>
                      <a:gd name="connsiteX3" fmla="*/ 765085 w 1530170"/>
                      <a:gd name="connsiteY3" fmla="*/ 873308 h 873307"/>
                      <a:gd name="connsiteX4" fmla="*/ 0 w 1530170"/>
                      <a:gd name="connsiteY4" fmla="*/ 436654 h 873307"/>
                      <a:gd name="connsiteX0" fmla="*/ 10704 w 1540874"/>
                      <a:gd name="connsiteY0" fmla="*/ 393982 h 830636"/>
                      <a:gd name="connsiteX1" fmla="*/ 489277 w 1540874"/>
                      <a:gd name="connsiteY1" fmla="*/ 0 h 830636"/>
                      <a:gd name="connsiteX2" fmla="*/ 1540874 w 1540874"/>
                      <a:gd name="connsiteY2" fmla="*/ 393982 h 830636"/>
                      <a:gd name="connsiteX3" fmla="*/ 775789 w 1540874"/>
                      <a:gd name="connsiteY3" fmla="*/ 830636 h 830636"/>
                      <a:gd name="connsiteX4" fmla="*/ 10704 w 1540874"/>
                      <a:gd name="connsiteY4" fmla="*/ 393982 h 830636"/>
                      <a:gd name="connsiteX0" fmla="*/ 5779 w 1627389"/>
                      <a:gd name="connsiteY0" fmla="*/ 411061 h 1094504"/>
                      <a:gd name="connsiteX1" fmla="*/ 484352 w 1627389"/>
                      <a:gd name="connsiteY1" fmla="*/ 17079 h 1094504"/>
                      <a:gd name="connsiteX2" fmla="*/ 1627389 w 1627389"/>
                      <a:gd name="connsiteY2" fmla="*/ 1002373 h 1094504"/>
                      <a:gd name="connsiteX3" fmla="*/ 770864 w 1627389"/>
                      <a:gd name="connsiteY3" fmla="*/ 847715 h 1094504"/>
                      <a:gd name="connsiteX4" fmla="*/ 5779 w 1627389"/>
                      <a:gd name="connsiteY4" fmla="*/ 411061 h 1094504"/>
                      <a:gd name="connsiteX0" fmla="*/ 1488 w 1623098"/>
                      <a:gd name="connsiteY0" fmla="*/ 317493 h 1000936"/>
                      <a:gd name="connsiteX1" fmla="*/ 601981 w 1623098"/>
                      <a:gd name="connsiteY1" fmla="*/ 21047 h 1000936"/>
                      <a:gd name="connsiteX2" fmla="*/ 1623098 w 1623098"/>
                      <a:gd name="connsiteY2" fmla="*/ 908805 h 1000936"/>
                      <a:gd name="connsiteX3" fmla="*/ 766573 w 1623098"/>
                      <a:gd name="connsiteY3" fmla="*/ 754147 h 1000936"/>
                      <a:gd name="connsiteX4" fmla="*/ 1488 w 1623098"/>
                      <a:gd name="connsiteY4" fmla="*/ 317493 h 1000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3098" h="1000936">
                        <a:moveTo>
                          <a:pt x="1488" y="317493"/>
                        </a:moveTo>
                        <a:cubicBezTo>
                          <a:pt x="-25944" y="195310"/>
                          <a:pt x="331713" y="-77505"/>
                          <a:pt x="601981" y="21047"/>
                        </a:cubicBezTo>
                        <a:cubicBezTo>
                          <a:pt x="872249" y="119599"/>
                          <a:pt x="1623098" y="667648"/>
                          <a:pt x="1623098" y="908805"/>
                        </a:cubicBezTo>
                        <a:cubicBezTo>
                          <a:pt x="1623098" y="1149962"/>
                          <a:pt x="1036841" y="852699"/>
                          <a:pt x="766573" y="754147"/>
                        </a:cubicBezTo>
                        <a:cubicBezTo>
                          <a:pt x="496305" y="655595"/>
                          <a:pt x="28920" y="439676"/>
                          <a:pt x="1488" y="317493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9" name="円/楕円 21"/>
                  <p:cNvSpPr/>
                  <p:nvPr/>
                </p:nvSpPr>
                <p:spPr bwMode="auto">
                  <a:xfrm>
                    <a:off x="767535" y="1214429"/>
                    <a:ext cx="5171043" cy="2793686"/>
                  </a:xfrm>
                  <a:custGeom>
                    <a:avLst/>
                    <a:gdLst>
                      <a:gd name="connsiteX0" fmla="*/ 0 w 4275475"/>
                      <a:gd name="connsiteY0" fmla="*/ 1305145 h 2610290"/>
                      <a:gd name="connsiteX1" fmla="*/ 2137738 w 4275475"/>
                      <a:gd name="connsiteY1" fmla="*/ 0 h 2610290"/>
                      <a:gd name="connsiteX2" fmla="*/ 4275476 w 4275475"/>
                      <a:gd name="connsiteY2" fmla="*/ 1305145 h 2610290"/>
                      <a:gd name="connsiteX3" fmla="*/ 2137738 w 4275475"/>
                      <a:gd name="connsiteY3" fmla="*/ 2610290 h 2610290"/>
                      <a:gd name="connsiteX4" fmla="*/ 0 w 4275475"/>
                      <a:gd name="connsiteY4" fmla="*/ 1305145 h 2610290"/>
                      <a:gd name="connsiteX0" fmla="*/ 0 w 4481216"/>
                      <a:gd name="connsiteY0" fmla="*/ 1328023 h 2610327"/>
                      <a:gd name="connsiteX1" fmla="*/ 2343478 w 4481216"/>
                      <a:gd name="connsiteY1" fmla="*/ 18 h 2610327"/>
                      <a:gd name="connsiteX2" fmla="*/ 4481216 w 4481216"/>
                      <a:gd name="connsiteY2" fmla="*/ 1305163 h 2610327"/>
                      <a:gd name="connsiteX3" fmla="*/ 2343478 w 4481216"/>
                      <a:gd name="connsiteY3" fmla="*/ 2610308 h 2610327"/>
                      <a:gd name="connsiteX4" fmla="*/ 0 w 4481216"/>
                      <a:gd name="connsiteY4" fmla="*/ 1328023 h 2610327"/>
                      <a:gd name="connsiteX0" fmla="*/ 27 w 4481243"/>
                      <a:gd name="connsiteY0" fmla="*/ 1328023 h 2610319"/>
                      <a:gd name="connsiteX1" fmla="*/ 2343505 w 4481243"/>
                      <a:gd name="connsiteY1" fmla="*/ 18 h 2610319"/>
                      <a:gd name="connsiteX2" fmla="*/ 4481243 w 4481243"/>
                      <a:gd name="connsiteY2" fmla="*/ 1305163 h 2610319"/>
                      <a:gd name="connsiteX3" fmla="*/ 2343505 w 4481243"/>
                      <a:gd name="connsiteY3" fmla="*/ 2610308 h 2610319"/>
                      <a:gd name="connsiteX4" fmla="*/ 27 w 4481243"/>
                      <a:gd name="connsiteY4" fmla="*/ 1328023 h 2610319"/>
                      <a:gd name="connsiteX0" fmla="*/ 36 w 4481252"/>
                      <a:gd name="connsiteY0" fmla="*/ 1404221 h 2686518"/>
                      <a:gd name="connsiteX1" fmla="*/ 2396854 w 4481252"/>
                      <a:gd name="connsiteY1" fmla="*/ 16 h 2686518"/>
                      <a:gd name="connsiteX2" fmla="*/ 4481252 w 4481252"/>
                      <a:gd name="connsiteY2" fmla="*/ 1381361 h 2686518"/>
                      <a:gd name="connsiteX3" fmla="*/ 2343514 w 4481252"/>
                      <a:gd name="connsiteY3" fmla="*/ 2686506 h 2686518"/>
                      <a:gd name="connsiteX4" fmla="*/ 36 w 4481252"/>
                      <a:gd name="connsiteY4" fmla="*/ 1404221 h 2686518"/>
                      <a:gd name="connsiteX0" fmla="*/ 36 w 4481252"/>
                      <a:gd name="connsiteY0" fmla="*/ 1404221 h 2777957"/>
                      <a:gd name="connsiteX1" fmla="*/ 2396854 w 4481252"/>
                      <a:gd name="connsiteY1" fmla="*/ 16 h 2777957"/>
                      <a:gd name="connsiteX2" fmla="*/ 4481252 w 4481252"/>
                      <a:gd name="connsiteY2" fmla="*/ 1381361 h 2777957"/>
                      <a:gd name="connsiteX3" fmla="*/ 2343514 w 4481252"/>
                      <a:gd name="connsiteY3" fmla="*/ 2777946 h 2777957"/>
                      <a:gd name="connsiteX4" fmla="*/ 36 w 4481252"/>
                      <a:gd name="connsiteY4" fmla="*/ 1404221 h 2777957"/>
                      <a:gd name="connsiteX0" fmla="*/ 39 w 5052755"/>
                      <a:gd name="connsiteY0" fmla="*/ 1404234 h 2777980"/>
                      <a:gd name="connsiteX1" fmla="*/ 2396857 w 5052755"/>
                      <a:gd name="connsiteY1" fmla="*/ 29 h 2777980"/>
                      <a:gd name="connsiteX2" fmla="*/ 5052755 w 5052755"/>
                      <a:gd name="connsiteY2" fmla="*/ 1373754 h 2777980"/>
                      <a:gd name="connsiteX3" fmla="*/ 2343517 w 5052755"/>
                      <a:gd name="connsiteY3" fmla="*/ 2777959 h 2777980"/>
                      <a:gd name="connsiteX4" fmla="*/ 39 w 5052755"/>
                      <a:gd name="connsiteY4" fmla="*/ 1404234 h 2777980"/>
                      <a:gd name="connsiteX0" fmla="*/ 39 w 5170071"/>
                      <a:gd name="connsiteY0" fmla="*/ 1411954 h 2785700"/>
                      <a:gd name="connsiteX1" fmla="*/ 2396857 w 5170071"/>
                      <a:gd name="connsiteY1" fmla="*/ 7749 h 2785700"/>
                      <a:gd name="connsiteX2" fmla="*/ 4427220 w 5170071"/>
                      <a:gd name="connsiteY2" fmla="*/ 870218 h 2785700"/>
                      <a:gd name="connsiteX3" fmla="*/ 5052755 w 5170071"/>
                      <a:gd name="connsiteY3" fmla="*/ 1381474 h 2785700"/>
                      <a:gd name="connsiteX4" fmla="*/ 2343517 w 5170071"/>
                      <a:gd name="connsiteY4" fmla="*/ 2785679 h 2785700"/>
                      <a:gd name="connsiteX5" fmla="*/ 39 w 5170071"/>
                      <a:gd name="connsiteY5" fmla="*/ 1411954 h 2785700"/>
                      <a:gd name="connsiteX0" fmla="*/ 37 w 5053025"/>
                      <a:gd name="connsiteY0" fmla="*/ 1411954 h 2786868"/>
                      <a:gd name="connsiteX1" fmla="*/ 2396855 w 5053025"/>
                      <a:gd name="connsiteY1" fmla="*/ 7749 h 2786868"/>
                      <a:gd name="connsiteX2" fmla="*/ 4427218 w 5053025"/>
                      <a:gd name="connsiteY2" fmla="*/ 870218 h 2786868"/>
                      <a:gd name="connsiteX3" fmla="*/ 5052753 w 5053025"/>
                      <a:gd name="connsiteY3" fmla="*/ 1381474 h 2786868"/>
                      <a:gd name="connsiteX4" fmla="*/ 4457698 w 5053025"/>
                      <a:gd name="connsiteY4" fmla="*/ 1647458 h 2786868"/>
                      <a:gd name="connsiteX5" fmla="*/ 2343515 w 5053025"/>
                      <a:gd name="connsiteY5" fmla="*/ 2785679 h 2786868"/>
                      <a:gd name="connsiteX6" fmla="*/ 37 w 5053025"/>
                      <a:gd name="connsiteY6" fmla="*/ 1411954 h 2786868"/>
                      <a:gd name="connsiteX0" fmla="*/ 37 w 5007409"/>
                      <a:gd name="connsiteY0" fmla="*/ 1411954 h 2786868"/>
                      <a:gd name="connsiteX1" fmla="*/ 2396855 w 5007409"/>
                      <a:gd name="connsiteY1" fmla="*/ 7749 h 2786868"/>
                      <a:gd name="connsiteX2" fmla="*/ 4427218 w 5007409"/>
                      <a:gd name="connsiteY2" fmla="*/ 870218 h 2786868"/>
                      <a:gd name="connsiteX3" fmla="*/ 5007033 w 5007409"/>
                      <a:gd name="connsiteY3" fmla="*/ 1244314 h 2786868"/>
                      <a:gd name="connsiteX4" fmla="*/ 4457698 w 5007409"/>
                      <a:gd name="connsiteY4" fmla="*/ 1647458 h 2786868"/>
                      <a:gd name="connsiteX5" fmla="*/ 2343515 w 5007409"/>
                      <a:gd name="connsiteY5" fmla="*/ 2785679 h 2786868"/>
                      <a:gd name="connsiteX6" fmla="*/ 37 w 5007409"/>
                      <a:gd name="connsiteY6" fmla="*/ 1411954 h 2786868"/>
                      <a:gd name="connsiteX0" fmla="*/ 42 w 5007414"/>
                      <a:gd name="connsiteY0" fmla="*/ 1411954 h 2785895"/>
                      <a:gd name="connsiteX1" fmla="*/ 2396860 w 5007414"/>
                      <a:gd name="connsiteY1" fmla="*/ 7749 h 2785895"/>
                      <a:gd name="connsiteX2" fmla="*/ 4427223 w 5007414"/>
                      <a:gd name="connsiteY2" fmla="*/ 870218 h 2785895"/>
                      <a:gd name="connsiteX3" fmla="*/ 5007038 w 5007414"/>
                      <a:gd name="connsiteY3" fmla="*/ 1244314 h 2785895"/>
                      <a:gd name="connsiteX4" fmla="*/ 4457703 w 5007414"/>
                      <a:gd name="connsiteY4" fmla="*/ 1647458 h 2785895"/>
                      <a:gd name="connsiteX5" fmla="*/ 2343520 w 5007414"/>
                      <a:gd name="connsiteY5" fmla="*/ 2785679 h 2785895"/>
                      <a:gd name="connsiteX6" fmla="*/ 42 w 5007414"/>
                      <a:gd name="connsiteY6" fmla="*/ 1411954 h 2785895"/>
                      <a:gd name="connsiteX0" fmla="*/ 42 w 5007414"/>
                      <a:gd name="connsiteY0" fmla="*/ 1404959 h 2778900"/>
                      <a:gd name="connsiteX1" fmla="*/ 2396860 w 5007414"/>
                      <a:gd name="connsiteY1" fmla="*/ 754 h 2778900"/>
                      <a:gd name="connsiteX2" fmla="*/ 4427223 w 5007414"/>
                      <a:gd name="connsiteY2" fmla="*/ 863223 h 2778900"/>
                      <a:gd name="connsiteX3" fmla="*/ 5007038 w 5007414"/>
                      <a:gd name="connsiteY3" fmla="*/ 1237319 h 2778900"/>
                      <a:gd name="connsiteX4" fmla="*/ 4457703 w 5007414"/>
                      <a:gd name="connsiteY4" fmla="*/ 1640463 h 2778900"/>
                      <a:gd name="connsiteX5" fmla="*/ 2343520 w 5007414"/>
                      <a:gd name="connsiteY5" fmla="*/ 2778684 h 2778900"/>
                      <a:gd name="connsiteX6" fmla="*/ 42 w 5007414"/>
                      <a:gd name="connsiteY6" fmla="*/ 1404959 h 2778900"/>
                      <a:gd name="connsiteX0" fmla="*/ 42 w 5075856"/>
                      <a:gd name="connsiteY0" fmla="*/ 1404959 h 2778900"/>
                      <a:gd name="connsiteX1" fmla="*/ 2396860 w 5075856"/>
                      <a:gd name="connsiteY1" fmla="*/ 754 h 2778900"/>
                      <a:gd name="connsiteX2" fmla="*/ 4427223 w 5075856"/>
                      <a:gd name="connsiteY2" fmla="*/ 863223 h 2778900"/>
                      <a:gd name="connsiteX3" fmla="*/ 5075618 w 5075856"/>
                      <a:gd name="connsiteY3" fmla="*/ 1237319 h 2778900"/>
                      <a:gd name="connsiteX4" fmla="*/ 4457703 w 5075856"/>
                      <a:gd name="connsiteY4" fmla="*/ 1640463 h 2778900"/>
                      <a:gd name="connsiteX5" fmla="*/ 2343520 w 5075856"/>
                      <a:gd name="connsiteY5" fmla="*/ 2778684 h 2778900"/>
                      <a:gd name="connsiteX6" fmla="*/ 42 w 5075856"/>
                      <a:gd name="connsiteY6" fmla="*/ 1404959 h 2778900"/>
                      <a:gd name="connsiteX0" fmla="*/ 122 w 5075936"/>
                      <a:gd name="connsiteY0" fmla="*/ 1313581 h 2687522"/>
                      <a:gd name="connsiteX1" fmla="*/ 2435040 w 5075936"/>
                      <a:gd name="connsiteY1" fmla="*/ 816 h 2687522"/>
                      <a:gd name="connsiteX2" fmla="*/ 4427303 w 5075936"/>
                      <a:gd name="connsiteY2" fmla="*/ 771845 h 2687522"/>
                      <a:gd name="connsiteX3" fmla="*/ 5075698 w 5075936"/>
                      <a:gd name="connsiteY3" fmla="*/ 1145941 h 2687522"/>
                      <a:gd name="connsiteX4" fmla="*/ 4457783 w 5075936"/>
                      <a:gd name="connsiteY4" fmla="*/ 1549085 h 2687522"/>
                      <a:gd name="connsiteX5" fmla="*/ 2343600 w 5075936"/>
                      <a:gd name="connsiteY5" fmla="*/ 2687306 h 2687522"/>
                      <a:gd name="connsiteX6" fmla="*/ 122 w 5075936"/>
                      <a:gd name="connsiteY6" fmla="*/ 1313581 h 2687522"/>
                      <a:gd name="connsiteX0" fmla="*/ 95229 w 5171043"/>
                      <a:gd name="connsiteY0" fmla="*/ 1312768 h 2686709"/>
                      <a:gd name="connsiteX1" fmla="*/ 659070 w 5171043"/>
                      <a:gd name="connsiteY1" fmla="*/ 763412 h 2686709"/>
                      <a:gd name="connsiteX2" fmla="*/ 2530147 w 5171043"/>
                      <a:gd name="connsiteY2" fmla="*/ 3 h 2686709"/>
                      <a:gd name="connsiteX3" fmla="*/ 4522410 w 5171043"/>
                      <a:gd name="connsiteY3" fmla="*/ 771032 h 2686709"/>
                      <a:gd name="connsiteX4" fmla="*/ 5170805 w 5171043"/>
                      <a:gd name="connsiteY4" fmla="*/ 1145128 h 2686709"/>
                      <a:gd name="connsiteX5" fmla="*/ 4552890 w 5171043"/>
                      <a:gd name="connsiteY5" fmla="*/ 1548272 h 2686709"/>
                      <a:gd name="connsiteX6" fmla="*/ 2438707 w 5171043"/>
                      <a:gd name="connsiteY6" fmla="*/ 2686493 h 2686709"/>
                      <a:gd name="connsiteX7" fmla="*/ 95229 w 5171043"/>
                      <a:gd name="connsiteY7" fmla="*/ 1312768 h 2686709"/>
                      <a:gd name="connsiteX0" fmla="*/ 95229 w 5171043"/>
                      <a:gd name="connsiteY0" fmla="*/ 1419446 h 2793387"/>
                      <a:gd name="connsiteX1" fmla="*/ 659070 w 5171043"/>
                      <a:gd name="connsiteY1" fmla="*/ 870090 h 2793387"/>
                      <a:gd name="connsiteX2" fmla="*/ 2530147 w 5171043"/>
                      <a:gd name="connsiteY2" fmla="*/ 1 h 2793387"/>
                      <a:gd name="connsiteX3" fmla="*/ 4522410 w 5171043"/>
                      <a:gd name="connsiteY3" fmla="*/ 877710 h 2793387"/>
                      <a:gd name="connsiteX4" fmla="*/ 5170805 w 5171043"/>
                      <a:gd name="connsiteY4" fmla="*/ 1251806 h 2793387"/>
                      <a:gd name="connsiteX5" fmla="*/ 4552890 w 5171043"/>
                      <a:gd name="connsiteY5" fmla="*/ 1654950 h 2793387"/>
                      <a:gd name="connsiteX6" fmla="*/ 2438707 w 5171043"/>
                      <a:gd name="connsiteY6" fmla="*/ 2793171 h 2793387"/>
                      <a:gd name="connsiteX7" fmla="*/ 95229 w 5171043"/>
                      <a:gd name="connsiteY7" fmla="*/ 1419446 h 2793387"/>
                      <a:gd name="connsiteX0" fmla="*/ 95229 w 5171043"/>
                      <a:gd name="connsiteY0" fmla="*/ 1419745 h 2793686"/>
                      <a:gd name="connsiteX1" fmla="*/ 659070 w 5171043"/>
                      <a:gd name="connsiteY1" fmla="*/ 870389 h 2793686"/>
                      <a:gd name="connsiteX2" fmla="*/ 2530147 w 5171043"/>
                      <a:gd name="connsiteY2" fmla="*/ 300 h 2793686"/>
                      <a:gd name="connsiteX3" fmla="*/ 4522410 w 5171043"/>
                      <a:gd name="connsiteY3" fmla="*/ 878009 h 2793686"/>
                      <a:gd name="connsiteX4" fmla="*/ 5170805 w 5171043"/>
                      <a:gd name="connsiteY4" fmla="*/ 1252105 h 2793686"/>
                      <a:gd name="connsiteX5" fmla="*/ 4552890 w 5171043"/>
                      <a:gd name="connsiteY5" fmla="*/ 1655249 h 2793686"/>
                      <a:gd name="connsiteX6" fmla="*/ 2438707 w 5171043"/>
                      <a:gd name="connsiteY6" fmla="*/ 2793470 h 2793686"/>
                      <a:gd name="connsiteX7" fmla="*/ 95229 w 5171043"/>
                      <a:gd name="connsiteY7" fmla="*/ 1419745 h 27936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171043" h="2793686">
                        <a:moveTo>
                          <a:pt x="95229" y="1419745"/>
                        </a:moveTo>
                        <a:cubicBezTo>
                          <a:pt x="-201377" y="1099232"/>
                          <a:pt x="253250" y="1089183"/>
                          <a:pt x="659070" y="870389"/>
                        </a:cubicBezTo>
                        <a:cubicBezTo>
                          <a:pt x="1064890" y="651595"/>
                          <a:pt x="1596697" y="-16210"/>
                          <a:pt x="2530147" y="300"/>
                        </a:cubicBezTo>
                        <a:cubicBezTo>
                          <a:pt x="3463597" y="16810"/>
                          <a:pt x="4079760" y="649055"/>
                          <a:pt x="4522410" y="878009"/>
                        </a:cubicBezTo>
                        <a:cubicBezTo>
                          <a:pt x="4965060" y="1106963"/>
                          <a:pt x="5163185" y="1090815"/>
                          <a:pt x="5170805" y="1252105"/>
                        </a:cubicBezTo>
                        <a:cubicBezTo>
                          <a:pt x="5178425" y="1413395"/>
                          <a:pt x="5004430" y="1421215"/>
                          <a:pt x="4552890" y="1655249"/>
                        </a:cubicBezTo>
                        <a:cubicBezTo>
                          <a:pt x="4101350" y="1889283"/>
                          <a:pt x="3387391" y="2809861"/>
                          <a:pt x="2438707" y="2793470"/>
                        </a:cubicBezTo>
                        <a:cubicBezTo>
                          <a:pt x="1490023" y="2777079"/>
                          <a:pt x="391835" y="1740259"/>
                          <a:pt x="95229" y="141974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0" name="円/楕円 22"/>
                  <p:cNvSpPr/>
                  <p:nvPr/>
                </p:nvSpPr>
                <p:spPr bwMode="auto">
                  <a:xfrm>
                    <a:off x="2181496" y="2017668"/>
                    <a:ext cx="1171560" cy="647455"/>
                  </a:xfrm>
                  <a:custGeom>
                    <a:avLst/>
                    <a:gdLst>
                      <a:gd name="connsiteX0" fmla="*/ 0 w 1080120"/>
                      <a:gd name="connsiteY0" fmla="*/ 675075 h 1350150"/>
                      <a:gd name="connsiteX1" fmla="*/ 540060 w 1080120"/>
                      <a:gd name="connsiteY1" fmla="*/ 0 h 1350150"/>
                      <a:gd name="connsiteX2" fmla="*/ 1080120 w 1080120"/>
                      <a:gd name="connsiteY2" fmla="*/ 675075 h 1350150"/>
                      <a:gd name="connsiteX3" fmla="*/ 540060 w 1080120"/>
                      <a:gd name="connsiteY3" fmla="*/ 1350150 h 1350150"/>
                      <a:gd name="connsiteX4" fmla="*/ 0 w 1080120"/>
                      <a:gd name="connsiteY4" fmla="*/ 675075 h 1350150"/>
                      <a:gd name="connsiteX0" fmla="*/ 0 w 798180"/>
                      <a:gd name="connsiteY0" fmla="*/ 675137 h 1350280"/>
                      <a:gd name="connsiteX1" fmla="*/ 540060 w 798180"/>
                      <a:gd name="connsiteY1" fmla="*/ 62 h 1350280"/>
                      <a:gd name="connsiteX2" fmla="*/ 798180 w 798180"/>
                      <a:gd name="connsiteY2" fmla="*/ 705617 h 1350280"/>
                      <a:gd name="connsiteX3" fmla="*/ 540060 w 798180"/>
                      <a:gd name="connsiteY3" fmla="*/ 1350212 h 1350280"/>
                      <a:gd name="connsiteX4" fmla="*/ 0 w 798180"/>
                      <a:gd name="connsiteY4" fmla="*/ 675137 h 1350280"/>
                      <a:gd name="connsiteX0" fmla="*/ 0 w 1034400"/>
                      <a:gd name="connsiteY0" fmla="*/ 682730 h 1350224"/>
                      <a:gd name="connsiteX1" fmla="*/ 776280 w 1034400"/>
                      <a:gd name="connsiteY1" fmla="*/ 35 h 1350224"/>
                      <a:gd name="connsiteX2" fmla="*/ 1034400 w 1034400"/>
                      <a:gd name="connsiteY2" fmla="*/ 705590 h 1350224"/>
                      <a:gd name="connsiteX3" fmla="*/ 776280 w 1034400"/>
                      <a:gd name="connsiteY3" fmla="*/ 1350185 h 1350224"/>
                      <a:gd name="connsiteX4" fmla="*/ 0 w 1034400"/>
                      <a:gd name="connsiteY4" fmla="*/ 682730 h 1350224"/>
                      <a:gd name="connsiteX0" fmla="*/ 0 w 1171560"/>
                      <a:gd name="connsiteY0" fmla="*/ 682730 h 1350224"/>
                      <a:gd name="connsiteX1" fmla="*/ 776280 w 1171560"/>
                      <a:gd name="connsiteY1" fmla="*/ 35 h 1350224"/>
                      <a:gd name="connsiteX2" fmla="*/ 1171560 w 1171560"/>
                      <a:gd name="connsiteY2" fmla="*/ 705590 h 1350224"/>
                      <a:gd name="connsiteX3" fmla="*/ 776280 w 1171560"/>
                      <a:gd name="connsiteY3" fmla="*/ 1350185 h 1350224"/>
                      <a:gd name="connsiteX4" fmla="*/ 0 w 1171560"/>
                      <a:gd name="connsiteY4" fmla="*/ 682730 h 1350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71560" h="1350224">
                        <a:moveTo>
                          <a:pt x="0" y="682730"/>
                        </a:moveTo>
                        <a:cubicBezTo>
                          <a:pt x="0" y="309896"/>
                          <a:pt x="581020" y="-3775"/>
                          <a:pt x="776280" y="35"/>
                        </a:cubicBezTo>
                        <a:cubicBezTo>
                          <a:pt x="971540" y="3845"/>
                          <a:pt x="1171560" y="332756"/>
                          <a:pt x="1171560" y="705590"/>
                        </a:cubicBezTo>
                        <a:cubicBezTo>
                          <a:pt x="1171560" y="1078424"/>
                          <a:pt x="971540" y="1353995"/>
                          <a:pt x="776280" y="1350185"/>
                        </a:cubicBezTo>
                        <a:cubicBezTo>
                          <a:pt x="581020" y="1346375"/>
                          <a:pt x="0" y="1055564"/>
                          <a:pt x="0" y="68273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1" name="円/楕円 680"/>
                  <p:cNvSpPr/>
                  <p:nvPr/>
                </p:nvSpPr>
                <p:spPr bwMode="auto">
                  <a:xfrm>
                    <a:off x="1788589" y="1702635"/>
                    <a:ext cx="315032" cy="315032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2" name="円/楕円 26"/>
                  <p:cNvSpPr/>
                  <p:nvPr/>
                </p:nvSpPr>
                <p:spPr bwMode="auto">
                  <a:xfrm rot="6300000">
                    <a:off x="646078" y="2331134"/>
                    <a:ext cx="242913" cy="231487"/>
                  </a:xfrm>
                  <a:custGeom>
                    <a:avLst/>
                    <a:gdLst>
                      <a:gd name="connsiteX0" fmla="*/ 0 w 945105"/>
                      <a:gd name="connsiteY0" fmla="*/ 128091 h 256181"/>
                      <a:gd name="connsiteX1" fmla="*/ 472553 w 945105"/>
                      <a:gd name="connsiteY1" fmla="*/ 0 h 256181"/>
                      <a:gd name="connsiteX2" fmla="*/ 945106 w 945105"/>
                      <a:gd name="connsiteY2" fmla="*/ 128091 h 256181"/>
                      <a:gd name="connsiteX3" fmla="*/ 472553 w 945105"/>
                      <a:gd name="connsiteY3" fmla="*/ 256182 h 256181"/>
                      <a:gd name="connsiteX4" fmla="*/ 0 w 945105"/>
                      <a:gd name="connsiteY4" fmla="*/ 128091 h 256181"/>
                      <a:gd name="connsiteX0" fmla="*/ 5 w 945111"/>
                      <a:gd name="connsiteY0" fmla="*/ 379551 h 507642"/>
                      <a:gd name="connsiteX1" fmla="*/ 480178 w 945111"/>
                      <a:gd name="connsiteY1" fmla="*/ 0 h 507642"/>
                      <a:gd name="connsiteX2" fmla="*/ 945111 w 945111"/>
                      <a:gd name="connsiteY2" fmla="*/ 379551 h 507642"/>
                      <a:gd name="connsiteX3" fmla="*/ 472558 w 945111"/>
                      <a:gd name="connsiteY3" fmla="*/ 507642 h 507642"/>
                      <a:gd name="connsiteX4" fmla="*/ 5 w 945111"/>
                      <a:gd name="connsiteY4" fmla="*/ 379551 h 507642"/>
                      <a:gd name="connsiteX0" fmla="*/ 5 w 945111"/>
                      <a:gd name="connsiteY0" fmla="*/ 379551 h 392269"/>
                      <a:gd name="connsiteX1" fmla="*/ 480178 w 945111"/>
                      <a:gd name="connsiteY1" fmla="*/ 0 h 392269"/>
                      <a:gd name="connsiteX2" fmla="*/ 945111 w 945111"/>
                      <a:gd name="connsiteY2" fmla="*/ 379551 h 392269"/>
                      <a:gd name="connsiteX3" fmla="*/ 487798 w 945111"/>
                      <a:gd name="connsiteY3" fmla="*/ 202842 h 392269"/>
                      <a:gd name="connsiteX4" fmla="*/ 5 w 945111"/>
                      <a:gd name="connsiteY4" fmla="*/ 379551 h 392269"/>
                      <a:gd name="connsiteX0" fmla="*/ 5 w 945111"/>
                      <a:gd name="connsiteY0" fmla="*/ 379551 h 392269"/>
                      <a:gd name="connsiteX1" fmla="*/ 480178 w 945111"/>
                      <a:gd name="connsiteY1" fmla="*/ 0 h 392269"/>
                      <a:gd name="connsiteX2" fmla="*/ 945111 w 945111"/>
                      <a:gd name="connsiteY2" fmla="*/ 379551 h 392269"/>
                      <a:gd name="connsiteX3" fmla="*/ 487798 w 945111"/>
                      <a:gd name="connsiteY3" fmla="*/ 202842 h 392269"/>
                      <a:gd name="connsiteX4" fmla="*/ 5 w 945111"/>
                      <a:gd name="connsiteY4" fmla="*/ 379551 h 392269"/>
                      <a:gd name="connsiteX0" fmla="*/ 5 w 945111"/>
                      <a:gd name="connsiteY0" fmla="*/ 379551 h 398654"/>
                      <a:gd name="connsiteX1" fmla="*/ 480178 w 945111"/>
                      <a:gd name="connsiteY1" fmla="*/ 0 h 398654"/>
                      <a:gd name="connsiteX2" fmla="*/ 945111 w 945111"/>
                      <a:gd name="connsiteY2" fmla="*/ 379551 h 398654"/>
                      <a:gd name="connsiteX3" fmla="*/ 487798 w 945111"/>
                      <a:gd name="connsiteY3" fmla="*/ 202842 h 398654"/>
                      <a:gd name="connsiteX4" fmla="*/ 5 w 945111"/>
                      <a:gd name="connsiteY4" fmla="*/ 379551 h 398654"/>
                      <a:gd name="connsiteX0" fmla="*/ 8 w 754614"/>
                      <a:gd name="connsiteY0" fmla="*/ 425406 h 430083"/>
                      <a:gd name="connsiteX1" fmla="*/ 289681 w 754614"/>
                      <a:gd name="connsiteY1" fmla="*/ 135 h 430083"/>
                      <a:gd name="connsiteX2" fmla="*/ 754614 w 754614"/>
                      <a:gd name="connsiteY2" fmla="*/ 379686 h 430083"/>
                      <a:gd name="connsiteX3" fmla="*/ 297301 w 754614"/>
                      <a:gd name="connsiteY3" fmla="*/ 202977 h 430083"/>
                      <a:gd name="connsiteX4" fmla="*/ 8 w 754614"/>
                      <a:gd name="connsiteY4" fmla="*/ 425406 h 430083"/>
                      <a:gd name="connsiteX0" fmla="*/ 17826 w 772432"/>
                      <a:gd name="connsiteY0" fmla="*/ 425406 h 436659"/>
                      <a:gd name="connsiteX1" fmla="*/ 307499 w 772432"/>
                      <a:gd name="connsiteY1" fmla="*/ 135 h 436659"/>
                      <a:gd name="connsiteX2" fmla="*/ 772432 w 772432"/>
                      <a:gd name="connsiteY2" fmla="*/ 379686 h 436659"/>
                      <a:gd name="connsiteX3" fmla="*/ 315119 w 772432"/>
                      <a:gd name="connsiteY3" fmla="*/ 202977 h 436659"/>
                      <a:gd name="connsiteX4" fmla="*/ 17826 w 772432"/>
                      <a:gd name="connsiteY4" fmla="*/ 425406 h 436659"/>
                      <a:gd name="connsiteX0" fmla="*/ 17826 w 772432"/>
                      <a:gd name="connsiteY0" fmla="*/ 425406 h 436659"/>
                      <a:gd name="connsiteX1" fmla="*/ 307499 w 772432"/>
                      <a:gd name="connsiteY1" fmla="*/ 135 h 436659"/>
                      <a:gd name="connsiteX2" fmla="*/ 772432 w 772432"/>
                      <a:gd name="connsiteY2" fmla="*/ 379686 h 436659"/>
                      <a:gd name="connsiteX3" fmla="*/ 315119 w 772432"/>
                      <a:gd name="connsiteY3" fmla="*/ 202977 h 436659"/>
                      <a:gd name="connsiteX4" fmla="*/ 17826 w 772432"/>
                      <a:gd name="connsiteY4" fmla="*/ 425406 h 436659"/>
                      <a:gd name="connsiteX0" fmla="*/ 17826 w 777638"/>
                      <a:gd name="connsiteY0" fmla="*/ 425397 h 436650"/>
                      <a:gd name="connsiteX1" fmla="*/ 307499 w 777638"/>
                      <a:gd name="connsiteY1" fmla="*/ 126 h 436650"/>
                      <a:gd name="connsiteX2" fmla="*/ 772432 w 777638"/>
                      <a:gd name="connsiteY2" fmla="*/ 379677 h 436650"/>
                      <a:gd name="connsiteX3" fmla="*/ 315119 w 777638"/>
                      <a:gd name="connsiteY3" fmla="*/ 202968 h 436650"/>
                      <a:gd name="connsiteX4" fmla="*/ 17826 w 777638"/>
                      <a:gd name="connsiteY4" fmla="*/ 425397 h 436650"/>
                      <a:gd name="connsiteX0" fmla="*/ 15960 w 542362"/>
                      <a:gd name="connsiteY0" fmla="*/ 425285 h 448096"/>
                      <a:gd name="connsiteX1" fmla="*/ 305633 w 542362"/>
                      <a:gd name="connsiteY1" fmla="*/ 14 h 448096"/>
                      <a:gd name="connsiteX2" fmla="*/ 532822 w 542362"/>
                      <a:gd name="connsiteY2" fmla="*/ 440525 h 448096"/>
                      <a:gd name="connsiteX3" fmla="*/ 313253 w 542362"/>
                      <a:gd name="connsiteY3" fmla="*/ 202856 h 448096"/>
                      <a:gd name="connsiteX4" fmla="*/ 15960 w 542362"/>
                      <a:gd name="connsiteY4" fmla="*/ 425285 h 448096"/>
                      <a:gd name="connsiteX0" fmla="*/ 15960 w 569045"/>
                      <a:gd name="connsiteY0" fmla="*/ 425285 h 445095"/>
                      <a:gd name="connsiteX1" fmla="*/ 305633 w 569045"/>
                      <a:gd name="connsiteY1" fmla="*/ 14 h 445095"/>
                      <a:gd name="connsiteX2" fmla="*/ 532822 w 569045"/>
                      <a:gd name="connsiteY2" fmla="*/ 440525 h 445095"/>
                      <a:gd name="connsiteX3" fmla="*/ 313253 w 569045"/>
                      <a:gd name="connsiteY3" fmla="*/ 202856 h 445095"/>
                      <a:gd name="connsiteX4" fmla="*/ 15960 w 569045"/>
                      <a:gd name="connsiteY4" fmla="*/ 425285 h 445095"/>
                      <a:gd name="connsiteX0" fmla="*/ 21911 w 457541"/>
                      <a:gd name="connsiteY0" fmla="*/ 461870 h 471584"/>
                      <a:gd name="connsiteX1" fmla="*/ 195760 w 457541"/>
                      <a:gd name="connsiteY1" fmla="*/ 23 h 471584"/>
                      <a:gd name="connsiteX2" fmla="*/ 422949 w 457541"/>
                      <a:gd name="connsiteY2" fmla="*/ 440534 h 471584"/>
                      <a:gd name="connsiteX3" fmla="*/ 203380 w 457541"/>
                      <a:gd name="connsiteY3" fmla="*/ 202865 h 471584"/>
                      <a:gd name="connsiteX4" fmla="*/ 21911 w 457541"/>
                      <a:gd name="connsiteY4" fmla="*/ 461870 h 471584"/>
                      <a:gd name="connsiteX0" fmla="*/ 50197 w 485827"/>
                      <a:gd name="connsiteY0" fmla="*/ 461870 h 462834"/>
                      <a:gd name="connsiteX1" fmla="*/ 224046 w 485827"/>
                      <a:gd name="connsiteY1" fmla="*/ 23 h 462834"/>
                      <a:gd name="connsiteX2" fmla="*/ 451235 w 485827"/>
                      <a:gd name="connsiteY2" fmla="*/ 440534 h 462834"/>
                      <a:gd name="connsiteX3" fmla="*/ 231666 w 485827"/>
                      <a:gd name="connsiteY3" fmla="*/ 202865 h 462834"/>
                      <a:gd name="connsiteX4" fmla="*/ 50197 w 485827"/>
                      <a:gd name="connsiteY4" fmla="*/ 461870 h 462834"/>
                      <a:gd name="connsiteX0" fmla="*/ 50197 w 485827"/>
                      <a:gd name="connsiteY0" fmla="*/ 461870 h 462974"/>
                      <a:gd name="connsiteX1" fmla="*/ 224046 w 485827"/>
                      <a:gd name="connsiteY1" fmla="*/ 23 h 462974"/>
                      <a:gd name="connsiteX2" fmla="*/ 451235 w 485827"/>
                      <a:gd name="connsiteY2" fmla="*/ 440534 h 462974"/>
                      <a:gd name="connsiteX3" fmla="*/ 231666 w 485827"/>
                      <a:gd name="connsiteY3" fmla="*/ 202865 h 462974"/>
                      <a:gd name="connsiteX4" fmla="*/ 50197 w 485827"/>
                      <a:gd name="connsiteY4" fmla="*/ 461870 h 462974"/>
                      <a:gd name="connsiteX0" fmla="*/ 50197 w 485827"/>
                      <a:gd name="connsiteY0" fmla="*/ 461870 h 462974"/>
                      <a:gd name="connsiteX1" fmla="*/ 224046 w 485827"/>
                      <a:gd name="connsiteY1" fmla="*/ 23 h 462974"/>
                      <a:gd name="connsiteX2" fmla="*/ 451235 w 485827"/>
                      <a:gd name="connsiteY2" fmla="*/ 440534 h 462974"/>
                      <a:gd name="connsiteX3" fmla="*/ 231666 w 485827"/>
                      <a:gd name="connsiteY3" fmla="*/ 202865 h 462974"/>
                      <a:gd name="connsiteX4" fmla="*/ 50197 w 485827"/>
                      <a:gd name="connsiteY4" fmla="*/ 461870 h 4629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5827" h="462974">
                        <a:moveTo>
                          <a:pt x="50197" y="461870"/>
                        </a:moveTo>
                        <a:cubicBezTo>
                          <a:pt x="-109569" y="446351"/>
                          <a:pt x="157206" y="3579"/>
                          <a:pt x="224046" y="23"/>
                        </a:cubicBezTo>
                        <a:cubicBezTo>
                          <a:pt x="290886" y="-3533"/>
                          <a:pt x="585347" y="406367"/>
                          <a:pt x="451235" y="440534"/>
                        </a:cubicBezTo>
                        <a:cubicBezTo>
                          <a:pt x="317123" y="474701"/>
                          <a:pt x="276242" y="315641"/>
                          <a:pt x="231666" y="202865"/>
                        </a:cubicBezTo>
                        <a:cubicBezTo>
                          <a:pt x="191662" y="326309"/>
                          <a:pt x="209963" y="477389"/>
                          <a:pt x="50197" y="46187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3" name="円/楕円 682"/>
                  <p:cNvSpPr/>
                  <p:nvPr/>
                </p:nvSpPr>
                <p:spPr bwMode="auto">
                  <a:xfrm>
                    <a:off x="2553671" y="1531193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4" name="円/楕円 683"/>
                  <p:cNvSpPr/>
                  <p:nvPr/>
                </p:nvSpPr>
                <p:spPr bwMode="auto">
                  <a:xfrm>
                    <a:off x="3183741" y="137380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5" name="円/楕円 684"/>
                  <p:cNvSpPr/>
                  <p:nvPr/>
                </p:nvSpPr>
                <p:spPr bwMode="auto">
                  <a:xfrm>
                    <a:off x="3099865" y="1740742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6" name="円/楕円 685"/>
                  <p:cNvSpPr/>
                  <p:nvPr/>
                </p:nvSpPr>
                <p:spPr bwMode="auto">
                  <a:xfrm>
                    <a:off x="3750405" y="1609885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7" name="円/楕円 686"/>
                  <p:cNvSpPr/>
                  <p:nvPr/>
                </p:nvSpPr>
                <p:spPr bwMode="auto">
                  <a:xfrm>
                    <a:off x="4218856" y="1855709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8" name="円/楕円 687"/>
                  <p:cNvSpPr/>
                  <p:nvPr/>
                </p:nvSpPr>
                <p:spPr bwMode="auto">
                  <a:xfrm>
                    <a:off x="3768806" y="214678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9" name="円/楕円 688"/>
                  <p:cNvSpPr/>
                  <p:nvPr/>
                </p:nvSpPr>
                <p:spPr bwMode="auto">
                  <a:xfrm>
                    <a:off x="4663788" y="214678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0" name="円/楕円 689"/>
                  <p:cNvSpPr/>
                  <p:nvPr/>
                </p:nvSpPr>
                <p:spPr bwMode="auto">
                  <a:xfrm>
                    <a:off x="1836075" y="1781633"/>
                    <a:ext cx="167029" cy="159831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56" name="グループ化 655"/>
                <p:cNvGrpSpPr/>
                <p:nvPr/>
              </p:nvGrpSpPr>
              <p:grpSpPr>
                <a:xfrm>
                  <a:off x="2488000" y="2477835"/>
                  <a:ext cx="2407030" cy="1473542"/>
                  <a:chOff x="651791" y="550582"/>
                  <a:chExt cx="5998765" cy="3672342"/>
                </a:xfrm>
              </p:grpSpPr>
              <p:sp>
                <p:nvSpPr>
                  <p:cNvPr id="657" name="円/楕円 23"/>
                  <p:cNvSpPr/>
                  <p:nvPr/>
                </p:nvSpPr>
                <p:spPr bwMode="auto">
                  <a:xfrm rot="900000">
                    <a:off x="2244566" y="550582"/>
                    <a:ext cx="260429" cy="1123434"/>
                  </a:xfrm>
                  <a:custGeom>
                    <a:avLst/>
                    <a:gdLst>
                      <a:gd name="connsiteX0" fmla="*/ 0 w 270030"/>
                      <a:gd name="connsiteY0" fmla="*/ 561698 h 1123396"/>
                      <a:gd name="connsiteX1" fmla="*/ 135015 w 270030"/>
                      <a:gd name="connsiteY1" fmla="*/ 0 h 1123396"/>
                      <a:gd name="connsiteX2" fmla="*/ 270030 w 270030"/>
                      <a:gd name="connsiteY2" fmla="*/ 561698 h 1123396"/>
                      <a:gd name="connsiteX3" fmla="*/ 135015 w 270030"/>
                      <a:gd name="connsiteY3" fmla="*/ 1123396 h 1123396"/>
                      <a:gd name="connsiteX4" fmla="*/ 0 w 270030"/>
                      <a:gd name="connsiteY4" fmla="*/ 561698 h 1123396"/>
                      <a:gd name="connsiteX0" fmla="*/ 0 w 391950"/>
                      <a:gd name="connsiteY0" fmla="*/ 569322 h 1123404"/>
                      <a:gd name="connsiteX1" fmla="*/ 256935 w 391950"/>
                      <a:gd name="connsiteY1" fmla="*/ 4 h 1123404"/>
                      <a:gd name="connsiteX2" fmla="*/ 391950 w 391950"/>
                      <a:gd name="connsiteY2" fmla="*/ 561702 h 1123404"/>
                      <a:gd name="connsiteX3" fmla="*/ 256935 w 391950"/>
                      <a:gd name="connsiteY3" fmla="*/ 1123400 h 1123404"/>
                      <a:gd name="connsiteX4" fmla="*/ 0 w 391950"/>
                      <a:gd name="connsiteY4" fmla="*/ 569322 h 1123404"/>
                      <a:gd name="connsiteX0" fmla="*/ 0 w 261491"/>
                      <a:gd name="connsiteY0" fmla="*/ 569322 h 1123405"/>
                      <a:gd name="connsiteX1" fmla="*/ 256935 w 261491"/>
                      <a:gd name="connsiteY1" fmla="*/ 4 h 1123405"/>
                      <a:gd name="connsiteX2" fmla="*/ 170970 w 261491"/>
                      <a:gd name="connsiteY2" fmla="*/ 576942 h 1123405"/>
                      <a:gd name="connsiteX3" fmla="*/ 256935 w 261491"/>
                      <a:gd name="connsiteY3" fmla="*/ 1123400 h 1123405"/>
                      <a:gd name="connsiteX4" fmla="*/ 0 w 261491"/>
                      <a:gd name="connsiteY4" fmla="*/ 569322 h 1123405"/>
                      <a:gd name="connsiteX0" fmla="*/ 0 w 260429"/>
                      <a:gd name="connsiteY0" fmla="*/ 569362 h 1123483"/>
                      <a:gd name="connsiteX1" fmla="*/ 256935 w 260429"/>
                      <a:gd name="connsiteY1" fmla="*/ 44 h 1123483"/>
                      <a:gd name="connsiteX2" fmla="*/ 155730 w 260429"/>
                      <a:gd name="connsiteY2" fmla="*/ 546502 h 1123483"/>
                      <a:gd name="connsiteX3" fmla="*/ 256935 w 260429"/>
                      <a:gd name="connsiteY3" fmla="*/ 1123440 h 1123483"/>
                      <a:gd name="connsiteX4" fmla="*/ 0 w 260429"/>
                      <a:gd name="connsiteY4" fmla="*/ 569362 h 1123483"/>
                      <a:gd name="connsiteX0" fmla="*/ 0 w 260429"/>
                      <a:gd name="connsiteY0" fmla="*/ 569323 h 1123406"/>
                      <a:gd name="connsiteX1" fmla="*/ 256935 w 260429"/>
                      <a:gd name="connsiteY1" fmla="*/ 5 h 1123406"/>
                      <a:gd name="connsiteX2" fmla="*/ 155730 w 260429"/>
                      <a:gd name="connsiteY2" fmla="*/ 576943 h 1123406"/>
                      <a:gd name="connsiteX3" fmla="*/ 256935 w 260429"/>
                      <a:gd name="connsiteY3" fmla="*/ 1123401 h 1123406"/>
                      <a:gd name="connsiteX4" fmla="*/ 0 w 260429"/>
                      <a:gd name="connsiteY4" fmla="*/ 569323 h 1123406"/>
                      <a:gd name="connsiteX0" fmla="*/ 0 w 260429"/>
                      <a:gd name="connsiteY0" fmla="*/ 592195 h 1123434"/>
                      <a:gd name="connsiteX1" fmla="*/ 256935 w 260429"/>
                      <a:gd name="connsiteY1" fmla="*/ 17 h 1123434"/>
                      <a:gd name="connsiteX2" fmla="*/ 155730 w 260429"/>
                      <a:gd name="connsiteY2" fmla="*/ 576955 h 1123434"/>
                      <a:gd name="connsiteX3" fmla="*/ 256935 w 260429"/>
                      <a:gd name="connsiteY3" fmla="*/ 1123413 h 1123434"/>
                      <a:gd name="connsiteX4" fmla="*/ 0 w 260429"/>
                      <a:gd name="connsiteY4" fmla="*/ 592195 h 11234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0429" h="1123434">
                        <a:moveTo>
                          <a:pt x="0" y="592195"/>
                        </a:moveTo>
                        <a:cubicBezTo>
                          <a:pt x="0" y="281978"/>
                          <a:pt x="230980" y="2557"/>
                          <a:pt x="256935" y="17"/>
                        </a:cubicBezTo>
                        <a:cubicBezTo>
                          <a:pt x="282890" y="-2523"/>
                          <a:pt x="155730" y="266738"/>
                          <a:pt x="155730" y="576955"/>
                        </a:cubicBezTo>
                        <a:cubicBezTo>
                          <a:pt x="155730" y="887172"/>
                          <a:pt x="282890" y="1120873"/>
                          <a:pt x="256935" y="1123413"/>
                        </a:cubicBezTo>
                        <a:cubicBezTo>
                          <a:pt x="230980" y="1125953"/>
                          <a:pt x="0" y="902412"/>
                          <a:pt x="0" y="592195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8" name="円/楕円 27"/>
                  <p:cNvSpPr/>
                  <p:nvPr/>
                </p:nvSpPr>
                <p:spPr bwMode="auto">
                  <a:xfrm>
                    <a:off x="1905692" y="3379521"/>
                    <a:ext cx="1480500" cy="843403"/>
                  </a:xfrm>
                  <a:custGeom>
                    <a:avLst/>
                    <a:gdLst>
                      <a:gd name="connsiteX0" fmla="*/ 0 w 1395155"/>
                      <a:gd name="connsiteY0" fmla="*/ 405045 h 810090"/>
                      <a:gd name="connsiteX1" fmla="*/ 697578 w 1395155"/>
                      <a:gd name="connsiteY1" fmla="*/ 0 h 810090"/>
                      <a:gd name="connsiteX2" fmla="*/ 1395156 w 1395155"/>
                      <a:gd name="connsiteY2" fmla="*/ 405045 h 810090"/>
                      <a:gd name="connsiteX3" fmla="*/ 697578 w 1395155"/>
                      <a:gd name="connsiteY3" fmla="*/ 810090 h 810090"/>
                      <a:gd name="connsiteX4" fmla="*/ 0 w 1395155"/>
                      <a:gd name="connsiteY4" fmla="*/ 405045 h 810090"/>
                      <a:gd name="connsiteX0" fmla="*/ 0 w 1480500"/>
                      <a:gd name="connsiteY0" fmla="*/ 183368 h 843403"/>
                      <a:gd name="connsiteX1" fmla="*/ 782922 w 1480500"/>
                      <a:gd name="connsiteY1" fmla="*/ 28259 h 843403"/>
                      <a:gd name="connsiteX2" fmla="*/ 1480500 w 1480500"/>
                      <a:gd name="connsiteY2" fmla="*/ 433304 h 843403"/>
                      <a:gd name="connsiteX3" fmla="*/ 782922 w 1480500"/>
                      <a:gd name="connsiteY3" fmla="*/ 838349 h 843403"/>
                      <a:gd name="connsiteX4" fmla="*/ 0 w 1480500"/>
                      <a:gd name="connsiteY4" fmla="*/ 183368 h 843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80500" h="843403">
                        <a:moveTo>
                          <a:pt x="0" y="183368"/>
                        </a:moveTo>
                        <a:cubicBezTo>
                          <a:pt x="0" y="-40332"/>
                          <a:pt x="536172" y="-13397"/>
                          <a:pt x="782922" y="28259"/>
                        </a:cubicBezTo>
                        <a:cubicBezTo>
                          <a:pt x="1029672" y="69915"/>
                          <a:pt x="1480500" y="209604"/>
                          <a:pt x="1480500" y="433304"/>
                        </a:cubicBezTo>
                        <a:cubicBezTo>
                          <a:pt x="1480500" y="657004"/>
                          <a:pt x="1029672" y="880005"/>
                          <a:pt x="782922" y="838349"/>
                        </a:cubicBezTo>
                        <a:cubicBezTo>
                          <a:pt x="536172" y="796693"/>
                          <a:pt x="0" y="407068"/>
                          <a:pt x="0" y="183368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9" name="円/楕円 28"/>
                  <p:cNvSpPr/>
                  <p:nvPr/>
                </p:nvSpPr>
                <p:spPr bwMode="auto">
                  <a:xfrm flipV="1">
                    <a:off x="3625755" y="2924570"/>
                    <a:ext cx="1623098" cy="1000936"/>
                  </a:xfrm>
                  <a:custGeom>
                    <a:avLst/>
                    <a:gdLst>
                      <a:gd name="connsiteX0" fmla="*/ 0 w 1530170"/>
                      <a:gd name="connsiteY0" fmla="*/ 436654 h 873307"/>
                      <a:gd name="connsiteX1" fmla="*/ 765085 w 1530170"/>
                      <a:gd name="connsiteY1" fmla="*/ 0 h 873307"/>
                      <a:gd name="connsiteX2" fmla="*/ 1530170 w 1530170"/>
                      <a:gd name="connsiteY2" fmla="*/ 436654 h 873307"/>
                      <a:gd name="connsiteX3" fmla="*/ 765085 w 1530170"/>
                      <a:gd name="connsiteY3" fmla="*/ 873308 h 873307"/>
                      <a:gd name="connsiteX4" fmla="*/ 0 w 1530170"/>
                      <a:gd name="connsiteY4" fmla="*/ 436654 h 873307"/>
                      <a:gd name="connsiteX0" fmla="*/ 10704 w 1540874"/>
                      <a:gd name="connsiteY0" fmla="*/ 393982 h 830636"/>
                      <a:gd name="connsiteX1" fmla="*/ 489277 w 1540874"/>
                      <a:gd name="connsiteY1" fmla="*/ 0 h 830636"/>
                      <a:gd name="connsiteX2" fmla="*/ 1540874 w 1540874"/>
                      <a:gd name="connsiteY2" fmla="*/ 393982 h 830636"/>
                      <a:gd name="connsiteX3" fmla="*/ 775789 w 1540874"/>
                      <a:gd name="connsiteY3" fmla="*/ 830636 h 830636"/>
                      <a:gd name="connsiteX4" fmla="*/ 10704 w 1540874"/>
                      <a:gd name="connsiteY4" fmla="*/ 393982 h 830636"/>
                      <a:gd name="connsiteX0" fmla="*/ 5779 w 1627389"/>
                      <a:gd name="connsiteY0" fmla="*/ 411061 h 1094504"/>
                      <a:gd name="connsiteX1" fmla="*/ 484352 w 1627389"/>
                      <a:gd name="connsiteY1" fmla="*/ 17079 h 1094504"/>
                      <a:gd name="connsiteX2" fmla="*/ 1627389 w 1627389"/>
                      <a:gd name="connsiteY2" fmla="*/ 1002373 h 1094504"/>
                      <a:gd name="connsiteX3" fmla="*/ 770864 w 1627389"/>
                      <a:gd name="connsiteY3" fmla="*/ 847715 h 1094504"/>
                      <a:gd name="connsiteX4" fmla="*/ 5779 w 1627389"/>
                      <a:gd name="connsiteY4" fmla="*/ 411061 h 1094504"/>
                      <a:gd name="connsiteX0" fmla="*/ 1488 w 1623098"/>
                      <a:gd name="connsiteY0" fmla="*/ 317493 h 1000936"/>
                      <a:gd name="connsiteX1" fmla="*/ 601981 w 1623098"/>
                      <a:gd name="connsiteY1" fmla="*/ 21047 h 1000936"/>
                      <a:gd name="connsiteX2" fmla="*/ 1623098 w 1623098"/>
                      <a:gd name="connsiteY2" fmla="*/ 908805 h 1000936"/>
                      <a:gd name="connsiteX3" fmla="*/ 766573 w 1623098"/>
                      <a:gd name="connsiteY3" fmla="*/ 754147 h 1000936"/>
                      <a:gd name="connsiteX4" fmla="*/ 1488 w 1623098"/>
                      <a:gd name="connsiteY4" fmla="*/ 317493 h 1000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3098" h="1000936">
                        <a:moveTo>
                          <a:pt x="1488" y="317493"/>
                        </a:moveTo>
                        <a:cubicBezTo>
                          <a:pt x="-25944" y="195310"/>
                          <a:pt x="331713" y="-77505"/>
                          <a:pt x="601981" y="21047"/>
                        </a:cubicBezTo>
                        <a:cubicBezTo>
                          <a:pt x="872249" y="119599"/>
                          <a:pt x="1623098" y="667648"/>
                          <a:pt x="1623098" y="908805"/>
                        </a:cubicBezTo>
                        <a:cubicBezTo>
                          <a:pt x="1623098" y="1149962"/>
                          <a:pt x="1036841" y="852699"/>
                          <a:pt x="766573" y="754147"/>
                        </a:cubicBezTo>
                        <a:cubicBezTo>
                          <a:pt x="496305" y="655595"/>
                          <a:pt x="28920" y="439676"/>
                          <a:pt x="1488" y="317493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0" name="円/楕円 22"/>
                  <p:cNvSpPr/>
                  <p:nvPr/>
                </p:nvSpPr>
                <p:spPr bwMode="auto">
                  <a:xfrm>
                    <a:off x="5478996" y="1688578"/>
                    <a:ext cx="1171560" cy="1597810"/>
                  </a:xfrm>
                  <a:custGeom>
                    <a:avLst/>
                    <a:gdLst>
                      <a:gd name="connsiteX0" fmla="*/ 0 w 1080120"/>
                      <a:gd name="connsiteY0" fmla="*/ 675075 h 1350150"/>
                      <a:gd name="connsiteX1" fmla="*/ 540060 w 1080120"/>
                      <a:gd name="connsiteY1" fmla="*/ 0 h 1350150"/>
                      <a:gd name="connsiteX2" fmla="*/ 1080120 w 1080120"/>
                      <a:gd name="connsiteY2" fmla="*/ 675075 h 1350150"/>
                      <a:gd name="connsiteX3" fmla="*/ 540060 w 1080120"/>
                      <a:gd name="connsiteY3" fmla="*/ 1350150 h 1350150"/>
                      <a:gd name="connsiteX4" fmla="*/ 0 w 1080120"/>
                      <a:gd name="connsiteY4" fmla="*/ 675075 h 1350150"/>
                      <a:gd name="connsiteX0" fmla="*/ 0 w 798180"/>
                      <a:gd name="connsiteY0" fmla="*/ 675137 h 1350280"/>
                      <a:gd name="connsiteX1" fmla="*/ 540060 w 798180"/>
                      <a:gd name="connsiteY1" fmla="*/ 62 h 1350280"/>
                      <a:gd name="connsiteX2" fmla="*/ 798180 w 798180"/>
                      <a:gd name="connsiteY2" fmla="*/ 705617 h 1350280"/>
                      <a:gd name="connsiteX3" fmla="*/ 540060 w 798180"/>
                      <a:gd name="connsiteY3" fmla="*/ 1350212 h 1350280"/>
                      <a:gd name="connsiteX4" fmla="*/ 0 w 798180"/>
                      <a:gd name="connsiteY4" fmla="*/ 675137 h 1350280"/>
                      <a:gd name="connsiteX0" fmla="*/ 0 w 1034400"/>
                      <a:gd name="connsiteY0" fmla="*/ 682730 h 1350224"/>
                      <a:gd name="connsiteX1" fmla="*/ 776280 w 1034400"/>
                      <a:gd name="connsiteY1" fmla="*/ 35 h 1350224"/>
                      <a:gd name="connsiteX2" fmla="*/ 1034400 w 1034400"/>
                      <a:gd name="connsiteY2" fmla="*/ 705590 h 1350224"/>
                      <a:gd name="connsiteX3" fmla="*/ 776280 w 1034400"/>
                      <a:gd name="connsiteY3" fmla="*/ 1350185 h 1350224"/>
                      <a:gd name="connsiteX4" fmla="*/ 0 w 1034400"/>
                      <a:gd name="connsiteY4" fmla="*/ 682730 h 1350224"/>
                      <a:gd name="connsiteX0" fmla="*/ 0 w 1171560"/>
                      <a:gd name="connsiteY0" fmla="*/ 682730 h 1350224"/>
                      <a:gd name="connsiteX1" fmla="*/ 776280 w 1171560"/>
                      <a:gd name="connsiteY1" fmla="*/ 35 h 1350224"/>
                      <a:gd name="connsiteX2" fmla="*/ 1171560 w 1171560"/>
                      <a:gd name="connsiteY2" fmla="*/ 705590 h 1350224"/>
                      <a:gd name="connsiteX3" fmla="*/ 776280 w 1171560"/>
                      <a:gd name="connsiteY3" fmla="*/ 1350185 h 1350224"/>
                      <a:gd name="connsiteX4" fmla="*/ 0 w 1171560"/>
                      <a:gd name="connsiteY4" fmla="*/ 682730 h 1350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71560" h="1350224">
                        <a:moveTo>
                          <a:pt x="0" y="682730"/>
                        </a:moveTo>
                        <a:cubicBezTo>
                          <a:pt x="0" y="309896"/>
                          <a:pt x="581020" y="-3775"/>
                          <a:pt x="776280" y="35"/>
                        </a:cubicBezTo>
                        <a:cubicBezTo>
                          <a:pt x="971540" y="3845"/>
                          <a:pt x="1171560" y="332756"/>
                          <a:pt x="1171560" y="705590"/>
                        </a:cubicBezTo>
                        <a:cubicBezTo>
                          <a:pt x="1171560" y="1078424"/>
                          <a:pt x="971540" y="1353995"/>
                          <a:pt x="776280" y="1350185"/>
                        </a:cubicBezTo>
                        <a:cubicBezTo>
                          <a:pt x="581020" y="1346375"/>
                          <a:pt x="0" y="1055564"/>
                          <a:pt x="0" y="68273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1" name="円/楕円 28"/>
                  <p:cNvSpPr/>
                  <p:nvPr/>
                </p:nvSpPr>
                <p:spPr bwMode="auto">
                  <a:xfrm>
                    <a:off x="3407307" y="952032"/>
                    <a:ext cx="1756654" cy="1194756"/>
                  </a:xfrm>
                  <a:custGeom>
                    <a:avLst/>
                    <a:gdLst>
                      <a:gd name="connsiteX0" fmla="*/ 0 w 1530170"/>
                      <a:gd name="connsiteY0" fmla="*/ 436654 h 873307"/>
                      <a:gd name="connsiteX1" fmla="*/ 765085 w 1530170"/>
                      <a:gd name="connsiteY1" fmla="*/ 0 h 873307"/>
                      <a:gd name="connsiteX2" fmla="*/ 1530170 w 1530170"/>
                      <a:gd name="connsiteY2" fmla="*/ 436654 h 873307"/>
                      <a:gd name="connsiteX3" fmla="*/ 765085 w 1530170"/>
                      <a:gd name="connsiteY3" fmla="*/ 873308 h 873307"/>
                      <a:gd name="connsiteX4" fmla="*/ 0 w 1530170"/>
                      <a:gd name="connsiteY4" fmla="*/ 436654 h 873307"/>
                      <a:gd name="connsiteX0" fmla="*/ 10704 w 1540874"/>
                      <a:gd name="connsiteY0" fmla="*/ 393982 h 830636"/>
                      <a:gd name="connsiteX1" fmla="*/ 489277 w 1540874"/>
                      <a:gd name="connsiteY1" fmla="*/ 0 h 830636"/>
                      <a:gd name="connsiteX2" fmla="*/ 1540874 w 1540874"/>
                      <a:gd name="connsiteY2" fmla="*/ 393982 h 830636"/>
                      <a:gd name="connsiteX3" fmla="*/ 775789 w 1540874"/>
                      <a:gd name="connsiteY3" fmla="*/ 830636 h 830636"/>
                      <a:gd name="connsiteX4" fmla="*/ 10704 w 1540874"/>
                      <a:gd name="connsiteY4" fmla="*/ 393982 h 830636"/>
                      <a:gd name="connsiteX0" fmla="*/ 5779 w 1627389"/>
                      <a:gd name="connsiteY0" fmla="*/ 411061 h 1094504"/>
                      <a:gd name="connsiteX1" fmla="*/ 484352 w 1627389"/>
                      <a:gd name="connsiteY1" fmla="*/ 17079 h 1094504"/>
                      <a:gd name="connsiteX2" fmla="*/ 1627389 w 1627389"/>
                      <a:gd name="connsiteY2" fmla="*/ 1002373 h 1094504"/>
                      <a:gd name="connsiteX3" fmla="*/ 770864 w 1627389"/>
                      <a:gd name="connsiteY3" fmla="*/ 847715 h 1094504"/>
                      <a:gd name="connsiteX4" fmla="*/ 5779 w 1627389"/>
                      <a:gd name="connsiteY4" fmla="*/ 411061 h 1094504"/>
                      <a:gd name="connsiteX0" fmla="*/ 1488 w 1623098"/>
                      <a:gd name="connsiteY0" fmla="*/ 317493 h 1000936"/>
                      <a:gd name="connsiteX1" fmla="*/ 601981 w 1623098"/>
                      <a:gd name="connsiteY1" fmla="*/ 21047 h 1000936"/>
                      <a:gd name="connsiteX2" fmla="*/ 1623098 w 1623098"/>
                      <a:gd name="connsiteY2" fmla="*/ 908805 h 1000936"/>
                      <a:gd name="connsiteX3" fmla="*/ 766573 w 1623098"/>
                      <a:gd name="connsiteY3" fmla="*/ 754147 h 1000936"/>
                      <a:gd name="connsiteX4" fmla="*/ 1488 w 1623098"/>
                      <a:gd name="connsiteY4" fmla="*/ 317493 h 1000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3098" h="1000936">
                        <a:moveTo>
                          <a:pt x="1488" y="317493"/>
                        </a:moveTo>
                        <a:cubicBezTo>
                          <a:pt x="-25944" y="195310"/>
                          <a:pt x="331713" y="-77505"/>
                          <a:pt x="601981" y="21047"/>
                        </a:cubicBezTo>
                        <a:cubicBezTo>
                          <a:pt x="872249" y="119599"/>
                          <a:pt x="1623098" y="667648"/>
                          <a:pt x="1623098" y="908805"/>
                        </a:cubicBezTo>
                        <a:cubicBezTo>
                          <a:pt x="1623098" y="1149962"/>
                          <a:pt x="1036841" y="852699"/>
                          <a:pt x="766573" y="754147"/>
                        </a:cubicBezTo>
                        <a:cubicBezTo>
                          <a:pt x="496305" y="655595"/>
                          <a:pt x="28920" y="439676"/>
                          <a:pt x="1488" y="317493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2" name="円/楕円 21"/>
                  <p:cNvSpPr/>
                  <p:nvPr/>
                </p:nvSpPr>
                <p:spPr bwMode="auto">
                  <a:xfrm>
                    <a:off x="767535" y="1214429"/>
                    <a:ext cx="5171043" cy="2793686"/>
                  </a:xfrm>
                  <a:custGeom>
                    <a:avLst/>
                    <a:gdLst>
                      <a:gd name="connsiteX0" fmla="*/ 0 w 4275475"/>
                      <a:gd name="connsiteY0" fmla="*/ 1305145 h 2610290"/>
                      <a:gd name="connsiteX1" fmla="*/ 2137738 w 4275475"/>
                      <a:gd name="connsiteY1" fmla="*/ 0 h 2610290"/>
                      <a:gd name="connsiteX2" fmla="*/ 4275476 w 4275475"/>
                      <a:gd name="connsiteY2" fmla="*/ 1305145 h 2610290"/>
                      <a:gd name="connsiteX3" fmla="*/ 2137738 w 4275475"/>
                      <a:gd name="connsiteY3" fmla="*/ 2610290 h 2610290"/>
                      <a:gd name="connsiteX4" fmla="*/ 0 w 4275475"/>
                      <a:gd name="connsiteY4" fmla="*/ 1305145 h 2610290"/>
                      <a:gd name="connsiteX0" fmla="*/ 0 w 4481216"/>
                      <a:gd name="connsiteY0" fmla="*/ 1328023 h 2610327"/>
                      <a:gd name="connsiteX1" fmla="*/ 2343478 w 4481216"/>
                      <a:gd name="connsiteY1" fmla="*/ 18 h 2610327"/>
                      <a:gd name="connsiteX2" fmla="*/ 4481216 w 4481216"/>
                      <a:gd name="connsiteY2" fmla="*/ 1305163 h 2610327"/>
                      <a:gd name="connsiteX3" fmla="*/ 2343478 w 4481216"/>
                      <a:gd name="connsiteY3" fmla="*/ 2610308 h 2610327"/>
                      <a:gd name="connsiteX4" fmla="*/ 0 w 4481216"/>
                      <a:gd name="connsiteY4" fmla="*/ 1328023 h 2610327"/>
                      <a:gd name="connsiteX0" fmla="*/ 27 w 4481243"/>
                      <a:gd name="connsiteY0" fmla="*/ 1328023 h 2610319"/>
                      <a:gd name="connsiteX1" fmla="*/ 2343505 w 4481243"/>
                      <a:gd name="connsiteY1" fmla="*/ 18 h 2610319"/>
                      <a:gd name="connsiteX2" fmla="*/ 4481243 w 4481243"/>
                      <a:gd name="connsiteY2" fmla="*/ 1305163 h 2610319"/>
                      <a:gd name="connsiteX3" fmla="*/ 2343505 w 4481243"/>
                      <a:gd name="connsiteY3" fmla="*/ 2610308 h 2610319"/>
                      <a:gd name="connsiteX4" fmla="*/ 27 w 4481243"/>
                      <a:gd name="connsiteY4" fmla="*/ 1328023 h 2610319"/>
                      <a:gd name="connsiteX0" fmla="*/ 36 w 4481252"/>
                      <a:gd name="connsiteY0" fmla="*/ 1404221 h 2686518"/>
                      <a:gd name="connsiteX1" fmla="*/ 2396854 w 4481252"/>
                      <a:gd name="connsiteY1" fmla="*/ 16 h 2686518"/>
                      <a:gd name="connsiteX2" fmla="*/ 4481252 w 4481252"/>
                      <a:gd name="connsiteY2" fmla="*/ 1381361 h 2686518"/>
                      <a:gd name="connsiteX3" fmla="*/ 2343514 w 4481252"/>
                      <a:gd name="connsiteY3" fmla="*/ 2686506 h 2686518"/>
                      <a:gd name="connsiteX4" fmla="*/ 36 w 4481252"/>
                      <a:gd name="connsiteY4" fmla="*/ 1404221 h 2686518"/>
                      <a:gd name="connsiteX0" fmla="*/ 36 w 4481252"/>
                      <a:gd name="connsiteY0" fmla="*/ 1404221 h 2777957"/>
                      <a:gd name="connsiteX1" fmla="*/ 2396854 w 4481252"/>
                      <a:gd name="connsiteY1" fmla="*/ 16 h 2777957"/>
                      <a:gd name="connsiteX2" fmla="*/ 4481252 w 4481252"/>
                      <a:gd name="connsiteY2" fmla="*/ 1381361 h 2777957"/>
                      <a:gd name="connsiteX3" fmla="*/ 2343514 w 4481252"/>
                      <a:gd name="connsiteY3" fmla="*/ 2777946 h 2777957"/>
                      <a:gd name="connsiteX4" fmla="*/ 36 w 4481252"/>
                      <a:gd name="connsiteY4" fmla="*/ 1404221 h 2777957"/>
                      <a:gd name="connsiteX0" fmla="*/ 39 w 5052755"/>
                      <a:gd name="connsiteY0" fmla="*/ 1404234 h 2777980"/>
                      <a:gd name="connsiteX1" fmla="*/ 2396857 w 5052755"/>
                      <a:gd name="connsiteY1" fmla="*/ 29 h 2777980"/>
                      <a:gd name="connsiteX2" fmla="*/ 5052755 w 5052755"/>
                      <a:gd name="connsiteY2" fmla="*/ 1373754 h 2777980"/>
                      <a:gd name="connsiteX3" fmla="*/ 2343517 w 5052755"/>
                      <a:gd name="connsiteY3" fmla="*/ 2777959 h 2777980"/>
                      <a:gd name="connsiteX4" fmla="*/ 39 w 5052755"/>
                      <a:gd name="connsiteY4" fmla="*/ 1404234 h 2777980"/>
                      <a:gd name="connsiteX0" fmla="*/ 39 w 5170071"/>
                      <a:gd name="connsiteY0" fmla="*/ 1411954 h 2785700"/>
                      <a:gd name="connsiteX1" fmla="*/ 2396857 w 5170071"/>
                      <a:gd name="connsiteY1" fmla="*/ 7749 h 2785700"/>
                      <a:gd name="connsiteX2" fmla="*/ 4427220 w 5170071"/>
                      <a:gd name="connsiteY2" fmla="*/ 870218 h 2785700"/>
                      <a:gd name="connsiteX3" fmla="*/ 5052755 w 5170071"/>
                      <a:gd name="connsiteY3" fmla="*/ 1381474 h 2785700"/>
                      <a:gd name="connsiteX4" fmla="*/ 2343517 w 5170071"/>
                      <a:gd name="connsiteY4" fmla="*/ 2785679 h 2785700"/>
                      <a:gd name="connsiteX5" fmla="*/ 39 w 5170071"/>
                      <a:gd name="connsiteY5" fmla="*/ 1411954 h 2785700"/>
                      <a:gd name="connsiteX0" fmla="*/ 37 w 5053025"/>
                      <a:gd name="connsiteY0" fmla="*/ 1411954 h 2786868"/>
                      <a:gd name="connsiteX1" fmla="*/ 2396855 w 5053025"/>
                      <a:gd name="connsiteY1" fmla="*/ 7749 h 2786868"/>
                      <a:gd name="connsiteX2" fmla="*/ 4427218 w 5053025"/>
                      <a:gd name="connsiteY2" fmla="*/ 870218 h 2786868"/>
                      <a:gd name="connsiteX3" fmla="*/ 5052753 w 5053025"/>
                      <a:gd name="connsiteY3" fmla="*/ 1381474 h 2786868"/>
                      <a:gd name="connsiteX4" fmla="*/ 4457698 w 5053025"/>
                      <a:gd name="connsiteY4" fmla="*/ 1647458 h 2786868"/>
                      <a:gd name="connsiteX5" fmla="*/ 2343515 w 5053025"/>
                      <a:gd name="connsiteY5" fmla="*/ 2785679 h 2786868"/>
                      <a:gd name="connsiteX6" fmla="*/ 37 w 5053025"/>
                      <a:gd name="connsiteY6" fmla="*/ 1411954 h 2786868"/>
                      <a:gd name="connsiteX0" fmla="*/ 37 w 5007409"/>
                      <a:gd name="connsiteY0" fmla="*/ 1411954 h 2786868"/>
                      <a:gd name="connsiteX1" fmla="*/ 2396855 w 5007409"/>
                      <a:gd name="connsiteY1" fmla="*/ 7749 h 2786868"/>
                      <a:gd name="connsiteX2" fmla="*/ 4427218 w 5007409"/>
                      <a:gd name="connsiteY2" fmla="*/ 870218 h 2786868"/>
                      <a:gd name="connsiteX3" fmla="*/ 5007033 w 5007409"/>
                      <a:gd name="connsiteY3" fmla="*/ 1244314 h 2786868"/>
                      <a:gd name="connsiteX4" fmla="*/ 4457698 w 5007409"/>
                      <a:gd name="connsiteY4" fmla="*/ 1647458 h 2786868"/>
                      <a:gd name="connsiteX5" fmla="*/ 2343515 w 5007409"/>
                      <a:gd name="connsiteY5" fmla="*/ 2785679 h 2786868"/>
                      <a:gd name="connsiteX6" fmla="*/ 37 w 5007409"/>
                      <a:gd name="connsiteY6" fmla="*/ 1411954 h 2786868"/>
                      <a:gd name="connsiteX0" fmla="*/ 42 w 5007414"/>
                      <a:gd name="connsiteY0" fmla="*/ 1411954 h 2785895"/>
                      <a:gd name="connsiteX1" fmla="*/ 2396860 w 5007414"/>
                      <a:gd name="connsiteY1" fmla="*/ 7749 h 2785895"/>
                      <a:gd name="connsiteX2" fmla="*/ 4427223 w 5007414"/>
                      <a:gd name="connsiteY2" fmla="*/ 870218 h 2785895"/>
                      <a:gd name="connsiteX3" fmla="*/ 5007038 w 5007414"/>
                      <a:gd name="connsiteY3" fmla="*/ 1244314 h 2785895"/>
                      <a:gd name="connsiteX4" fmla="*/ 4457703 w 5007414"/>
                      <a:gd name="connsiteY4" fmla="*/ 1647458 h 2785895"/>
                      <a:gd name="connsiteX5" fmla="*/ 2343520 w 5007414"/>
                      <a:gd name="connsiteY5" fmla="*/ 2785679 h 2785895"/>
                      <a:gd name="connsiteX6" fmla="*/ 42 w 5007414"/>
                      <a:gd name="connsiteY6" fmla="*/ 1411954 h 2785895"/>
                      <a:gd name="connsiteX0" fmla="*/ 42 w 5007414"/>
                      <a:gd name="connsiteY0" fmla="*/ 1404959 h 2778900"/>
                      <a:gd name="connsiteX1" fmla="*/ 2396860 w 5007414"/>
                      <a:gd name="connsiteY1" fmla="*/ 754 h 2778900"/>
                      <a:gd name="connsiteX2" fmla="*/ 4427223 w 5007414"/>
                      <a:gd name="connsiteY2" fmla="*/ 863223 h 2778900"/>
                      <a:gd name="connsiteX3" fmla="*/ 5007038 w 5007414"/>
                      <a:gd name="connsiteY3" fmla="*/ 1237319 h 2778900"/>
                      <a:gd name="connsiteX4" fmla="*/ 4457703 w 5007414"/>
                      <a:gd name="connsiteY4" fmla="*/ 1640463 h 2778900"/>
                      <a:gd name="connsiteX5" fmla="*/ 2343520 w 5007414"/>
                      <a:gd name="connsiteY5" fmla="*/ 2778684 h 2778900"/>
                      <a:gd name="connsiteX6" fmla="*/ 42 w 5007414"/>
                      <a:gd name="connsiteY6" fmla="*/ 1404959 h 2778900"/>
                      <a:gd name="connsiteX0" fmla="*/ 42 w 5075856"/>
                      <a:gd name="connsiteY0" fmla="*/ 1404959 h 2778900"/>
                      <a:gd name="connsiteX1" fmla="*/ 2396860 w 5075856"/>
                      <a:gd name="connsiteY1" fmla="*/ 754 h 2778900"/>
                      <a:gd name="connsiteX2" fmla="*/ 4427223 w 5075856"/>
                      <a:gd name="connsiteY2" fmla="*/ 863223 h 2778900"/>
                      <a:gd name="connsiteX3" fmla="*/ 5075618 w 5075856"/>
                      <a:gd name="connsiteY3" fmla="*/ 1237319 h 2778900"/>
                      <a:gd name="connsiteX4" fmla="*/ 4457703 w 5075856"/>
                      <a:gd name="connsiteY4" fmla="*/ 1640463 h 2778900"/>
                      <a:gd name="connsiteX5" fmla="*/ 2343520 w 5075856"/>
                      <a:gd name="connsiteY5" fmla="*/ 2778684 h 2778900"/>
                      <a:gd name="connsiteX6" fmla="*/ 42 w 5075856"/>
                      <a:gd name="connsiteY6" fmla="*/ 1404959 h 2778900"/>
                      <a:gd name="connsiteX0" fmla="*/ 122 w 5075936"/>
                      <a:gd name="connsiteY0" fmla="*/ 1313581 h 2687522"/>
                      <a:gd name="connsiteX1" fmla="*/ 2435040 w 5075936"/>
                      <a:gd name="connsiteY1" fmla="*/ 816 h 2687522"/>
                      <a:gd name="connsiteX2" fmla="*/ 4427303 w 5075936"/>
                      <a:gd name="connsiteY2" fmla="*/ 771845 h 2687522"/>
                      <a:gd name="connsiteX3" fmla="*/ 5075698 w 5075936"/>
                      <a:gd name="connsiteY3" fmla="*/ 1145941 h 2687522"/>
                      <a:gd name="connsiteX4" fmla="*/ 4457783 w 5075936"/>
                      <a:gd name="connsiteY4" fmla="*/ 1549085 h 2687522"/>
                      <a:gd name="connsiteX5" fmla="*/ 2343600 w 5075936"/>
                      <a:gd name="connsiteY5" fmla="*/ 2687306 h 2687522"/>
                      <a:gd name="connsiteX6" fmla="*/ 122 w 5075936"/>
                      <a:gd name="connsiteY6" fmla="*/ 1313581 h 2687522"/>
                      <a:gd name="connsiteX0" fmla="*/ 95229 w 5171043"/>
                      <a:gd name="connsiteY0" fmla="*/ 1312768 h 2686709"/>
                      <a:gd name="connsiteX1" fmla="*/ 659070 w 5171043"/>
                      <a:gd name="connsiteY1" fmla="*/ 763412 h 2686709"/>
                      <a:gd name="connsiteX2" fmla="*/ 2530147 w 5171043"/>
                      <a:gd name="connsiteY2" fmla="*/ 3 h 2686709"/>
                      <a:gd name="connsiteX3" fmla="*/ 4522410 w 5171043"/>
                      <a:gd name="connsiteY3" fmla="*/ 771032 h 2686709"/>
                      <a:gd name="connsiteX4" fmla="*/ 5170805 w 5171043"/>
                      <a:gd name="connsiteY4" fmla="*/ 1145128 h 2686709"/>
                      <a:gd name="connsiteX5" fmla="*/ 4552890 w 5171043"/>
                      <a:gd name="connsiteY5" fmla="*/ 1548272 h 2686709"/>
                      <a:gd name="connsiteX6" fmla="*/ 2438707 w 5171043"/>
                      <a:gd name="connsiteY6" fmla="*/ 2686493 h 2686709"/>
                      <a:gd name="connsiteX7" fmla="*/ 95229 w 5171043"/>
                      <a:gd name="connsiteY7" fmla="*/ 1312768 h 2686709"/>
                      <a:gd name="connsiteX0" fmla="*/ 95229 w 5171043"/>
                      <a:gd name="connsiteY0" fmla="*/ 1419446 h 2793387"/>
                      <a:gd name="connsiteX1" fmla="*/ 659070 w 5171043"/>
                      <a:gd name="connsiteY1" fmla="*/ 870090 h 2793387"/>
                      <a:gd name="connsiteX2" fmla="*/ 2530147 w 5171043"/>
                      <a:gd name="connsiteY2" fmla="*/ 1 h 2793387"/>
                      <a:gd name="connsiteX3" fmla="*/ 4522410 w 5171043"/>
                      <a:gd name="connsiteY3" fmla="*/ 877710 h 2793387"/>
                      <a:gd name="connsiteX4" fmla="*/ 5170805 w 5171043"/>
                      <a:gd name="connsiteY4" fmla="*/ 1251806 h 2793387"/>
                      <a:gd name="connsiteX5" fmla="*/ 4552890 w 5171043"/>
                      <a:gd name="connsiteY5" fmla="*/ 1654950 h 2793387"/>
                      <a:gd name="connsiteX6" fmla="*/ 2438707 w 5171043"/>
                      <a:gd name="connsiteY6" fmla="*/ 2793171 h 2793387"/>
                      <a:gd name="connsiteX7" fmla="*/ 95229 w 5171043"/>
                      <a:gd name="connsiteY7" fmla="*/ 1419446 h 2793387"/>
                      <a:gd name="connsiteX0" fmla="*/ 95229 w 5171043"/>
                      <a:gd name="connsiteY0" fmla="*/ 1419745 h 2793686"/>
                      <a:gd name="connsiteX1" fmla="*/ 659070 w 5171043"/>
                      <a:gd name="connsiteY1" fmla="*/ 870389 h 2793686"/>
                      <a:gd name="connsiteX2" fmla="*/ 2530147 w 5171043"/>
                      <a:gd name="connsiteY2" fmla="*/ 300 h 2793686"/>
                      <a:gd name="connsiteX3" fmla="*/ 4522410 w 5171043"/>
                      <a:gd name="connsiteY3" fmla="*/ 878009 h 2793686"/>
                      <a:gd name="connsiteX4" fmla="*/ 5170805 w 5171043"/>
                      <a:gd name="connsiteY4" fmla="*/ 1252105 h 2793686"/>
                      <a:gd name="connsiteX5" fmla="*/ 4552890 w 5171043"/>
                      <a:gd name="connsiteY5" fmla="*/ 1655249 h 2793686"/>
                      <a:gd name="connsiteX6" fmla="*/ 2438707 w 5171043"/>
                      <a:gd name="connsiteY6" fmla="*/ 2793470 h 2793686"/>
                      <a:gd name="connsiteX7" fmla="*/ 95229 w 5171043"/>
                      <a:gd name="connsiteY7" fmla="*/ 1419745 h 27936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171043" h="2793686">
                        <a:moveTo>
                          <a:pt x="95229" y="1419745"/>
                        </a:moveTo>
                        <a:cubicBezTo>
                          <a:pt x="-201377" y="1099232"/>
                          <a:pt x="253250" y="1089183"/>
                          <a:pt x="659070" y="870389"/>
                        </a:cubicBezTo>
                        <a:cubicBezTo>
                          <a:pt x="1064890" y="651595"/>
                          <a:pt x="1596697" y="-16210"/>
                          <a:pt x="2530147" y="300"/>
                        </a:cubicBezTo>
                        <a:cubicBezTo>
                          <a:pt x="3463597" y="16810"/>
                          <a:pt x="4079760" y="649055"/>
                          <a:pt x="4522410" y="878009"/>
                        </a:cubicBezTo>
                        <a:cubicBezTo>
                          <a:pt x="4965060" y="1106963"/>
                          <a:pt x="5163185" y="1090815"/>
                          <a:pt x="5170805" y="1252105"/>
                        </a:cubicBezTo>
                        <a:cubicBezTo>
                          <a:pt x="5178425" y="1413395"/>
                          <a:pt x="5004430" y="1421215"/>
                          <a:pt x="4552890" y="1655249"/>
                        </a:cubicBezTo>
                        <a:cubicBezTo>
                          <a:pt x="4101350" y="1889283"/>
                          <a:pt x="3387391" y="2809861"/>
                          <a:pt x="2438707" y="2793470"/>
                        </a:cubicBezTo>
                        <a:cubicBezTo>
                          <a:pt x="1490023" y="2777079"/>
                          <a:pt x="391835" y="1740259"/>
                          <a:pt x="95229" y="141974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3" name="円/楕円 22"/>
                  <p:cNvSpPr/>
                  <p:nvPr/>
                </p:nvSpPr>
                <p:spPr bwMode="auto">
                  <a:xfrm>
                    <a:off x="2181496" y="2017668"/>
                    <a:ext cx="1171560" cy="647455"/>
                  </a:xfrm>
                  <a:custGeom>
                    <a:avLst/>
                    <a:gdLst>
                      <a:gd name="connsiteX0" fmla="*/ 0 w 1080120"/>
                      <a:gd name="connsiteY0" fmla="*/ 675075 h 1350150"/>
                      <a:gd name="connsiteX1" fmla="*/ 540060 w 1080120"/>
                      <a:gd name="connsiteY1" fmla="*/ 0 h 1350150"/>
                      <a:gd name="connsiteX2" fmla="*/ 1080120 w 1080120"/>
                      <a:gd name="connsiteY2" fmla="*/ 675075 h 1350150"/>
                      <a:gd name="connsiteX3" fmla="*/ 540060 w 1080120"/>
                      <a:gd name="connsiteY3" fmla="*/ 1350150 h 1350150"/>
                      <a:gd name="connsiteX4" fmla="*/ 0 w 1080120"/>
                      <a:gd name="connsiteY4" fmla="*/ 675075 h 1350150"/>
                      <a:gd name="connsiteX0" fmla="*/ 0 w 798180"/>
                      <a:gd name="connsiteY0" fmla="*/ 675137 h 1350280"/>
                      <a:gd name="connsiteX1" fmla="*/ 540060 w 798180"/>
                      <a:gd name="connsiteY1" fmla="*/ 62 h 1350280"/>
                      <a:gd name="connsiteX2" fmla="*/ 798180 w 798180"/>
                      <a:gd name="connsiteY2" fmla="*/ 705617 h 1350280"/>
                      <a:gd name="connsiteX3" fmla="*/ 540060 w 798180"/>
                      <a:gd name="connsiteY3" fmla="*/ 1350212 h 1350280"/>
                      <a:gd name="connsiteX4" fmla="*/ 0 w 798180"/>
                      <a:gd name="connsiteY4" fmla="*/ 675137 h 1350280"/>
                      <a:gd name="connsiteX0" fmla="*/ 0 w 1034400"/>
                      <a:gd name="connsiteY0" fmla="*/ 682730 h 1350224"/>
                      <a:gd name="connsiteX1" fmla="*/ 776280 w 1034400"/>
                      <a:gd name="connsiteY1" fmla="*/ 35 h 1350224"/>
                      <a:gd name="connsiteX2" fmla="*/ 1034400 w 1034400"/>
                      <a:gd name="connsiteY2" fmla="*/ 705590 h 1350224"/>
                      <a:gd name="connsiteX3" fmla="*/ 776280 w 1034400"/>
                      <a:gd name="connsiteY3" fmla="*/ 1350185 h 1350224"/>
                      <a:gd name="connsiteX4" fmla="*/ 0 w 1034400"/>
                      <a:gd name="connsiteY4" fmla="*/ 682730 h 1350224"/>
                      <a:gd name="connsiteX0" fmla="*/ 0 w 1171560"/>
                      <a:gd name="connsiteY0" fmla="*/ 682730 h 1350224"/>
                      <a:gd name="connsiteX1" fmla="*/ 776280 w 1171560"/>
                      <a:gd name="connsiteY1" fmla="*/ 35 h 1350224"/>
                      <a:gd name="connsiteX2" fmla="*/ 1171560 w 1171560"/>
                      <a:gd name="connsiteY2" fmla="*/ 705590 h 1350224"/>
                      <a:gd name="connsiteX3" fmla="*/ 776280 w 1171560"/>
                      <a:gd name="connsiteY3" fmla="*/ 1350185 h 1350224"/>
                      <a:gd name="connsiteX4" fmla="*/ 0 w 1171560"/>
                      <a:gd name="connsiteY4" fmla="*/ 682730 h 1350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71560" h="1350224">
                        <a:moveTo>
                          <a:pt x="0" y="682730"/>
                        </a:moveTo>
                        <a:cubicBezTo>
                          <a:pt x="0" y="309896"/>
                          <a:pt x="581020" y="-3775"/>
                          <a:pt x="776280" y="35"/>
                        </a:cubicBezTo>
                        <a:cubicBezTo>
                          <a:pt x="971540" y="3845"/>
                          <a:pt x="1171560" y="332756"/>
                          <a:pt x="1171560" y="705590"/>
                        </a:cubicBezTo>
                        <a:cubicBezTo>
                          <a:pt x="1171560" y="1078424"/>
                          <a:pt x="971540" y="1353995"/>
                          <a:pt x="776280" y="1350185"/>
                        </a:cubicBezTo>
                        <a:cubicBezTo>
                          <a:pt x="581020" y="1346375"/>
                          <a:pt x="0" y="1055564"/>
                          <a:pt x="0" y="68273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4" name="円/楕円 663"/>
                  <p:cNvSpPr/>
                  <p:nvPr/>
                </p:nvSpPr>
                <p:spPr bwMode="auto">
                  <a:xfrm>
                    <a:off x="1788589" y="1702635"/>
                    <a:ext cx="315032" cy="315032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5" name="円/楕円 26"/>
                  <p:cNvSpPr/>
                  <p:nvPr/>
                </p:nvSpPr>
                <p:spPr bwMode="auto">
                  <a:xfrm rot="6300000">
                    <a:off x="646078" y="2331134"/>
                    <a:ext cx="242913" cy="231487"/>
                  </a:xfrm>
                  <a:custGeom>
                    <a:avLst/>
                    <a:gdLst>
                      <a:gd name="connsiteX0" fmla="*/ 0 w 945105"/>
                      <a:gd name="connsiteY0" fmla="*/ 128091 h 256181"/>
                      <a:gd name="connsiteX1" fmla="*/ 472553 w 945105"/>
                      <a:gd name="connsiteY1" fmla="*/ 0 h 256181"/>
                      <a:gd name="connsiteX2" fmla="*/ 945106 w 945105"/>
                      <a:gd name="connsiteY2" fmla="*/ 128091 h 256181"/>
                      <a:gd name="connsiteX3" fmla="*/ 472553 w 945105"/>
                      <a:gd name="connsiteY3" fmla="*/ 256182 h 256181"/>
                      <a:gd name="connsiteX4" fmla="*/ 0 w 945105"/>
                      <a:gd name="connsiteY4" fmla="*/ 128091 h 256181"/>
                      <a:gd name="connsiteX0" fmla="*/ 5 w 945111"/>
                      <a:gd name="connsiteY0" fmla="*/ 379551 h 507642"/>
                      <a:gd name="connsiteX1" fmla="*/ 480178 w 945111"/>
                      <a:gd name="connsiteY1" fmla="*/ 0 h 507642"/>
                      <a:gd name="connsiteX2" fmla="*/ 945111 w 945111"/>
                      <a:gd name="connsiteY2" fmla="*/ 379551 h 507642"/>
                      <a:gd name="connsiteX3" fmla="*/ 472558 w 945111"/>
                      <a:gd name="connsiteY3" fmla="*/ 507642 h 507642"/>
                      <a:gd name="connsiteX4" fmla="*/ 5 w 945111"/>
                      <a:gd name="connsiteY4" fmla="*/ 379551 h 507642"/>
                      <a:gd name="connsiteX0" fmla="*/ 5 w 945111"/>
                      <a:gd name="connsiteY0" fmla="*/ 379551 h 392269"/>
                      <a:gd name="connsiteX1" fmla="*/ 480178 w 945111"/>
                      <a:gd name="connsiteY1" fmla="*/ 0 h 392269"/>
                      <a:gd name="connsiteX2" fmla="*/ 945111 w 945111"/>
                      <a:gd name="connsiteY2" fmla="*/ 379551 h 392269"/>
                      <a:gd name="connsiteX3" fmla="*/ 487798 w 945111"/>
                      <a:gd name="connsiteY3" fmla="*/ 202842 h 392269"/>
                      <a:gd name="connsiteX4" fmla="*/ 5 w 945111"/>
                      <a:gd name="connsiteY4" fmla="*/ 379551 h 392269"/>
                      <a:gd name="connsiteX0" fmla="*/ 5 w 945111"/>
                      <a:gd name="connsiteY0" fmla="*/ 379551 h 392269"/>
                      <a:gd name="connsiteX1" fmla="*/ 480178 w 945111"/>
                      <a:gd name="connsiteY1" fmla="*/ 0 h 392269"/>
                      <a:gd name="connsiteX2" fmla="*/ 945111 w 945111"/>
                      <a:gd name="connsiteY2" fmla="*/ 379551 h 392269"/>
                      <a:gd name="connsiteX3" fmla="*/ 487798 w 945111"/>
                      <a:gd name="connsiteY3" fmla="*/ 202842 h 392269"/>
                      <a:gd name="connsiteX4" fmla="*/ 5 w 945111"/>
                      <a:gd name="connsiteY4" fmla="*/ 379551 h 392269"/>
                      <a:gd name="connsiteX0" fmla="*/ 5 w 945111"/>
                      <a:gd name="connsiteY0" fmla="*/ 379551 h 398654"/>
                      <a:gd name="connsiteX1" fmla="*/ 480178 w 945111"/>
                      <a:gd name="connsiteY1" fmla="*/ 0 h 398654"/>
                      <a:gd name="connsiteX2" fmla="*/ 945111 w 945111"/>
                      <a:gd name="connsiteY2" fmla="*/ 379551 h 398654"/>
                      <a:gd name="connsiteX3" fmla="*/ 487798 w 945111"/>
                      <a:gd name="connsiteY3" fmla="*/ 202842 h 398654"/>
                      <a:gd name="connsiteX4" fmla="*/ 5 w 945111"/>
                      <a:gd name="connsiteY4" fmla="*/ 379551 h 398654"/>
                      <a:gd name="connsiteX0" fmla="*/ 8 w 754614"/>
                      <a:gd name="connsiteY0" fmla="*/ 425406 h 430083"/>
                      <a:gd name="connsiteX1" fmla="*/ 289681 w 754614"/>
                      <a:gd name="connsiteY1" fmla="*/ 135 h 430083"/>
                      <a:gd name="connsiteX2" fmla="*/ 754614 w 754614"/>
                      <a:gd name="connsiteY2" fmla="*/ 379686 h 430083"/>
                      <a:gd name="connsiteX3" fmla="*/ 297301 w 754614"/>
                      <a:gd name="connsiteY3" fmla="*/ 202977 h 430083"/>
                      <a:gd name="connsiteX4" fmla="*/ 8 w 754614"/>
                      <a:gd name="connsiteY4" fmla="*/ 425406 h 430083"/>
                      <a:gd name="connsiteX0" fmla="*/ 17826 w 772432"/>
                      <a:gd name="connsiteY0" fmla="*/ 425406 h 436659"/>
                      <a:gd name="connsiteX1" fmla="*/ 307499 w 772432"/>
                      <a:gd name="connsiteY1" fmla="*/ 135 h 436659"/>
                      <a:gd name="connsiteX2" fmla="*/ 772432 w 772432"/>
                      <a:gd name="connsiteY2" fmla="*/ 379686 h 436659"/>
                      <a:gd name="connsiteX3" fmla="*/ 315119 w 772432"/>
                      <a:gd name="connsiteY3" fmla="*/ 202977 h 436659"/>
                      <a:gd name="connsiteX4" fmla="*/ 17826 w 772432"/>
                      <a:gd name="connsiteY4" fmla="*/ 425406 h 436659"/>
                      <a:gd name="connsiteX0" fmla="*/ 17826 w 772432"/>
                      <a:gd name="connsiteY0" fmla="*/ 425406 h 436659"/>
                      <a:gd name="connsiteX1" fmla="*/ 307499 w 772432"/>
                      <a:gd name="connsiteY1" fmla="*/ 135 h 436659"/>
                      <a:gd name="connsiteX2" fmla="*/ 772432 w 772432"/>
                      <a:gd name="connsiteY2" fmla="*/ 379686 h 436659"/>
                      <a:gd name="connsiteX3" fmla="*/ 315119 w 772432"/>
                      <a:gd name="connsiteY3" fmla="*/ 202977 h 436659"/>
                      <a:gd name="connsiteX4" fmla="*/ 17826 w 772432"/>
                      <a:gd name="connsiteY4" fmla="*/ 425406 h 436659"/>
                      <a:gd name="connsiteX0" fmla="*/ 17826 w 777638"/>
                      <a:gd name="connsiteY0" fmla="*/ 425397 h 436650"/>
                      <a:gd name="connsiteX1" fmla="*/ 307499 w 777638"/>
                      <a:gd name="connsiteY1" fmla="*/ 126 h 436650"/>
                      <a:gd name="connsiteX2" fmla="*/ 772432 w 777638"/>
                      <a:gd name="connsiteY2" fmla="*/ 379677 h 436650"/>
                      <a:gd name="connsiteX3" fmla="*/ 315119 w 777638"/>
                      <a:gd name="connsiteY3" fmla="*/ 202968 h 436650"/>
                      <a:gd name="connsiteX4" fmla="*/ 17826 w 777638"/>
                      <a:gd name="connsiteY4" fmla="*/ 425397 h 436650"/>
                      <a:gd name="connsiteX0" fmla="*/ 15960 w 542362"/>
                      <a:gd name="connsiteY0" fmla="*/ 425285 h 448096"/>
                      <a:gd name="connsiteX1" fmla="*/ 305633 w 542362"/>
                      <a:gd name="connsiteY1" fmla="*/ 14 h 448096"/>
                      <a:gd name="connsiteX2" fmla="*/ 532822 w 542362"/>
                      <a:gd name="connsiteY2" fmla="*/ 440525 h 448096"/>
                      <a:gd name="connsiteX3" fmla="*/ 313253 w 542362"/>
                      <a:gd name="connsiteY3" fmla="*/ 202856 h 448096"/>
                      <a:gd name="connsiteX4" fmla="*/ 15960 w 542362"/>
                      <a:gd name="connsiteY4" fmla="*/ 425285 h 448096"/>
                      <a:gd name="connsiteX0" fmla="*/ 15960 w 569045"/>
                      <a:gd name="connsiteY0" fmla="*/ 425285 h 445095"/>
                      <a:gd name="connsiteX1" fmla="*/ 305633 w 569045"/>
                      <a:gd name="connsiteY1" fmla="*/ 14 h 445095"/>
                      <a:gd name="connsiteX2" fmla="*/ 532822 w 569045"/>
                      <a:gd name="connsiteY2" fmla="*/ 440525 h 445095"/>
                      <a:gd name="connsiteX3" fmla="*/ 313253 w 569045"/>
                      <a:gd name="connsiteY3" fmla="*/ 202856 h 445095"/>
                      <a:gd name="connsiteX4" fmla="*/ 15960 w 569045"/>
                      <a:gd name="connsiteY4" fmla="*/ 425285 h 445095"/>
                      <a:gd name="connsiteX0" fmla="*/ 21911 w 457541"/>
                      <a:gd name="connsiteY0" fmla="*/ 461870 h 471584"/>
                      <a:gd name="connsiteX1" fmla="*/ 195760 w 457541"/>
                      <a:gd name="connsiteY1" fmla="*/ 23 h 471584"/>
                      <a:gd name="connsiteX2" fmla="*/ 422949 w 457541"/>
                      <a:gd name="connsiteY2" fmla="*/ 440534 h 471584"/>
                      <a:gd name="connsiteX3" fmla="*/ 203380 w 457541"/>
                      <a:gd name="connsiteY3" fmla="*/ 202865 h 471584"/>
                      <a:gd name="connsiteX4" fmla="*/ 21911 w 457541"/>
                      <a:gd name="connsiteY4" fmla="*/ 461870 h 471584"/>
                      <a:gd name="connsiteX0" fmla="*/ 50197 w 485827"/>
                      <a:gd name="connsiteY0" fmla="*/ 461870 h 462834"/>
                      <a:gd name="connsiteX1" fmla="*/ 224046 w 485827"/>
                      <a:gd name="connsiteY1" fmla="*/ 23 h 462834"/>
                      <a:gd name="connsiteX2" fmla="*/ 451235 w 485827"/>
                      <a:gd name="connsiteY2" fmla="*/ 440534 h 462834"/>
                      <a:gd name="connsiteX3" fmla="*/ 231666 w 485827"/>
                      <a:gd name="connsiteY3" fmla="*/ 202865 h 462834"/>
                      <a:gd name="connsiteX4" fmla="*/ 50197 w 485827"/>
                      <a:gd name="connsiteY4" fmla="*/ 461870 h 462834"/>
                      <a:gd name="connsiteX0" fmla="*/ 50197 w 485827"/>
                      <a:gd name="connsiteY0" fmla="*/ 461870 h 462974"/>
                      <a:gd name="connsiteX1" fmla="*/ 224046 w 485827"/>
                      <a:gd name="connsiteY1" fmla="*/ 23 h 462974"/>
                      <a:gd name="connsiteX2" fmla="*/ 451235 w 485827"/>
                      <a:gd name="connsiteY2" fmla="*/ 440534 h 462974"/>
                      <a:gd name="connsiteX3" fmla="*/ 231666 w 485827"/>
                      <a:gd name="connsiteY3" fmla="*/ 202865 h 462974"/>
                      <a:gd name="connsiteX4" fmla="*/ 50197 w 485827"/>
                      <a:gd name="connsiteY4" fmla="*/ 461870 h 462974"/>
                      <a:gd name="connsiteX0" fmla="*/ 50197 w 485827"/>
                      <a:gd name="connsiteY0" fmla="*/ 461870 h 462974"/>
                      <a:gd name="connsiteX1" fmla="*/ 224046 w 485827"/>
                      <a:gd name="connsiteY1" fmla="*/ 23 h 462974"/>
                      <a:gd name="connsiteX2" fmla="*/ 451235 w 485827"/>
                      <a:gd name="connsiteY2" fmla="*/ 440534 h 462974"/>
                      <a:gd name="connsiteX3" fmla="*/ 231666 w 485827"/>
                      <a:gd name="connsiteY3" fmla="*/ 202865 h 462974"/>
                      <a:gd name="connsiteX4" fmla="*/ 50197 w 485827"/>
                      <a:gd name="connsiteY4" fmla="*/ 461870 h 4629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5827" h="462974">
                        <a:moveTo>
                          <a:pt x="50197" y="461870"/>
                        </a:moveTo>
                        <a:cubicBezTo>
                          <a:pt x="-109569" y="446351"/>
                          <a:pt x="157206" y="3579"/>
                          <a:pt x="224046" y="23"/>
                        </a:cubicBezTo>
                        <a:cubicBezTo>
                          <a:pt x="290886" y="-3533"/>
                          <a:pt x="585347" y="406367"/>
                          <a:pt x="451235" y="440534"/>
                        </a:cubicBezTo>
                        <a:cubicBezTo>
                          <a:pt x="317123" y="474701"/>
                          <a:pt x="276242" y="315641"/>
                          <a:pt x="231666" y="202865"/>
                        </a:cubicBezTo>
                        <a:cubicBezTo>
                          <a:pt x="191662" y="326309"/>
                          <a:pt x="209963" y="477389"/>
                          <a:pt x="50197" y="46187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solidFill>
                      <a:schemeClr val="accent4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6" name="円/楕円 665"/>
                  <p:cNvSpPr/>
                  <p:nvPr/>
                </p:nvSpPr>
                <p:spPr bwMode="auto">
                  <a:xfrm>
                    <a:off x="2553671" y="1531193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7" name="円/楕円 666"/>
                  <p:cNvSpPr/>
                  <p:nvPr/>
                </p:nvSpPr>
                <p:spPr bwMode="auto">
                  <a:xfrm>
                    <a:off x="3183741" y="137380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8" name="円/楕円 667"/>
                  <p:cNvSpPr/>
                  <p:nvPr/>
                </p:nvSpPr>
                <p:spPr bwMode="auto">
                  <a:xfrm>
                    <a:off x="3099865" y="1740742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9" name="円/楕円 668"/>
                  <p:cNvSpPr/>
                  <p:nvPr/>
                </p:nvSpPr>
                <p:spPr bwMode="auto">
                  <a:xfrm>
                    <a:off x="3750405" y="1609885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0" name="円/楕円 669"/>
                  <p:cNvSpPr/>
                  <p:nvPr/>
                </p:nvSpPr>
                <p:spPr bwMode="auto">
                  <a:xfrm>
                    <a:off x="4218856" y="1855709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1" name="円/楕円 670"/>
                  <p:cNvSpPr/>
                  <p:nvPr/>
                </p:nvSpPr>
                <p:spPr bwMode="auto">
                  <a:xfrm>
                    <a:off x="3768806" y="214678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2" name="円/楕円 671"/>
                  <p:cNvSpPr/>
                  <p:nvPr/>
                </p:nvSpPr>
                <p:spPr bwMode="auto">
                  <a:xfrm>
                    <a:off x="4663788" y="214678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3" name="円/楕円 672"/>
                  <p:cNvSpPr/>
                  <p:nvPr/>
                </p:nvSpPr>
                <p:spPr bwMode="auto">
                  <a:xfrm>
                    <a:off x="1836075" y="1781633"/>
                    <a:ext cx="167029" cy="159831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923" name="グループ化 922"/>
          <p:cNvGrpSpPr/>
          <p:nvPr/>
        </p:nvGrpSpPr>
        <p:grpSpPr>
          <a:xfrm>
            <a:off x="4100378" y="1464123"/>
            <a:ext cx="1745052" cy="383232"/>
            <a:chOff x="949119" y="53625"/>
            <a:chExt cx="6338121" cy="1391920"/>
          </a:xfrm>
        </p:grpSpPr>
        <p:sp>
          <p:nvSpPr>
            <p:cNvPr id="924" name="フリーフォーム 923"/>
            <p:cNvSpPr/>
            <p:nvPr/>
          </p:nvSpPr>
          <p:spPr bwMode="auto">
            <a:xfrm>
              <a:off x="4607560" y="878840"/>
              <a:ext cx="1737360" cy="492760"/>
            </a:xfrm>
            <a:custGeom>
              <a:avLst/>
              <a:gdLst>
                <a:gd name="connsiteX0" fmla="*/ 0 w 1737360"/>
                <a:gd name="connsiteY0" fmla="*/ 269240 h 492760"/>
                <a:gd name="connsiteX1" fmla="*/ 599440 w 1737360"/>
                <a:gd name="connsiteY1" fmla="*/ 492760 h 492760"/>
                <a:gd name="connsiteX2" fmla="*/ 1737360 w 1737360"/>
                <a:gd name="connsiteY2" fmla="*/ 0 h 492760"/>
                <a:gd name="connsiteX3" fmla="*/ 0 w 1737360"/>
                <a:gd name="connsiteY3" fmla="*/ 269240 h 492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37360" h="492760">
                  <a:moveTo>
                    <a:pt x="0" y="269240"/>
                  </a:moveTo>
                  <a:lnTo>
                    <a:pt x="599440" y="492760"/>
                  </a:lnTo>
                  <a:lnTo>
                    <a:pt x="1737360" y="0"/>
                  </a:lnTo>
                  <a:lnTo>
                    <a:pt x="0" y="26924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5" name="フリーフォーム 924"/>
            <p:cNvSpPr/>
            <p:nvPr/>
          </p:nvSpPr>
          <p:spPr bwMode="auto">
            <a:xfrm>
              <a:off x="4038600" y="228600"/>
              <a:ext cx="2275840" cy="579120"/>
            </a:xfrm>
            <a:custGeom>
              <a:avLst/>
              <a:gdLst>
                <a:gd name="connsiteX0" fmla="*/ 0 w 2275840"/>
                <a:gd name="connsiteY0" fmla="*/ 213360 h 579120"/>
                <a:gd name="connsiteX1" fmla="*/ 396240 w 2275840"/>
                <a:gd name="connsiteY1" fmla="*/ 0 h 579120"/>
                <a:gd name="connsiteX2" fmla="*/ 817880 w 2275840"/>
                <a:gd name="connsiteY2" fmla="*/ 320040 h 579120"/>
                <a:gd name="connsiteX3" fmla="*/ 1087120 w 2275840"/>
                <a:gd name="connsiteY3" fmla="*/ 203200 h 579120"/>
                <a:gd name="connsiteX4" fmla="*/ 1198880 w 2275840"/>
                <a:gd name="connsiteY4" fmla="*/ 375920 h 579120"/>
                <a:gd name="connsiteX5" fmla="*/ 1407160 w 2275840"/>
                <a:gd name="connsiteY5" fmla="*/ 289560 h 579120"/>
                <a:gd name="connsiteX6" fmla="*/ 1493520 w 2275840"/>
                <a:gd name="connsiteY6" fmla="*/ 416560 h 579120"/>
                <a:gd name="connsiteX7" fmla="*/ 1742440 w 2275840"/>
                <a:gd name="connsiteY7" fmla="*/ 355600 h 579120"/>
                <a:gd name="connsiteX8" fmla="*/ 1828800 w 2275840"/>
                <a:gd name="connsiteY8" fmla="*/ 482600 h 579120"/>
                <a:gd name="connsiteX9" fmla="*/ 1965960 w 2275840"/>
                <a:gd name="connsiteY9" fmla="*/ 421640 h 579120"/>
                <a:gd name="connsiteX10" fmla="*/ 2052320 w 2275840"/>
                <a:gd name="connsiteY10" fmla="*/ 513080 h 579120"/>
                <a:gd name="connsiteX11" fmla="*/ 2214880 w 2275840"/>
                <a:gd name="connsiteY11" fmla="*/ 462280 h 579120"/>
                <a:gd name="connsiteX12" fmla="*/ 2275840 w 2275840"/>
                <a:gd name="connsiteY12" fmla="*/ 579120 h 579120"/>
                <a:gd name="connsiteX13" fmla="*/ 1016000 w 2275840"/>
                <a:gd name="connsiteY13" fmla="*/ 462280 h 579120"/>
                <a:gd name="connsiteX14" fmla="*/ 0 w 2275840"/>
                <a:gd name="connsiteY14" fmla="*/ 213360 h 579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75840" h="579120">
                  <a:moveTo>
                    <a:pt x="0" y="213360"/>
                  </a:moveTo>
                  <a:lnTo>
                    <a:pt x="396240" y="0"/>
                  </a:lnTo>
                  <a:lnTo>
                    <a:pt x="817880" y="320040"/>
                  </a:lnTo>
                  <a:lnTo>
                    <a:pt x="1087120" y="203200"/>
                  </a:lnTo>
                  <a:lnTo>
                    <a:pt x="1198880" y="375920"/>
                  </a:lnTo>
                  <a:lnTo>
                    <a:pt x="1407160" y="289560"/>
                  </a:lnTo>
                  <a:lnTo>
                    <a:pt x="1493520" y="416560"/>
                  </a:lnTo>
                  <a:lnTo>
                    <a:pt x="1742440" y="355600"/>
                  </a:lnTo>
                  <a:lnTo>
                    <a:pt x="1828800" y="482600"/>
                  </a:lnTo>
                  <a:lnTo>
                    <a:pt x="1965960" y="421640"/>
                  </a:lnTo>
                  <a:lnTo>
                    <a:pt x="2052320" y="513080"/>
                  </a:lnTo>
                  <a:lnTo>
                    <a:pt x="2214880" y="462280"/>
                  </a:lnTo>
                  <a:lnTo>
                    <a:pt x="2275840" y="579120"/>
                  </a:lnTo>
                  <a:lnTo>
                    <a:pt x="1016000" y="462280"/>
                  </a:lnTo>
                  <a:lnTo>
                    <a:pt x="0" y="21336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6" name="フリーフォーム 925"/>
            <p:cNvSpPr/>
            <p:nvPr/>
          </p:nvSpPr>
          <p:spPr bwMode="auto">
            <a:xfrm>
              <a:off x="6393160" y="53625"/>
              <a:ext cx="894080" cy="1391920"/>
            </a:xfrm>
            <a:custGeom>
              <a:avLst/>
              <a:gdLst>
                <a:gd name="connsiteX0" fmla="*/ 0 w 894080"/>
                <a:gd name="connsiteY0" fmla="*/ 741680 h 1391920"/>
                <a:gd name="connsiteX1" fmla="*/ 690880 w 894080"/>
                <a:gd name="connsiteY1" fmla="*/ 0 h 1391920"/>
                <a:gd name="connsiteX2" fmla="*/ 365760 w 894080"/>
                <a:gd name="connsiteY2" fmla="*/ 792480 h 1391920"/>
                <a:gd name="connsiteX3" fmla="*/ 894080 w 894080"/>
                <a:gd name="connsiteY3" fmla="*/ 1391920 h 1391920"/>
                <a:gd name="connsiteX4" fmla="*/ 365760 w 894080"/>
                <a:gd name="connsiteY4" fmla="*/ 1148080 h 1391920"/>
                <a:gd name="connsiteX5" fmla="*/ 0 w 894080"/>
                <a:gd name="connsiteY5" fmla="*/ 741680 h 139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4080" h="1391920">
                  <a:moveTo>
                    <a:pt x="0" y="741680"/>
                  </a:moveTo>
                  <a:lnTo>
                    <a:pt x="690880" y="0"/>
                  </a:lnTo>
                  <a:lnTo>
                    <a:pt x="365760" y="792480"/>
                  </a:lnTo>
                  <a:lnTo>
                    <a:pt x="894080" y="1391920"/>
                  </a:lnTo>
                  <a:lnTo>
                    <a:pt x="365760" y="1148080"/>
                  </a:lnTo>
                  <a:lnTo>
                    <a:pt x="0" y="74168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7" name="フリーフォーム 926"/>
            <p:cNvSpPr/>
            <p:nvPr/>
          </p:nvSpPr>
          <p:spPr bwMode="auto">
            <a:xfrm>
              <a:off x="949119" y="458670"/>
              <a:ext cx="5750560" cy="792480"/>
            </a:xfrm>
            <a:custGeom>
              <a:avLst/>
              <a:gdLst>
                <a:gd name="connsiteX0" fmla="*/ 0 w 5750560"/>
                <a:gd name="connsiteY0" fmla="*/ 325120 h 792480"/>
                <a:gd name="connsiteX1" fmla="*/ 1107440 w 5750560"/>
                <a:gd name="connsiteY1" fmla="*/ 101600 h 792480"/>
                <a:gd name="connsiteX2" fmla="*/ 3088640 w 5750560"/>
                <a:gd name="connsiteY2" fmla="*/ 0 h 792480"/>
                <a:gd name="connsiteX3" fmla="*/ 5252720 w 5750560"/>
                <a:gd name="connsiteY3" fmla="*/ 294640 h 792480"/>
                <a:gd name="connsiteX4" fmla="*/ 5750560 w 5750560"/>
                <a:gd name="connsiteY4" fmla="*/ 396240 h 792480"/>
                <a:gd name="connsiteX5" fmla="*/ 3708400 w 5750560"/>
                <a:gd name="connsiteY5" fmla="*/ 792480 h 792480"/>
                <a:gd name="connsiteX6" fmla="*/ 1767840 w 5750560"/>
                <a:gd name="connsiteY6" fmla="*/ 741680 h 792480"/>
                <a:gd name="connsiteX7" fmla="*/ 264160 w 5750560"/>
                <a:gd name="connsiteY7" fmla="*/ 508000 h 792480"/>
                <a:gd name="connsiteX8" fmla="*/ 0 w 5750560"/>
                <a:gd name="connsiteY8" fmla="*/ 325120 h 79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0560" h="792480">
                  <a:moveTo>
                    <a:pt x="0" y="325120"/>
                  </a:moveTo>
                  <a:lnTo>
                    <a:pt x="1107440" y="101600"/>
                  </a:lnTo>
                  <a:lnTo>
                    <a:pt x="3088640" y="0"/>
                  </a:lnTo>
                  <a:lnTo>
                    <a:pt x="5252720" y="294640"/>
                  </a:lnTo>
                  <a:lnTo>
                    <a:pt x="5750560" y="396240"/>
                  </a:lnTo>
                  <a:lnTo>
                    <a:pt x="3708400" y="792480"/>
                  </a:lnTo>
                  <a:lnTo>
                    <a:pt x="1767840" y="741680"/>
                  </a:lnTo>
                  <a:lnTo>
                    <a:pt x="264160" y="508000"/>
                  </a:lnTo>
                  <a:lnTo>
                    <a:pt x="0" y="325120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8" name="フリーフォーム 927"/>
            <p:cNvSpPr/>
            <p:nvPr/>
          </p:nvSpPr>
          <p:spPr bwMode="auto">
            <a:xfrm>
              <a:off x="949960" y="406400"/>
              <a:ext cx="5775960" cy="447040"/>
            </a:xfrm>
            <a:custGeom>
              <a:avLst/>
              <a:gdLst>
                <a:gd name="connsiteX0" fmla="*/ 0 w 5770880"/>
                <a:gd name="connsiteY0" fmla="*/ 355600 h 447040"/>
                <a:gd name="connsiteX1" fmla="*/ 1463040 w 5770880"/>
                <a:gd name="connsiteY1" fmla="*/ 335280 h 447040"/>
                <a:gd name="connsiteX2" fmla="*/ 3312160 w 5770880"/>
                <a:gd name="connsiteY2" fmla="*/ 264160 h 447040"/>
                <a:gd name="connsiteX3" fmla="*/ 4419600 w 5770880"/>
                <a:gd name="connsiteY3" fmla="*/ 386080 h 447040"/>
                <a:gd name="connsiteX4" fmla="*/ 5770880 w 5770880"/>
                <a:gd name="connsiteY4" fmla="*/ 447040 h 447040"/>
                <a:gd name="connsiteX5" fmla="*/ 4155440 w 5770880"/>
                <a:gd name="connsiteY5" fmla="*/ 152400 h 447040"/>
                <a:gd name="connsiteX6" fmla="*/ 3048000 w 5770880"/>
                <a:gd name="connsiteY6" fmla="*/ 0 h 447040"/>
                <a:gd name="connsiteX7" fmla="*/ 955040 w 5770880"/>
                <a:gd name="connsiteY7" fmla="*/ 101600 h 447040"/>
                <a:gd name="connsiteX8" fmla="*/ 0 w 5770880"/>
                <a:gd name="connsiteY8" fmla="*/ 355600 h 447040"/>
                <a:gd name="connsiteX0" fmla="*/ 0 w 5755640"/>
                <a:gd name="connsiteY0" fmla="*/ 381000 h 447040"/>
                <a:gd name="connsiteX1" fmla="*/ 1447800 w 5755640"/>
                <a:gd name="connsiteY1" fmla="*/ 335280 h 447040"/>
                <a:gd name="connsiteX2" fmla="*/ 3296920 w 5755640"/>
                <a:gd name="connsiteY2" fmla="*/ 264160 h 447040"/>
                <a:gd name="connsiteX3" fmla="*/ 4404360 w 5755640"/>
                <a:gd name="connsiteY3" fmla="*/ 386080 h 447040"/>
                <a:gd name="connsiteX4" fmla="*/ 5755640 w 5755640"/>
                <a:gd name="connsiteY4" fmla="*/ 447040 h 447040"/>
                <a:gd name="connsiteX5" fmla="*/ 4140200 w 5755640"/>
                <a:gd name="connsiteY5" fmla="*/ 152400 h 447040"/>
                <a:gd name="connsiteX6" fmla="*/ 3032760 w 5755640"/>
                <a:gd name="connsiteY6" fmla="*/ 0 h 447040"/>
                <a:gd name="connsiteX7" fmla="*/ 939800 w 5755640"/>
                <a:gd name="connsiteY7" fmla="*/ 101600 h 447040"/>
                <a:gd name="connsiteX8" fmla="*/ 0 w 5755640"/>
                <a:gd name="connsiteY8" fmla="*/ 381000 h 447040"/>
                <a:gd name="connsiteX0" fmla="*/ 0 w 5689600"/>
                <a:gd name="connsiteY0" fmla="*/ 254000 h 447040"/>
                <a:gd name="connsiteX1" fmla="*/ 1381760 w 5689600"/>
                <a:gd name="connsiteY1" fmla="*/ 335280 h 447040"/>
                <a:gd name="connsiteX2" fmla="*/ 3230880 w 5689600"/>
                <a:gd name="connsiteY2" fmla="*/ 264160 h 447040"/>
                <a:gd name="connsiteX3" fmla="*/ 4338320 w 5689600"/>
                <a:gd name="connsiteY3" fmla="*/ 386080 h 447040"/>
                <a:gd name="connsiteX4" fmla="*/ 5689600 w 5689600"/>
                <a:gd name="connsiteY4" fmla="*/ 447040 h 447040"/>
                <a:gd name="connsiteX5" fmla="*/ 4074160 w 5689600"/>
                <a:gd name="connsiteY5" fmla="*/ 152400 h 447040"/>
                <a:gd name="connsiteX6" fmla="*/ 2966720 w 5689600"/>
                <a:gd name="connsiteY6" fmla="*/ 0 h 447040"/>
                <a:gd name="connsiteX7" fmla="*/ 873760 w 5689600"/>
                <a:gd name="connsiteY7" fmla="*/ 101600 h 447040"/>
                <a:gd name="connsiteX8" fmla="*/ 0 w 5689600"/>
                <a:gd name="connsiteY8" fmla="*/ 254000 h 447040"/>
                <a:gd name="connsiteX0" fmla="*/ 0 w 5775960"/>
                <a:gd name="connsiteY0" fmla="*/ 375920 h 447040"/>
                <a:gd name="connsiteX1" fmla="*/ 1468120 w 5775960"/>
                <a:gd name="connsiteY1" fmla="*/ 335280 h 447040"/>
                <a:gd name="connsiteX2" fmla="*/ 3317240 w 5775960"/>
                <a:gd name="connsiteY2" fmla="*/ 264160 h 447040"/>
                <a:gd name="connsiteX3" fmla="*/ 4424680 w 5775960"/>
                <a:gd name="connsiteY3" fmla="*/ 386080 h 447040"/>
                <a:gd name="connsiteX4" fmla="*/ 5775960 w 5775960"/>
                <a:gd name="connsiteY4" fmla="*/ 447040 h 447040"/>
                <a:gd name="connsiteX5" fmla="*/ 4160520 w 5775960"/>
                <a:gd name="connsiteY5" fmla="*/ 152400 h 447040"/>
                <a:gd name="connsiteX6" fmla="*/ 3053080 w 5775960"/>
                <a:gd name="connsiteY6" fmla="*/ 0 h 447040"/>
                <a:gd name="connsiteX7" fmla="*/ 960120 w 5775960"/>
                <a:gd name="connsiteY7" fmla="*/ 101600 h 447040"/>
                <a:gd name="connsiteX8" fmla="*/ 0 w 5775960"/>
                <a:gd name="connsiteY8" fmla="*/ 375920 h 447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75960" h="447040">
                  <a:moveTo>
                    <a:pt x="0" y="375920"/>
                  </a:moveTo>
                  <a:lnTo>
                    <a:pt x="1468120" y="335280"/>
                  </a:lnTo>
                  <a:lnTo>
                    <a:pt x="3317240" y="264160"/>
                  </a:lnTo>
                  <a:lnTo>
                    <a:pt x="4424680" y="386080"/>
                  </a:lnTo>
                  <a:lnTo>
                    <a:pt x="5775960" y="447040"/>
                  </a:lnTo>
                  <a:lnTo>
                    <a:pt x="4160520" y="152400"/>
                  </a:lnTo>
                  <a:lnTo>
                    <a:pt x="3053080" y="0"/>
                  </a:lnTo>
                  <a:lnTo>
                    <a:pt x="960120" y="101600"/>
                  </a:lnTo>
                  <a:lnTo>
                    <a:pt x="0" y="375920"/>
                  </a:lnTo>
                  <a:close/>
                </a:path>
              </a:pathLst>
            </a:custGeom>
            <a:solidFill>
              <a:schemeClr val="accent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9" name="フリーフォーム 928"/>
            <p:cNvSpPr/>
            <p:nvPr/>
          </p:nvSpPr>
          <p:spPr bwMode="auto">
            <a:xfrm>
              <a:off x="1508760" y="777240"/>
              <a:ext cx="4541520" cy="137160"/>
            </a:xfrm>
            <a:custGeom>
              <a:avLst/>
              <a:gdLst>
                <a:gd name="connsiteX0" fmla="*/ 0 w 4541520"/>
                <a:gd name="connsiteY0" fmla="*/ 76200 h 137160"/>
                <a:gd name="connsiteX1" fmla="*/ 1600200 w 4541520"/>
                <a:gd name="connsiteY1" fmla="*/ 0 h 137160"/>
                <a:gd name="connsiteX2" fmla="*/ 2788920 w 4541520"/>
                <a:gd name="connsiteY2" fmla="*/ 10160 h 137160"/>
                <a:gd name="connsiteX3" fmla="*/ 4541520 w 4541520"/>
                <a:gd name="connsiteY3" fmla="*/ 116840 h 137160"/>
                <a:gd name="connsiteX4" fmla="*/ 2824480 w 4541520"/>
                <a:gd name="connsiteY4" fmla="*/ 137160 h 137160"/>
                <a:gd name="connsiteX5" fmla="*/ 1209040 w 4541520"/>
                <a:gd name="connsiteY5" fmla="*/ 116840 h 137160"/>
                <a:gd name="connsiteX6" fmla="*/ 0 w 4541520"/>
                <a:gd name="connsiteY6" fmla="*/ 76200 h 13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41520" h="137160">
                  <a:moveTo>
                    <a:pt x="0" y="76200"/>
                  </a:moveTo>
                  <a:lnTo>
                    <a:pt x="1600200" y="0"/>
                  </a:lnTo>
                  <a:lnTo>
                    <a:pt x="2788920" y="10160"/>
                  </a:lnTo>
                  <a:lnTo>
                    <a:pt x="4541520" y="116840"/>
                  </a:lnTo>
                  <a:lnTo>
                    <a:pt x="2824480" y="137160"/>
                  </a:lnTo>
                  <a:lnTo>
                    <a:pt x="1209040" y="116840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0" name="フリーフォーム 929"/>
            <p:cNvSpPr/>
            <p:nvPr/>
          </p:nvSpPr>
          <p:spPr bwMode="auto">
            <a:xfrm>
              <a:off x="1793240" y="660400"/>
              <a:ext cx="243840" cy="355600"/>
            </a:xfrm>
            <a:custGeom>
              <a:avLst/>
              <a:gdLst>
                <a:gd name="connsiteX0" fmla="*/ 0 w 243840"/>
                <a:gd name="connsiteY0" fmla="*/ 0 h 355600"/>
                <a:gd name="connsiteX1" fmla="*/ 111760 w 243840"/>
                <a:gd name="connsiteY1" fmla="*/ 203200 h 355600"/>
                <a:gd name="connsiteX2" fmla="*/ 66040 w 243840"/>
                <a:gd name="connsiteY2" fmla="*/ 355600 h 355600"/>
                <a:gd name="connsiteX3" fmla="*/ 243840 w 243840"/>
                <a:gd name="connsiteY3" fmla="*/ 157480 h 355600"/>
                <a:gd name="connsiteX4" fmla="*/ 0 w 243840"/>
                <a:gd name="connsiteY4" fmla="*/ 0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840" h="355600">
                  <a:moveTo>
                    <a:pt x="0" y="0"/>
                  </a:moveTo>
                  <a:lnTo>
                    <a:pt x="111760" y="203200"/>
                  </a:lnTo>
                  <a:lnTo>
                    <a:pt x="66040" y="355600"/>
                  </a:lnTo>
                  <a:lnTo>
                    <a:pt x="243840" y="1574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1" name="フリーフォーム 930"/>
            <p:cNvSpPr/>
            <p:nvPr/>
          </p:nvSpPr>
          <p:spPr bwMode="auto">
            <a:xfrm>
              <a:off x="1958253" y="838200"/>
              <a:ext cx="619760" cy="291030"/>
            </a:xfrm>
            <a:custGeom>
              <a:avLst/>
              <a:gdLst>
                <a:gd name="connsiteX0" fmla="*/ 0 w 619760"/>
                <a:gd name="connsiteY0" fmla="*/ 10160 h 274320"/>
                <a:gd name="connsiteX1" fmla="*/ 416560 w 619760"/>
                <a:gd name="connsiteY1" fmla="*/ 0 h 274320"/>
                <a:gd name="connsiteX2" fmla="*/ 619760 w 619760"/>
                <a:gd name="connsiteY2" fmla="*/ 264160 h 274320"/>
                <a:gd name="connsiteX3" fmla="*/ 406400 w 619760"/>
                <a:gd name="connsiteY3" fmla="*/ 274320 h 274320"/>
                <a:gd name="connsiteX4" fmla="*/ 0 w 619760"/>
                <a:gd name="connsiteY4" fmla="*/ 10160 h 27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760" h="274320">
                  <a:moveTo>
                    <a:pt x="0" y="10160"/>
                  </a:moveTo>
                  <a:lnTo>
                    <a:pt x="416560" y="0"/>
                  </a:lnTo>
                  <a:lnTo>
                    <a:pt x="619760" y="264160"/>
                  </a:lnTo>
                  <a:lnTo>
                    <a:pt x="406400" y="274320"/>
                  </a:lnTo>
                  <a:lnTo>
                    <a:pt x="0" y="1016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2" name="フリーフォーム 931"/>
            <p:cNvSpPr/>
            <p:nvPr/>
          </p:nvSpPr>
          <p:spPr bwMode="auto">
            <a:xfrm>
              <a:off x="1381760" y="558800"/>
              <a:ext cx="279400" cy="228600"/>
            </a:xfrm>
            <a:custGeom>
              <a:avLst/>
              <a:gdLst>
                <a:gd name="connsiteX0" fmla="*/ 132080 w 279400"/>
                <a:gd name="connsiteY0" fmla="*/ 0 h 228600"/>
                <a:gd name="connsiteX1" fmla="*/ 0 w 279400"/>
                <a:gd name="connsiteY1" fmla="*/ 91440 h 228600"/>
                <a:gd name="connsiteX2" fmla="*/ 40640 w 279400"/>
                <a:gd name="connsiteY2" fmla="*/ 228600 h 228600"/>
                <a:gd name="connsiteX3" fmla="*/ 218440 w 279400"/>
                <a:gd name="connsiteY3" fmla="*/ 223520 h 228600"/>
                <a:gd name="connsiteX4" fmla="*/ 279400 w 279400"/>
                <a:gd name="connsiteY4" fmla="*/ 106680 h 228600"/>
                <a:gd name="connsiteX5" fmla="*/ 132080 w 279400"/>
                <a:gd name="connsiteY5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9400" h="228600">
                  <a:moveTo>
                    <a:pt x="132080" y="0"/>
                  </a:moveTo>
                  <a:lnTo>
                    <a:pt x="0" y="91440"/>
                  </a:lnTo>
                  <a:lnTo>
                    <a:pt x="40640" y="228600"/>
                  </a:lnTo>
                  <a:lnTo>
                    <a:pt x="218440" y="223520"/>
                  </a:lnTo>
                  <a:lnTo>
                    <a:pt x="279400" y="106680"/>
                  </a:lnTo>
                  <a:lnTo>
                    <a:pt x="13208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3" name="フリーフォーム 932"/>
            <p:cNvSpPr/>
            <p:nvPr/>
          </p:nvSpPr>
          <p:spPr bwMode="auto">
            <a:xfrm>
              <a:off x="1442720" y="619760"/>
              <a:ext cx="127000" cy="127000"/>
            </a:xfrm>
            <a:custGeom>
              <a:avLst/>
              <a:gdLst>
                <a:gd name="connsiteX0" fmla="*/ 55880 w 127000"/>
                <a:gd name="connsiteY0" fmla="*/ 0 h 127000"/>
                <a:gd name="connsiteX1" fmla="*/ 0 w 127000"/>
                <a:gd name="connsiteY1" fmla="*/ 45720 h 127000"/>
                <a:gd name="connsiteX2" fmla="*/ 25400 w 127000"/>
                <a:gd name="connsiteY2" fmla="*/ 127000 h 127000"/>
                <a:gd name="connsiteX3" fmla="*/ 101600 w 127000"/>
                <a:gd name="connsiteY3" fmla="*/ 127000 h 127000"/>
                <a:gd name="connsiteX4" fmla="*/ 127000 w 127000"/>
                <a:gd name="connsiteY4" fmla="*/ 71120 h 127000"/>
                <a:gd name="connsiteX5" fmla="*/ 55880 w 127000"/>
                <a:gd name="connsiteY5" fmla="*/ 0 h 12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000" h="127000">
                  <a:moveTo>
                    <a:pt x="55880" y="0"/>
                  </a:moveTo>
                  <a:lnTo>
                    <a:pt x="0" y="45720"/>
                  </a:lnTo>
                  <a:lnTo>
                    <a:pt x="25400" y="127000"/>
                  </a:lnTo>
                  <a:lnTo>
                    <a:pt x="101600" y="127000"/>
                  </a:lnTo>
                  <a:lnTo>
                    <a:pt x="127000" y="71120"/>
                  </a:lnTo>
                  <a:lnTo>
                    <a:pt x="55880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34" name="グループ化 933"/>
          <p:cNvGrpSpPr/>
          <p:nvPr/>
        </p:nvGrpSpPr>
        <p:grpSpPr>
          <a:xfrm>
            <a:off x="4100378" y="3300543"/>
            <a:ext cx="1745052" cy="383232"/>
            <a:chOff x="949119" y="53625"/>
            <a:chExt cx="6338121" cy="1391920"/>
          </a:xfrm>
        </p:grpSpPr>
        <p:sp>
          <p:nvSpPr>
            <p:cNvPr id="935" name="フリーフォーム 934"/>
            <p:cNvSpPr/>
            <p:nvPr/>
          </p:nvSpPr>
          <p:spPr bwMode="auto">
            <a:xfrm>
              <a:off x="4607560" y="878840"/>
              <a:ext cx="1737360" cy="492760"/>
            </a:xfrm>
            <a:custGeom>
              <a:avLst/>
              <a:gdLst>
                <a:gd name="connsiteX0" fmla="*/ 0 w 1737360"/>
                <a:gd name="connsiteY0" fmla="*/ 269240 h 492760"/>
                <a:gd name="connsiteX1" fmla="*/ 599440 w 1737360"/>
                <a:gd name="connsiteY1" fmla="*/ 492760 h 492760"/>
                <a:gd name="connsiteX2" fmla="*/ 1737360 w 1737360"/>
                <a:gd name="connsiteY2" fmla="*/ 0 h 492760"/>
                <a:gd name="connsiteX3" fmla="*/ 0 w 1737360"/>
                <a:gd name="connsiteY3" fmla="*/ 269240 h 492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37360" h="492760">
                  <a:moveTo>
                    <a:pt x="0" y="269240"/>
                  </a:moveTo>
                  <a:lnTo>
                    <a:pt x="599440" y="492760"/>
                  </a:lnTo>
                  <a:lnTo>
                    <a:pt x="1737360" y="0"/>
                  </a:lnTo>
                  <a:lnTo>
                    <a:pt x="0" y="26924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6" name="フリーフォーム 935"/>
            <p:cNvSpPr/>
            <p:nvPr/>
          </p:nvSpPr>
          <p:spPr bwMode="auto">
            <a:xfrm>
              <a:off x="4038600" y="228600"/>
              <a:ext cx="2275840" cy="579120"/>
            </a:xfrm>
            <a:custGeom>
              <a:avLst/>
              <a:gdLst>
                <a:gd name="connsiteX0" fmla="*/ 0 w 2275840"/>
                <a:gd name="connsiteY0" fmla="*/ 213360 h 579120"/>
                <a:gd name="connsiteX1" fmla="*/ 396240 w 2275840"/>
                <a:gd name="connsiteY1" fmla="*/ 0 h 579120"/>
                <a:gd name="connsiteX2" fmla="*/ 817880 w 2275840"/>
                <a:gd name="connsiteY2" fmla="*/ 320040 h 579120"/>
                <a:gd name="connsiteX3" fmla="*/ 1087120 w 2275840"/>
                <a:gd name="connsiteY3" fmla="*/ 203200 h 579120"/>
                <a:gd name="connsiteX4" fmla="*/ 1198880 w 2275840"/>
                <a:gd name="connsiteY4" fmla="*/ 375920 h 579120"/>
                <a:gd name="connsiteX5" fmla="*/ 1407160 w 2275840"/>
                <a:gd name="connsiteY5" fmla="*/ 289560 h 579120"/>
                <a:gd name="connsiteX6" fmla="*/ 1493520 w 2275840"/>
                <a:gd name="connsiteY6" fmla="*/ 416560 h 579120"/>
                <a:gd name="connsiteX7" fmla="*/ 1742440 w 2275840"/>
                <a:gd name="connsiteY7" fmla="*/ 355600 h 579120"/>
                <a:gd name="connsiteX8" fmla="*/ 1828800 w 2275840"/>
                <a:gd name="connsiteY8" fmla="*/ 482600 h 579120"/>
                <a:gd name="connsiteX9" fmla="*/ 1965960 w 2275840"/>
                <a:gd name="connsiteY9" fmla="*/ 421640 h 579120"/>
                <a:gd name="connsiteX10" fmla="*/ 2052320 w 2275840"/>
                <a:gd name="connsiteY10" fmla="*/ 513080 h 579120"/>
                <a:gd name="connsiteX11" fmla="*/ 2214880 w 2275840"/>
                <a:gd name="connsiteY11" fmla="*/ 462280 h 579120"/>
                <a:gd name="connsiteX12" fmla="*/ 2275840 w 2275840"/>
                <a:gd name="connsiteY12" fmla="*/ 579120 h 579120"/>
                <a:gd name="connsiteX13" fmla="*/ 1016000 w 2275840"/>
                <a:gd name="connsiteY13" fmla="*/ 462280 h 579120"/>
                <a:gd name="connsiteX14" fmla="*/ 0 w 2275840"/>
                <a:gd name="connsiteY14" fmla="*/ 213360 h 579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75840" h="579120">
                  <a:moveTo>
                    <a:pt x="0" y="213360"/>
                  </a:moveTo>
                  <a:lnTo>
                    <a:pt x="396240" y="0"/>
                  </a:lnTo>
                  <a:lnTo>
                    <a:pt x="817880" y="320040"/>
                  </a:lnTo>
                  <a:lnTo>
                    <a:pt x="1087120" y="203200"/>
                  </a:lnTo>
                  <a:lnTo>
                    <a:pt x="1198880" y="375920"/>
                  </a:lnTo>
                  <a:lnTo>
                    <a:pt x="1407160" y="289560"/>
                  </a:lnTo>
                  <a:lnTo>
                    <a:pt x="1493520" y="416560"/>
                  </a:lnTo>
                  <a:lnTo>
                    <a:pt x="1742440" y="355600"/>
                  </a:lnTo>
                  <a:lnTo>
                    <a:pt x="1828800" y="482600"/>
                  </a:lnTo>
                  <a:lnTo>
                    <a:pt x="1965960" y="421640"/>
                  </a:lnTo>
                  <a:lnTo>
                    <a:pt x="2052320" y="513080"/>
                  </a:lnTo>
                  <a:lnTo>
                    <a:pt x="2214880" y="462280"/>
                  </a:lnTo>
                  <a:lnTo>
                    <a:pt x="2275840" y="579120"/>
                  </a:lnTo>
                  <a:lnTo>
                    <a:pt x="1016000" y="462280"/>
                  </a:lnTo>
                  <a:lnTo>
                    <a:pt x="0" y="21336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7" name="フリーフォーム 936"/>
            <p:cNvSpPr/>
            <p:nvPr/>
          </p:nvSpPr>
          <p:spPr bwMode="auto">
            <a:xfrm>
              <a:off x="6393160" y="53625"/>
              <a:ext cx="894080" cy="1391920"/>
            </a:xfrm>
            <a:custGeom>
              <a:avLst/>
              <a:gdLst>
                <a:gd name="connsiteX0" fmla="*/ 0 w 894080"/>
                <a:gd name="connsiteY0" fmla="*/ 741680 h 1391920"/>
                <a:gd name="connsiteX1" fmla="*/ 690880 w 894080"/>
                <a:gd name="connsiteY1" fmla="*/ 0 h 1391920"/>
                <a:gd name="connsiteX2" fmla="*/ 365760 w 894080"/>
                <a:gd name="connsiteY2" fmla="*/ 792480 h 1391920"/>
                <a:gd name="connsiteX3" fmla="*/ 894080 w 894080"/>
                <a:gd name="connsiteY3" fmla="*/ 1391920 h 1391920"/>
                <a:gd name="connsiteX4" fmla="*/ 365760 w 894080"/>
                <a:gd name="connsiteY4" fmla="*/ 1148080 h 1391920"/>
                <a:gd name="connsiteX5" fmla="*/ 0 w 894080"/>
                <a:gd name="connsiteY5" fmla="*/ 741680 h 139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4080" h="1391920">
                  <a:moveTo>
                    <a:pt x="0" y="741680"/>
                  </a:moveTo>
                  <a:lnTo>
                    <a:pt x="690880" y="0"/>
                  </a:lnTo>
                  <a:lnTo>
                    <a:pt x="365760" y="792480"/>
                  </a:lnTo>
                  <a:lnTo>
                    <a:pt x="894080" y="1391920"/>
                  </a:lnTo>
                  <a:lnTo>
                    <a:pt x="365760" y="1148080"/>
                  </a:lnTo>
                  <a:lnTo>
                    <a:pt x="0" y="74168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8" name="フリーフォーム 937"/>
            <p:cNvSpPr/>
            <p:nvPr/>
          </p:nvSpPr>
          <p:spPr bwMode="auto">
            <a:xfrm>
              <a:off x="949119" y="458670"/>
              <a:ext cx="5750560" cy="792480"/>
            </a:xfrm>
            <a:custGeom>
              <a:avLst/>
              <a:gdLst>
                <a:gd name="connsiteX0" fmla="*/ 0 w 5750560"/>
                <a:gd name="connsiteY0" fmla="*/ 325120 h 792480"/>
                <a:gd name="connsiteX1" fmla="*/ 1107440 w 5750560"/>
                <a:gd name="connsiteY1" fmla="*/ 101600 h 792480"/>
                <a:gd name="connsiteX2" fmla="*/ 3088640 w 5750560"/>
                <a:gd name="connsiteY2" fmla="*/ 0 h 792480"/>
                <a:gd name="connsiteX3" fmla="*/ 5252720 w 5750560"/>
                <a:gd name="connsiteY3" fmla="*/ 294640 h 792480"/>
                <a:gd name="connsiteX4" fmla="*/ 5750560 w 5750560"/>
                <a:gd name="connsiteY4" fmla="*/ 396240 h 792480"/>
                <a:gd name="connsiteX5" fmla="*/ 3708400 w 5750560"/>
                <a:gd name="connsiteY5" fmla="*/ 792480 h 792480"/>
                <a:gd name="connsiteX6" fmla="*/ 1767840 w 5750560"/>
                <a:gd name="connsiteY6" fmla="*/ 741680 h 792480"/>
                <a:gd name="connsiteX7" fmla="*/ 264160 w 5750560"/>
                <a:gd name="connsiteY7" fmla="*/ 508000 h 792480"/>
                <a:gd name="connsiteX8" fmla="*/ 0 w 5750560"/>
                <a:gd name="connsiteY8" fmla="*/ 325120 h 79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0560" h="792480">
                  <a:moveTo>
                    <a:pt x="0" y="325120"/>
                  </a:moveTo>
                  <a:lnTo>
                    <a:pt x="1107440" y="101600"/>
                  </a:lnTo>
                  <a:lnTo>
                    <a:pt x="3088640" y="0"/>
                  </a:lnTo>
                  <a:lnTo>
                    <a:pt x="5252720" y="294640"/>
                  </a:lnTo>
                  <a:lnTo>
                    <a:pt x="5750560" y="396240"/>
                  </a:lnTo>
                  <a:lnTo>
                    <a:pt x="3708400" y="792480"/>
                  </a:lnTo>
                  <a:lnTo>
                    <a:pt x="1767840" y="741680"/>
                  </a:lnTo>
                  <a:lnTo>
                    <a:pt x="264160" y="508000"/>
                  </a:lnTo>
                  <a:lnTo>
                    <a:pt x="0" y="325120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9" name="フリーフォーム 938"/>
            <p:cNvSpPr/>
            <p:nvPr/>
          </p:nvSpPr>
          <p:spPr bwMode="auto">
            <a:xfrm>
              <a:off x="949960" y="406400"/>
              <a:ext cx="5775960" cy="447040"/>
            </a:xfrm>
            <a:custGeom>
              <a:avLst/>
              <a:gdLst>
                <a:gd name="connsiteX0" fmla="*/ 0 w 5770880"/>
                <a:gd name="connsiteY0" fmla="*/ 355600 h 447040"/>
                <a:gd name="connsiteX1" fmla="*/ 1463040 w 5770880"/>
                <a:gd name="connsiteY1" fmla="*/ 335280 h 447040"/>
                <a:gd name="connsiteX2" fmla="*/ 3312160 w 5770880"/>
                <a:gd name="connsiteY2" fmla="*/ 264160 h 447040"/>
                <a:gd name="connsiteX3" fmla="*/ 4419600 w 5770880"/>
                <a:gd name="connsiteY3" fmla="*/ 386080 h 447040"/>
                <a:gd name="connsiteX4" fmla="*/ 5770880 w 5770880"/>
                <a:gd name="connsiteY4" fmla="*/ 447040 h 447040"/>
                <a:gd name="connsiteX5" fmla="*/ 4155440 w 5770880"/>
                <a:gd name="connsiteY5" fmla="*/ 152400 h 447040"/>
                <a:gd name="connsiteX6" fmla="*/ 3048000 w 5770880"/>
                <a:gd name="connsiteY6" fmla="*/ 0 h 447040"/>
                <a:gd name="connsiteX7" fmla="*/ 955040 w 5770880"/>
                <a:gd name="connsiteY7" fmla="*/ 101600 h 447040"/>
                <a:gd name="connsiteX8" fmla="*/ 0 w 5770880"/>
                <a:gd name="connsiteY8" fmla="*/ 355600 h 447040"/>
                <a:gd name="connsiteX0" fmla="*/ 0 w 5755640"/>
                <a:gd name="connsiteY0" fmla="*/ 381000 h 447040"/>
                <a:gd name="connsiteX1" fmla="*/ 1447800 w 5755640"/>
                <a:gd name="connsiteY1" fmla="*/ 335280 h 447040"/>
                <a:gd name="connsiteX2" fmla="*/ 3296920 w 5755640"/>
                <a:gd name="connsiteY2" fmla="*/ 264160 h 447040"/>
                <a:gd name="connsiteX3" fmla="*/ 4404360 w 5755640"/>
                <a:gd name="connsiteY3" fmla="*/ 386080 h 447040"/>
                <a:gd name="connsiteX4" fmla="*/ 5755640 w 5755640"/>
                <a:gd name="connsiteY4" fmla="*/ 447040 h 447040"/>
                <a:gd name="connsiteX5" fmla="*/ 4140200 w 5755640"/>
                <a:gd name="connsiteY5" fmla="*/ 152400 h 447040"/>
                <a:gd name="connsiteX6" fmla="*/ 3032760 w 5755640"/>
                <a:gd name="connsiteY6" fmla="*/ 0 h 447040"/>
                <a:gd name="connsiteX7" fmla="*/ 939800 w 5755640"/>
                <a:gd name="connsiteY7" fmla="*/ 101600 h 447040"/>
                <a:gd name="connsiteX8" fmla="*/ 0 w 5755640"/>
                <a:gd name="connsiteY8" fmla="*/ 381000 h 447040"/>
                <a:gd name="connsiteX0" fmla="*/ 0 w 5689600"/>
                <a:gd name="connsiteY0" fmla="*/ 254000 h 447040"/>
                <a:gd name="connsiteX1" fmla="*/ 1381760 w 5689600"/>
                <a:gd name="connsiteY1" fmla="*/ 335280 h 447040"/>
                <a:gd name="connsiteX2" fmla="*/ 3230880 w 5689600"/>
                <a:gd name="connsiteY2" fmla="*/ 264160 h 447040"/>
                <a:gd name="connsiteX3" fmla="*/ 4338320 w 5689600"/>
                <a:gd name="connsiteY3" fmla="*/ 386080 h 447040"/>
                <a:gd name="connsiteX4" fmla="*/ 5689600 w 5689600"/>
                <a:gd name="connsiteY4" fmla="*/ 447040 h 447040"/>
                <a:gd name="connsiteX5" fmla="*/ 4074160 w 5689600"/>
                <a:gd name="connsiteY5" fmla="*/ 152400 h 447040"/>
                <a:gd name="connsiteX6" fmla="*/ 2966720 w 5689600"/>
                <a:gd name="connsiteY6" fmla="*/ 0 h 447040"/>
                <a:gd name="connsiteX7" fmla="*/ 873760 w 5689600"/>
                <a:gd name="connsiteY7" fmla="*/ 101600 h 447040"/>
                <a:gd name="connsiteX8" fmla="*/ 0 w 5689600"/>
                <a:gd name="connsiteY8" fmla="*/ 254000 h 447040"/>
                <a:gd name="connsiteX0" fmla="*/ 0 w 5775960"/>
                <a:gd name="connsiteY0" fmla="*/ 375920 h 447040"/>
                <a:gd name="connsiteX1" fmla="*/ 1468120 w 5775960"/>
                <a:gd name="connsiteY1" fmla="*/ 335280 h 447040"/>
                <a:gd name="connsiteX2" fmla="*/ 3317240 w 5775960"/>
                <a:gd name="connsiteY2" fmla="*/ 264160 h 447040"/>
                <a:gd name="connsiteX3" fmla="*/ 4424680 w 5775960"/>
                <a:gd name="connsiteY3" fmla="*/ 386080 h 447040"/>
                <a:gd name="connsiteX4" fmla="*/ 5775960 w 5775960"/>
                <a:gd name="connsiteY4" fmla="*/ 447040 h 447040"/>
                <a:gd name="connsiteX5" fmla="*/ 4160520 w 5775960"/>
                <a:gd name="connsiteY5" fmla="*/ 152400 h 447040"/>
                <a:gd name="connsiteX6" fmla="*/ 3053080 w 5775960"/>
                <a:gd name="connsiteY6" fmla="*/ 0 h 447040"/>
                <a:gd name="connsiteX7" fmla="*/ 960120 w 5775960"/>
                <a:gd name="connsiteY7" fmla="*/ 101600 h 447040"/>
                <a:gd name="connsiteX8" fmla="*/ 0 w 5775960"/>
                <a:gd name="connsiteY8" fmla="*/ 375920 h 447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75960" h="447040">
                  <a:moveTo>
                    <a:pt x="0" y="375920"/>
                  </a:moveTo>
                  <a:lnTo>
                    <a:pt x="1468120" y="335280"/>
                  </a:lnTo>
                  <a:lnTo>
                    <a:pt x="3317240" y="264160"/>
                  </a:lnTo>
                  <a:lnTo>
                    <a:pt x="4424680" y="386080"/>
                  </a:lnTo>
                  <a:lnTo>
                    <a:pt x="5775960" y="447040"/>
                  </a:lnTo>
                  <a:lnTo>
                    <a:pt x="4160520" y="152400"/>
                  </a:lnTo>
                  <a:lnTo>
                    <a:pt x="3053080" y="0"/>
                  </a:lnTo>
                  <a:lnTo>
                    <a:pt x="960120" y="101600"/>
                  </a:lnTo>
                  <a:lnTo>
                    <a:pt x="0" y="375920"/>
                  </a:lnTo>
                  <a:close/>
                </a:path>
              </a:pathLst>
            </a:custGeom>
            <a:solidFill>
              <a:schemeClr val="accent6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0" name="フリーフォーム 939"/>
            <p:cNvSpPr/>
            <p:nvPr/>
          </p:nvSpPr>
          <p:spPr bwMode="auto">
            <a:xfrm>
              <a:off x="1508760" y="777240"/>
              <a:ext cx="4541520" cy="137160"/>
            </a:xfrm>
            <a:custGeom>
              <a:avLst/>
              <a:gdLst>
                <a:gd name="connsiteX0" fmla="*/ 0 w 4541520"/>
                <a:gd name="connsiteY0" fmla="*/ 76200 h 137160"/>
                <a:gd name="connsiteX1" fmla="*/ 1600200 w 4541520"/>
                <a:gd name="connsiteY1" fmla="*/ 0 h 137160"/>
                <a:gd name="connsiteX2" fmla="*/ 2788920 w 4541520"/>
                <a:gd name="connsiteY2" fmla="*/ 10160 h 137160"/>
                <a:gd name="connsiteX3" fmla="*/ 4541520 w 4541520"/>
                <a:gd name="connsiteY3" fmla="*/ 116840 h 137160"/>
                <a:gd name="connsiteX4" fmla="*/ 2824480 w 4541520"/>
                <a:gd name="connsiteY4" fmla="*/ 137160 h 137160"/>
                <a:gd name="connsiteX5" fmla="*/ 1209040 w 4541520"/>
                <a:gd name="connsiteY5" fmla="*/ 116840 h 137160"/>
                <a:gd name="connsiteX6" fmla="*/ 0 w 4541520"/>
                <a:gd name="connsiteY6" fmla="*/ 76200 h 13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41520" h="137160">
                  <a:moveTo>
                    <a:pt x="0" y="76200"/>
                  </a:moveTo>
                  <a:lnTo>
                    <a:pt x="1600200" y="0"/>
                  </a:lnTo>
                  <a:lnTo>
                    <a:pt x="2788920" y="10160"/>
                  </a:lnTo>
                  <a:lnTo>
                    <a:pt x="4541520" y="116840"/>
                  </a:lnTo>
                  <a:lnTo>
                    <a:pt x="2824480" y="137160"/>
                  </a:lnTo>
                  <a:lnTo>
                    <a:pt x="1209040" y="116840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1" name="フリーフォーム 940"/>
            <p:cNvSpPr/>
            <p:nvPr/>
          </p:nvSpPr>
          <p:spPr bwMode="auto">
            <a:xfrm>
              <a:off x="1793240" y="660400"/>
              <a:ext cx="243840" cy="355600"/>
            </a:xfrm>
            <a:custGeom>
              <a:avLst/>
              <a:gdLst>
                <a:gd name="connsiteX0" fmla="*/ 0 w 243840"/>
                <a:gd name="connsiteY0" fmla="*/ 0 h 355600"/>
                <a:gd name="connsiteX1" fmla="*/ 111760 w 243840"/>
                <a:gd name="connsiteY1" fmla="*/ 203200 h 355600"/>
                <a:gd name="connsiteX2" fmla="*/ 66040 w 243840"/>
                <a:gd name="connsiteY2" fmla="*/ 355600 h 355600"/>
                <a:gd name="connsiteX3" fmla="*/ 243840 w 243840"/>
                <a:gd name="connsiteY3" fmla="*/ 157480 h 355600"/>
                <a:gd name="connsiteX4" fmla="*/ 0 w 243840"/>
                <a:gd name="connsiteY4" fmla="*/ 0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840" h="355600">
                  <a:moveTo>
                    <a:pt x="0" y="0"/>
                  </a:moveTo>
                  <a:lnTo>
                    <a:pt x="111760" y="203200"/>
                  </a:lnTo>
                  <a:lnTo>
                    <a:pt x="66040" y="355600"/>
                  </a:lnTo>
                  <a:lnTo>
                    <a:pt x="243840" y="1574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2" name="フリーフォーム 941"/>
            <p:cNvSpPr/>
            <p:nvPr/>
          </p:nvSpPr>
          <p:spPr bwMode="auto">
            <a:xfrm>
              <a:off x="1958253" y="838200"/>
              <a:ext cx="619760" cy="291030"/>
            </a:xfrm>
            <a:custGeom>
              <a:avLst/>
              <a:gdLst>
                <a:gd name="connsiteX0" fmla="*/ 0 w 619760"/>
                <a:gd name="connsiteY0" fmla="*/ 10160 h 274320"/>
                <a:gd name="connsiteX1" fmla="*/ 416560 w 619760"/>
                <a:gd name="connsiteY1" fmla="*/ 0 h 274320"/>
                <a:gd name="connsiteX2" fmla="*/ 619760 w 619760"/>
                <a:gd name="connsiteY2" fmla="*/ 264160 h 274320"/>
                <a:gd name="connsiteX3" fmla="*/ 406400 w 619760"/>
                <a:gd name="connsiteY3" fmla="*/ 274320 h 274320"/>
                <a:gd name="connsiteX4" fmla="*/ 0 w 619760"/>
                <a:gd name="connsiteY4" fmla="*/ 10160 h 27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760" h="274320">
                  <a:moveTo>
                    <a:pt x="0" y="10160"/>
                  </a:moveTo>
                  <a:lnTo>
                    <a:pt x="416560" y="0"/>
                  </a:lnTo>
                  <a:lnTo>
                    <a:pt x="619760" y="264160"/>
                  </a:lnTo>
                  <a:lnTo>
                    <a:pt x="406400" y="274320"/>
                  </a:lnTo>
                  <a:lnTo>
                    <a:pt x="0" y="1016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3" name="フリーフォーム 942"/>
            <p:cNvSpPr/>
            <p:nvPr/>
          </p:nvSpPr>
          <p:spPr bwMode="auto">
            <a:xfrm>
              <a:off x="1381760" y="558800"/>
              <a:ext cx="279400" cy="228600"/>
            </a:xfrm>
            <a:custGeom>
              <a:avLst/>
              <a:gdLst>
                <a:gd name="connsiteX0" fmla="*/ 132080 w 279400"/>
                <a:gd name="connsiteY0" fmla="*/ 0 h 228600"/>
                <a:gd name="connsiteX1" fmla="*/ 0 w 279400"/>
                <a:gd name="connsiteY1" fmla="*/ 91440 h 228600"/>
                <a:gd name="connsiteX2" fmla="*/ 40640 w 279400"/>
                <a:gd name="connsiteY2" fmla="*/ 228600 h 228600"/>
                <a:gd name="connsiteX3" fmla="*/ 218440 w 279400"/>
                <a:gd name="connsiteY3" fmla="*/ 223520 h 228600"/>
                <a:gd name="connsiteX4" fmla="*/ 279400 w 279400"/>
                <a:gd name="connsiteY4" fmla="*/ 106680 h 228600"/>
                <a:gd name="connsiteX5" fmla="*/ 132080 w 279400"/>
                <a:gd name="connsiteY5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9400" h="228600">
                  <a:moveTo>
                    <a:pt x="132080" y="0"/>
                  </a:moveTo>
                  <a:lnTo>
                    <a:pt x="0" y="91440"/>
                  </a:lnTo>
                  <a:lnTo>
                    <a:pt x="40640" y="228600"/>
                  </a:lnTo>
                  <a:lnTo>
                    <a:pt x="218440" y="223520"/>
                  </a:lnTo>
                  <a:lnTo>
                    <a:pt x="279400" y="106680"/>
                  </a:lnTo>
                  <a:lnTo>
                    <a:pt x="13208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4" name="フリーフォーム 943"/>
            <p:cNvSpPr/>
            <p:nvPr/>
          </p:nvSpPr>
          <p:spPr bwMode="auto">
            <a:xfrm>
              <a:off x="1442720" y="619760"/>
              <a:ext cx="127000" cy="127000"/>
            </a:xfrm>
            <a:custGeom>
              <a:avLst/>
              <a:gdLst>
                <a:gd name="connsiteX0" fmla="*/ 55880 w 127000"/>
                <a:gd name="connsiteY0" fmla="*/ 0 h 127000"/>
                <a:gd name="connsiteX1" fmla="*/ 0 w 127000"/>
                <a:gd name="connsiteY1" fmla="*/ 45720 h 127000"/>
                <a:gd name="connsiteX2" fmla="*/ 25400 w 127000"/>
                <a:gd name="connsiteY2" fmla="*/ 127000 h 127000"/>
                <a:gd name="connsiteX3" fmla="*/ 101600 w 127000"/>
                <a:gd name="connsiteY3" fmla="*/ 127000 h 127000"/>
                <a:gd name="connsiteX4" fmla="*/ 127000 w 127000"/>
                <a:gd name="connsiteY4" fmla="*/ 71120 h 127000"/>
                <a:gd name="connsiteX5" fmla="*/ 55880 w 127000"/>
                <a:gd name="connsiteY5" fmla="*/ 0 h 12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000" h="127000">
                  <a:moveTo>
                    <a:pt x="55880" y="0"/>
                  </a:moveTo>
                  <a:lnTo>
                    <a:pt x="0" y="45720"/>
                  </a:lnTo>
                  <a:lnTo>
                    <a:pt x="25400" y="127000"/>
                  </a:lnTo>
                  <a:lnTo>
                    <a:pt x="101600" y="127000"/>
                  </a:lnTo>
                  <a:lnTo>
                    <a:pt x="127000" y="71120"/>
                  </a:lnTo>
                  <a:lnTo>
                    <a:pt x="55880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グループ化 50"/>
          <p:cNvGrpSpPr/>
          <p:nvPr/>
        </p:nvGrpSpPr>
        <p:grpSpPr>
          <a:xfrm>
            <a:off x="409658" y="3143039"/>
            <a:ext cx="1555821" cy="912072"/>
            <a:chOff x="4039207" y="2399890"/>
            <a:chExt cx="4187859" cy="1739981"/>
          </a:xfrm>
        </p:grpSpPr>
        <p:sp>
          <p:nvSpPr>
            <p:cNvPr id="52" name="円/楕円 30"/>
            <p:cNvSpPr/>
            <p:nvPr/>
          </p:nvSpPr>
          <p:spPr bwMode="auto">
            <a:xfrm>
              <a:off x="7371955" y="2793588"/>
              <a:ext cx="855111" cy="945326"/>
            </a:xfrm>
            <a:custGeom>
              <a:avLst/>
              <a:gdLst>
                <a:gd name="connsiteX0" fmla="*/ 0 w 855095"/>
                <a:gd name="connsiteY0" fmla="*/ 302483 h 604965"/>
                <a:gd name="connsiteX1" fmla="*/ 427548 w 855095"/>
                <a:gd name="connsiteY1" fmla="*/ 0 h 604965"/>
                <a:gd name="connsiteX2" fmla="*/ 855096 w 855095"/>
                <a:gd name="connsiteY2" fmla="*/ 302483 h 604965"/>
                <a:gd name="connsiteX3" fmla="*/ 427548 w 855095"/>
                <a:gd name="connsiteY3" fmla="*/ 604966 h 604965"/>
                <a:gd name="connsiteX4" fmla="*/ 0 w 855095"/>
                <a:gd name="connsiteY4" fmla="*/ 302483 h 604965"/>
                <a:gd name="connsiteX0" fmla="*/ 1910 w 857006"/>
                <a:gd name="connsiteY0" fmla="*/ 470123 h 772606"/>
                <a:gd name="connsiteX1" fmla="*/ 576778 w 857006"/>
                <a:gd name="connsiteY1" fmla="*/ 0 h 772606"/>
                <a:gd name="connsiteX2" fmla="*/ 857006 w 857006"/>
                <a:gd name="connsiteY2" fmla="*/ 470123 h 772606"/>
                <a:gd name="connsiteX3" fmla="*/ 429458 w 857006"/>
                <a:gd name="connsiteY3" fmla="*/ 772606 h 772606"/>
                <a:gd name="connsiteX4" fmla="*/ 1910 w 857006"/>
                <a:gd name="connsiteY4" fmla="*/ 470123 h 772606"/>
                <a:gd name="connsiteX0" fmla="*/ 15 w 855111"/>
                <a:gd name="connsiteY0" fmla="*/ 470123 h 945326"/>
                <a:gd name="connsiteX1" fmla="*/ 574883 w 855111"/>
                <a:gd name="connsiteY1" fmla="*/ 0 h 945326"/>
                <a:gd name="connsiteX2" fmla="*/ 855111 w 855111"/>
                <a:gd name="connsiteY2" fmla="*/ 470123 h 945326"/>
                <a:gd name="connsiteX3" fmla="*/ 590123 w 855111"/>
                <a:gd name="connsiteY3" fmla="*/ 945326 h 945326"/>
                <a:gd name="connsiteX4" fmla="*/ 15 w 855111"/>
                <a:gd name="connsiteY4" fmla="*/ 470123 h 945326"/>
                <a:gd name="connsiteX0" fmla="*/ 15 w 855111"/>
                <a:gd name="connsiteY0" fmla="*/ 470123 h 945326"/>
                <a:gd name="connsiteX1" fmla="*/ 574883 w 855111"/>
                <a:gd name="connsiteY1" fmla="*/ 0 h 945326"/>
                <a:gd name="connsiteX2" fmla="*/ 855111 w 855111"/>
                <a:gd name="connsiteY2" fmla="*/ 470123 h 945326"/>
                <a:gd name="connsiteX3" fmla="*/ 590123 w 855111"/>
                <a:gd name="connsiteY3" fmla="*/ 945326 h 945326"/>
                <a:gd name="connsiteX4" fmla="*/ 15 w 855111"/>
                <a:gd name="connsiteY4" fmla="*/ 470123 h 945326"/>
                <a:gd name="connsiteX0" fmla="*/ 15 w 855111"/>
                <a:gd name="connsiteY0" fmla="*/ 470123 h 945326"/>
                <a:gd name="connsiteX1" fmla="*/ 574883 w 855111"/>
                <a:gd name="connsiteY1" fmla="*/ 0 h 945326"/>
                <a:gd name="connsiteX2" fmla="*/ 855111 w 855111"/>
                <a:gd name="connsiteY2" fmla="*/ 470123 h 945326"/>
                <a:gd name="connsiteX3" fmla="*/ 590123 w 855111"/>
                <a:gd name="connsiteY3" fmla="*/ 945326 h 945326"/>
                <a:gd name="connsiteX4" fmla="*/ 15 w 855111"/>
                <a:gd name="connsiteY4" fmla="*/ 470123 h 945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111" h="945326">
                  <a:moveTo>
                    <a:pt x="15" y="470123"/>
                  </a:moveTo>
                  <a:cubicBezTo>
                    <a:pt x="-2525" y="312569"/>
                    <a:pt x="338755" y="0"/>
                    <a:pt x="574883" y="0"/>
                  </a:cubicBezTo>
                  <a:cubicBezTo>
                    <a:pt x="734811" y="0"/>
                    <a:pt x="855111" y="303066"/>
                    <a:pt x="855111" y="470123"/>
                  </a:cubicBezTo>
                  <a:cubicBezTo>
                    <a:pt x="855111" y="637180"/>
                    <a:pt x="729731" y="945326"/>
                    <a:pt x="590123" y="945326"/>
                  </a:cubicBezTo>
                  <a:cubicBezTo>
                    <a:pt x="353995" y="945326"/>
                    <a:pt x="2555" y="627677"/>
                    <a:pt x="15" y="470123"/>
                  </a:cubicBezTo>
                  <a:close/>
                </a:path>
              </a:pathLst>
            </a:custGeom>
            <a:pattFill prst="narHorz">
              <a:fgClr>
                <a:srgbClr val="FFCC66"/>
              </a:fgClr>
              <a:bgClr>
                <a:srgbClr val="CC66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10"/>
            <p:cNvSpPr/>
            <p:nvPr/>
          </p:nvSpPr>
          <p:spPr bwMode="auto">
            <a:xfrm flipV="1">
              <a:off x="4397405" y="3483833"/>
              <a:ext cx="2645043" cy="656038"/>
            </a:xfrm>
            <a:custGeom>
              <a:avLst/>
              <a:gdLst>
                <a:gd name="connsiteX0" fmla="*/ 0 w 2441842"/>
                <a:gd name="connsiteY0" fmla="*/ 348792 h 697583"/>
                <a:gd name="connsiteX1" fmla="*/ 1220921 w 2441842"/>
                <a:gd name="connsiteY1" fmla="*/ 0 h 697583"/>
                <a:gd name="connsiteX2" fmla="*/ 2441842 w 2441842"/>
                <a:gd name="connsiteY2" fmla="*/ 348792 h 697583"/>
                <a:gd name="connsiteX3" fmla="*/ 1220921 w 2441842"/>
                <a:gd name="connsiteY3" fmla="*/ 697584 h 697583"/>
                <a:gd name="connsiteX4" fmla="*/ 0 w 2441842"/>
                <a:gd name="connsiteY4" fmla="*/ 348792 h 697583"/>
                <a:gd name="connsiteX0" fmla="*/ 0 w 2441842"/>
                <a:gd name="connsiteY0" fmla="*/ 348792 h 408960"/>
                <a:gd name="connsiteX1" fmla="*/ 1220921 w 2441842"/>
                <a:gd name="connsiteY1" fmla="*/ 0 h 408960"/>
                <a:gd name="connsiteX2" fmla="*/ 2441842 w 2441842"/>
                <a:gd name="connsiteY2" fmla="*/ 348792 h 408960"/>
                <a:gd name="connsiteX3" fmla="*/ 1226001 w 2441842"/>
                <a:gd name="connsiteY3" fmla="*/ 209904 h 408960"/>
                <a:gd name="connsiteX4" fmla="*/ 0 w 2441842"/>
                <a:gd name="connsiteY4" fmla="*/ 348792 h 408960"/>
                <a:gd name="connsiteX0" fmla="*/ 0 w 2441842"/>
                <a:gd name="connsiteY0" fmla="*/ 409752 h 469920"/>
                <a:gd name="connsiteX1" fmla="*/ 1220921 w 2441842"/>
                <a:gd name="connsiteY1" fmla="*/ 0 h 469920"/>
                <a:gd name="connsiteX2" fmla="*/ 2441842 w 2441842"/>
                <a:gd name="connsiteY2" fmla="*/ 409752 h 469920"/>
                <a:gd name="connsiteX3" fmla="*/ 1226001 w 2441842"/>
                <a:gd name="connsiteY3" fmla="*/ 270864 h 469920"/>
                <a:gd name="connsiteX4" fmla="*/ 0 w 2441842"/>
                <a:gd name="connsiteY4" fmla="*/ 409752 h 469920"/>
                <a:gd name="connsiteX0" fmla="*/ 0 w 2441842"/>
                <a:gd name="connsiteY0" fmla="*/ 491601 h 497012"/>
                <a:gd name="connsiteX1" fmla="*/ 1220921 w 2441842"/>
                <a:gd name="connsiteY1" fmla="*/ 569 h 497012"/>
                <a:gd name="connsiteX2" fmla="*/ 2441842 w 2441842"/>
                <a:gd name="connsiteY2" fmla="*/ 410321 h 497012"/>
                <a:gd name="connsiteX3" fmla="*/ 1226001 w 2441842"/>
                <a:gd name="connsiteY3" fmla="*/ 271433 h 497012"/>
                <a:gd name="connsiteX4" fmla="*/ 0 w 2441842"/>
                <a:gd name="connsiteY4" fmla="*/ 491601 h 497012"/>
                <a:gd name="connsiteX0" fmla="*/ 1 w 2441843"/>
                <a:gd name="connsiteY0" fmla="*/ 491037 h 496448"/>
                <a:gd name="connsiteX1" fmla="*/ 1220922 w 2441843"/>
                <a:gd name="connsiteY1" fmla="*/ 5 h 496448"/>
                <a:gd name="connsiteX2" fmla="*/ 2441843 w 2441843"/>
                <a:gd name="connsiteY2" fmla="*/ 409757 h 496448"/>
                <a:gd name="connsiteX3" fmla="*/ 1226002 w 2441843"/>
                <a:gd name="connsiteY3" fmla="*/ 270869 h 496448"/>
                <a:gd name="connsiteX4" fmla="*/ 1 w 2441843"/>
                <a:gd name="connsiteY4" fmla="*/ 491037 h 496448"/>
                <a:gd name="connsiteX0" fmla="*/ 1 w 2441843"/>
                <a:gd name="connsiteY0" fmla="*/ 491037 h 496448"/>
                <a:gd name="connsiteX1" fmla="*/ 1220922 w 2441843"/>
                <a:gd name="connsiteY1" fmla="*/ 5 h 496448"/>
                <a:gd name="connsiteX2" fmla="*/ 2441843 w 2441843"/>
                <a:gd name="connsiteY2" fmla="*/ 409757 h 496448"/>
                <a:gd name="connsiteX3" fmla="*/ 1226002 w 2441843"/>
                <a:gd name="connsiteY3" fmla="*/ 270869 h 496448"/>
                <a:gd name="connsiteX4" fmla="*/ 1 w 2441843"/>
                <a:gd name="connsiteY4" fmla="*/ 491037 h 496448"/>
                <a:gd name="connsiteX0" fmla="*/ 1 w 2645043"/>
                <a:gd name="connsiteY0" fmla="*/ 491199 h 564222"/>
                <a:gd name="connsiteX1" fmla="*/ 1220922 w 2645043"/>
                <a:gd name="connsiteY1" fmla="*/ 167 h 564222"/>
                <a:gd name="connsiteX2" fmla="*/ 2645043 w 2645043"/>
                <a:gd name="connsiteY2" fmla="*/ 552159 h 564222"/>
                <a:gd name="connsiteX3" fmla="*/ 1226002 w 2645043"/>
                <a:gd name="connsiteY3" fmla="*/ 271031 h 564222"/>
                <a:gd name="connsiteX4" fmla="*/ 1 w 2645043"/>
                <a:gd name="connsiteY4" fmla="*/ 491199 h 564222"/>
                <a:gd name="connsiteX0" fmla="*/ 1 w 2645043"/>
                <a:gd name="connsiteY0" fmla="*/ 491032 h 564055"/>
                <a:gd name="connsiteX1" fmla="*/ 1220922 w 2645043"/>
                <a:gd name="connsiteY1" fmla="*/ 0 h 564055"/>
                <a:gd name="connsiteX2" fmla="*/ 2645043 w 2645043"/>
                <a:gd name="connsiteY2" fmla="*/ 551992 h 564055"/>
                <a:gd name="connsiteX3" fmla="*/ 1226002 w 2645043"/>
                <a:gd name="connsiteY3" fmla="*/ 270864 h 564055"/>
                <a:gd name="connsiteX4" fmla="*/ 1 w 2645043"/>
                <a:gd name="connsiteY4" fmla="*/ 491032 h 564055"/>
                <a:gd name="connsiteX0" fmla="*/ 1 w 2645043"/>
                <a:gd name="connsiteY0" fmla="*/ 516432 h 582561"/>
                <a:gd name="connsiteX1" fmla="*/ 1220922 w 2645043"/>
                <a:gd name="connsiteY1" fmla="*/ 0 h 582561"/>
                <a:gd name="connsiteX2" fmla="*/ 2645043 w 2645043"/>
                <a:gd name="connsiteY2" fmla="*/ 577392 h 582561"/>
                <a:gd name="connsiteX3" fmla="*/ 1226002 w 2645043"/>
                <a:gd name="connsiteY3" fmla="*/ 296264 h 582561"/>
                <a:gd name="connsiteX4" fmla="*/ 1 w 2645043"/>
                <a:gd name="connsiteY4" fmla="*/ 516432 h 582561"/>
                <a:gd name="connsiteX0" fmla="*/ 1 w 2645043"/>
                <a:gd name="connsiteY0" fmla="*/ 587552 h 656038"/>
                <a:gd name="connsiteX1" fmla="*/ 1231082 w 2645043"/>
                <a:gd name="connsiteY1" fmla="*/ 0 h 656038"/>
                <a:gd name="connsiteX2" fmla="*/ 2645043 w 2645043"/>
                <a:gd name="connsiteY2" fmla="*/ 648512 h 656038"/>
                <a:gd name="connsiteX3" fmla="*/ 1226002 w 2645043"/>
                <a:gd name="connsiteY3" fmla="*/ 367384 h 656038"/>
                <a:gd name="connsiteX4" fmla="*/ 1 w 2645043"/>
                <a:gd name="connsiteY4" fmla="*/ 587552 h 65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5043" h="656038">
                  <a:moveTo>
                    <a:pt x="1" y="587552"/>
                  </a:moveTo>
                  <a:cubicBezTo>
                    <a:pt x="848" y="526321"/>
                    <a:pt x="358442" y="0"/>
                    <a:pt x="1231082" y="0"/>
                  </a:cubicBezTo>
                  <a:cubicBezTo>
                    <a:pt x="2103722" y="0"/>
                    <a:pt x="2645890" y="587281"/>
                    <a:pt x="2645043" y="648512"/>
                  </a:cubicBezTo>
                  <a:cubicBezTo>
                    <a:pt x="2644196" y="709743"/>
                    <a:pt x="1666842" y="377544"/>
                    <a:pt x="1226002" y="367384"/>
                  </a:cubicBezTo>
                  <a:cubicBezTo>
                    <a:pt x="785162" y="357224"/>
                    <a:pt x="-846" y="648783"/>
                    <a:pt x="1" y="587552"/>
                  </a:cubicBezTo>
                  <a:close/>
                </a:path>
              </a:pathLst>
            </a:custGeom>
            <a:pattFill prst="narVert">
              <a:fgClr>
                <a:srgbClr val="FFCC66"/>
              </a:fgClr>
              <a:bgClr>
                <a:srgbClr val="CC66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2" name="円/楕円 10"/>
            <p:cNvSpPr/>
            <p:nvPr/>
          </p:nvSpPr>
          <p:spPr bwMode="auto">
            <a:xfrm>
              <a:off x="4397405" y="2399890"/>
              <a:ext cx="2645043" cy="656038"/>
            </a:xfrm>
            <a:custGeom>
              <a:avLst/>
              <a:gdLst>
                <a:gd name="connsiteX0" fmla="*/ 0 w 2441842"/>
                <a:gd name="connsiteY0" fmla="*/ 348792 h 697583"/>
                <a:gd name="connsiteX1" fmla="*/ 1220921 w 2441842"/>
                <a:gd name="connsiteY1" fmla="*/ 0 h 697583"/>
                <a:gd name="connsiteX2" fmla="*/ 2441842 w 2441842"/>
                <a:gd name="connsiteY2" fmla="*/ 348792 h 697583"/>
                <a:gd name="connsiteX3" fmla="*/ 1220921 w 2441842"/>
                <a:gd name="connsiteY3" fmla="*/ 697584 h 697583"/>
                <a:gd name="connsiteX4" fmla="*/ 0 w 2441842"/>
                <a:gd name="connsiteY4" fmla="*/ 348792 h 697583"/>
                <a:gd name="connsiteX0" fmla="*/ 0 w 2441842"/>
                <a:gd name="connsiteY0" fmla="*/ 348792 h 408960"/>
                <a:gd name="connsiteX1" fmla="*/ 1220921 w 2441842"/>
                <a:gd name="connsiteY1" fmla="*/ 0 h 408960"/>
                <a:gd name="connsiteX2" fmla="*/ 2441842 w 2441842"/>
                <a:gd name="connsiteY2" fmla="*/ 348792 h 408960"/>
                <a:gd name="connsiteX3" fmla="*/ 1226001 w 2441842"/>
                <a:gd name="connsiteY3" fmla="*/ 209904 h 408960"/>
                <a:gd name="connsiteX4" fmla="*/ 0 w 2441842"/>
                <a:gd name="connsiteY4" fmla="*/ 348792 h 408960"/>
                <a:gd name="connsiteX0" fmla="*/ 0 w 2441842"/>
                <a:gd name="connsiteY0" fmla="*/ 409752 h 469920"/>
                <a:gd name="connsiteX1" fmla="*/ 1220921 w 2441842"/>
                <a:gd name="connsiteY1" fmla="*/ 0 h 469920"/>
                <a:gd name="connsiteX2" fmla="*/ 2441842 w 2441842"/>
                <a:gd name="connsiteY2" fmla="*/ 409752 h 469920"/>
                <a:gd name="connsiteX3" fmla="*/ 1226001 w 2441842"/>
                <a:gd name="connsiteY3" fmla="*/ 270864 h 469920"/>
                <a:gd name="connsiteX4" fmla="*/ 0 w 2441842"/>
                <a:gd name="connsiteY4" fmla="*/ 409752 h 469920"/>
                <a:gd name="connsiteX0" fmla="*/ 0 w 2441842"/>
                <a:gd name="connsiteY0" fmla="*/ 491601 h 497012"/>
                <a:gd name="connsiteX1" fmla="*/ 1220921 w 2441842"/>
                <a:gd name="connsiteY1" fmla="*/ 569 h 497012"/>
                <a:gd name="connsiteX2" fmla="*/ 2441842 w 2441842"/>
                <a:gd name="connsiteY2" fmla="*/ 410321 h 497012"/>
                <a:gd name="connsiteX3" fmla="*/ 1226001 w 2441842"/>
                <a:gd name="connsiteY3" fmla="*/ 271433 h 497012"/>
                <a:gd name="connsiteX4" fmla="*/ 0 w 2441842"/>
                <a:gd name="connsiteY4" fmla="*/ 491601 h 497012"/>
                <a:gd name="connsiteX0" fmla="*/ 1 w 2441843"/>
                <a:gd name="connsiteY0" fmla="*/ 491037 h 496448"/>
                <a:gd name="connsiteX1" fmla="*/ 1220922 w 2441843"/>
                <a:gd name="connsiteY1" fmla="*/ 5 h 496448"/>
                <a:gd name="connsiteX2" fmla="*/ 2441843 w 2441843"/>
                <a:gd name="connsiteY2" fmla="*/ 409757 h 496448"/>
                <a:gd name="connsiteX3" fmla="*/ 1226002 w 2441843"/>
                <a:gd name="connsiteY3" fmla="*/ 270869 h 496448"/>
                <a:gd name="connsiteX4" fmla="*/ 1 w 2441843"/>
                <a:gd name="connsiteY4" fmla="*/ 491037 h 496448"/>
                <a:gd name="connsiteX0" fmla="*/ 1 w 2441843"/>
                <a:gd name="connsiteY0" fmla="*/ 491037 h 496448"/>
                <a:gd name="connsiteX1" fmla="*/ 1220922 w 2441843"/>
                <a:gd name="connsiteY1" fmla="*/ 5 h 496448"/>
                <a:gd name="connsiteX2" fmla="*/ 2441843 w 2441843"/>
                <a:gd name="connsiteY2" fmla="*/ 409757 h 496448"/>
                <a:gd name="connsiteX3" fmla="*/ 1226002 w 2441843"/>
                <a:gd name="connsiteY3" fmla="*/ 270869 h 496448"/>
                <a:gd name="connsiteX4" fmla="*/ 1 w 2441843"/>
                <a:gd name="connsiteY4" fmla="*/ 491037 h 496448"/>
                <a:gd name="connsiteX0" fmla="*/ 1 w 2645043"/>
                <a:gd name="connsiteY0" fmla="*/ 491199 h 564222"/>
                <a:gd name="connsiteX1" fmla="*/ 1220922 w 2645043"/>
                <a:gd name="connsiteY1" fmla="*/ 167 h 564222"/>
                <a:gd name="connsiteX2" fmla="*/ 2645043 w 2645043"/>
                <a:gd name="connsiteY2" fmla="*/ 552159 h 564222"/>
                <a:gd name="connsiteX3" fmla="*/ 1226002 w 2645043"/>
                <a:gd name="connsiteY3" fmla="*/ 271031 h 564222"/>
                <a:gd name="connsiteX4" fmla="*/ 1 w 2645043"/>
                <a:gd name="connsiteY4" fmla="*/ 491199 h 564222"/>
                <a:gd name="connsiteX0" fmla="*/ 1 w 2645043"/>
                <a:gd name="connsiteY0" fmla="*/ 491032 h 564055"/>
                <a:gd name="connsiteX1" fmla="*/ 1220922 w 2645043"/>
                <a:gd name="connsiteY1" fmla="*/ 0 h 564055"/>
                <a:gd name="connsiteX2" fmla="*/ 2645043 w 2645043"/>
                <a:gd name="connsiteY2" fmla="*/ 551992 h 564055"/>
                <a:gd name="connsiteX3" fmla="*/ 1226002 w 2645043"/>
                <a:gd name="connsiteY3" fmla="*/ 270864 h 564055"/>
                <a:gd name="connsiteX4" fmla="*/ 1 w 2645043"/>
                <a:gd name="connsiteY4" fmla="*/ 491032 h 564055"/>
                <a:gd name="connsiteX0" fmla="*/ 1 w 2645043"/>
                <a:gd name="connsiteY0" fmla="*/ 516432 h 582561"/>
                <a:gd name="connsiteX1" fmla="*/ 1220922 w 2645043"/>
                <a:gd name="connsiteY1" fmla="*/ 0 h 582561"/>
                <a:gd name="connsiteX2" fmla="*/ 2645043 w 2645043"/>
                <a:gd name="connsiteY2" fmla="*/ 577392 h 582561"/>
                <a:gd name="connsiteX3" fmla="*/ 1226002 w 2645043"/>
                <a:gd name="connsiteY3" fmla="*/ 296264 h 582561"/>
                <a:gd name="connsiteX4" fmla="*/ 1 w 2645043"/>
                <a:gd name="connsiteY4" fmla="*/ 516432 h 582561"/>
                <a:gd name="connsiteX0" fmla="*/ 1 w 2645043"/>
                <a:gd name="connsiteY0" fmla="*/ 587552 h 656038"/>
                <a:gd name="connsiteX1" fmla="*/ 1231082 w 2645043"/>
                <a:gd name="connsiteY1" fmla="*/ 0 h 656038"/>
                <a:gd name="connsiteX2" fmla="*/ 2645043 w 2645043"/>
                <a:gd name="connsiteY2" fmla="*/ 648512 h 656038"/>
                <a:gd name="connsiteX3" fmla="*/ 1226002 w 2645043"/>
                <a:gd name="connsiteY3" fmla="*/ 367384 h 656038"/>
                <a:gd name="connsiteX4" fmla="*/ 1 w 2645043"/>
                <a:gd name="connsiteY4" fmla="*/ 587552 h 65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5043" h="656038">
                  <a:moveTo>
                    <a:pt x="1" y="587552"/>
                  </a:moveTo>
                  <a:cubicBezTo>
                    <a:pt x="848" y="526321"/>
                    <a:pt x="358442" y="0"/>
                    <a:pt x="1231082" y="0"/>
                  </a:cubicBezTo>
                  <a:cubicBezTo>
                    <a:pt x="2103722" y="0"/>
                    <a:pt x="2645890" y="587281"/>
                    <a:pt x="2645043" y="648512"/>
                  </a:cubicBezTo>
                  <a:cubicBezTo>
                    <a:pt x="2644196" y="709743"/>
                    <a:pt x="1666842" y="377544"/>
                    <a:pt x="1226002" y="367384"/>
                  </a:cubicBezTo>
                  <a:cubicBezTo>
                    <a:pt x="785162" y="357224"/>
                    <a:pt x="-846" y="648783"/>
                    <a:pt x="1" y="587552"/>
                  </a:cubicBezTo>
                  <a:close/>
                </a:path>
              </a:pathLst>
            </a:custGeom>
            <a:pattFill prst="narVert">
              <a:fgClr>
                <a:srgbClr val="FFCC66"/>
              </a:fgClr>
              <a:bgClr>
                <a:srgbClr val="CC66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円/楕円 9"/>
            <p:cNvSpPr/>
            <p:nvPr/>
          </p:nvSpPr>
          <p:spPr bwMode="auto">
            <a:xfrm>
              <a:off x="4145861" y="2523585"/>
              <a:ext cx="3528572" cy="1493602"/>
            </a:xfrm>
            <a:custGeom>
              <a:avLst/>
              <a:gdLst>
                <a:gd name="connsiteX0" fmla="*/ 0 w 3000153"/>
                <a:gd name="connsiteY0" fmla="*/ 697578 h 1395155"/>
                <a:gd name="connsiteX1" fmla="*/ 1500077 w 3000153"/>
                <a:gd name="connsiteY1" fmla="*/ 0 h 1395155"/>
                <a:gd name="connsiteX2" fmla="*/ 3000154 w 3000153"/>
                <a:gd name="connsiteY2" fmla="*/ 697578 h 1395155"/>
                <a:gd name="connsiteX3" fmla="*/ 1500077 w 3000153"/>
                <a:gd name="connsiteY3" fmla="*/ 1395156 h 1395155"/>
                <a:gd name="connsiteX4" fmla="*/ 0 w 3000153"/>
                <a:gd name="connsiteY4" fmla="*/ 697578 h 1395155"/>
                <a:gd name="connsiteX0" fmla="*/ 112 w 3000266"/>
                <a:gd name="connsiteY0" fmla="*/ 697578 h 1395156"/>
                <a:gd name="connsiteX1" fmla="*/ 1500189 w 3000266"/>
                <a:gd name="connsiteY1" fmla="*/ 0 h 1395156"/>
                <a:gd name="connsiteX2" fmla="*/ 3000266 w 3000266"/>
                <a:gd name="connsiteY2" fmla="*/ 697578 h 1395156"/>
                <a:gd name="connsiteX3" fmla="*/ 1500189 w 3000266"/>
                <a:gd name="connsiteY3" fmla="*/ 1395156 h 1395156"/>
                <a:gd name="connsiteX4" fmla="*/ 112 w 3000266"/>
                <a:gd name="connsiteY4" fmla="*/ 697578 h 1395156"/>
                <a:gd name="connsiteX0" fmla="*/ 112 w 3000266"/>
                <a:gd name="connsiteY0" fmla="*/ 697578 h 1395156"/>
                <a:gd name="connsiteX1" fmla="*/ 1500189 w 3000266"/>
                <a:gd name="connsiteY1" fmla="*/ 0 h 1395156"/>
                <a:gd name="connsiteX2" fmla="*/ 3000266 w 3000266"/>
                <a:gd name="connsiteY2" fmla="*/ 697578 h 1395156"/>
                <a:gd name="connsiteX3" fmla="*/ 1500189 w 3000266"/>
                <a:gd name="connsiteY3" fmla="*/ 1395156 h 1395156"/>
                <a:gd name="connsiteX4" fmla="*/ 112 w 3000266"/>
                <a:gd name="connsiteY4" fmla="*/ 697578 h 1395156"/>
                <a:gd name="connsiteX0" fmla="*/ 84 w 3528558"/>
                <a:gd name="connsiteY0" fmla="*/ 697594 h 1395188"/>
                <a:gd name="connsiteX1" fmla="*/ 1500161 w 3528558"/>
                <a:gd name="connsiteY1" fmla="*/ 16 h 1395188"/>
                <a:gd name="connsiteX2" fmla="*/ 3528558 w 3528558"/>
                <a:gd name="connsiteY2" fmla="*/ 677274 h 1395188"/>
                <a:gd name="connsiteX3" fmla="*/ 1500161 w 3528558"/>
                <a:gd name="connsiteY3" fmla="*/ 1395172 h 1395188"/>
                <a:gd name="connsiteX4" fmla="*/ 84 w 3528558"/>
                <a:gd name="connsiteY4" fmla="*/ 697594 h 1395188"/>
                <a:gd name="connsiteX0" fmla="*/ 84 w 3606482"/>
                <a:gd name="connsiteY0" fmla="*/ 697594 h 1396935"/>
                <a:gd name="connsiteX1" fmla="*/ 1500161 w 3606482"/>
                <a:gd name="connsiteY1" fmla="*/ 16 h 1396935"/>
                <a:gd name="connsiteX2" fmla="*/ 3528558 w 3606482"/>
                <a:gd name="connsiteY2" fmla="*/ 677274 h 1396935"/>
                <a:gd name="connsiteX3" fmla="*/ 3024632 w 3606482"/>
                <a:gd name="connsiteY3" fmla="*/ 890595 h 1396935"/>
                <a:gd name="connsiteX4" fmla="*/ 1500161 w 3606482"/>
                <a:gd name="connsiteY4" fmla="*/ 1395172 h 1396935"/>
                <a:gd name="connsiteX5" fmla="*/ 84 w 3606482"/>
                <a:gd name="connsiteY5" fmla="*/ 697594 h 1396935"/>
                <a:gd name="connsiteX0" fmla="*/ 77 w 3528554"/>
                <a:gd name="connsiteY0" fmla="*/ 698753 h 1398094"/>
                <a:gd name="connsiteX1" fmla="*/ 1500154 w 3528554"/>
                <a:gd name="connsiteY1" fmla="*/ 1175 h 1398094"/>
                <a:gd name="connsiteX2" fmla="*/ 3019545 w 3528554"/>
                <a:gd name="connsiteY2" fmla="*/ 536154 h 1398094"/>
                <a:gd name="connsiteX3" fmla="*/ 3528551 w 3528554"/>
                <a:gd name="connsiteY3" fmla="*/ 678433 h 1398094"/>
                <a:gd name="connsiteX4" fmla="*/ 3024625 w 3528554"/>
                <a:gd name="connsiteY4" fmla="*/ 891754 h 1398094"/>
                <a:gd name="connsiteX5" fmla="*/ 1500154 w 3528554"/>
                <a:gd name="connsiteY5" fmla="*/ 1396331 h 1398094"/>
                <a:gd name="connsiteX6" fmla="*/ 77 w 3528554"/>
                <a:gd name="connsiteY6" fmla="*/ 698753 h 1398094"/>
                <a:gd name="connsiteX0" fmla="*/ 77 w 3528554"/>
                <a:gd name="connsiteY0" fmla="*/ 698753 h 1398094"/>
                <a:gd name="connsiteX1" fmla="*/ 1500154 w 3528554"/>
                <a:gd name="connsiteY1" fmla="*/ 1175 h 1398094"/>
                <a:gd name="connsiteX2" fmla="*/ 3019545 w 3528554"/>
                <a:gd name="connsiteY2" fmla="*/ 536154 h 1398094"/>
                <a:gd name="connsiteX3" fmla="*/ 3528551 w 3528554"/>
                <a:gd name="connsiteY3" fmla="*/ 678433 h 1398094"/>
                <a:gd name="connsiteX4" fmla="*/ 3024625 w 3528554"/>
                <a:gd name="connsiteY4" fmla="*/ 891754 h 1398094"/>
                <a:gd name="connsiteX5" fmla="*/ 1500154 w 3528554"/>
                <a:gd name="connsiteY5" fmla="*/ 1396331 h 1398094"/>
                <a:gd name="connsiteX6" fmla="*/ 77 w 3528554"/>
                <a:gd name="connsiteY6" fmla="*/ 698753 h 1398094"/>
                <a:gd name="connsiteX0" fmla="*/ 95 w 3528572"/>
                <a:gd name="connsiteY0" fmla="*/ 697584 h 1396925"/>
                <a:gd name="connsiteX1" fmla="*/ 1500172 w 3528572"/>
                <a:gd name="connsiteY1" fmla="*/ 6 h 1396925"/>
                <a:gd name="connsiteX2" fmla="*/ 3019563 w 3528572"/>
                <a:gd name="connsiteY2" fmla="*/ 534985 h 1396925"/>
                <a:gd name="connsiteX3" fmla="*/ 3528569 w 3528572"/>
                <a:gd name="connsiteY3" fmla="*/ 677264 h 1396925"/>
                <a:gd name="connsiteX4" fmla="*/ 3024643 w 3528572"/>
                <a:gd name="connsiteY4" fmla="*/ 890585 h 1396925"/>
                <a:gd name="connsiteX5" fmla="*/ 1500172 w 3528572"/>
                <a:gd name="connsiteY5" fmla="*/ 1395162 h 1396925"/>
                <a:gd name="connsiteX6" fmla="*/ 95 w 3528572"/>
                <a:gd name="connsiteY6" fmla="*/ 697584 h 1396925"/>
                <a:gd name="connsiteX0" fmla="*/ 95 w 3528572"/>
                <a:gd name="connsiteY0" fmla="*/ 697584 h 1395167"/>
                <a:gd name="connsiteX1" fmla="*/ 1500172 w 3528572"/>
                <a:gd name="connsiteY1" fmla="*/ 6 h 1395167"/>
                <a:gd name="connsiteX2" fmla="*/ 3019563 w 3528572"/>
                <a:gd name="connsiteY2" fmla="*/ 534985 h 1395167"/>
                <a:gd name="connsiteX3" fmla="*/ 3528569 w 3528572"/>
                <a:gd name="connsiteY3" fmla="*/ 677264 h 1395167"/>
                <a:gd name="connsiteX4" fmla="*/ 3024643 w 3528572"/>
                <a:gd name="connsiteY4" fmla="*/ 890585 h 1395167"/>
                <a:gd name="connsiteX5" fmla="*/ 1500172 w 3528572"/>
                <a:gd name="connsiteY5" fmla="*/ 1395162 h 1395167"/>
                <a:gd name="connsiteX6" fmla="*/ 95 w 3528572"/>
                <a:gd name="connsiteY6" fmla="*/ 697584 h 1395167"/>
                <a:gd name="connsiteX0" fmla="*/ 95 w 3528572"/>
                <a:gd name="connsiteY0" fmla="*/ 697584 h 1395167"/>
                <a:gd name="connsiteX1" fmla="*/ 1500172 w 3528572"/>
                <a:gd name="connsiteY1" fmla="*/ 6 h 1395167"/>
                <a:gd name="connsiteX2" fmla="*/ 3019563 w 3528572"/>
                <a:gd name="connsiteY2" fmla="*/ 534985 h 1395167"/>
                <a:gd name="connsiteX3" fmla="*/ 3528569 w 3528572"/>
                <a:gd name="connsiteY3" fmla="*/ 692504 h 1395167"/>
                <a:gd name="connsiteX4" fmla="*/ 3024643 w 3528572"/>
                <a:gd name="connsiteY4" fmla="*/ 890585 h 1395167"/>
                <a:gd name="connsiteX5" fmla="*/ 1500172 w 3528572"/>
                <a:gd name="connsiteY5" fmla="*/ 1395162 h 1395167"/>
                <a:gd name="connsiteX6" fmla="*/ 95 w 3528572"/>
                <a:gd name="connsiteY6" fmla="*/ 697584 h 1395167"/>
                <a:gd name="connsiteX0" fmla="*/ 95 w 3528572"/>
                <a:gd name="connsiteY0" fmla="*/ 697584 h 1395167"/>
                <a:gd name="connsiteX1" fmla="*/ 1500172 w 3528572"/>
                <a:gd name="connsiteY1" fmla="*/ 6 h 1395167"/>
                <a:gd name="connsiteX2" fmla="*/ 3019563 w 3528572"/>
                <a:gd name="connsiteY2" fmla="*/ 534985 h 1395167"/>
                <a:gd name="connsiteX3" fmla="*/ 3528569 w 3528572"/>
                <a:gd name="connsiteY3" fmla="*/ 692504 h 1395167"/>
                <a:gd name="connsiteX4" fmla="*/ 3024643 w 3528572"/>
                <a:gd name="connsiteY4" fmla="*/ 890585 h 1395167"/>
                <a:gd name="connsiteX5" fmla="*/ 1500172 w 3528572"/>
                <a:gd name="connsiteY5" fmla="*/ 1395162 h 1395167"/>
                <a:gd name="connsiteX6" fmla="*/ 95 w 3528572"/>
                <a:gd name="connsiteY6" fmla="*/ 697584 h 1395167"/>
                <a:gd name="connsiteX0" fmla="*/ 95 w 3528572"/>
                <a:gd name="connsiteY0" fmla="*/ 697584 h 1395167"/>
                <a:gd name="connsiteX1" fmla="*/ 1500172 w 3528572"/>
                <a:gd name="connsiteY1" fmla="*/ 6 h 1395167"/>
                <a:gd name="connsiteX2" fmla="*/ 3019563 w 3528572"/>
                <a:gd name="connsiteY2" fmla="*/ 534985 h 1395167"/>
                <a:gd name="connsiteX3" fmla="*/ 3528569 w 3528572"/>
                <a:gd name="connsiteY3" fmla="*/ 692504 h 1395167"/>
                <a:gd name="connsiteX4" fmla="*/ 3024643 w 3528572"/>
                <a:gd name="connsiteY4" fmla="*/ 890585 h 1395167"/>
                <a:gd name="connsiteX5" fmla="*/ 1500172 w 3528572"/>
                <a:gd name="connsiteY5" fmla="*/ 1395162 h 1395167"/>
                <a:gd name="connsiteX6" fmla="*/ 95 w 3528572"/>
                <a:gd name="connsiteY6" fmla="*/ 697584 h 1395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28572" h="1395167">
                  <a:moveTo>
                    <a:pt x="95" y="697584"/>
                  </a:moveTo>
                  <a:cubicBezTo>
                    <a:pt x="-10065" y="520602"/>
                    <a:pt x="788647" y="1706"/>
                    <a:pt x="1500172" y="6"/>
                  </a:cubicBezTo>
                  <a:cubicBezTo>
                    <a:pt x="2211697" y="-1694"/>
                    <a:pt x="2681497" y="422109"/>
                    <a:pt x="3019563" y="534985"/>
                  </a:cubicBezTo>
                  <a:cubicBezTo>
                    <a:pt x="3357629" y="647861"/>
                    <a:pt x="3527722" y="294100"/>
                    <a:pt x="3528569" y="692504"/>
                  </a:cubicBezTo>
                  <a:cubicBezTo>
                    <a:pt x="3529416" y="1090908"/>
                    <a:pt x="3362709" y="770935"/>
                    <a:pt x="3024643" y="890585"/>
                  </a:cubicBezTo>
                  <a:cubicBezTo>
                    <a:pt x="2686577" y="1010235"/>
                    <a:pt x="2273503" y="1396849"/>
                    <a:pt x="1500172" y="1395162"/>
                  </a:cubicBezTo>
                  <a:cubicBezTo>
                    <a:pt x="726841" y="1393475"/>
                    <a:pt x="10255" y="874566"/>
                    <a:pt x="95" y="697584"/>
                  </a:cubicBezTo>
                  <a:close/>
                </a:path>
              </a:pathLst>
            </a:custGeom>
            <a:pattFill prst="lgConfetti">
              <a:fgClr>
                <a:srgbClr val="CC9900"/>
              </a:fgClr>
              <a:bgClr>
                <a:srgbClr val="CC66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月 12"/>
            <p:cNvSpPr/>
            <p:nvPr/>
          </p:nvSpPr>
          <p:spPr bwMode="auto">
            <a:xfrm rot="13500000">
              <a:off x="4902185" y="3347584"/>
              <a:ext cx="107513" cy="461990"/>
            </a:xfrm>
            <a:custGeom>
              <a:avLst/>
              <a:gdLst>
                <a:gd name="connsiteX0" fmla="*/ 177112 w 177112"/>
                <a:gd name="connsiteY0" fmla="*/ 518405 h 518405"/>
                <a:gd name="connsiteX1" fmla="*/ 0 w 177112"/>
                <a:gd name="connsiteY1" fmla="*/ 259202 h 518405"/>
                <a:gd name="connsiteX2" fmla="*/ 177112 w 177112"/>
                <a:gd name="connsiteY2" fmla="*/ -1 h 518405"/>
                <a:gd name="connsiteX3" fmla="*/ 88556 w 177112"/>
                <a:gd name="connsiteY3" fmla="*/ 259201 h 518405"/>
                <a:gd name="connsiteX4" fmla="*/ 177112 w 177112"/>
                <a:gd name="connsiteY4" fmla="*/ 518403 h 518405"/>
                <a:gd name="connsiteX5" fmla="*/ 177112 w 177112"/>
                <a:gd name="connsiteY5" fmla="*/ 518405 h 518405"/>
                <a:gd name="connsiteX0" fmla="*/ 179041 w 179041"/>
                <a:gd name="connsiteY0" fmla="*/ 291604 h 291604"/>
                <a:gd name="connsiteX1" fmla="*/ 1929 w 179041"/>
                <a:gd name="connsiteY1" fmla="*/ 32401 h 291604"/>
                <a:gd name="connsiteX2" fmla="*/ 90485 w 179041"/>
                <a:gd name="connsiteY2" fmla="*/ 32400 h 291604"/>
                <a:gd name="connsiteX3" fmla="*/ 179041 w 179041"/>
                <a:gd name="connsiteY3" fmla="*/ 291602 h 291604"/>
                <a:gd name="connsiteX4" fmla="*/ 179041 w 179041"/>
                <a:gd name="connsiteY4" fmla="*/ 291604 h 291604"/>
                <a:gd name="connsiteX0" fmla="*/ 178371 w 178371"/>
                <a:gd name="connsiteY0" fmla="*/ 314480 h 314480"/>
                <a:gd name="connsiteX1" fmla="*/ 1259 w 178371"/>
                <a:gd name="connsiteY1" fmla="*/ 55277 h 314480"/>
                <a:gd name="connsiteX2" fmla="*/ 89815 w 178371"/>
                <a:gd name="connsiteY2" fmla="*/ 55276 h 314480"/>
                <a:gd name="connsiteX3" fmla="*/ 178371 w 178371"/>
                <a:gd name="connsiteY3" fmla="*/ 314478 h 314480"/>
                <a:gd name="connsiteX4" fmla="*/ 178371 w 178371"/>
                <a:gd name="connsiteY4" fmla="*/ 314480 h 31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371" h="314480">
                  <a:moveTo>
                    <a:pt x="178371" y="314480"/>
                  </a:moveTo>
                  <a:cubicBezTo>
                    <a:pt x="80555" y="314480"/>
                    <a:pt x="-11922" y="154358"/>
                    <a:pt x="1259" y="55277"/>
                  </a:cubicBezTo>
                  <a:cubicBezTo>
                    <a:pt x="14440" y="-43804"/>
                    <a:pt x="60296" y="12076"/>
                    <a:pt x="89815" y="55276"/>
                  </a:cubicBezTo>
                  <a:cubicBezTo>
                    <a:pt x="89815" y="157258"/>
                    <a:pt x="122624" y="253289"/>
                    <a:pt x="178371" y="314478"/>
                  </a:cubicBezTo>
                  <a:lnTo>
                    <a:pt x="178371" y="314480"/>
                  </a:lnTo>
                  <a:close/>
                </a:path>
              </a:pathLst>
            </a:custGeom>
            <a:solidFill>
              <a:srgbClr val="FF7C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二等辺三角形 11"/>
            <p:cNvSpPr/>
            <p:nvPr/>
          </p:nvSpPr>
          <p:spPr bwMode="auto">
            <a:xfrm rot="18900000">
              <a:off x="5252685" y="3392974"/>
              <a:ext cx="451447" cy="592901"/>
            </a:xfrm>
            <a:custGeom>
              <a:avLst/>
              <a:gdLst>
                <a:gd name="connsiteX0" fmla="*/ 0 w 314157"/>
                <a:gd name="connsiteY0" fmla="*/ 431013 h 431013"/>
                <a:gd name="connsiteX1" fmla="*/ 157079 w 314157"/>
                <a:gd name="connsiteY1" fmla="*/ 0 h 431013"/>
                <a:gd name="connsiteX2" fmla="*/ 314157 w 314157"/>
                <a:gd name="connsiteY2" fmla="*/ 431013 h 431013"/>
                <a:gd name="connsiteX3" fmla="*/ 0 w 314157"/>
                <a:gd name="connsiteY3" fmla="*/ 431013 h 431013"/>
                <a:gd name="connsiteX0" fmla="*/ 0 w 314157"/>
                <a:gd name="connsiteY0" fmla="*/ 431013 h 455848"/>
                <a:gd name="connsiteX1" fmla="*/ 157079 w 314157"/>
                <a:gd name="connsiteY1" fmla="*/ 0 h 455848"/>
                <a:gd name="connsiteX2" fmla="*/ 314157 w 314157"/>
                <a:gd name="connsiteY2" fmla="*/ 431013 h 455848"/>
                <a:gd name="connsiteX3" fmla="*/ 0 w 314157"/>
                <a:gd name="connsiteY3" fmla="*/ 431013 h 455848"/>
                <a:gd name="connsiteX0" fmla="*/ 14446 w 328603"/>
                <a:gd name="connsiteY0" fmla="*/ 431013 h 455848"/>
                <a:gd name="connsiteX1" fmla="*/ 171525 w 328603"/>
                <a:gd name="connsiteY1" fmla="*/ 0 h 455848"/>
                <a:gd name="connsiteX2" fmla="*/ 328603 w 328603"/>
                <a:gd name="connsiteY2" fmla="*/ 431013 h 455848"/>
                <a:gd name="connsiteX3" fmla="*/ 14446 w 328603"/>
                <a:gd name="connsiteY3" fmla="*/ 431013 h 455848"/>
                <a:gd name="connsiteX0" fmla="*/ 14446 w 328603"/>
                <a:gd name="connsiteY0" fmla="*/ 431013 h 480832"/>
                <a:gd name="connsiteX1" fmla="*/ 171525 w 328603"/>
                <a:gd name="connsiteY1" fmla="*/ 0 h 480832"/>
                <a:gd name="connsiteX2" fmla="*/ 328603 w 328603"/>
                <a:gd name="connsiteY2" fmla="*/ 431013 h 480832"/>
                <a:gd name="connsiteX3" fmla="*/ 14446 w 328603"/>
                <a:gd name="connsiteY3" fmla="*/ 431013 h 480832"/>
                <a:gd name="connsiteX0" fmla="*/ 14446 w 339753"/>
                <a:gd name="connsiteY0" fmla="*/ 431013 h 480832"/>
                <a:gd name="connsiteX1" fmla="*/ 171525 w 339753"/>
                <a:gd name="connsiteY1" fmla="*/ 0 h 480832"/>
                <a:gd name="connsiteX2" fmla="*/ 328603 w 339753"/>
                <a:gd name="connsiteY2" fmla="*/ 431013 h 480832"/>
                <a:gd name="connsiteX3" fmla="*/ 14446 w 339753"/>
                <a:gd name="connsiteY3" fmla="*/ 431013 h 480832"/>
                <a:gd name="connsiteX0" fmla="*/ 14446 w 343121"/>
                <a:gd name="connsiteY0" fmla="*/ 431013 h 480832"/>
                <a:gd name="connsiteX1" fmla="*/ 171525 w 343121"/>
                <a:gd name="connsiteY1" fmla="*/ 0 h 480832"/>
                <a:gd name="connsiteX2" fmla="*/ 328603 w 343121"/>
                <a:gd name="connsiteY2" fmla="*/ 431013 h 480832"/>
                <a:gd name="connsiteX3" fmla="*/ 14446 w 343121"/>
                <a:gd name="connsiteY3" fmla="*/ 431013 h 480832"/>
                <a:gd name="connsiteX0" fmla="*/ 13843 w 342518"/>
                <a:gd name="connsiteY0" fmla="*/ 431013 h 480832"/>
                <a:gd name="connsiteX1" fmla="*/ 170922 w 342518"/>
                <a:gd name="connsiteY1" fmla="*/ 0 h 480832"/>
                <a:gd name="connsiteX2" fmla="*/ 328000 w 342518"/>
                <a:gd name="connsiteY2" fmla="*/ 431013 h 480832"/>
                <a:gd name="connsiteX3" fmla="*/ 13843 w 342518"/>
                <a:gd name="connsiteY3" fmla="*/ 431013 h 480832"/>
                <a:gd name="connsiteX0" fmla="*/ 13843 w 340313"/>
                <a:gd name="connsiteY0" fmla="*/ 431172 h 480991"/>
                <a:gd name="connsiteX1" fmla="*/ 170922 w 340313"/>
                <a:gd name="connsiteY1" fmla="*/ 159 h 480991"/>
                <a:gd name="connsiteX2" fmla="*/ 328000 w 340313"/>
                <a:gd name="connsiteY2" fmla="*/ 431172 h 480991"/>
                <a:gd name="connsiteX3" fmla="*/ 13843 w 340313"/>
                <a:gd name="connsiteY3" fmla="*/ 431172 h 480991"/>
                <a:gd name="connsiteX0" fmla="*/ 53666 w 373969"/>
                <a:gd name="connsiteY0" fmla="*/ 441328 h 491147"/>
                <a:gd name="connsiteX1" fmla="*/ 27865 w 373969"/>
                <a:gd name="connsiteY1" fmla="*/ 155 h 491147"/>
                <a:gd name="connsiteX2" fmla="*/ 367823 w 373969"/>
                <a:gd name="connsiteY2" fmla="*/ 441328 h 491147"/>
                <a:gd name="connsiteX3" fmla="*/ 53666 w 373969"/>
                <a:gd name="connsiteY3" fmla="*/ 441328 h 491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3969" h="491147">
                  <a:moveTo>
                    <a:pt x="53666" y="441328"/>
                  </a:moveTo>
                  <a:cubicBezTo>
                    <a:pt x="-10814" y="378937"/>
                    <a:pt x="-14335" y="1586"/>
                    <a:pt x="27865" y="155"/>
                  </a:cubicBezTo>
                  <a:cubicBezTo>
                    <a:pt x="100544" y="-8574"/>
                    <a:pt x="422144" y="353537"/>
                    <a:pt x="367823" y="441328"/>
                  </a:cubicBezTo>
                  <a:cubicBezTo>
                    <a:pt x="303744" y="517528"/>
                    <a:pt x="122825" y="497208"/>
                    <a:pt x="53666" y="441328"/>
                  </a:cubicBezTo>
                  <a:close/>
                </a:path>
              </a:pathLst>
            </a:custGeom>
            <a:pattFill prst="narHorz">
              <a:fgClr>
                <a:srgbClr val="FFCC66"/>
              </a:fgClr>
              <a:bgClr>
                <a:srgbClr val="CC66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6" name="グループ化 75"/>
            <p:cNvGrpSpPr/>
            <p:nvPr/>
          </p:nvGrpSpPr>
          <p:grpSpPr>
            <a:xfrm rot="190056">
              <a:off x="4039207" y="3287835"/>
              <a:ext cx="530346" cy="194786"/>
              <a:chOff x="3826055" y="2807385"/>
              <a:chExt cx="541159" cy="198757"/>
            </a:xfrm>
            <a:solidFill>
              <a:srgbClr val="CC6600"/>
            </a:solidFill>
          </p:grpSpPr>
          <p:sp>
            <p:nvSpPr>
              <p:cNvPr id="93" name="円/楕円 13"/>
              <p:cNvSpPr/>
              <p:nvPr/>
            </p:nvSpPr>
            <p:spPr bwMode="auto">
              <a:xfrm rot="1005128" flipH="1">
                <a:off x="3826055" y="2882909"/>
                <a:ext cx="525156" cy="123233"/>
              </a:xfrm>
              <a:custGeom>
                <a:avLst/>
                <a:gdLst>
                  <a:gd name="connsiteX0" fmla="*/ 0 w 589025"/>
                  <a:gd name="connsiteY0" fmla="*/ 68291 h 136582"/>
                  <a:gd name="connsiteX1" fmla="*/ 294513 w 589025"/>
                  <a:gd name="connsiteY1" fmla="*/ 0 h 136582"/>
                  <a:gd name="connsiteX2" fmla="*/ 589026 w 589025"/>
                  <a:gd name="connsiteY2" fmla="*/ 68291 h 136582"/>
                  <a:gd name="connsiteX3" fmla="*/ 294513 w 589025"/>
                  <a:gd name="connsiteY3" fmla="*/ 136582 h 136582"/>
                  <a:gd name="connsiteX4" fmla="*/ 0 w 589025"/>
                  <a:gd name="connsiteY4" fmla="*/ 68291 h 136582"/>
                  <a:gd name="connsiteX0" fmla="*/ 0 w 589026"/>
                  <a:gd name="connsiteY0" fmla="*/ 68291 h 91815"/>
                  <a:gd name="connsiteX1" fmla="*/ 294513 w 589026"/>
                  <a:gd name="connsiteY1" fmla="*/ 0 h 91815"/>
                  <a:gd name="connsiteX2" fmla="*/ 589026 w 589026"/>
                  <a:gd name="connsiteY2" fmla="*/ 68291 h 91815"/>
                  <a:gd name="connsiteX3" fmla="*/ 294513 w 589026"/>
                  <a:gd name="connsiteY3" fmla="*/ 87052 h 91815"/>
                  <a:gd name="connsiteX4" fmla="*/ 0 w 589026"/>
                  <a:gd name="connsiteY4" fmla="*/ 68291 h 91815"/>
                  <a:gd name="connsiteX0" fmla="*/ 0 w 580248"/>
                  <a:gd name="connsiteY0" fmla="*/ 13339 h 101795"/>
                  <a:gd name="connsiteX1" fmla="*/ 285735 w 580248"/>
                  <a:gd name="connsiteY1" fmla="*/ 5972 h 101795"/>
                  <a:gd name="connsiteX2" fmla="*/ 580248 w 580248"/>
                  <a:gd name="connsiteY2" fmla="*/ 74263 h 101795"/>
                  <a:gd name="connsiteX3" fmla="*/ 285735 w 580248"/>
                  <a:gd name="connsiteY3" fmla="*/ 93024 h 101795"/>
                  <a:gd name="connsiteX4" fmla="*/ 0 w 580248"/>
                  <a:gd name="connsiteY4" fmla="*/ 13339 h 101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0248" h="101795">
                    <a:moveTo>
                      <a:pt x="0" y="13339"/>
                    </a:moveTo>
                    <a:cubicBezTo>
                      <a:pt x="0" y="-1170"/>
                      <a:pt x="189027" y="-4182"/>
                      <a:pt x="285735" y="5972"/>
                    </a:cubicBezTo>
                    <a:cubicBezTo>
                      <a:pt x="382443" y="16126"/>
                      <a:pt x="580248" y="36547"/>
                      <a:pt x="580248" y="74263"/>
                    </a:cubicBezTo>
                    <a:cubicBezTo>
                      <a:pt x="580248" y="111979"/>
                      <a:pt x="382443" y="103178"/>
                      <a:pt x="285735" y="93024"/>
                    </a:cubicBezTo>
                    <a:cubicBezTo>
                      <a:pt x="189027" y="82870"/>
                      <a:pt x="0" y="27848"/>
                      <a:pt x="0" y="13339"/>
                    </a:cubicBezTo>
                    <a:close/>
                  </a:path>
                </a:pathLst>
              </a:custGeom>
              <a:solidFill>
                <a:srgbClr val="FF7C8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円/楕円 13"/>
              <p:cNvSpPr/>
              <p:nvPr/>
            </p:nvSpPr>
            <p:spPr bwMode="auto">
              <a:xfrm rot="1005128" flipH="1">
                <a:off x="3826661" y="2807385"/>
                <a:ext cx="540553" cy="111151"/>
              </a:xfrm>
              <a:custGeom>
                <a:avLst/>
                <a:gdLst>
                  <a:gd name="connsiteX0" fmla="*/ 0 w 589025"/>
                  <a:gd name="connsiteY0" fmla="*/ 68291 h 136582"/>
                  <a:gd name="connsiteX1" fmla="*/ 294513 w 589025"/>
                  <a:gd name="connsiteY1" fmla="*/ 0 h 136582"/>
                  <a:gd name="connsiteX2" fmla="*/ 589026 w 589025"/>
                  <a:gd name="connsiteY2" fmla="*/ 68291 h 136582"/>
                  <a:gd name="connsiteX3" fmla="*/ 294513 w 589025"/>
                  <a:gd name="connsiteY3" fmla="*/ 136582 h 136582"/>
                  <a:gd name="connsiteX4" fmla="*/ 0 w 589025"/>
                  <a:gd name="connsiteY4" fmla="*/ 68291 h 136582"/>
                  <a:gd name="connsiteX0" fmla="*/ 0 w 589026"/>
                  <a:gd name="connsiteY0" fmla="*/ 68291 h 91815"/>
                  <a:gd name="connsiteX1" fmla="*/ 294513 w 589026"/>
                  <a:gd name="connsiteY1" fmla="*/ 0 h 91815"/>
                  <a:gd name="connsiteX2" fmla="*/ 589026 w 589026"/>
                  <a:gd name="connsiteY2" fmla="*/ 68291 h 91815"/>
                  <a:gd name="connsiteX3" fmla="*/ 294513 w 589026"/>
                  <a:gd name="connsiteY3" fmla="*/ 87052 h 91815"/>
                  <a:gd name="connsiteX4" fmla="*/ 0 w 589026"/>
                  <a:gd name="connsiteY4" fmla="*/ 68291 h 9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9026" h="91815">
                    <a:moveTo>
                      <a:pt x="0" y="68291"/>
                    </a:moveTo>
                    <a:cubicBezTo>
                      <a:pt x="0" y="53782"/>
                      <a:pt x="131858" y="0"/>
                      <a:pt x="294513" y="0"/>
                    </a:cubicBezTo>
                    <a:cubicBezTo>
                      <a:pt x="457168" y="0"/>
                      <a:pt x="589026" y="30575"/>
                      <a:pt x="589026" y="68291"/>
                    </a:cubicBezTo>
                    <a:cubicBezTo>
                      <a:pt x="589026" y="106007"/>
                      <a:pt x="457168" y="87052"/>
                      <a:pt x="294513" y="87052"/>
                    </a:cubicBezTo>
                    <a:cubicBezTo>
                      <a:pt x="131858" y="87052"/>
                      <a:pt x="0" y="82800"/>
                      <a:pt x="0" y="68291"/>
                    </a:cubicBezTo>
                    <a:close/>
                  </a:path>
                </a:pathLst>
              </a:custGeom>
              <a:solidFill>
                <a:srgbClr val="FF7C8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0" name="月 2050"/>
            <p:cNvSpPr/>
            <p:nvPr/>
          </p:nvSpPr>
          <p:spPr bwMode="auto">
            <a:xfrm rot="5400000">
              <a:off x="5544659" y="1735713"/>
              <a:ext cx="316171" cy="2546021"/>
            </a:xfrm>
            <a:custGeom>
              <a:avLst/>
              <a:gdLst>
                <a:gd name="connsiteX0" fmla="*/ 376468 w 376468"/>
                <a:gd name="connsiteY0" fmla="*/ 2411006 h 2411006"/>
                <a:gd name="connsiteX1" fmla="*/ 0 w 376468"/>
                <a:gd name="connsiteY1" fmla="*/ 1205503 h 2411006"/>
                <a:gd name="connsiteX2" fmla="*/ 376468 w 376468"/>
                <a:gd name="connsiteY2" fmla="*/ 0 h 2411006"/>
                <a:gd name="connsiteX3" fmla="*/ 108224 w 376468"/>
                <a:gd name="connsiteY3" fmla="*/ 1205503 h 2411006"/>
                <a:gd name="connsiteX4" fmla="*/ 376468 w 376468"/>
                <a:gd name="connsiteY4" fmla="*/ 2411006 h 2411006"/>
                <a:gd name="connsiteX0" fmla="*/ 410758 w 410758"/>
                <a:gd name="connsiteY0" fmla="*/ 2411006 h 2411006"/>
                <a:gd name="connsiteX1" fmla="*/ 0 w 410758"/>
                <a:gd name="connsiteY1" fmla="*/ 1201693 h 2411006"/>
                <a:gd name="connsiteX2" fmla="*/ 410758 w 410758"/>
                <a:gd name="connsiteY2" fmla="*/ 0 h 2411006"/>
                <a:gd name="connsiteX3" fmla="*/ 142514 w 410758"/>
                <a:gd name="connsiteY3" fmla="*/ 1205503 h 2411006"/>
                <a:gd name="connsiteX4" fmla="*/ 410758 w 410758"/>
                <a:gd name="connsiteY4" fmla="*/ 2411006 h 2411006"/>
                <a:gd name="connsiteX0" fmla="*/ 410958 w 410958"/>
                <a:gd name="connsiteY0" fmla="*/ 2411006 h 2411006"/>
                <a:gd name="connsiteX1" fmla="*/ 200 w 410958"/>
                <a:gd name="connsiteY1" fmla="*/ 1201693 h 2411006"/>
                <a:gd name="connsiteX2" fmla="*/ 410958 w 410958"/>
                <a:gd name="connsiteY2" fmla="*/ 0 h 2411006"/>
                <a:gd name="connsiteX3" fmla="*/ 142714 w 410958"/>
                <a:gd name="connsiteY3" fmla="*/ 1205503 h 2411006"/>
                <a:gd name="connsiteX4" fmla="*/ 410958 w 410958"/>
                <a:gd name="connsiteY4" fmla="*/ 2411006 h 2411006"/>
                <a:gd name="connsiteX0" fmla="*/ 410958 w 410958"/>
                <a:gd name="connsiteY0" fmla="*/ 2411006 h 2411006"/>
                <a:gd name="connsiteX1" fmla="*/ 200 w 410958"/>
                <a:gd name="connsiteY1" fmla="*/ 1201693 h 2411006"/>
                <a:gd name="connsiteX2" fmla="*/ 410958 w 410958"/>
                <a:gd name="connsiteY2" fmla="*/ 0 h 2411006"/>
                <a:gd name="connsiteX3" fmla="*/ 142714 w 410958"/>
                <a:gd name="connsiteY3" fmla="*/ 1205503 h 2411006"/>
                <a:gd name="connsiteX4" fmla="*/ 410958 w 410958"/>
                <a:gd name="connsiteY4" fmla="*/ 2411006 h 2411006"/>
                <a:gd name="connsiteX0" fmla="*/ 410958 w 410958"/>
                <a:gd name="connsiteY0" fmla="*/ 2411006 h 2411006"/>
                <a:gd name="connsiteX1" fmla="*/ 200 w 410958"/>
                <a:gd name="connsiteY1" fmla="*/ 1201693 h 2411006"/>
                <a:gd name="connsiteX2" fmla="*/ 410958 w 410958"/>
                <a:gd name="connsiteY2" fmla="*/ 0 h 2411006"/>
                <a:gd name="connsiteX3" fmla="*/ 108424 w 410958"/>
                <a:gd name="connsiteY3" fmla="*/ 1205503 h 2411006"/>
                <a:gd name="connsiteX4" fmla="*/ 410958 w 410958"/>
                <a:gd name="connsiteY4" fmla="*/ 2411006 h 2411006"/>
                <a:gd name="connsiteX0" fmla="*/ 467213 w 467213"/>
                <a:gd name="connsiteY0" fmla="*/ 2411006 h 2411006"/>
                <a:gd name="connsiteX1" fmla="*/ 159 w 467213"/>
                <a:gd name="connsiteY1" fmla="*/ 1201692 h 2411006"/>
                <a:gd name="connsiteX2" fmla="*/ 467213 w 467213"/>
                <a:gd name="connsiteY2" fmla="*/ 0 h 2411006"/>
                <a:gd name="connsiteX3" fmla="*/ 164679 w 467213"/>
                <a:gd name="connsiteY3" fmla="*/ 1205503 h 2411006"/>
                <a:gd name="connsiteX4" fmla="*/ 467213 w 467213"/>
                <a:gd name="connsiteY4" fmla="*/ 2411006 h 2411006"/>
                <a:gd name="connsiteX0" fmla="*/ 467213 w 467213"/>
                <a:gd name="connsiteY0" fmla="*/ 2411006 h 2411006"/>
                <a:gd name="connsiteX1" fmla="*/ 159 w 467213"/>
                <a:gd name="connsiteY1" fmla="*/ 1201692 h 2411006"/>
                <a:gd name="connsiteX2" fmla="*/ 467213 w 467213"/>
                <a:gd name="connsiteY2" fmla="*/ 0 h 2411006"/>
                <a:gd name="connsiteX3" fmla="*/ 164679 w 467213"/>
                <a:gd name="connsiteY3" fmla="*/ 1205503 h 2411006"/>
                <a:gd name="connsiteX4" fmla="*/ 467213 w 467213"/>
                <a:gd name="connsiteY4" fmla="*/ 2411006 h 2411006"/>
                <a:gd name="connsiteX0" fmla="*/ 467197 w 467197"/>
                <a:gd name="connsiteY0" fmla="*/ 2411006 h 2411006"/>
                <a:gd name="connsiteX1" fmla="*/ 143 w 467197"/>
                <a:gd name="connsiteY1" fmla="*/ 1201692 h 2411006"/>
                <a:gd name="connsiteX2" fmla="*/ 467197 w 467197"/>
                <a:gd name="connsiteY2" fmla="*/ 0 h 2411006"/>
                <a:gd name="connsiteX3" fmla="*/ 164663 w 467197"/>
                <a:gd name="connsiteY3" fmla="*/ 1205503 h 2411006"/>
                <a:gd name="connsiteX4" fmla="*/ 467197 w 467197"/>
                <a:gd name="connsiteY4" fmla="*/ 2411006 h 2411006"/>
                <a:gd name="connsiteX0" fmla="*/ 467197 w 467197"/>
                <a:gd name="connsiteY0" fmla="*/ 2411006 h 2411006"/>
                <a:gd name="connsiteX1" fmla="*/ 143 w 467197"/>
                <a:gd name="connsiteY1" fmla="*/ 1201692 h 2411006"/>
                <a:gd name="connsiteX2" fmla="*/ 467197 w 467197"/>
                <a:gd name="connsiteY2" fmla="*/ 0 h 2411006"/>
                <a:gd name="connsiteX3" fmla="*/ 164663 w 467197"/>
                <a:gd name="connsiteY3" fmla="*/ 1205503 h 2411006"/>
                <a:gd name="connsiteX4" fmla="*/ 467197 w 467197"/>
                <a:gd name="connsiteY4" fmla="*/ 2411006 h 2411006"/>
                <a:gd name="connsiteX0" fmla="*/ 467197 w 467197"/>
                <a:gd name="connsiteY0" fmla="*/ 2411006 h 2411006"/>
                <a:gd name="connsiteX1" fmla="*/ 143 w 467197"/>
                <a:gd name="connsiteY1" fmla="*/ 1201692 h 2411006"/>
                <a:gd name="connsiteX2" fmla="*/ 467197 w 467197"/>
                <a:gd name="connsiteY2" fmla="*/ 0 h 2411006"/>
                <a:gd name="connsiteX3" fmla="*/ 164663 w 467197"/>
                <a:gd name="connsiteY3" fmla="*/ 1205503 h 2411006"/>
                <a:gd name="connsiteX4" fmla="*/ 467197 w 467197"/>
                <a:gd name="connsiteY4" fmla="*/ 2411006 h 2411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7197" h="2411006">
                  <a:moveTo>
                    <a:pt x="467197" y="2411006"/>
                  </a:moveTo>
                  <a:cubicBezTo>
                    <a:pt x="293062" y="2346062"/>
                    <a:pt x="-7477" y="1715073"/>
                    <a:pt x="143" y="1201692"/>
                  </a:cubicBezTo>
                  <a:cubicBezTo>
                    <a:pt x="7763" y="688311"/>
                    <a:pt x="304319" y="90199"/>
                    <a:pt x="467197" y="0"/>
                  </a:cubicBezTo>
                  <a:cubicBezTo>
                    <a:pt x="374217" y="213669"/>
                    <a:pt x="164663" y="745448"/>
                    <a:pt x="164663" y="1205503"/>
                  </a:cubicBezTo>
                  <a:cubicBezTo>
                    <a:pt x="164663" y="1665558"/>
                    <a:pt x="340443" y="2208161"/>
                    <a:pt x="467197" y="241100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月 2050"/>
            <p:cNvSpPr/>
            <p:nvPr/>
          </p:nvSpPr>
          <p:spPr bwMode="auto">
            <a:xfrm rot="5400000">
              <a:off x="5483197" y="1670444"/>
              <a:ext cx="435284" cy="2542212"/>
            </a:xfrm>
            <a:custGeom>
              <a:avLst/>
              <a:gdLst>
                <a:gd name="connsiteX0" fmla="*/ 376468 w 376468"/>
                <a:gd name="connsiteY0" fmla="*/ 2411006 h 2411006"/>
                <a:gd name="connsiteX1" fmla="*/ 0 w 376468"/>
                <a:gd name="connsiteY1" fmla="*/ 1205503 h 2411006"/>
                <a:gd name="connsiteX2" fmla="*/ 376468 w 376468"/>
                <a:gd name="connsiteY2" fmla="*/ 0 h 2411006"/>
                <a:gd name="connsiteX3" fmla="*/ 108224 w 376468"/>
                <a:gd name="connsiteY3" fmla="*/ 1205503 h 2411006"/>
                <a:gd name="connsiteX4" fmla="*/ 376468 w 376468"/>
                <a:gd name="connsiteY4" fmla="*/ 2411006 h 2411006"/>
                <a:gd name="connsiteX0" fmla="*/ 410758 w 410758"/>
                <a:gd name="connsiteY0" fmla="*/ 2411006 h 2411006"/>
                <a:gd name="connsiteX1" fmla="*/ 0 w 410758"/>
                <a:gd name="connsiteY1" fmla="*/ 1201693 h 2411006"/>
                <a:gd name="connsiteX2" fmla="*/ 410758 w 410758"/>
                <a:gd name="connsiteY2" fmla="*/ 0 h 2411006"/>
                <a:gd name="connsiteX3" fmla="*/ 142514 w 410758"/>
                <a:gd name="connsiteY3" fmla="*/ 1205503 h 2411006"/>
                <a:gd name="connsiteX4" fmla="*/ 410758 w 410758"/>
                <a:gd name="connsiteY4" fmla="*/ 2411006 h 2411006"/>
                <a:gd name="connsiteX0" fmla="*/ 410958 w 410958"/>
                <a:gd name="connsiteY0" fmla="*/ 2411006 h 2411006"/>
                <a:gd name="connsiteX1" fmla="*/ 200 w 410958"/>
                <a:gd name="connsiteY1" fmla="*/ 1201693 h 2411006"/>
                <a:gd name="connsiteX2" fmla="*/ 410958 w 410958"/>
                <a:gd name="connsiteY2" fmla="*/ 0 h 2411006"/>
                <a:gd name="connsiteX3" fmla="*/ 142714 w 410958"/>
                <a:gd name="connsiteY3" fmla="*/ 1205503 h 2411006"/>
                <a:gd name="connsiteX4" fmla="*/ 410958 w 410958"/>
                <a:gd name="connsiteY4" fmla="*/ 2411006 h 2411006"/>
                <a:gd name="connsiteX0" fmla="*/ 410958 w 410958"/>
                <a:gd name="connsiteY0" fmla="*/ 2411006 h 2411006"/>
                <a:gd name="connsiteX1" fmla="*/ 200 w 410958"/>
                <a:gd name="connsiteY1" fmla="*/ 1201693 h 2411006"/>
                <a:gd name="connsiteX2" fmla="*/ 410958 w 410958"/>
                <a:gd name="connsiteY2" fmla="*/ 0 h 2411006"/>
                <a:gd name="connsiteX3" fmla="*/ 142714 w 410958"/>
                <a:gd name="connsiteY3" fmla="*/ 1205503 h 2411006"/>
                <a:gd name="connsiteX4" fmla="*/ 410958 w 410958"/>
                <a:gd name="connsiteY4" fmla="*/ 2411006 h 2411006"/>
                <a:gd name="connsiteX0" fmla="*/ 410958 w 410958"/>
                <a:gd name="connsiteY0" fmla="*/ 2411006 h 2411006"/>
                <a:gd name="connsiteX1" fmla="*/ 200 w 410958"/>
                <a:gd name="connsiteY1" fmla="*/ 1201693 h 2411006"/>
                <a:gd name="connsiteX2" fmla="*/ 410958 w 410958"/>
                <a:gd name="connsiteY2" fmla="*/ 0 h 2411006"/>
                <a:gd name="connsiteX3" fmla="*/ 108424 w 410958"/>
                <a:gd name="connsiteY3" fmla="*/ 1205503 h 2411006"/>
                <a:gd name="connsiteX4" fmla="*/ 410958 w 410958"/>
                <a:gd name="connsiteY4" fmla="*/ 2411006 h 2411006"/>
                <a:gd name="connsiteX0" fmla="*/ 467213 w 467213"/>
                <a:gd name="connsiteY0" fmla="*/ 2411006 h 2411006"/>
                <a:gd name="connsiteX1" fmla="*/ 159 w 467213"/>
                <a:gd name="connsiteY1" fmla="*/ 1201692 h 2411006"/>
                <a:gd name="connsiteX2" fmla="*/ 467213 w 467213"/>
                <a:gd name="connsiteY2" fmla="*/ 0 h 2411006"/>
                <a:gd name="connsiteX3" fmla="*/ 164679 w 467213"/>
                <a:gd name="connsiteY3" fmla="*/ 1205503 h 2411006"/>
                <a:gd name="connsiteX4" fmla="*/ 467213 w 467213"/>
                <a:gd name="connsiteY4" fmla="*/ 2411006 h 2411006"/>
                <a:gd name="connsiteX0" fmla="*/ 467213 w 467213"/>
                <a:gd name="connsiteY0" fmla="*/ 2411006 h 2411006"/>
                <a:gd name="connsiteX1" fmla="*/ 159 w 467213"/>
                <a:gd name="connsiteY1" fmla="*/ 1201692 h 2411006"/>
                <a:gd name="connsiteX2" fmla="*/ 467213 w 467213"/>
                <a:gd name="connsiteY2" fmla="*/ 0 h 2411006"/>
                <a:gd name="connsiteX3" fmla="*/ 164679 w 467213"/>
                <a:gd name="connsiteY3" fmla="*/ 1205503 h 2411006"/>
                <a:gd name="connsiteX4" fmla="*/ 467213 w 467213"/>
                <a:gd name="connsiteY4" fmla="*/ 2411006 h 2411006"/>
                <a:gd name="connsiteX0" fmla="*/ 467197 w 467197"/>
                <a:gd name="connsiteY0" fmla="*/ 2411006 h 2411006"/>
                <a:gd name="connsiteX1" fmla="*/ 143 w 467197"/>
                <a:gd name="connsiteY1" fmla="*/ 1201692 h 2411006"/>
                <a:gd name="connsiteX2" fmla="*/ 467197 w 467197"/>
                <a:gd name="connsiteY2" fmla="*/ 0 h 2411006"/>
                <a:gd name="connsiteX3" fmla="*/ 164663 w 467197"/>
                <a:gd name="connsiteY3" fmla="*/ 1205503 h 2411006"/>
                <a:gd name="connsiteX4" fmla="*/ 467197 w 467197"/>
                <a:gd name="connsiteY4" fmla="*/ 2411006 h 2411006"/>
                <a:gd name="connsiteX0" fmla="*/ 467197 w 467197"/>
                <a:gd name="connsiteY0" fmla="*/ 2411006 h 2411006"/>
                <a:gd name="connsiteX1" fmla="*/ 143 w 467197"/>
                <a:gd name="connsiteY1" fmla="*/ 1201692 h 2411006"/>
                <a:gd name="connsiteX2" fmla="*/ 467197 w 467197"/>
                <a:gd name="connsiteY2" fmla="*/ 0 h 2411006"/>
                <a:gd name="connsiteX3" fmla="*/ 164663 w 467197"/>
                <a:gd name="connsiteY3" fmla="*/ 1205503 h 2411006"/>
                <a:gd name="connsiteX4" fmla="*/ 467197 w 467197"/>
                <a:gd name="connsiteY4" fmla="*/ 2411006 h 2411006"/>
                <a:gd name="connsiteX0" fmla="*/ 467197 w 467197"/>
                <a:gd name="connsiteY0" fmla="*/ 2411006 h 2411006"/>
                <a:gd name="connsiteX1" fmla="*/ 143 w 467197"/>
                <a:gd name="connsiteY1" fmla="*/ 1201692 h 2411006"/>
                <a:gd name="connsiteX2" fmla="*/ 467197 w 467197"/>
                <a:gd name="connsiteY2" fmla="*/ 0 h 2411006"/>
                <a:gd name="connsiteX3" fmla="*/ 164663 w 467197"/>
                <a:gd name="connsiteY3" fmla="*/ 1205503 h 2411006"/>
                <a:gd name="connsiteX4" fmla="*/ 467197 w 467197"/>
                <a:gd name="connsiteY4" fmla="*/ 2411006 h 2411006"/>
                <a:gd name="connsiteX0" fmla="*/ 467119 w 497648"/>
                <a:gd name="connsiteY0" fmla="*/ 2407399 h 2407399"/>
                <a:gd name="connsiteX1" fmla="*/ 65 w 497648"/>
                <a:gd name="connsiteY1" fmla="*/ 1198085 h 2407399"/>
                <a:gd name="connsiteX2" fmla="*/ 497648 w 497648"/>
                <a:gd name="connsiteY2" fmla="*/ 0 h 2407399"/>
                <a:gd name="connsiteX3" fmla="*/ 164585 w 497648"/>
                <a:gd name="connsiteY3" fmla="*/ 1201896 h 2407399"/>
                <a:gd name="connsiteX4" fmla="*/ 467119 w 497648"/>
                <a:gd name="connsiteY4" fmla="*/ 2407399 h 2407399"/>
                <a:gd name="connsiteX0" fmla="*/ 497581 w 497583"/>
                <a:gd name="connsiteY0" fmla="*/ 2407399 h 2407399"/>
                <a:gd name="connsiteX1" fmla="*/ 0 w 497583"/>
                <a:gd name="connsiteY1" fmla="*/ 1198085 h 2407399"/>
                <a:gd name="connsiteX2" fmla="*/ 497583 w 497583"/>
                <a:gd name="connsiteY2" fmla="*/ 0 h 2407399"/>
                <a:gd name="connsiteX3" fmla="*/ 164520 w 497583"/>
                <a:gd name="connsiteY3" fmla="*/ 1201896 h 2407399"/>
                <a:gd name="connsiteX4" fmla="*/ 497581 w 497583"/>
                <a:gd name="connsiteY4" fmla="*/ 2407399 h 2407399"/>
                <a:gd name="connsiteX0" fmla="*/ 498225 w 498227"/>
                <a:gd name="connsiteY0" fmla="*/ 2407399 h 2407399"/>
                <a:gd name="connsiteX1" fmla="*/ 644 w 498227"/>
                <a:gd name="connsiteY1" fmla="*/ 1198085 h 2407399"/>
                <a:gd name="connsiteX2" fmla="*/ 498227 w 498227"/>
                <a:gd name="connsiteY2" fmla="*/ 0 h 2407399"/>
                <a:gd name="connsiteX3" fmla="*/ 165164 w 498227"/>
                <a:gd name="connsiteY3" fmla="*/ 1201896 h 2407399"/>
                <a:gd name="connsiteX4" fmla="*/ 498225 w 498227"/>
                <a:gd name="connsiteY4" fmla="*/ 2407399 h 2407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8227" h="2407399">
                  <a:moveTo>
                    <a:pt x="498225" y="2407399"/>
                  </a:moveTo>
                  <a:cubicBezTo>
                    <a:pt x="324090" y="2342455"/>
                    <a:pt x="-16797" y="1779715"/>
                    <a:pt x="644" y="1198085"/>
                  </a:cubicBezTo>
                  <a:cubicBezTo>
                    <a:pt x="18085" y="616455"/>
                    <a:pt x="335349" y="90199"/>
                    <a:pt x="498227" y="0"/>
                  </a:cubicBezTo>
                  <a:cubicBezTo>
                    <a:pt x="405247" y="213669"/>
                    <a:pt x="165164" y="800663"/>
                    <a:pt x="165164" y="1201896"/>
                  </a:cubicBezTo>
                  <a:cubicBezTo>
                    <a:pt x="165164" y="1603129"/>
                    <a:pt x="371471" y="2204554"/>
                    <a:pt x="498225" y="2407399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6" name="グループ化 85"/>
            <p:cNvGrpSpPr/>
            <p:nvPr/>
          </p:nvGrpSpPr>
          <p:grpSpPr>
            <a:xfrm>
              <a:off x="4234767" y="2850638"/>
              <a:ext cx="709392" cy="351174"/>
              <a:chOff x="4234767" y="2850638"/>
              <a:chExt cx="709392" cy="351174"/>
            </a:xfrm>
          </p:grpSpPr>
          <p:sp>
            <p:nvSpPr>
              <p:cNvPr id="87" name="円/楕円 86"/>
              <p:cNvSpPr/>
              <p:nvPr/>
            </p:nvSpPr>
            <p:spPr bwMode="auto">
              <a:xfrm>
                <a:off x="4234767" y="2850638"/>
                <a:ext cx="351174" cy="35117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円/楕円 87"/>
              <p:cNvSpPr/>
              <p:nvPr/>
            </p:nvSpPr>
            <p:spPr bwMode="auto">
              <a:xfrm flipH="1">
                <a:off x="4592985" y="2850638"/>
                <a:ext cx="351174" cy="35117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円/楕円 88"/>
              <p:cNvSpPr/>
              <p:nvPr/>
            </p:nvSpPr>
            <p:spPr bwMode="auto">
              <a:xfrm>
                <a:off x="4307048" y="2978950"/>
                <a:ext cx="150897" cy="15089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円/楕円 89"/>
              <p:cNvSpPr/>
              <p:nvPr/>
            </p:nvSpPr>
            <p:spPr bwMode="auto">
              <a:xfrm>
                <a:off x="4646138" y="2978950"/>
                <a:ext cx="150897" cy="15089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弦 90"/>
              <p:cNvSpPr/>
              <p:nvPr/>
            </p:nvSpPr>
            <p:spPr bwMode="auto">
              <a:xfrm rot="6300000">
                <a:off x="4234767" y="2850638"/>
                <a:ext cx="350293" cy="350293"/>
              </a:xfrm>
              <a:prstGeom prst="chord">
                <a:avLst>
                  <a:gd name="adj1" fmla="val 2700000"/>
                  <a:gd name="adj2" fmla="val 12513929"/>
                </a:avLst>
              </a:prstGeom>
              <a:pattFill prst="narHorz">
                <a:fgClr>
                  <a:srgbClr val="FFCC66"/>
                </a:fgClr>
                <a:bgClr>
                  <a:srgbClr val="CC66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弦 91"/>
              <p:cNvSpPr/>
              <p:nvPr/>
            </p:nvSpPr>
            <p:spPr bwMode="auto">
              <a:xfrm rot="15300000" flipH="1">
                <a:off x="4592985" y="2850638"/>
                <a:ext cx="350293" cy="350293"/>
              </a:xfrm>
              <a:prstGeom prst="chord">
                <a:avLst>
                  <a:gd name="adj1" fmla="val 2700000"/>
                  <a:gd name="adj2" fmla="val 12513929"/>
                </a:avLst>
              </a:prstGeom>
              <a:pattFill prst="narHorz">
                <a:fgClr>
                  <a:srgbClr val="FFCC66"/>
                </a:fgClr>
                <a:bgClr>
                  <a:srgbClr val="CC66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3" name="グループ化 82"/>
          <p:cNvGrpSpPr/>
          <p:nvPr/>
        </p:nvGrpSpPr>
        <p:grpSpPr>
          <a:xfrm>
            <a:off x="2280598" y="3242702"/>
            <a:ext cx="1606967" cy="668010"/>
            <a:chOff x="4041361" y="2399890"/>
            <a:chExt cx="4185705" cy="1739981"/>
          </a:xfrm>
        </p:grpSpPr>
        <p:sp>
          <p:nvSpPr>
            <p:cNvPr id="84" name="円/楕円 30"/>
            <p:cNvSpPr/>
            <p:nvPr/>
          </p:nvSpPr>
          <p:spPr bwMode="auto">
            <a:xfrm>
              <a:off x="7371955" y="2793588"/>
              <a:ext cx="855111" cy="945326"/>
            </a:xfrm>
            <a:custGeom>
              <a:avLst/>
              <a:gdLst>
                <a:gd name="connsiteX0" fmla="*/ 0 w 855095"/>
                <a:gd name="connsiteY0" fmla="*/ 302483 h 604965"/>
                <a:gd name="connsiteX1" fmla="*/ 427548 w 855095"/>
                <a:gd name="connsiteY1" fmla="*/ 0 h 604965"/>
                <a:gd name="connsiteX2" fmla="*/ 855096 w 855095"/>
                <a:gd name="connsiteY2" fmla="*/ 302483 h 604965"/>
                <a:gd name="connsiteX3" fmla="*/ 427548 w 855095"/>
                <a:gd name="connsiteY3" fmla="*/ 604966 h 604965"/>
                <a:gd name="connsiteX4" fmla="*/ 0 w 855095"/>
                <a:gd name="connsiteY4" fmla="*/ 302483 h 604965"/>
                <a:gd name="connsiteX0" fmla="*/ 1910 w 857006"/>
                <a:gd name="connsiteY0" fmla="*/ 470123 h 772606"/>
                <a:gd name="connsiteX1" fmla="*/ 576778 w 857006"/>
                <a:gd name="connsiteY1" fmla="*/ 0 h 772606"/>
                <a:gd name="connsiteX2" fmla="*/ 857006 w 857006"/>
                <a:gd name="connsiteY2" fmla="*/ 470123 h 772606"/>
                <a:gd name="connsiteX3" fmla="*/ 429458 w 857006"/>
                <a:gd name="connsiteY3" fmla="*/ 772606 h 772606"/>
                <a:gd name="connsiteX4" fmla="*/ 1910 w 857006"/>
                <a:gd name="connsiteY4" fmla="*/ 470123 h 772606"/>
                <a:gd name="connsiteX0" fmla="*/ 15 w 855111"/>
                <a:gd name="connsiteY0" fmla="*/ 470123 h 945326"/>
                <a:gd name="connsiteX1" fmla="*/ 574883 w 855111"/>
                <a:gd name="connsiteY1" fmla="*/ 0 h 945326"/>
                <a:gd name="connsiteX2" fmla="*/ 855111 w 855111"/>
                <a:gd name="connsiteY2" fmla="*/ 470123 h 945326"/>
                <a:gd name="connsiteX3" fmla="*/ 590123 w 855111"/>
                <a:gd name="connsiteY3" fmla="*/ 945326 h 945326"/>
                <a:gd name="connsiteX4" fmla="*/ 15 w 855111"/>
                <a:gd name="connsiteY4" fmla="*/ 470123 h 945326"/>
                <a:gd name="connsiteX0" fmla="*/ 15 w 855111"/>
                <a:gd name="connsiteY0" fmla="*/ 470123 h 945326"/>
                <a:gd name="connsiteX1" fmla="*/ 574883 w 855111"/>
                <a:gd name="connsiteY1" fmla="*/ 0 h 945326"/>
                <a:gd name="connsiteX2" fmla="*/ 855111 w 855111"/>
                <a:gd name="connsiteY2" fmla="*/ 470123 h 945326"/>
                <a:gd name="connsiteX3" fmla="*/ 590123 w 855111"/>
                <a:gd name="connsiteY3" fmla="*/ 945326 h 945326"/>
                <a:gd name="connsiteX4" fmla="*/ 15 w 855111"/>
                <a:gd name="connsiteY4" fmla="*/ 470123 h 945326"/>
                <a:gd name="connsiteX0" fmla="*/ 15 w 855111"/>
                <a:gd name="connsiteY0" fmla="*/ 470123 h 945326"/>
                <a:gd name="connsiteX1" fmla="*/ 574883 w 855111"/>
                <a:gd name="connsiteY1" fmla="*/ 0 h 945326"/>
                <a:gd name="connsiteX2" fmla="*/ 855111 w 855111"/>
                <a:gd name="connsiteY2" fmla="*/ 470123 h 945326"/>
                <a:gd name="connsiteX3" fmla="*/ 590123 w 855111"/>
                <a:gd name="connsiteY3" fmla="*/ 945326 h 945326"/>
                <a:gd name="connsiteX4" fmla="*/ 15 w 855111"/>
                <a:gd name="connsiteY4" fmla="*/ 470123 h 945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111" h="945326">
                  <a:moveTo>
                    <a:pt x="15" y="470123"/>
                  </a:moveTo>
                  <a:cubicBezTo>
                    <a:pt x="-2525" y="312569"/>
                    <a:pt x="338755" y="0"/>
                    <a:pt x="574883" y="0"/>
                  </a:cubicBezTo>
                  <a:cubicBezTo>
                    <a:pt x="734811" y="0"/>
                    <a:pt x="855111" y="303066"/>
                    <a:pt x="855111" y="470123"/>
                  </a:cubicBezTo>
                  <a:cubicBezTo>
                    <a:pt x="855111" y="637180"/>
                    <a:pt x="729731" y="945326"/>
                    <a:pt x="590123" y="945326"/>
                  </a:cubicBezTo>
                  <a:cubicBezTo>
                    <a:pt x="353995" y="945326"/>
                    <a:pt x="2555" y="627677"/>
                    <a:pt x="15" y="470123"/>
                  </a:cubicBezTo>
                  <a:close/>
                </a:path>
              </a:pathLst>
            </a:custGeom>
            <a:pattFill prst="narHorz">
              <a:fgClr>
                <a:srgbClr val="FFCC66"/>
              </a:fgClr>
              <a:bgClr>
                <a:srgbClr val="CC66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円/楕円 10"/>
            <p:cNvSpPr/>
            <p:nvPr/>
          </p:nvSpPr>
          <p:spPr bwMode="auto">
            <a:xfrm flipV="1">
              <a:off x="4397405" y="3483833"/>
              <a:ext cx="2645043" cy="656038"/>
            </a:xfrm>
            <a:custGeom>
              <a:avLst/>
              <a:gdLst>
                <a:gd name="connsiteX0" fmla="*/ 0 w 2441842"/>
                <a:gd name="connsiteY0" fmla="*/ 348792 h 697583"/>
                <a:gd name="connsiteX1" fmla="*/ 1220921 w 2441842"/>
                <a:gd name="connsiteY1" fmla="*/ 0 h 697583"/>
                <a:gd name="connsiteX2" fmla="*/ 2441842 w 2441842"/>
                <a:gd name="connsiteY2" fmla="*/ 348792 h 697583"/>
                <a:gd name="connsiteX3" fmla="*/ 1220921 w 2441842"/>
                <a:gd name="connsiteY3" fmla="*/ 697584 h 697583"/>
                <a:gd name="connsiteX4" fmla="*/ 0 w 2441842"/>
                <a:gd name="connsiteY4" fmla="*/ 348792 h 697583"/>
                <a:gd name="connsiteX0" fmla="*/ 0 w 2441842"/>
                <a:gd name="connsiteY0" fmla="*/ 348792 h 408960"/>
                <a:gd name="connsiteX1" fmla="*/ 1220921 w 2441842"/>
                <a:gd name="connsiteY1" fmla="*/ 0 h 408960"/>
                <a:gd name="connsiteX2" fmla="*/ 2441842 w 2441842"/>
                <a:gd name="connsiteY2" fmla="*/ 348792 h 408960"/>
                <a:gd name="connsiteX3" fmla="*/ 1226001 w 2441842"/>
                <a:gd name="connsiteY3" fmla="*/ 209904 h 408960"/>
                <a:gd name="connsiteX4" fmla="*/ 0 w 2441842"/>
                <a:gd name="connsiteY4" fmla="*/ 348792 h 408960"/>
                <a:gd name="connsiteX0" fmla="*/ 0 w 2441842"/>
                <a:gd name="connsiteY0" fmla="*/ 409752 h 469920"/>
                <a:gd name="connsiteX1" fmla="*/ 1220921 w 2441842"/>
                <a:gd name="connsiteY1" fmla="*/ 0 h 469920"/>
                <a:gd name="connsiteX2" fmla="*/ 2441842 w 2441842"/>
                <a:gd name="connsiteY2" fmla="*/ 409752 h 469920"/>
                <a:gd name="connsiteX3" fmla="*/ 1226001 w 2441842"/>
                <a:gd name="connsiteY3" fmla="*/ 270864 h 469920"/>
                <a:gd name="connsiteX4" fmla="*/ 0 w 2441842"/>
                <a:gd name="connsiteY4" fmla="*/ 409752 h 469920"/>
                <a:gd name="connsiteX0" fmla="*/ 0 w 2441842"/>
                <a:gd name="connsiteY0" fmla="*/ 491601 h 497012"/>
                <a:gd name="connsiteX1" fmla="*/ 1220921 w 2441842"/>
                <a:gd name="connsiteY1" fmla="*/ 569 h 497012"/>
                <a:gd name="connsiteX2" fmla="*/ 2441842 w 2441842"/>
                <a:gd name="connsiteY2" fmla="*/ 410321 h 497012"/>
                <a:gd name="connsiteX3" fmla="*/ 1226001 w 2441842"/>
                <a:gd name="connsiteY3" fmla="*/ 271433 h 497012"/>
                <a:gd name="connsiteX4" fmla="*/ 0 w 2441842"/>
                <a:gd name="connsiteY4" fmla="*/ 491601 h 497012"/>
                <a:gd name="connsiteX0" fmla="*/ 1 w 2441843"/>
                <a:gd name="connsiteY0" fmla="*/ 491037 h 496448"/>
                <a:gd name="connsiteX1" fmla="*/ 1220922 w 2441843"/>
                <a:gd name="connsiteY1" fmla="*/ 5 h 496448"/>
                <a:gd name="connsiteX2" fmla="*/ 2441843 w 2441843"/>
                <a:gd name="connsiteY2" fmla="*/ 409757 h 496448"/>
                <a:gd name="connsiteX3" fmla="*/ 1226002 w 2441843"/>
                <a:gd name="connsiteY3" fmla="*/ 270869 h 496448"/>
                <a:gd name="connsiteX4" fmla="*/ 1 w 2441843"/>
                <a:gd name="connsiteY4" fmla="*/ 491037 h 496448"/>
                <a:gd name="connsiteX0" fmla="*/ 1 w 2441843"/>
                <a:gd name="connsiteY0" fmla="*/ 491037 h 496448"/>
                <a:gd name="connsiteX1" fmla="*/ 1220922 w 2441843"/>
                <a:gd name="connsiteY1" fmla="*/ 5 h 496448"/>
                <a:gd name="connsiteX2" fmla="*/ 2441843 w 2441843"/>
                <a:gd name="connsiteY2" fmla="*/ 409757 h 496448"/>
                <a:gd name="connsiteX3" fmla="*/ 1226002 w 2441843"/>
                <a:gd name="connsiteY3" fmla="*/ 270869 h 496448"/>
                <a:gd name="connsiteX4" fmla="*/ 1 w 2441843"/>
                <a:gd name="connsiteY4" fmla="*/ 491037 h 496448"/>
                <a:gd name="connsiteX0" fmla="*/ 1 w 2645043"/>
                <a:gd name="connsiteY0" fmla="*/ 491199 h 564222"/>
                <a:gd name="connsiteX1" fmla="*/ 1220922 w 2645043"/>
                <a:gd name="connsiteY1" fmla="*/ 167 h 564222"/>
                <a:gd name="connsiteX2" fmla="*/ 2645043 w 2645043"/>
                <a:gd name="connsiteY2" fmla="*/ 552159 h 564222"/>
                <a:gd name="connsiteX3" fmla="*/ 1226002 w 2645043"/>
                <a:gd name="connsiteY3" fmla="*/ 271031 h 564222"/>
                <a:gd name="connsiteX4" fmla="*/ 1 w 2645043"/>
                <a:gd name="connsiteY4" fmla="*/ 491199 h 564222"/>
                <a:gd name="connsiteX0" fmla="*/ 1 w 2645043"/>
                <a:gd name="connsiteY0" fmla="*/ 491032 h 564055"/>
                <a:gd name="connsiteX1" fmla="*/ 1220922 w 2645043"/>
                <a:gd name="connsiteY1" fmla="*/ 0 h 564055"/>
                <a:gd name="connsiteX2" fmla="*/ 2645043 w 2645043"/>
                <a:gd name="connsiteY2" fmla="*/ 551992 h 564055"/>
                <a:gd name="connsiteX3" fmla="*/ 1226002 w 2645043"/>
                <a:gd name="connsiteY3" fmla="*/ 270864 h 564055"/>
                <a:gd name="connsiteX4" fmla="*/ 1 w 2645043"/>
                <a:gd name="connsiteY4" fmla="*/ 491032 h 564055"/>
                <a:gd name="connsiteX0" fmla="*/ 1 w 2645043"/>
                <a:gd name="connsiteY0" fmla="*/ 516432 h 582561"/>
                <a:gd name="connsiteX1" fmla="*/ 1220922 w 2645043"/>
                <a:gd name="connsiteY1" fmla="*/ 0 h 582561"/>
                <a:gd name="connsiteX2" fmla="*/ 2645043 w 2645043"/>
                <a:gd name="connsiteY2" fmla="*/ 577392 h 582561"/>
                <a:gd name="connsiteX3" fmla="*/ 1226002 w 2645043"/>
                <a:gd name="connsiteY3" fmla="*/ 296264 h 582561"/>
                <a:gd name="connsiteX4" fmla="*/ 1 w 2645043"/>
                <a:gd name="connsiteY4" fmla="*/ 516432 h 582561"/>
                <a:gd name="connsiteX0" fmla="*/ 1 w 2645043"/>
                <a:gd name="connsiteY0" fmla="*/ 587552 h 656038"/>
                <a:gd name="connsiteX1" fmla="*/ 1231082 w 2645043"/>
                <a:gd name="connsiteY1" fmla="*/ 0 h 656038"/>
                <a:gd name="connsiteX2" fmla="*/ 2645043 w 2645043"/>
                <a:gd name="connsiteY2" fmla="*/ 648512 h 656038"/>
                <a:gd name="connsiteX3" fmla="*/ 1226002 w 2645043"/>
                <a:gd name="connsiteY3" fmla="*/ 367384 h 656038"/>
                <a:gd name="connsiteX4" fmla="*/ 1 w 2645043"/>
                <a:gd name="connsiteY4" fmla="*/ 587552 h 65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5043" h="656038">
                  <a:moveTo>
                    <a:pt x="1" y="587552"/>
                  </a:moveTo>
                  <a:cubicBezTo>
                    <a:pt x="848" y="526321"/>
                    <a:pt x="358442" y="0"/>
                    <a:pt x="1231082" y="0"/>
                  </a:cubicBezTo>
                  <a:cubicBezTo>
                    <a:pt x="2103722" y="0"/>
                    <a:pt x="2645890" y="587281"/>
                    <a:pt x="2645043" y="648512"/>
                  </a:cubicBezTo>
                  <a:cubicBezTo>
                    <a:pt x="2644196" y="709743"/>
                    <a:pt x="1666842" y="377544"/>
                    <a:pt x="1226002" y="367384"/>
                  </a:cubicBezTo>
                  <a:cubicBezTo>
                    <a:pt x="785162" y="357224"/>
                    <a:pt x="-846" y="648783"/>
                    <a:pt x="1" y="587552"/>
                  </a:cubicBezTo>
                  <a:close/>
                </a:path>
              </a:pathLst>
            </a:custGeom>
            <a:pattFill prst="narVert">
              <a:fgClr>
                <a:srgbClr val="FFCC66"/>
              </a:fgClr>
              <a:bgClr>
                <a:srgbClr val="CC66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6" name="円/楕円 10"/>
            <p:cNvSpPr/>
            <p:nvPr/>
          </p:nvSpPr>
          <p:spPr bwMode="auto">
            <a:xfrm>
              <a:off x="4397405" y="2399890"/>
              <a:ext cx="2645043" cy="656038"/>
            </a:xfrm>
            <a:custGeom>
              <a:avLst/>
              <a:gdLst>
                <a:gd name="connsiteX0" fmla="*/ 0 w 2441842"/>
                <a:gd name="connsiteY0" fmla="*/ 348792 h 697583"/>
                <a:gd name="connsiteX1" fmla="*/ 1220921 w 2441842"/>
                <a:gd name="connsiteY1" fmla="*/ 0 h 697583"/>
                <a:gd name="connsiteX2" fmla="*/ 2441842 w 2441842"/>
                <a:gd name="connsiteY2" fmla="*/ 348792 h 697583"/>
                <a:gd name="connsiteX3" fmla="*/ 1220921 w 2441842"/>
                <a:gd name="connsiteY3" fmla="*/ 697584 h 697583"/>
                <a:gd name="connsiteX4" fmla="*/ 0 w 2441842"/>
                <a:gd name="connsiteY4" fmla="*/ 348792 h 697583"/>
                <a:gd name="connsiteX0" fmla="*/ 0 w 2441842"/>
                <a:gd name="connsiteY0" fmla="*/ 348792 h 408960"/>
                <a:gd name="connsiteX1" fmla="*/ 1220921 w 2441842"/>
                <a:gd name="connsiteY1" fmla="*/ 0 h 408960"/>
                <a:gd name="connsiteX2" fmla="*/ 2441842 w 2441842"/>
                <a:gd name="connsiteY2" fmla="*/ 348792 h 408960"/>
                <a:gd name="connsiteX3" fmla="*/ 1226001 w 2441842"/>
                <a:gd name="connsiteY3" fmla="*/ 209904 h 408960"/>
                <a:gd name="connsiteX4" fmla="*/ 0 w 2441842"/>
                <a:gd name="connsiteY4" fmla="*/ 348792 h 408960"/>
                <a:gd name="connsiteX0" fmla="*/ 0 w 2441842"/>
                <a:gd name="connsiteY0" fmla="*/ 409752 h 469920"/>
                <a:gd name="connsiteX1" fmla="*/ 1220921 w 2441842"/>
                <a:gd name="connsiteY1" fmla="*/ 0 h 469920"/>
                <a:gd name="connsiteX2" fmla="*/ 2441842 w 2441842"/>
                <a:gd name="connsiteY2" fmla="*/ 409752 h 469920"/>
                <a:gd name="connsiteX3" fmla="*/ 1226001 w 2441842"/>
                <a:gd name="connsiteY3" fmla="*/ 270864 h 469920"/>
                <a:gd name="connsiteX4" fmla="*/ 0 w 2441842"/>
                <a:gd name="connsiteY4" fmla="*/ 409752 h 469920"/>
                <a:gd name="connsiteX0" fmla="*/ 0 w 2441842"/>
                <a:gd name="connsiteY0" fmla="*/ 491601 h 497012"/>
                <a:gd name="connsiteX1" fmla="*/ 1220921 w 2441842"/>
                <a:gd name="connsiteY1" fmla="*/ 569 h 497012"/>
                <a:gd name="connsiteX2" fmla="*/ 2441842 w 2441842"/>
                <a:gd name="connsiteY2" fmla="*/ 410321 h 497012"/>
                <a:gd name="connsiteX3" fmla="*/ 1226001 w 2441842"/>
                <a:gd name="connsiteY3" fmla="*/ 271433 h 497012"/>
                <a:gd name="connsiteX4" fmla="*/ 0 w 2441842"/>
                <a:gd name="connsiteY4" fmla="*/ 491601 h 497012"/>
                <a:gd name="connsiteX0" fmla="*/ 1 w 2441843"/>
                <a:gd name="connsiteY0" fmla="*/ 491037 h 496448"/>
                <a:gd name="connsiteX1" fmla="*/ 1220922 w 2441843"/>
                <a:gd name="connsiteY1" fmla="*/ 5 h 496448"/>
                <a:gd name="connsiteX2" fmla="*/ 2441843 w 2441843"/>
                <a:gd name="connsiteY2" fmla="*/ 409757 h 496448"/>
                <a:gd name="connsiteX3" fmla="*/ 1226002 w 2441843"/>
                <a:gd name="connsiteY3" fmla="*/ 270869 h 496448"/>
                <a:gd name="connsiteX4" fmla="*/ 1 w 2441843"/>
                <a:gd name="connsiteY4" fmla="*/ 491037 h 496448"/>
                <a:gd name="connsiteX0" fmla="*/ 1 w 2441843"/>
                <a:gd name="connsiteY0" fmla="*/ 491037 h 496448"/>
                <a:gd name="connsiteX1" fmla="*/ 1220922 w 2441843"/>
                <a:gd name="connsiteY1" fmla="*/ 5 h 496448"/>
                <a:gd name="connsiteX2" fmla="*/ 2441843 w 2441843"/>
                <a:gd name="connsiteY2" fmla="*/ 409757 h 496448"/>
                <a:gd name="connsiteX3" fmla="*/ 1226002 w 2441843"/>
                <a:gd name="connsiteY3" fmla="*/ 270869 h 496448"/>
                <a:gd name="connsiteX4" fmla="*/ 1 w 2441843"/>
                <a:gd name="connsiteY4" fmla="*/ 491037 h 496448"/>
                <a:gd name="connsiteX0" fmla="*/ 1 w 2645043"/>
                <a:gd name="connsiteY0" fmla="*/ 491199 h 564222"/>
                <a:gd name="connsiteX1" fmla="*/ 1220922 w 2645043"/>
                <a:gd name="connsiteY1" fmla="*/ 167 h 564222"/>
                <a:gd name="connsiteX2" fmla="*/ 2645043 w 2645043"/>
                <a:gd name="connsiteY2" fmla="*/ 552159 h 564222"/>
                <a:gd name="connsiteX3" fmla="*/ 1226002 w 2645043"/>
                <a:gd name="connsiteY3" fmla="*/ 271031 h 564222"/>
                <a:gd name="connsiteX4" fmla="*/ 1 w 2645043"/>
                <a:gd name="connsiteY4" fmla="*/ 491199 h 564222"/>
                <a:gd name="connsiteX0" fmla="*/ 1 w 2645043"/>
                <a:gd name="connsiteY0" fmla="*/ 491032 h 564055"/>
                <a:gd name="connsiteX1" fmla="*/ 1220922 w 2645043"/>
                <a:gd name="connsiteY1" fmla="*/ 0 h 564055"/>
                <a:gd name="connsiteX2" fmla="*/ 2645043 w 2645043"/>
                <a:gd name="connsiteY2" fmla="*/ 551992 h 564055"/>
                <a:gd name="connsiteX3" fmla="*/ 1226002 w 2645043"/>
                <a:gd name="connsiteY3" fmla="*/ 270864 h 564055"/>
                <a:gd name="connsiteX4" fmla="*/ 1 w 2645043"/>
                <a:gd name="connsiteY4" fmla="*/ 491032 h 564055"/>
                <a:gd name="connsiteX0" fmla="*/ 1 w 2645043"/>
                <a:gd name="connsiteY0" fmla="*/ 516432 h 582561"/>
                <a:gd name="connsiteX1" fmla="*/ 1220922 w 2645043"/>
                <a:gd name="connsiteY1" fmla="*/ 0 h 582561"/>
                <a:gd name="connsiteX2" fmla="*/ 2645043 w 2645043"/>
                <a:gd name="connsiteY2" fmla="*/ 577392 h 582561"/>
                <a:gd name="connsiteX3" fmla="*/ 1226002 w 2645043"/>
                <a:gd name="connsiteY3" fmla="*/ 296264 h 582561"/>
                <a:gd name="connsiteX4" fmla="*/ 1 w 2645043"/>
                <a:gd name="connsiteY4" fmla="*/ 516432 h 582561"/>
                <a:gd name="connsiteX0" fmla="*/ 1 w 2645043"/>
                <a:gd name="connsiteY0" fmla="*/ 587552 h 656038"/>
                <a:gd name="connsiteX1" fmla="*/ 1231082 w 2645043"/>
                <a:gd name="connsiteY1" fmla="*/ 0 h 656038"/>
                <a:gd name="connsiteX2" fmla="*/ 2645043 w 2645043"/>
                <a:gd name="connsiteY2" fmla="*/ 648512 h 656038"/>
                <a:gd name="connsiteX3" fmla="*/ 1226002 w 2645043"/>
                <a:gd name="connsiteY3" fmla="*/ 367384 h 656038"/>
                <a:gd name="connsiteX4" fmla="*/ 1 w 2645043"/>
                <a:gd name="connsiteY4" fmla="*/ 587552 h 65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5043" h="656038">
                  <a:moveTo>
                    <a:pt x="1" y="587552"/>
                  </a:moveTo>
                  <a:cubicBezTo>
                    <a:pt x="848" y="526321"/>
                    <a:pt x="358442" y="0"/>
                    <a:pt x="1231082" y="0"/>
                  </a:cubicBezTo>
                  <a:cubicBezTo>
                    <a:pt x="2103722" y="0"/>
                    <a:pt x="2645890" y="587281"/>
                    <a:pt x="2645043" y="648512"/>
                  </a:cubicBezTo>
                  <a:cubicBezTo>
                    <a:pt x="2644196" y="709743"/>
                    <a:pt x="1666842" y="377544"/>
                    <a:pt x="1226002" y="367384"/>
                  </a:cubicBezTo>
                  <a:cubicBezTo>
                    <a:pt x="785162" y="357224"/>
                    <a:pt x="-846" y="648783"/>
                    <a:pt x="1" y="587552"/>
                  </a:cubicBezTo>
                  <a:close/>
                </a:path>
              </a:pathLst>
            </a:custGeom>
            <a:pattFill prst="narVert">
              <a:fgClr>
                <a:srgbClr val="FFCC66"/>
              </a:fgClr>
              <a:bgClr>
                <a:srgbClr val="CC66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7" name="円/楕円 9"/>
            <p:cNvSpPr/>
            <p:nvPr/>
          </p:nvSpPr>
          <p:spPr bwMode="auto">
            <a:xfrm>
              <a:off x="4146035" y="2523585"/>
              <a:ext cx="3528572" cy="1493602"/>
            </a:xfrm>
            <a:custGeom>
              <a:avLst/>
              <a:gdLst>
                <a:gd name="connsiteX0" fmla="*/ 0 w 3000153"/>
                <a:gd name="connsiteY0" fmla="*/ 697578 h 1395155"/>
                <a:gd name="connsiteX1" fmla="*/ 1500077 w 3000153"/>
                <a:gd name="connsiteY1" fmla="*/ 0 h 1395155"/>
                <a:gd name="connsiteX2" fmla="*/ 3000154 w 3000153"/>
                <a:gd name="connsiteY2" fmla="*/ 697578 h 1395155"/>
                <a:gd name="connsiteX3" fmla="*/ 1500077 w 3000153"/>
                <a:gd name="connsiteY3" fmla="*/ 1395156 h 1395155"/>
                <a:gd name="connsiteX4" fmla="*/ 0 w 3000153"/>
                <a:gd name="connsiteY4" fmla="*/ 697578 h 1395155"/>
                <a:gd name="connsiteX0" fmla="*/ 112 w 3000266"/>
                <a:gd name="connsiteY0" fmla="*/ 697578 h 1395156"/>
                <a:gd name="connsiteX1" fmla="*/ 1500189 w 3000266"/>
                <a:gd name="connsiteY1" fmla="*/ 0 h 1395156"/>
                <a:gd name="connsiteX2" fmla="*/ 3000266 w 3000266"/>
                <a:gd name="connsiteY2" fmla="*/ 697578 h 1395156"/>
                <a:gd name="connsiteX3" fmla="*/ 1500189 w 3000266"/>
                <a:gd name="connsiteY3" fmla="*/ 1395156 h 1395156"/>
                <a:gd name="connsiteX4" fmla="*/ 112 w 3000266"/>
                <a:gd name="connsiteY4" fmla="*/ 697578 h 1395156"/>
                <a:gd name="connsiteX0" fmla="*/ 112 w 3000266"/>
                <a:gd name="connsiteY0" fmla="*/ 697578 h 1395156"/>
                <a:gd name="connsiteX1" fmla="*/ 1500189 w 3000266"/>
                <a:gd name="connsiteY1" fmla="*/ 0 h 1395156"/>
                <a:gd name="connsiteX2" fmla="*/ 3000266 w 3000266"/>
                <a:gd name="connsiteY2" fmla="*/ 697578 h 1395156"/>
                <a:gd name="connsiteX3" fmla="*/ 1500189 w 3000266"/>
                <a:gd name="connsiteY3" fmla="*/ 1395156 h 1395156"/>
                <a:gd name="connsiteX4" fmla="*/ 112 w 3000266"/>
                <a:gd name="connsiteY4" fmla="*/ 697578 h 1395156"/>
                <a:gd name="connsiteX0" fmla="*/ 84 w 3528558"/>
                <a:gd name="connsiteY0" fmla="*/ 697594 h 1395188"/>
                <a:gd name="connsiteX1" fmla="*/ 1500161 w 3528558"/>
                <a:gd name="connsiteY1" fmla="*/ 16 h 1395188"/>
                <a:gd name="connsiteX2" fmla="*/ 3528558 w 3528558"/>
                <a:gd name="connsiteY2" fmla="*/ 677274 h 1395188"/>
                <a:gd name="connsiteX3" fmla="*/ 1500161 w 3528558"/>
                <a:gd name="connsiteY3" fmla="*/ 1395172 h 1395188"/>
                <a:gd name="connsiteX4" fmla="*/ 84 w 3528558"/>
                <a:gd name="connsiteY4" fmla="*/ 697594 h 1395188"/>
                <a:gd name="connsiteX0" fmla="*/ 84 w 3606482"/>
                <a:gd name="connsiteY0" fmla="*/ 697594 h 1396935"/>
                <a:gd name="connsiteX1" fmla="*/ 1500161 w 3606482"/>
                <a:gd name="connsiteY1" fmla="*/ 16 h 1396935"/>
                <a:gd name="connsiteX2" fmla="*/ 3528558 w 3606482"/>
                <a:gd name="connsiteY2" fmla="*/ 677274 h 1396935"/>
                <a:gd name="connsiteX3" fmla="*/ 3024632 w 3606482"/>
                <a:gd name="connsiteY3" fmla="*/ 890595 h 1396935"/>
                <a:gd name="connsiteX4" fmla="*/ 1500161 w 3606482"/>
                <a:gd name="connsiteY4" fmla="*/ 1395172 h 1396935"/>
                <a:gd name="connsiteX5" fmla="*/ 84 w 3606482"/>
                <a:gd name="connsiteY5" fmla="*/ 697594 h 1396935"/>
                <a:gd name="connsiteX0" fmla="*/ 77 w 3528554"/>
                <a:gd name="connsiteY0" fmla="*/ 698753 h 1398094"/>
                <a:gd name="connsiteX1" fmla="*/ 1500154 w 3528554"/>
                <a:gd name="connsiteY1" fmla="*/ 1175 h 1398094"/>
                <a:gd name="connsiteX2" fmla="*/ 3019545 w 3528554"/>
                <a:gd name="connsiteY2" fmla="*/ 536154 h 1398094"/>
                <a:gd name="connsiteX3" fmla="*/ 3528551 w 3528554"/>
                <a:gd name="connsiteY3" fmla="*/ 678433 h 1398094"/>
                <a:gd name="connsiteX4" fmla="*/ 3024625 w 3528554"/>
                <a:gd name="connsiteY4" fmla="*/ 891754 h 1398094"/>
                <a:gd name="connsiteX5" fmla="*/ 1500154 w 3528554"/>
                <a:gd name="connsiteY5" fmla="*/ 1396331 h 1398094"/>
                <a:gd name="connsiteX6" fmla="*/ 77 w 3528554"/>
                <a:gd name="connsiteY6" fmla="*/ 698753 h 1398094"/>
                <a:gd name="connsiteX0" fmla="*/ 77 w 3528554"/>
                <a:gd name="connsiteY0" fmla="*/ 698753 h 1398094"/>
                <a:gd name="connsiteX1" fmla="*/ 1500154 w 3528554"/>
                <a:gd name="connsiteY1" fmla="*/ 1175 h 1398094"/>
                <a:gd name="connsiteX2" fmla="*/ 3019545 w 3528554"/>
                <a:gd name="connsiteY2" fmla="*/ 536154 h 1398094"/>
                <a:gd name="connsiteX3" fmla="*/ 3528551 w 3528554"/>
                <a:gd name="connsiteY3" fmla="*/ 678433 h 1398094"/>
                <a:gd name="connsiteX4" fmla="*/ 3024625 w 3528554"/>
                <a:gd name="connsiteY4" fmla="*/ 891754 h 1398094"/>
                <a:gd name="connsiteX5" fmla="*/ 1500154 w 3528554"/>
                <a:gd name="connsiteY5" fmla="*/ 1396331 h 1398094"/>
                <a:gd name="connsiteX6" fmla="*/ 77 w 3528554"/>
                <a:gd name="connsiteY6" fmla="*/ 698753 h 1398094"/>
                <a:gd name="connsiteX0" fmla="*/ 95 w 3528572"/>
                <a:gd name="connsiteY0" fmla="*/ 697584 h 1396925"/>
                <a:gd name="connsiteX1" fmla="*/ 1500172 w 3528572"/>
                <a:gd name="connsiteY1" fmla="*/ 6 h 1396925"/>
                <a:gd name="connsiteX2" fmla="*/ 3019563 w 3528572"/>
                <a:gd name="connsiteY2" fmla="*/ 534985 h 1396925"/>
                <a:gd name="connsiteX3" fmla="*/ 3528569 w 3528572"/>
                <a:gd name="connsiteY3" fmla="*/ 677264 h 1396925"/>
                <a:gd name="connsiteX4" fmla="*/ 3024643 w 3528572"/>
                <a:gd name="connsiteY4" fmla="*/ 890585 h 1396925"/>
                <a:gd name="connsiteX5" fmla="*/ 1500172 w 3528572"/>
                <a:gd name="connsiteY5" fmla="*/ 1395162 h 1396925"/>
                <a:gd name="connsiteX6" fmla="*/ 95 w 3528572"/>
                <a:gd name="connsiteY6" fmla="*/ 697584 h 1396925"/>
                <a:gd name="connsiteX0" fmla="*/ 95 w 3528572"/>
                <a:gd name="connsiteY0" fmla="*/ 697584 h 1395167"/>
                <a:gd name="connsiteX1" fmla="*/ 1500172 w 3528572"/>
                <a:gd name="connsiteY1" fmla="*/ 6 h 1395167"/>
                <a:gd name="connsiteX2" fmla="*/ 3019563 w 3528572"/>
                <a:gd name="connsiteY2" fmla="*/ 534985 h 1395167"/>
                <a:gd name="connsiteX3" fmla="*/ 3528569 w 3528572"/>
                <a:gd name="connsiteY3" fmla="*/ 677264 h 1395167"/>
                <a:gd name="connsiteX4" fmla="*/ 3024643 w 3528572"/>
                <a:gd name="connsiteY4" fmla="*/ 890585 h 1395167"/>
                <a:gd name="connsiteX5" fmla="*/ 1500172 w 3528572"/>
                <a:gd name="connsiteY5" fmla="*/ 1395162 h 1395167"/>
                <a:gd name="connsiteX6" fmla="*/ 95 w 3528572"/>
                <a:gd name="connsiteY6" fmla="*/ 697584 h 1395167"/>
                <a:gd name="connsiteX0" fmla="*/ 95 w 3528572"/>
                <a:gd name="connsiteY0" fmla="*/ 697584 h 1395167"/>
                <a:gd name="connsiteX1" fmla="*/ 1500172 w 3528572"/>
                <a:gd name="connsiteY1" fmla="*/ 6 h 1395167"/>
                <a:gd name="connsiteX2" fmla="*/ 3019563 w 3528572"/>
                <a:gd name="connsiteY2" fmla="*/ 534985 h 1395167"/>
                <a:gd name="connsiteX3" fmla="*/ 3528569 w 3528572"/>
                <a:gd name="connsiteY3" fmla="*/ 692504 h 1395167"/>
                <a:gd name="connsiteX4" fmla="*/ 3024643 w 3528572"/>
                <a:gd name="connsiteY4" fmla="*/ 890585 h 1395167"/>
                <a:gd name="connsiteX5" fmla="*/ 1500172 w 3528572"/>
                <a:gd name="connsiteY5" fmla="*/ 1395162 h 1395167"/>
                <a:gd name="connsiteX6" fmla="*/ 95 w 3528572"/>
                <a:gd name="connsiteY6" fmla="*/ 697584 h 1395167"/>
                <a:gd name="connsiteX0" fmla="*/ 95 w 3528572"/>
                <a:gd name="connsiteY0" fmla="*/ 697584 h 1395167"/>
                <a:gd name="connsiteX1" fmla="*/ 1500172 w 3528572"/>
                <a:gd name="connsiteY1" fmla="*/ 6 h 1395167"/>
                <a:gd name="connsiteX2" fmla="*/ 3019563 w 3528572"/>
                <a:gd name="connsiteY2" fmla="*/ 534985 h 1395167"/>
                <a:gd name="connsiteX3" fmla="*/ 3528569 w 3528572"/>
                <a:gd name="connsiteY3" fmla="*/ 692504 h 1395167"/>
                <a:gd name="connsiteX4" fmla="*/ 3024643 w 3528572"/>
                <a:gd name="connsiteY4" fmla="*/ 890585 h 1395167"/>
                <a:gd name="connsiteX5" fmla="*/ 1500172 w 3528572"/>
                <a:gd name="connsiteY5" fmla="*/ 1395162 h 1395167"/>
                <a:gd name="connsiteX6" fmla="*/ 95 w 3528572"/>
                <a:gd name="connsiteY6" fmla="*/ 697584 h 1395167"/>
                <a:gd name="connsiteX0" fmla="*/ 95 w 3528572"/>
                <a:gd name="connsiteY0" fmla="*/ 697584 h 1395167"/>
                <a:gd name="connsiteX1" fmla="*/ 1500172 w 3528572"/>
                <a:gd name="connsiteY1" fmla="*/ 6 h 1395167"/>
                <a:gd name="connsiteX2" fmla="*/ 3019563 w 3528572"/>
                <a:gd name="connsiteY2" fmla="*/ 534985 h 1395167"/>
                <a:gd name="connsiteX3" fmla="*/ 3528569 w 3528572"/>
                <a:gd name="connsiteY3" fmla="*/ 692504 h 1395167"/>
                <a:gd name="connsiteX4" fmla="*/ 3024643 w 3528572"/>
                <a:gd name="connsiteY4" fmla="*/ 890585 h 1395167"/>
                <a:gd name="connsiteX5" fmla="*/ 1500172 w 3528572"/>
                <a:gd name="connsiteY5" fmla="*/ 1395162 h 1395167"/>
                <a:gd name="connsiteX6" fmla="*/ 95 w 3528572"/>
                <a:gd name="connsiteY6" fmla="*/ 697584 h 1395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28572" h="1395167">
                  <a:moveTo>
                    <a:pt x="95" y="697584"/>
                  </a:moveTo>
                  <a:cubicBezTo>
                    <a:pt x="-10065" y="520602"/>
                    <a:pt x="788647" y="1706"/>
                    <a:pt x="1500172" y="6"/>
                  </a:cubicBezTo>
                  <a:cubicBezTo>
                    <a:pt x="2211697" y="-1694"/>
                    <a:pt x="2681497" y="422109"/>
                    <a:pt x="3019563" y="534985"/>
                  </a:cubicBezTo>
                  <a:cubicBezTo>
                    <a:pt x="3357629" y="647861"/>
                    <a:pt x="3527722" y="294100"/>
                    <a:pt x="3528569" y="692504"/>
                  </a:cubicBezTo>
                  <a:cubicBezTo>
                    <a:pt x="3529416" y="1090908"/>
                    <a:pt x="3362709" y="770935"/>
                    <a:pt x="3024643" y="890585"/>
                  </a:cubicBezTo>
                  <a:cubicBezTo>
                    <a:pt x="2686577" y="1010235"/>
                    <a:pt x="2273503" y="1396849"/>
                    <a:pt x="1500172" y="1395162"/>
                  </a:cubicBezTo>
                  <a:cubicBezTo>
                    <a:pt x="726841" y="1393475"/>
                    <a:pt x="10255" y="874566"/>
                    <a:pt x="95" y="697584"/>
                  </a:cubicBezTo>
                  <a:close/>
                </a:path>
              </a:pathLst>
            </a:custGeom>
            <a:gradFill>
              <a:gsLst>
                <a:gs pos="49000">
                  <a:srgbClr val="CC6600"/>
                </a:gs>
                <a:gs pos="0">
                  <a:srgbClr val="CC66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月 12"/>
            <p:cNvSpPr/>
            <p:nvPr/>
          </p:nvSpPr>
          <p:spPr bwMode="auto">
            <a:xfrm rot="13500000">
              <a:off x="4902185" y="3347584"/>
              <a:ext cx="107513" cy="461990"/>
            </a:xfrm>
            <a:custGeom>
              <a:avLst/>
              <a:gdLst>
                <a:gd name="connsiteX0" fmla="*/ 177112 w 177112"/>
                <a:gd name="connsiteY0" fmla="*/ 518405 h 518405"/>
                <a:gd name="connsiteX1" fmla="*/ 0 w 177112"/>
                <a:gd name="connsiteY1" fmla="*/ 259202 h 518405"/>
                <a:gd name="connsiteX2" fmla="*/ 177112 w 177112"/>
                <a:gd name="connsiteY2" fmla="*/ -1 h 518405"/>
                <a:gd name="connsiteX3" fmla="*/ 88556 w 177112"/>
                <a:gd name="connsiteY3" fmla="*/ 259201 h 518405"/>
                <a:gd name="connsiteX4" fmla="*/ 177112 w 177112"/>
                <a:gd name="connsiteY4" fmla="*/ 518403 h 518405"/>
                <a:gd name="connsiteX5" fmla="*/ 177112 w 177112"/>
                <a:gd name="connsiteY5" fmla="*/ 518405 h 518405"/>
                <a:gd name="connsiteX0" fmla="*/ 179041 w 179041"/>
                <a:gd name="connsiteY0" fmla="*/ 291604 h 291604"/>
                <a:gd name="connsiteX1" fmla="*/ 1929 w 179041"/>
                <a:gd name="connsiteY1" fmla="*/ 32401 h 291604"/>
                <a:gd name="connsiteX2" fmla="*/ 90485 w 179041"/>
                <a:gd name="connsiteY2" fmla="*/ 32400 h 291604"/>
                <a:gd name="connsiteX3" fmla="*/ 179041 w 179041"/>
                <a:gd name="connsiteY3" fmla="*/ 291602 h 291604"/>
                <a:gd name="connsiteX4" fmla="*/ 179041 w 179041"/>
                <a:gd name="connsiteY4" fmla="*/ 291604 h 291604"/>
                <a:gd name="connsiteX0" fmla="*/ 178371 w 178371"/>
                <a:gd name="connsiteY0" fmla="*/ 314480 h 314480"/>
                <a:gd name="connsiteX1" fmla="*/ 1259 w 178371"/>
                <a:gd name="connsiteY1" fmla="*/ 55277 h 314480"/>
                <a:gd name="connsiteX2" fmla="*/ 89815 w 178371"/>
                <a:gd name="connsiteY2" fmla="*/ 55276 h 314480"/>
                <a:gd name="connsiteX3" fmla="*/ 178371 w 178371"/>
                <a:gd name="connsiteY3" fmla="*/ 314478 h 314480"/>
                <a:gd name="connsiteX4" fmla="*/ 178371 w 178371"/>
                <a:gd name="connsiteY4" fmla="*/ 314480 h 31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371" h="314480">
                  <a:moveTo>
                    <a:pt x="178371" y="314480"/>
                  </a:moveTo>
                  <a:cubicBezTo>
                    <a:pt x="80555" y="314480"/>
                    <a:pt x="-11922" y="154358"/>
                    <a:pt x="1259" y="55277"/>
                  </a:cubicBezTo>
                  <a:cubicBezTo>
                    <a:pt x="14440" y="-43804"/>
                    <a:pt x="60296" y="12076"/>
                    <a:pt x="89815" y="55276"/>
                  </a:cubicBezTo>
                  <a:cubicBezTo>
                    <a:pt x="89815" y="157258"/>
                    <a:pt x="122624" y="253289"/>
                    <a:pt x="178371" y="314478"/>
                  </a:cubicBezTo>
                  <a:lnTo>
                    <a:pt x="178371" y="31448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二等辺三角形 11"/>
            <p:cNvSpPr/>
            <p:nvPr/>
          </p:nvSpPr>
          <p:spPr bwMode="auto">
            <a:xfrm rot="18900000">
              <a:off x="5124969" y="3351502"/>
              <a:ext cx="451447" cy="592902"/>
            </a:xfrm>
            <a:custGeom>
              <a:avLst/>
              <a:gdLst>
                <a:gd name="connsiteX0" fmla="*/ 0 w 314157"/>
                <a:gd name="connsiteY0" fmla="*/ 431013 h 431013"/>
                <a:gd name="connsiteX1" fmla="*/ 157079 w 314157"/>
                <a:gd name="connsiteY1" fmla="*/ 0 h 431013"/>
                <a:gd name="connsiteX2" fmla="*/ 314157 w 314157"/>
                <a:gd name="connsiteY2" fmla="*/ 431013 h 431013"/>
                <a:gd name="connsiteX3" fmla="*/ 0 w 314157"/>
                <a:gd name="connsiteY3" fmla="*/ 431013 h 431013"/>
                <a:gd name="connsiteX0" fmla="*/ 0 w 314157"/>
                <a:gd name="connsiteY0" fmla="*/ 431013 h 455848"/>
                <a:gd name="connsiteX1" fmla="*/ 157079 w 314157"/>
                <a:gd name="connsiteY1" fmla="*/ 0 h 455848"/>
                <a:gd name="connsiteX2" fmla="*/ 314157 w 314157"/>
                <a:gd name="connsiteY2" fmla="*/ 431013 h 455848"/>
                <a:gd name="connsiteX3" fmla="*/ 0 w 314157"/>
                <a:gd name="connsiteY3" fmla="*/ 431013 h 455848"/>
                <a:gd name="connsiteX0" fmla="*/ 14446 w 328603"/>
                <a:gd name="connsiteY0" fmla="*/ 431013 h 455848"/>
                <a:gd name="connsiteX1" fmla="*/ 171525 w 328603"/>
                <a:gd name="connsiteY1" fmla="*/ 0 h 455848"/>
                <a:gd name="connsiteX2" fmla="*/ 328603 w 328603"/>
                <a:gd name="connsiteY2" fmla="*/ 431013 h 455848"/>
                <a:gd name="connsiteX3" fmla="*/ 14446 w 328603"/>
                <a:gd name="connsiteY3" fmla="*/ 431013 h 455848"/>
                <a:gd name="connsiteX0" fmla="*/ 14446 w 328603"/>
                <a:gd name="connsiteY0" fmla="*/ 431013 h 480832"/>
                <a:gd name="connsiteX1" fmla="*/ 171525 w 328603"/>
                <a:gd name="connsiteY1" fmla="*/ 0 h 480832"/>
                <a:gd name="connsiteX2" fmla="*/ 328603 w 328603"/>
                <a:gd name="connsiteY2" fmla="*/ 431013 h 480832"/>
                <a:gd name="connsiteX3" fmla="*/ 14446 w 328603"/>
                <a:gd name="connsiteY3" fmla="*/ 431013 h 480832"/>
                <a:gd name="connsiteX0" fmla="*/ 14446 w 339753"/>
                <a:gd name="connsiteY0" fmla="*/ 431013 h 480832"/>
                <a:gd name="connsiteX1" fmla="*/ 171525 w 339753"/>
                <a:gd name="connsiteY1" fmla="*/ 0 h 480832"/>
                <a:gd name="connsiteX2" fmla="*/ 328603 w 339753"/>
                <a:gd name="connsiteY2" fmla="*/ 431013 h 480832"/>
                <a:gd name="connsiteX3" fmla="*/ 14446 w 339753"/>
                <a:gd name="connsiteY3" fmla="*/ 431013 h 480832"/>
                <a:gd name="connsiteX0" fmla="*/ 14446 w 343121"/>
                <a:gd name="connsiteY0" fmla="*/ 431013 h 480832"/>
                <a:gd name="connsiteX1" fmla="*/ 171525 w 343121"/>
                <a:gd name="connsiteY1" fmla="*/ 0 h 480832"/>
                <a:gd name="connsiteX2" fmla="*/ 328603 w 343121"/>
                <a:gd name="connsiteY2" fmla="*/ 431013 h 480832"/>
                <a:gd name="connsiteX3" fmla="*/ 14446 w 343121"/>
                <a:gd name="connsiteY3" fmla="*/ 431013 h 480832"/>
                <a:gd name="connsiteX0" fmla="*/ 13843 w 342518"/>
                <a:gd name="connsiteY0" fmla="*/ 431013 h 480832"/>
                <a:gd name="connsiteX1" fmla="*/ 170922 w 342518"/>
                <a:gd name="connsiteY1" fmla="*/ 0 h 480832"/>
                <a:gd name="connsiteX2" fmla="*/ 328000 w 342518"/>
                <a:gd name="connsiteY2" fmla="*/ 431013 h 480832"/>
                <a:gd name="connsiteX3" fmla="*/ 13843 w 342518"/>
                <a:gd name="connsiteY3" fmla="*/ 431013 h 480832"/>
                <a:gd name="connsiteX0" fmla="*/ 13843 w 340313"/>
                <a:gd name="connsiteY0" fmla="*/ 431172 h 480991"/>
                <a:gd name="connsiteX1" fmla="*/ 170922 w 340313"/>
                <a:gd name="connsiteY1" fmla="*/ 159 h 480991"/>
                <a:gd name="connsiteX2" fmla="*/ 328000 w 340313"/>
                <a:gd name="connsiteY2" fmla="*/ 431172 h 480991"/>
                <a:gd name="connsiteX3" fmla="*/ 13843 w 340313"/>
                <a:gd name="connsiteY3" fmla="*/ 431172 h 480991"/>
                <a:gd name="connsiteX0" fmla="*/ 53666 w 373969"/>
                <a:gd name="connsiteY0" fmla="*/ 441328 h 491147"/>
                <a:gd name="connsiteX1" fmla="*/ 27865 w 373969"/>
                <a:gd name="connsiteY1" fmla="*/ 155 h 491147"/>
                <a:gd name="connsiteX2" fmla="*/ 367823 w 373969"/>
                <a:gd name="connsiteY2" fmla="*/ 441328 h 491147"/>
                <a:gd name="connsiteX3" fmla="*/ 53666 w 373969"/>
                <a:gd name="connsiteY3" fmla="*/ 441328 h 491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3969" h="491147">
                  <a:moveTo>
                    <a:pt x="53666" y="441328"/>
                  </a:moveTo>
                  <a:cubicBezTo>
                    <a:pt x="-10814" y="378937"/>
                    <a:pt x="-14335" y="1586"/>
                    <a:pt x="27865" y="155"/>
                  </a:cubicBezTo>
                  <a:cubicBezTo>
                    <a:pt x="100544" y="-8574"/>
                    <a:pt x="422144" y="353537"/>
                    <a:pt x="367823" y="441328"/>
                  </a:cubicBezTo>
                  <a:cubicBezTo>
                    <a:pt x="303744" y="517528"/>
                    <a:pt x="122825" y="497208"/>
                    <a:pt x="53666" y="441328"/>
                  </a:cubicBezTo>
                  <a:close/>
                </a:path>
              </a:pathLst>
            </a:custGeom>
            <a:pattFill prst="narHorz">
              <a:fgClr>
                <a:srgbClr val="FFCC66"/>
              </a:fgClr>
              <a:bgClr>
                <a:srgbClr val="CC66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0" name="グループ化 129"/>
            <p:cNvGrpSpPr/>
            <p:nvPr/>
          </p:nvGrpSpPr>
          <p:grpSpPr>
            <a:xfrm rot="190056">
              <a:off x="4041361" y="3282435"/>
              <a:ext cx="332891" cy="122265"/>
              <a:chOff x="3826055" y="2807385"/>
              <a:chExt cx="541159" cy="198757"/>
            </a:xfrm>
            <a:solidFill>
              <a:srgbClr val="CC6600"/>
            </a:solidFill>
          </p:grpSpPr>
          <p:sp>
            <p:nvSpPr>
              <p:cNvPr id="140" name="円/楕円 13"/>
              <p:cNvSpPr/>
              <p:nvPr/>
            </p:nvSpPr>
            <p:spPr bwMode="auto">
              <a:xfrm rot="1005128" flipH="1">
                <a:off x="3826055" y="2882909"/>
                <a:ext cx="525156" cy="123233"/>
              </a:xfrm>
              <a:custGeom>
                <a:avLst/>
                <a:gdLst>
                  <a:gd name="connsiteX0" fmla="*/ 0 w 589025"/>
                  <a:gd name="connsiteY0" fmla="*/ 68291 h 136582"/>
                  <a:gd name="connsiteX1" fmla="*/ 294513 w 589025"/>
                  <a:gd name="connsiteY1" fmla="*/ 0 h 136582"/>
                  <a:gd name="connsiteX2" fmla="*/ 589026 w 589025"/>
                  <a:gd name="connsiteY2" fmla="*/ 68291 h 136582"/>
                  <a:gd name="connsiteX3" fmla="*/ 294513 w 589025"/>
                  <a:gd name="connsiteY3" fmla="*/ 136582 h 136582"/>
                  <a:gd name="connsiteX4" fmla="*/ 0 w 589025"/>
                  <a:gd name="connsiteY4" fmla="*/ 68291 h 136582"/>
                  <a:gd name="connsiteX0" fmla="*/ 0 w 589026"/>
                  <a:gd name="connsiteY0" fmla="*/ 68291 h 91815"/>
                  <a:gd name="connsiteX1" fmla="*/ 294513 w 589026"/>
                  <a:gd name="connsiteY1" fmla="*/ 0 h 91815"/>
                  <a:gd name="connsiteX2" fmla="*/ 589026 w 589026"/>
                  <a:gd name="connsiteY2" fmla="*/ 68291 h 91815"/>
                  <a:gd name="connsiteX3" fmla="*/ 294513 w 589026"/>
                  <a:gd name="connsiteY3" fmla="*/ 87052 h 91815"/>
                  <a:gd name="connsiteX4" fmla="*/ 0 w 589026"/>
                  <a:gd name="connsiteY4" fmla="*/ 68291 h 91815"/>
                  <a:gd name="connsiteX0" fmla="*/ 0 w 580248"/>
                  <a:gd name="connsiteY0" fmla="*/ 13339 h 101795"/>
                  <a:gd name="connsiteX1" fmla="*/ 285735 w 580248"/>
                  <a:gd name="connsiteY1" fmla="*/ 5972 h 101795"/>
                  <a:gd name="connsiteX2" fmla="*/ 580248 w 580248"/>
                  <a:gd name="connsiteY2" fmla="*/ 74263 h 101795"/>
                  <a:gd name="connsiteX3" fmla="*/ 285735 w 580248"/>
                  <a:gd name="connsiteY3" fmla="*/ 93024 h 101795"/>
                  <a:gd name="connsiteX4" fmla="*/ 0 w 580248"/>
                  <a:gd name="connsiteY4" fmla="*/ 13339 h 101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0248" h="101795">
                    <a:moveTo>
                      <a:pt x="0" y="13339"/>
                    </a:moveTo>
                    <a:cubicBezTo>
                      <a:pt x="0" y="-1170"/>
                      <a:pt x="189027" y="-4182"/>
                      <a:pt x="285735" y="5972"/>
                    </a:cubicBezTo>
                    <a:cubicBezTo>
                      <a:pt x="382443" y="16126"/>
                      <a:pt x="580248" y="36547"/>
                      <a:pt x="580248" y="74263"/>
                    </a:cubicBezTo>
                    <a:cubicBezTo>
                      <a:pt x="580248" y="111979"/>
                      <a:pt x="382443" y="103178"/>
                      <a:pt x="285735" y="93024"/>
                    </a:cubicBezTo>
                    <a:cubicBezTo>
                      <a:pt x="189027" y="82870"/>
                      <a:pt x="0" y="27848"/>
                      <a:pt x="0" y="13339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円/楕円 13"/>
              <p:cNvSpPr/>
              <p:nvPr/>
            </p:nvSpPr>
            <p:spPr bwMode="auto">
              <a:xfrm rot="1005128" flipH="1">
                <a:off x="3826661" y="2807385"/>
                <a:ext cx="540553" cy="111151"/>
              </a:xfrm>
              <a:custGeom>
                <a:avLst/>
                <a:gdLst>
                  <a:gd name="connsiteX0" fmla="*/ 0 w 589025"/>
                  <a:gd name="connsiteY0" fmla="*/ 68291 h 136582"/>
                  <a:gd name="connsiteX1" fmla="*/ 294513 w 589025"/>
                  <a:gd name="connsiteY1" fmla="*/ 0 h 136582"/>
                  <a:gd name="connsiteX2" fmla="*/ 589026 w 589025"/>
                  <a:gd name="connsiteY2" fmla="*/ 68291 h 136582"/>
                  <a:gd name="connsiteX3" fmla="*/ 294513 w 589025"/>
                  <a:gd name="connsiteY3" fmla="*/ 136582 h 136582"/>
                  <a:gd name="connsiteX4" fmla="*/ 0 w 589025"/>
                  <a:gd name="connsiteY4" fmla="*/ 68291 h 136582"/>
                  <a:gd name="connsiteX0" fmla="*/ 0 w 589026"/>
                  <a:gd name="connsiteY0" fmla="*/ 68291 h 91815"/>
                  <a:gd name="connsiteX1" fmla="*/ 294513 w 589026"/>
                  <a:gd name="connsiteY1" fmla="*/ 0 h 91815"/>
                  <a:gd name="connsiteX2" fmla="*/ 589026 w 589026"/>
                  <a:gd name="connsiteY2" fmla="*/ 68291 h 91815"/>
                  <a:gd name="connsiteX3" fmla="*/ 294513 w 589026"/>
                  <a:gd name="connsiteY3" fmla="*/ 87052 h 91815"/>
                  <a:gd name="connsiteX4" fmla="*/ 0 w 589026"/>
                  <a:gd name="connsiteY4" fmla="*/ 68291 h 9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9026" h="91815">
                    <a:moveTo>
                      <a:pt x="0" y="68291"/>
                    </a:moveTo>
                    <a:cubicBezTo>
                      <a:pt x="0" y="53782"/>
                      <a:pt x="131858" y="0"/>
                      <a:pt x="294513" y="0"/>
                    </a:cubicBezTo>
                    <a:cubicBezTo>
                      <a:pt x="457168" y="0"/>
                      <a:pt x="589026" y="30575"/>
                      <a:pt x="589026" y="68291"/>
                    </a:cubicBezTo>
                    <a:cubicBezTo>
                      <a:pt x="589026" y="106007"/>
                      <a:pt x="457168" y="87052"/>
                      <a:pt x="294513" y="87052"/>
                    </a:cubicBezTo>
                    <a:cubicBezTo>
                      <a:pt x="131858" y="87052"/>
                      <a:pt x="0" y="82800"/>
                      <a:pt x="0" y="68291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1" name="月 2050"/>
            <p:cNvSpPr/>
            <p:nvPr/>
          </p:nvSpPr>
          <p:spPr bwMode="auto">
            <a:xfrm rot="5400000">
              <a:off x="5567532" y="1758586"/>
              <a:ext cx="316145" cy="2500302"/>
            </a:xfrm>
            <a:custGeom>
              <a:avLst/>
              <a:gdLst>
                <a:gd name="connsiteX0" fmla="*/ 376468 w 376468"/>
                <a:gd name="connsiteY0" fmla="*/ 2411006 h 2411006"/>
                <a:gd name="connsiteX1" fmla="*/ 0 w 376468"/>
                <a:gd name="connsiteY1" fmla="*/ 1205503 h 2411006"/>
                <a:gd name="connsiteX2" fmla="*/ 376468 w 376468"/>
                <a:gd name="connsiteY2" fmla="*/ 0 h 2411006"/>
                <a:gd name="connsiteX3" fmla="*/ 108224 w 376468"/>
                <a:gd name="connsiteY3" fmla="*/ 1205503 h 2411006"/>
                <a:gd name="connsiteX4" fmla="*/ 376468 w 376468"/>
                <a:gd name="connsiteY4" fmla="*/ 2411006 h 2411006"/>
                <a:gd name="connsiteX0" fmla="*/ 410758 w 410758"/>
                <a:gd name="connsiteY0" fmla="*/ 2411006 h 2411006"/>
                <a:gd name="connsiteX1" fmla="*/ 0 w 410758"/>
                <a:gd name="connsiteY1" fmla="*/ 1201693 h 2411006"/>
                <a:gd name="connsiteX2" fmla="*/ 410758 w 410758"/>
                <a:gd name="connsiteY2" fmla="*/ 0 h 2411006"/>
                <a:gd name="connsiteX3" fmla="*/ 142514 w 410758"/>
                <a:gd name="connsiteY3" fmla="*/ 1205503 h 2411006"/>
                <a:gd name="connsiteX4" fmla="*/ 410758 w 410758"/>
                <a:gd name="connsiteY4" fmla="*/ 2411006 h 2411006"/>
                <a:gd name="connsiteX0" fmla="*/ 410958 w 410958"/>
                <a:gd name="connsiteY0" fmla="*/ 2411006 h 2411006"/>
                <a:gd name="connsiteX1" fmla="*/ 200 w 410958"/>
                <a:gd name="connsiteY1" fmla="*/ 1201693 h 2411006"/>
                <a:gd name="connsiteX2" fmla="*/ 410958 w 410958"/>
                <a:gd name="connsiteY2" fmla="*/ 0 h 2411006"/>
                <a:gd name="connsiteX3" fmla="*/ 142714 w 410958"/>
                <a:gd name="connsiteY3" fmla="*/ 1205503 h 2411006"/>
                <a:gd name="connsiteX4" fmla="*/ 410958 w 410958"/>
                <a:gd name="connsiteY4" fmla="*/ 2411006 h 2411006"/>
                <a:gd name="connsiteX0" fmla="*/ 410958 w 410958"/>
                <a:gd name="connsiteY0" fmla="*/ 2411006 h 2411006"/>
                <a:gd name="connsiteX1" fmla="*/ 200 w 410958"/>
                <a:gd name="connsiteY1" fmla="*/ 1201693 h 2411006"/>
                <a:gd name="connsiteX2" fmla="*/ 410958 w 410958"/>
                <a:gd name="connsiteY2" fmla="*/ 0 h 2411006"/>
                <a:gd name="connsiteX3" fmla="*/ 142714 w 410958"/>
                <a:gd name="connsiteY3" fmla="*/ 1205503 h 2411006"/>
                <a:gd name="connsiteX4" fmla="*/ 410958 w 410958"/>
                <a:gd name="connsiteY4" fmla="*/ 2411006 h 2411006"/>
                <a:gd name="connsiteX0" fmla="*/ 410958 w 410958"/>
                <a:gd name="connsiteY0" fmla="*/ 2411006 h 2411006"/>
                <a:gd name="connsiteX1" fmla="*/ 200 w 410958"/>
                <a:gd name="connsiteY1" fmla="*/ 1201693 h 2411006"/>
                <a:gd name="connsiteX2" fmla="*/ 410958 w 410958"/>
                <a:gd name="connsiteY2" fmla="*/ 0 h 2411006"/>
                <a:gd name="connsiteX3" fmla="*/ 108424 w 410958"/>
                <a:gd name="connsiteY3" fmla="*/ 1205503 h 2411006"/>
                <a:gd name="connsiteX4" fmla="*/ 410958 w 410958"/>
                <a:gd name="connsiteY4" fmla="*/ 2411006 h 2411006"/>
                <a:gd name="connsiteX0" fmla="*/ 467213 w 467213"/>
                <a:gd name="connsiteY0" fmla="*/ 2411006 h 2411006"/>
                <a:gd name="connsiteX1" fmla="*/ 159 w 467213"/>
                <a:gd name="connsiteY1" fmla="*/ 1201692 h 2411006"/>
                <a:gd name="connsiteX2" fmla="*/ 467213 w 467213"/>
                <a:gd name="connsiteY2" fmla="*/ 0 h 2411006"/>
                <a:gd name="connsiteX3" fmla="*/ 164679 w 467213"/>
                <a:gd name="connsiteY3" fmla="*/ 1205503 h 2411006"/>
                <a:gd name="connsiteX4" fmla="*/ 467213 w 467213"/>
                <a:gd name="connsiteY4" fmla="*/ 2411006 h 2411006"/>
                <a:gd name="connsiteX0" fmla="*/ 467213 w 467213"/>
                <a:gd name="connsiteY0" fmla="*/ 2411006 h 2411006"/>
                <a:gd name="connsiteX1" fmla="*/ 159 w 467213"/>
                <a:gd name="connsiteY1" fmla="*/ 1201692 h 2411006"/>
                <a:gd name="connsiteX2" fmla="*/ 467213 w 467213"/>
                <a:gd name="connsiteY2" fmla="*/ 0 h 2411006"/>
                <a:gd name="connsiteX3" fmla="*/ 164679 w 467213"/>
                <a:gd name="connsiteY3" fmla="*/ 1205503 h 2411006"/>
                <a:gd name="connsiteX4" fmla="*/ 467213 w 467213"/>
                <a:gd name="connsiteY4" fmla="*/ 2411006 h 2411006"/>
                <a:gd name="connsiteX0" fmla="*/ 467197 w 467197"/>
                <a:gd name="connsiteY0" fmla="*/ 2411006 h 2411006"/>
                <a:gd name="connsiteX1" fmla="*/ 143 w 467197"/>
                <a:gd name="connsiteY1" fmla="*/ 1201692 h 2411006"/>
                <a:gd name="connsiteX2" fmla="*/ 467197 w 467197"/>
                <a:gd name="connsiteY2" fmla="*/ 0 h 2411006"/>
                <a:gd name="connsiteX3" fmla="*/ 164663 w 467197"/>
                <a:gd name="connsiteY3" fmla="*/ 1205503 h 2411006"/>
                <a:gd name="connsiteX4" fmla="*/ 467197 w 467197"/>
                <a:gd name="connsiteY4" fmla="*/ 2411006 h 2411006"/>
                <a:gd name="connsiteX0" fmla="*/ 467197 w 467197"/>
                <a:gd name="connsiteY0" fmla="*/ 2411006 h 2411006"/>
                <a:gd name="connsiteX1" fmla="*/ 143 w 467197"/>
                <a:gd name="connsiteY1" fmla="*/ 1201692 h 2411006"/>
                <a:gd name="connsiteX2" fmla="*/ 467197 w 467197"/>
                <a:gd name="connsiteY2" fmla="*/ 0 h 2411006"/>
                <a:gd name="connsiteX3" fmla="*/ 164663 w 467197"/>
                <a:gd name="connsiteY3" fmla="*/ 1205503 h 2411006"/>
                <a:gd name="connsiteX4" fmla="*/ 467197 w 467197"/>
                <a:gd name="connsiteY4" fmla="*/ 2411006 h 2411006"/>
                <a:gd name="connsiteX0" fmla="*/ 467197 w 467197"/>
                <a:gd name="connsiteY0" fmla="*/ 2411006 h 2411006"/>
                <a:gd name="connsiteX1" fmla="*/ 143 w 467197"/>
                <a:gd name="connsiteY1" fmla="*/ 1201692 h 2411006"/>
                <a:gd name="connsiteX2" fmla="*/ 467197 w 467197"/>
                <a:gd name="connsiteY2" fmla="*/ 0 h 2411006"/>
                <a:gd name="connsiteX3" fmla="*/ 164663 w 467197"/>
                <a:gd name="connsiteY3" fmla="*/ 1205503 h 2411006"/>
                <a:gd name="connsiteX4" fmla="*/ 467197 w 467197"/>
                <a:gd name="connsiteY4" fmla="*/ 2411006 h 2411006"/>
                <a:gd name="connsiteX0" fmla="*/ 430564 w 467159"/>
                <a:gd name="connsiteY0" fmla="*/ 2367711 h 2367711"/>
                <a:gd name="connsiteX1" fmla="*/ 105 w 467159"/>
                <a:gd name="connsiteY1" fmla="*/ 1201692 h 2367711"/>
                <a:gd name="connsiteX2" fmla="*/ 467159 w 467159"/>
                <a:gd name="connsiteY2" fmla="*/ 0 h 2367711"/>
                <a:gd name="connsiteX3" fmla="*/ 164625 w 467159"/>
                <a:gd name="connsiteY3" fmla="*/ 1205503 h 2367711"/>
                <a:gd name="connsiteX4" fmla="*/ 430564 w 467159"/>
                <a:gd name="connsiteY4" fmla="*/ 2367711 h 2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7159" h="2367711">
                  <a:moveTo>
                    <a:pt x="430564" y="2367711"/>
                  </a:moveTo>
                  <a:cubicBezTo>
                    <a:pt x="256429" y="2302767"/>
                    <a:pt x="-5994" y="1596311"/>
                    <a:pt x="105" y="1201692"/>
                  </a:cubicBezTo>
                  <a:cubicBezTo>
                    <a:pt x="6204" y="807074"/>
                    <a:pt x="304281" y="90199"/>
                    <a:pt x="467159" y="0"/>
                  </a:cubicBezTo>
                  <a:cubicBezTo>
                    <a:pt x="374179" y="213669"/>
                    <a:pt x="170724" y="810885"/>
                    <a:pt x="164625" y="1205503"/>
                  </a:cubicBezTo>
                  <a:cubicBezTo>
                    <a:pt x="158526" y="1600122"/>
                    <a:pt x="303810" y="2164866"/>
                    <a:pt x="430564" y="236771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月 2050"/>
            <p:cNvSpPr/>
            <p:nvPr/>
          </p:nvSpPr>
          <p:spPr bwMode="auto">
            <a:xfrm rot="5400000">
              <a:off x="5483197" y="1670444"/>
              <a:ext cx="435284" cy="2542212"/>
            </a:xfrm>
            <a:custGeom>
              <a:avLst/>
              <a:gdLst>
                <a:gd name="connsiteX0" fmla="*/ 376468 w 376468"/>
                <a:gd name="connsiteY0" fmla="*/ 2411006 h 2411006"/>
                <a:gd name="connsiteX1" fmla="*/ 0 w 376468"/>
                <a:gd name="connsiteY1" fmla="*/ 1205503 h 2411006"/>
                <a:gd name="connsiteX2" fmla="*/ 376468 w 376468"/>
                <a:gd name="connsiteY2" fmla="*/ 0 h 2411006"/>
                <a:gd name="connsiteX3" fmla="*/ 108224 w 376468"/>
                <a:gd name="connsiteY3" fmla="*/ 1205503 h 2411006"/>
                <a:gd name="connsiteX4" fmla="*/ 376468 w 376468"/>
                <a:gd name="connsiteY4" fmla="*/ 2411006 h 2411006"/>
                <a:gd name="connsiteX0" fmla="*/ 410758 w 410758"/>
                <a:gd name="connsiteY0" fmla="*/ 2411006 h 2411006"/>
                <a:gd name="connsiteX1" fmla="*/ 0 w 410758"/>
                <a:gd name="connsiteY1" fmla="*/ 1201693 h 2411006"/>
                <a:gd name="connsiteX2" fmla="*/ 410758 w 410758"/>
                <a:gd name="connsiteY2" fmla="*/ 0 h 2411006"/>
                <a:gd name="connsiteX3" fmla="*/ 142514 w 410758"/>
                <a:gd name="connsiteY3" fmla="*/ 1205503 h 2411006"/>
                <a:gd name="connsiteX4" fmla="*/ 410758 w 410758"/>
                <a:gd name="connsiteY4" fmla="*/ 2411006 h 2411006"/>
                <a:gd name="connsiteX0" fmla="*/ 410958 w 410958"/>
                <a:gd name="connsiteY0" fmla="*/ 2411006 h 2411006"/>
                <a:gd name="connsiteX1" fmla="*/ 200 w 410958"/>
                <a:gd name="connsiteY1" fmla="*/ 1201693 h 2411006"/>
                <a:gd name="connsiteX2" fmla="*/ 410958 w 410958"/>
                <a:gd name="connsiteY2" fmla="*/ 0 h 2411006"/>
                <a:gd name="connsiteX3" fmla="*/ 142714 w 410958"/>
                <a:gd name="connsiteY3" fmla="*/ 1205503 h 2411006"/>
                <a:gd name="connsiteX4" fmla="*/ 410958 w 410958"/>
                <a:gd name="connsiteY4" fmla="*/ 2411006 h 2411006"/>
                <a:gd name="connsiteX0" fmla="*/ 410958 w 410958"/>
                <a:gd name="connsiteY0" fmla="*/ 2411006 h 2411006"/>
                <a:gd name="connsiteX1" fmla="*/ 200 w 410958"/>
                <a:gd name="connsiteY1" fmla="*/ 1201693 h 2411006"/>
                <a:gd name="connsiteX2" fmla="*/ 410958 w 410958"/>
                <a:gd name="connsiteY2" fmla="*/ 0 h 2411006"/>
                <a:gd name="connsiteX3" fmla="*/ 142714 w 410958"/>
                <a:gd name="connsiteY3" fmla="*/ 1205503 h 2411006"/>
                <a:gd name="connsiteX4" fmla="*/ 410958 w 410958"/>
                <a:gd name="connsiteY4" fmla="*/ 2411006 h 2411006"/>
                <a:gd name="connsiteX0" fmla="*/ 410958 w 410958"/>
                <a:gd name="connsiteY0" fmla="*/ 2411006 h 2411006"/>
                <a:gd name="connsiteX1" fmla="*/ 200 w 410958"/>
                <a:gd name="connsiteY1" fmla="*/ 1201693 h 2411006"/>
                <a:gd name="connsiteX2" fmla="*/ 410958 w 410958"/>
                <a:gd name="connsiteY2" fmla="*/ 0 h 2411006"/>
                <a:gd name="connsiteX3" fmla="*/ 108424 w 410958"/>
                <a:gd name="connsiteY3" fmla="*/ 1205503 h 2411006"/>
                <a:gd name="connsiteX4" fmla="*/ 410958 w 410958"/>
                <a:gd name="connsiteY4" fmla="*/ 2411006 h 2411006"/>
                <a:gd name="connsiteX0" fmla="*/ 467213 w 467213"/>
                <a:gd name="connsiteY0" fmla="*/ 2411006 h 2411006"/>
                <a:gd name="connsiteX1" fmla="*/ 159 w 467213"/>
                <a:gd name="connsiteY1" fmla="*/ 1201692 h 2411006"/>
                <a:gd name="connsiteX2" fmla="*/ 467213 w 467213"/>
                <a:gd name="connsiteY2" fmla="*/ 0 h 2411006"/>
                <a:gd name="connsiteX3" fmla="*/ 164679 w 467213"/>
                <a:gd name="connsiteY3" fmla="*/ 1205503 h 2411006"/>
                <a:gd name="connsiteX4" fmla="*/ 467213 w 467213"/>
                <a:gd name="connsiteY4" fmla="*/ 2411006 h 2411006"/>
                <a:gd name="connsiteX0" fmla="*/ 467213 w 467213"/>
                <a:gd name="connsiteY0" fmla="*/ 2411006 h 2411006"/>
                <a:gd name="connsiteX1" fmla="*/ 159 w 467213"/>
                <a:gd name="connsiteY1" fmla="*/ 1201692 h 2411006"/>
                <a:gd name="connsiteX2" fmla="*/ 467213 w 467213"/>
                <a:gd name="connsiteY2" fmla="*/ 0 h 2411006"/>
                <a:gd name="connsiteX3" fmla="*/ 164679 w 467213"/>
                <a:gd name="connsiteY3" fmla="*/ 1205503 h 2411006"/>
                <a:gd name="connsiteX4" fmla="*/ 467213 w 467213"/>
                <a:gd name="connsiteY4" fmla="*/ 2411006 h 2411006"/>
                <a:gd name="connsiteX0" fmla="*/ 467197 w 467197"/>
                <a:gd name="connsiteY0" fmla="*/ 2411006 h 2411006"/>
                <a:gd name="connsiteX1" fmla="*/ 143 w 467197"/>
                <a:gd name="connsiteY1" fmla="*/ 1201692 h 2411006"/>
                <a:gd name="connsiteX2" fmla="*/ 467197 w 467197"/>
                <a:gd name="connsiteY2" fmla="*/ 0 h 2411006"/>
                <a:gd name="connsiteX3" fmla="*/ 164663 w 467197"/>
                <a:gd name="connsiteY3" fmla="*/ 1205503 h 2411006"/>
                <a:gd name="connsiteX4" fmla="*/ 467197 w 467197"/>
                <a:gd name="connsiteY4" fmla="*/ 2411006 h 2411006"/>
                <a:gd name="connsiteX0" fmla="*/ 467197 w 467197"/>
                <a:gd name="connsiteY0" fmla="*/ 2411006 h 2411006"/>
                <a:gd name="connsiteX1" fmla="*/ 143 w 467197"/>
                <a:gd name="connsiteY1" fmla="*/ 1201692 h 2411006"/>
                <a:gd name="connsiteX2" fmla="*/ 467197 w 467197"/>
                <a:gd name="connsiteY2" fmla="*/ 0 h 2411006"/>
                <a:gd name="connsiteX3" fmla="*/ 164663 w 467197"/>
                <a:gd name="connsiteY3" fmla="*/ 1205503 h 2411006"/>
                <a:gd name="connsiteX4" fmla="*/ 467197 w 467197"/>
                <a:gd name="connsiteY4" fmla="*/ 2411006 h 2411006"/>
                <a:gd name="connsiteX0" fmla="*/ 467197 w 467197"/>
                <a:gd name="connsiteY0" fmla="*/ 2411006 h 2411006"/>
                <a:gd name="connsiteX1" fmla="*/ 143 w 467197"/>
                <a:gd name="connsiteY1" fmla="*/ 1201692 h 2411006"/>
                <a:gd name="connsiteX2" fmla="*/ 467197 w 467197"/>
                <a:gd name="connsiteY2" fmla="*/ 0 h 2411006"/>
                <a:gd name="connsiteX3" fmla="*/ 164663 w 467197"/>
                <a:gd name="connsiteY3" fmla="*/ 1205503 h 2411006"/>
                <a:gd name="connsiteX4" fmla="*/ 467197 w 467197"/>
                <a:gd name="connsiteY4" fmla="*/ 2411006 h 2411006"/>
                <a:gd name="connsiteX0" fmla="*/ 467119 w 497648"/>
                <a:gd name="connsiteY0" fmla="*/ 2407399 h 2407399"/>
                <a:gd name="connsiteX1" fmla="*/ 65 w 497648"/>
                <a:gd name="connsiteY1" fmla="*/ 1198085 h 2407399"/>
                <a:gd name="connsiteX2" fmla="*/ 497648 w 497648"/>
                <a:gd name="connsiteY2" fmla="*/ 0 h 2407399"/>
                <a:gd name="connsiteX3" fmla="*/ 164585 w 497648"/>
                <a:gd name="connsiteY3" fmla="*/ 1201896 h 2407399"/>
                <a:gd name="connsiteX4" fmla="*/ 467119 w 497648"/>
                <a:gd name="connsiteY4" fmla="*/ 2407399 h 2407399"/>
                <a:gd name="connsiteX0" fmla="*/ 497581 w 497583"/>
                <a:gd name="connsiteY0" fmla="*/ 2407399 h 2407399"/>
                <a:gd name="connsiteX1" fmla="*/ 0 w 497583"/>
                <a:gd name="connsiteY1" fmla="*/ 1198085 h 2407399"/>
                <a:gd name="connsiteX2" fmla="*/ 497583 w 497583"/>
                <a:gd name="connsiteY2" fmla="*/ 0 h 2407399"/>
                <a:gd name="connsiteX3" fmla="*/ 164520 w 497583"/>
                <a:gd name="connsiteY3" fmla="*/ 1201896 h 2407399"/>
                <a:gd name="connsiteX4" fmla="*/ 497581 w 497583"/>
                <a:gd name="connsiteY4" fmla="*/ 2407399 h 2407399"/>
                <a:gd name="connsiteX0" fmla="*/ 498225 w 498227"/>
                <a:gd name="connsiteY0" fmla="*/ 2407399 h 2407399"/>
                <a:gd name="connsiteX1" fmla="*/ 644 w 498227"/>
                <a:gd name="connsiteY1" fmla="*/ 1198085 h 2407399"/>
                <a:gd name="connsiteX2" fmla="*/ 498227 w 498227"/>
                <a:gd name="connsiteY2" fmla="*/ 0 h 2407399"/>
                <a:gd name="connsiteX3" fmla="*/ 165164 w 498227"/>
                <a:gd name="connsiteY3" fmla="*/ 1201896 h 2407399"/>
                <a:gd name="connsiteX4" fmla="*/ 498225 w 498227"/>
                <a:gd name="connsiteY4" fmla="*/ 2407399 h 2407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8227" h="2407399">
                  <a:moveTo>
                    <a:pt x="498225" y="2407399"/>
                  </a:moveTo>
                  <a:cubicBezTo>
                    <a:pt x="324090" y="2342455"/>
                    <a:pt x="-16797" y="1779715"/>
                    <a:pt x="644" y="1198085"/>
                  </a:cubicBezTo>
                  <a:cubicBezTo>
                    <a:pt x="18085" y="616455"/>
                    <a:pt x="335349" y="90199"/>
                    <a:pt x="498227" y="0"/>
                  </a:cubicBezTo>
                  <a:cubicBezTo>
                    <a:pt x="405247" y="213669"/>
                    <a:pt x="165164" y="800663"/>
                    <a:pt x="165164" y="1201896"/>
                  </a:cubicBezTo>
                  <a:cubicBezTo>
                    <a:pt x="165164" y="1603129"/>
                    <a:pt x="371471" y="2204554"/>
                    <a:pt x="498225" y="2407399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3" name="グループ化 132"/>
            <p:cNvGrpSpPr/>
            <p:nvPr/>
          </p:nvGrpSpPr>
          <p:grpSpPr>
            <a:xfrm>
              <a:off x="4236528" y="2991222"/>
              <a:ext cx="354696" cy="175587"/>
              <a:chOff x="4234767" y="2850638"/>
              <a:chExt cx="709392" cy="351174"/>
            </a:xfrm>
          </p:grpSpPr>
          <p:sp>
            <p:nvSpPr>
              <p:cNvPr id="136" name="円/楕円 135"/>
              <p:cNvSpPr/>
              <p:nvPr/>
            </p:nvSpPr>
            <p:spPr bwMode="auto">
              <a:xfrm>
                <a:off x="4234767" y="2850638"/>
                <a:ext cx="351174" cy="35117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円/楕円 136"/>
              <p:cNvSpPr/>
              <p:nvPr/>
            </p:nvSpPr>
            <p:spPr bwMode="auto">
              <a:xfrm flipH="1">
                <a:off x="4592985" y="2850638"/>
                <a:ext cx="351174" cy="35117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円/楕円 137"/>
              <p:cNvSpPr/>
              <p:nvPr/>
            </p:nvSpPr>
            <p:spPr bwMode="auto">
              <a:xfrm>
                <a:off x="4307049" y="2940350"/>
                <a:ext cx="219788" cy="21978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円/楕円 138"/>
              <p:cNvSpPr/>
              <p:nvPr/>
            </p:nvSpPr>
            <p:spPr bwMode="auto">
              <a:xfrm>
                <a:off x="4662829" y="2948656"/>
                <a:ext cx="211482" cy="21148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4" name="弦 133"/>
            <p:cNvSpPr/>
            <p:nvPr/>
          </p:nvSpPr>
          <p:spPr bwMode="auto">
            <a:xfrm rot="5400000">
              <a:off x="4232629" y="2986227"/>
              <a:ext cx="178262" cy="178262"/>
            </a:xfrm>
            <a:prstGeom prst="chord">
              <a:avLst>
                <a:gd name="adj1" fmla="val 3966547"/>
                <a:gd name="adj2" fmla="val 16200000"/>
              </a:avLst>
            </a:prstGeom>
            <a:pattFill prst="narVert">
              <a:fgClr>
                <a:srgbClr val="FFCC66"/>
              </a:fgClr>
              <a:bgClr>
                <a:srgbClr val="CC66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5" name="弦 134"/>
            <p:cNvSpPr/>
            <p:nvPr/>
          </p:nvSpPr>
          <p:spPr bwMode="auto">
            <a:xfrm rot="16200000" flipH="1">
              <a:off x="4415637" y="2980930"/>
              <a:ext cx="178262" cy="178262"/>
            </a:xfrm>
            <a:prstGeom prst="chord">
              <a:avLst>
                <a:gd name="adj1" fmla="val 3966547"/>
                <a:gd name="adj2" fmla="val 16200000"/>
              </a:avLst>
            </a:prstGeom>
            <a:pattFill prst="narVert">
              <a:fgClr>
                <a:srgbClr val="FFCC66"/>
              </a:fgClr>
              <a:bgClr>
                <a:srgbClr val="CC66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00" name="グループ化 199"/>
          <p:cNvGrpSpPr/>
          <p:nvPr/>
        </p:nvGrpSpPr>
        <p:grpSpPr>
          <a:xfrm>
            <a:off x="409658" y="5002319"/>
            <a:ext cx="1555821" cy="912072"/>
            <a:chOff x="4039207" y="2399890"/>
            <a:chExt cx="4187859" cy="1739981"/>
          </a:xfrm>
        </p:grpSpPr>
        <p:sp>
          <p:nvSpPr>
            <p:cNvPr id="201" name="円/楕円 30"/>
            <p:cNvSpPr/>
            <p:nvPr/>
          </p:nvSpPr>
          <p:spPr bwMode="auto">
            <a:xfrm>
              <a:off x="7371955" y="2793588"/>
              <a:ext cx="855111" cy="945326"/>
            </a:xfrm>
            <a:custGeom>
              <a:avLst/>
              <a:gdLst>
                <a:gd name="connsiteX0" fmla="*/ 0 w 855095"/>
                <a:gd name="connsiteY0" fmla="*/ 302483 h 604965"/>
                <a:gd name="connsiteX1" fmla="*/ 427548 w 855095"/>
                <a:gd name="connsiteY1" fmla="*/ 0 h 604965"/>
                <a:gd name="connsiteX2" fmla="*/ 855096 w 855095"/>
                <a:gd name="connsiteY2" fmla="*/ 302483 h 604965"/>
                <a:gd name="connsiteX3" fmla="*/ 427548 w 855095"/>
                <a:gd name="connsiteY3" fmla="*/ 604966 h 604965"/>
                <a:gd name="connsiteX4" fmla="*/ 0 w 855095"/>
                <a:gd name="connsiteY4" fmla="*/ 302483 h 604965"/>
                <a:gd name="connsiteX0" fmla="*/ 1910 w 857006"/>
                <a:gd name="connsiteY0" fmla="*/ 470123 h 772606"/>
                <a:gd name="connsiteX1" fmla="*/ 576778 w 857006"/>
                <a:gd name="connsiteY1" fmla="*/ 0 h 772606"/>
                <a:gd name="connsiteX2" fmla="*/ 857006 w 857006"/>
                <a:gd name="connsiteY2" fmla="*/ 470123 h 772606"/>
                <a:gd name="connsiteX3" fmla="*/ 429458 w 857006"/>
                <a:gd name="connsiteY3" fmla="*/ 772606 h 772606"/>
                <a:gd name="connsiteX4" fmla="*/ 1910 w 857006"/>
                <a:gd name="connsiteY4" fmla="*/ 470123 h 772606"/>
                <a:gd name="connsiteX0" fmla="*/ 15 w 855111"/>
                <a:gd name="connsiteY0" fmla="*/ 470123 h 945326"/>
                <a:gd name="connsiteX1" fmla="*/ 574883 w 855111"/>
                <a:gd name="connsiteY1" fmla="*/ 0 h 945326"/>
                <a:gd name="connsiteX2" fmla="*/ 855111 w 855111"/>
                <a:gd name="connsiteY2" fmla="*/ 470123 h 945326"/>
                <a:gd name="connsiteX3" fmla="*/ 590123 w 855111"/>
                <a:gd name="connsiteY3" fmla="*/ 945326 h 945326"/>
                <a:gd name="connsiteX4" fmla="*/ 15 w 855111"/>
                <a:gd name="connsiteY4" fmla="*/ 470123 h 945326"/>
                <a:gd name="connsiteX0" fmla="*/ 15 w 855111"/>
                <a:gd name="connsiteY0" fmla="*/ 470123 h 945326"/>
                <a:gd name="connsiteX1" fmla="*/ 574883 w 855111"/>
                <a:gd name="connsiteY1" fmla="*/ 0 h 945326"/>
                <a:gd name="connsiteX2" fmla="*/ 855111 w 855111"/>
                <a:gd name="connsiteY2" fmla="*/ 470123 h 945326"/>
                <a:gd name="connsiteX3" fmla="*/ 590123 w 855111"/>
                <a:gd name="connsiteY3" fmla="*/ 945326 h 945326"/>
                <a:gd name="connsiteX4" fmla="*/ 15 w 855111"/>
                <a:gd name="connsiteY4" fmla="*/ 470123 h 945326"/>
                <a:gd name="connsiteX0" fmla="*/ 15 w 855111"/>
                <a:gd name="connsiteY0" fmla="*/ 470123 h 945326"/>
                <a:gd name="connsiteX1" fmla="*/ 574883 w 855111"/>
                <a:gd name="connsiteY1" fmla="*/ 0 h 945326"/>
                <a:gd name="connsiteX2" fmla="*/ 855111 w 855111"/>
                <a:gd name="connsiteY2" fmla="*/ 470123 h 945326"/>
                <a:gd name="connsiteX3" fmla="*/ 590123 w 855111"/>
                <a:gd name="connsiteY3" fmla="*/ 945326 h 945326"/>
                <a:gd name="connsiteX4" fmla="*/ 15 w 855111"/>
                <a:gd name="connsiteY4" fmla="*/ 470123 h 945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111" h="945326">
                  <a:moveTo>
                    <a:pt x="15" y="470123"/>
                  </a:moveTo>
                  <a:cubicBezTo>
                    <a:pt x="-2525" y="312569"/>
                    <a:pt x="338755" y="0"/>
                    <a:pt x="574883" y="0"/>
                  </a:cubicBezTo>
                  <a:cubicBezTo>
                    <a:pt x="734811" y="0"/>
                    <a:pt x="855111" y="303066"/>
                    <a:pt x="855111" y="470123"/>
                  </a:cubicBezTo>
                  <a:cubicBezTo>
                    <a:pt x="855111" y="637180"/>
                    <a:pt x="729731" y="945326"/>
                    <a:pt x="590123" y="945326"/>
                  </a:cubicBezTo>
                  <a:cubicBezTo>
                    <a:pt x="353995" y="945326"/>
                    <a:pt x="2555" y="627677"/>
                    <a:pt x="15" y="470123"/>
                  </a:cubicBezTo>
                  <a:close/>
                </a:path>
              </a:pathLst>
            </a:custGeom>
            <a:pattFill prst="narHorz">
              <a:fgClr>
                <a:srgbClr val="FFCC66"/>
              </a:fgClr>
              <a:bgClr>
                <a:srgbClr val="CC66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円/楕円 10"/>
            <p:cNvSpPr/>
            <p:nvPr/>
          </p:nvSpPr>
          <p:spPr bwMode="auto">
            <a:xfrm flipV="1">
              <a:off x="4397405" y="3483833"/>
              <a:ext cx="2645043" cy="656038"/>
            </a:xfrm>
            <a:custGeom>
              <a:avLst/>
              <a:gdLst>
                <a:gd name="connsiteX0" fmla="*/ 0 w 2441842"/>
                <a:gd name="connsiteY0" fmla="*/ 348792 h 697583"/>
                <a:gd name="connsiteX1" fmla="*/ 1220921 w 2441842"/>
                <a:gd name="connsiteY1" fmla="*/ 0 h 697583"/>
                <a:gd name="connsiteX2" fmla="*/ 2441842 w 2441842"/>
                <a:gd name="connsiteY2" fmla="*/ 348792 h 697583"/>
                <a:gd name="connsiteX3" fmla="*/ 1220921 w 2441842"/>
                <a:gd name="connsiteY3" fmla="*/ 697584 h 697583"/>
                <a:gd name="connsiteX4" fmla="*/ 0 w 2441842"/>
                <a:gd name="connsiteY4" fmla="*/ 348792 h 697583"/>
                <a:gd name="connsiteX0" fmla="*/ 0 w 2441842"/>
                <a:gd name="connsiteY0" fmla="*/ 348792 h 408960"/>
                <a:gd name="connsiteX1" fmla="*/ 1220921 w 2441842"/>
                <a:gd name="connsiteY1" fmla="*/ 0 h 408960"/>
                <a:gd name="connsiteX2" fmla="*/ 2441842 w 2441842"/>
                <a:gd name="connsiteY2" fmla="*/ 348792 h 408960"/>
                <a:gd name="connsiteX3" fmla="*/ 1226001 w 2441842"/>
                <a:gd name="connsiteY3" fmla="*/ 209904 h 408960"/>
                <a:gd name="connsiteX4" fmla="*/ 0 w 2441842"/>
                <a:gd name="connsiteY4" fmla="*/ 348792 h 408960"/>
                <a:gd name="connsiteX0" fmla="*/ 0 w 2441842"/>
                <a:gd name="connsiteY0" fmla="*/ 409752 h 469920"/>
                <a:gd name="connsiteX1" fmla="*/ 1220921 w 2441842"/>
                <a:gd name="connsiteY1" fmla="*/ 0 h 469920"/>
                <a:gd name="connsiteX2" fmla="*/ 2441842 w 2441842"/>
                <a:gd name="connsiteY2" fmla="*/ 409752 h 469920"/>
                <a:gd name="connsiteX3" fmla="*/ 1226001 w 2441842"/>
                <a:gd name="connsiteY3" fmla="*/ 270864 h 469920"/>
                <a:gd name="connsiteX4" fmla="*/ 0 w 2441842"/>
                <a:gd name="connsiteY4" fmla="*/ 409752 h 469920"/>
                <a:gd name="connsiteX0" fmla="*/ 0 w 2441842"/>
                <a:gd name="connsiteY0" fmla="*/ 491601 h 497012"/>
                <a:gd name="connsiteX1" fmla="*/ 1220921 w 2441842"/>
                <a:gd name="connsiteY1" fmla="*/ 569 h 497012"/>
                <a:gd name="connsiteX2" fmla="*/ 2441842 w 2441842"/>
                <a:gd name="connsiteY2" fmla="*/ 410321 h 497012"/>
                <a:gd name="connsiteX3" fmla="*/ 1226001 w 2441842"/>
                <a:gd name="connsiteY3" fmla="*/ 271433 h 497012"/>
                <a:gd name="connsiteX4" fmla="*/ 0 w 2441842"/>
                <a:gd name="connsiteY4" fmla="*/ 491601 h 497012"/>
                <a:gd name="connsiteX0" fmla="*/ 1 w 2441843"/>
                <a:gd name="connsiteY0" fmla="*/ 491037 h 496448"/>
                <a:gd name="connsiteX1" fmla="*/ 1220922 w 2441843"/>
                <a:gd name="connsiteY1" fmla="*/ 5 h 496448"/>
                <a:gd name="connsiteX2" fmla="*/ 2441843 w 2441843"/>
                <a:gd name="connsiteY2" fmla="*/ 409757 h 496448"/>
                <a:gd name="connsiteX3" fmla="*/ 1226002 w 2441843"/>
                <a:gd name="connsiteY3" fmla="*/ 270869 h 496448"/>
                <a:gd name="connsiteX4" fmla="*/ 1 w 2441843"/>
                <a:gd name="connsiteY4" fmla="*/ 491037 h 496448"/>
                <a:gd name="connsiteX0" fmla="*/ 1 w 2441843"/>
                <a:gd name="connsiteY0" fmla="*/ 491037 h 496448"/>
                <a:gd name="connsiteX1" fmla="*/ 1220922 w 2441843"/>
                <a:gd name="connsiteY1" fmla="*/ 5 h 496448"/>
                <a:gd name="connsiteX2" fmla="*/ 2441843 w 2441843"/>
                <a:gd name="connsiteY2" fmla="*/ 409757 h 496448"/>
                <a:gd name="connsiteX3" fmla="*/ 1226002 w 2441843"/>
                <a:gd name="connsiteY3" fmla="*/ 270869 h 496448"/>
                <a:gd name="connsiteX4" fmla="*/ 1 w 2441843"/>
                <a:gd name="connsiteY4" fmla="*/ 491037 h 496448"/>
                <a:gd name="connsiteX0" fmla="*/ 1 w 2645043"/>
                <a:gd name="connsiteY0" fmla="*/ 491199 h 564222"/>
                <a:gd name="connsiteX1" fmla="*/ 1220922 w 2645043"/>
                <a:gd name="connsiteY1" fmla="*/ 167 h 564222"/>
                <a:gd name="connsiteX2" fmla="*/ 2645043 w 2645043"/>
                <a:gd name="connsiteY2" fmla="*/ 552159 h 564222"/>
                <a:gd name="connsiteX3" fmla="*/ 1226002 w 2645043"/>
                <a:gd name="connsiteY3" fmla="*/ 271031 h 564222"/>
                <a:gd name="connsiteX4" fmla="*/ 1 w 2645043"/>
                <a:gd name="connsiteY4" fmla="*/ 491199 h 564222"/>
                <a:gd name="connsiteX0" fmla="*/ 1 w 2645043"/>
                <a:gd name="connsiteY0" fmla="*/ 491032 h 564055"/>
                <a:gd name="connsiteX1" fmla="*/ 1220922 w 2645043"/>
                <a:gd name="connsiteY1" fmla="*/ 0 h 564055"/>
                <a:gd name="connsiteX2" fmla="*/ 2645043 w 2645043"/>
                <a:gd name="connsiteY2" fmla="*/ 551992 h 564055"/>
                <a:gd name="connsiteX3" fmla="*/ 1226002 w 2645043"/>
                <a:gd name="connsiteY3" fmla="*/ 270864 h 564055"/>
                <a:gd name="connsiteX4" fmla="*/ 1 w 2645043"/>
                <a:gd name="connsiteY4" fmla="*/ 491032 h 564055"/>
                <a:gd name="connsiteX0" fmla="*/ 1 w 2645043"/>
                <a:gd name="connsiteY0" fmla="*/ 516432 h 582561"/>
                <a:gd name="connsiteX1" fmla="*/ 1220922 w 2645043"/>
                <a:gd name="connsiteY1" fmla="*/ 0 h 582561"/>
                <a:gd name="connsiteX2" fmla="*/ 2645043 w 2645043"/>
                <a:gd name="connsiteY2" fmla="*/ 577392 h 582561"/>
                <a:gd name="connsiteX3" fmla="*/ 1226002 w 2645043"/>
                <a:gd name="connsiteY3" fmla="*/ 296264 h 582561"/>
                <a:gd name="connsiteX4" fmla="*/ 1 w 2645043"/>
                <a:gd name="connsiteY4" fmla="*/ 516432 h 582561"/>
                <a:gd name="connsiteX0" fmla="*/ 1 w 2645043"/>
                <a:gd name="connsiteY0" fmla="*/ 587552 h 656038"/>
                <a:gd name="connsiteX1" fmla="*/ 1231082 w 2645043"/>
                <a:gd name="connsiteY1" fmla="*/ 0 h 656038"/>
                <a:gd name="connsiteX2" fmla="*/ 2645043 w 2645043"/>
                <a:gd name="connsiteY2" fmla="*/ 648512 h 656038"/>
                <a:gd name="connsiteX3" fmla="*/ 1226002 w 2645043"/>
                <a:gd name="connsiteY3" fmla="*/ 367384 h 656038"/>
                <a:gd name="connsiteX4" fmla="*/ 1 w 2645043"/>
                <a:gd name="connsiteY4" fmla="*/ 587552 h 65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5043" h="656038">
                  <a:moveTo>
                    <a:pt x="1" y="587552"/>
                  </a:moveTo>
                  <a:cubicBezTo>
                    <a:pt x="848" y="526321"/>
                    <a:pt x="358442" y="0"/>
                    <a:pt x="1231082" y="0"/>
                  </a:cubicBezTo>
                  <a:cubicBezTo>
                    <a:pt x="2103722" y="0"/>
                    <a:pt x="2645890" y="587281"/>
                    <a:pt x="2645043" y="648512"/>
                  </a:cubicBezTo>
                  <a:cubicBezTo>
                    <a:pt x="2644196" y="709743"/>
                    <a:pt x="1666842" y="377544"/>
                    <a:pt x="1226002" y="367384"/>
                  </a:cubicBezTo>
                  <a:cubicBezTo>
                    <a:pt x="785162" y="357224"/>
                    <a:pt x="-846" y="648783"/>
                    <a:pt x="1" y="587552"/>
                  </a:cubicBezTo>
                  <a:close/>
                </a:path>
              </a:pathLst>
            </a:custGeom>
            <a:pattFill prst="narVert">
              <a:fgClr>
                <a:srgbClr val="FFCC66"/>
              </a:fgClr>
              <a:bgClr>
                <a:srgbClr val="CC66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3" name="円/楕円 10"/>
            <p:cNvSpPr/>
            <p:nvPr/>
          </p:nvSpPr>
          <p:spPr bwMode="auto">
            <a:xfrm>
              <a:off x="4397405" y="2399890"/>
              <a:ext cx="2645043" cy="656038"/>
            </a:xfrm>
            <a:custGeom>
              <a:avLst/>
              <a:gdLst>
                <a:gd name="connsiteX0" fmla="*/ 0 w 2441842"/>
                <a:gd name="connsiteY0" fmla="*/ 348792 h 697583"/>
                <a:gd name="connsiteX1" fmla="*/ 1220921 w 2441842"/>
                <a:gd name="connsiteY1" fmla="*/ 0 h 697583"/>
                <a:gd name="connsiteX2" fmla="*/ 2441842 w 2441842"/>
                <a:gd name="connsiteY2" fmla="*/ 348792 h 697583"/>
                <a:gd name="connsiteX3" fmla="*/ 1220921 w 2441842"/>
                <a:gd name="connsiteY3" fmla="*/ 697584 h 697583"/>
                <a:gd name="connsiteX4" fmla="*/ 0 w 2441842"/>
                <a:gd name="connsiteY4" fmla="*/ 348792 h 697583"/>
                <a:gd name="connsiteX0" fmla="*/ 0 w 2441842"/>
                <a:gd name="connsiteY0" fmla="*/ 348792 h 408960"/>
                <a:gd name="connsiteX1" fmla="*/ 1220921 w 2441842"/>
                <a:gd name="connsiteY1" fmla="*/ 0 h 408960"/>
                <a:gd name="connsiteX2" fmla="*/ 2441842 w 2441842"/>
                <a:gd name="connsiteY2" fmla="*/ 348792 h 408960"/>
                <a:gd name="connsiteX3" fmla="*/ 1226001 w 2441842"/>
                <a:gd name="connsiteY3" fmla="*/ 209904 h 408960"/>
                <a:gd name="connsiteX4" fmla="*/ 0 w 2441842"/>
                <a:gd name="connsiteY4" fmla="*/ 348792 h 408960"/>
                <a:gd name="connsiteX0" fmla="*/ 0 w 2441842"/>
                <a:gd name="connsiteY0" fmla="*/ 409752 h 469920"/>
                <a:gd name="connsiteX1" fmla="*/ 1220921 w 2441842"/>
                <a:gd name="connsiteY1" fmla="*/ 0 h 469920"/>
                <a:gd name="connsiteX2" fmla="*/ 2441842 w 2441842"/>
                <a:gd name="connsiteY2" fmla="*/ 409752 h 469920"/>
                <a:gd name="connsiteX3" fmla="*/ 1226001 w 2441842"/>
                <a:gd name="connsiteY3" fmla="*/ 270864 h 469920"/>
                <a:gd name="connsiteX4" fmla="*/ 0 w 2441842"/>
                <a:gd name="connsiteY4" fmla="*/ 409752 h 469920"/>
                <a:gd name="connsiteX0" fmla="*/ 0 w 2441842"/>
                <a:gd name="connsiteY0" fmla="*/ 491601 h 497012"/>
                <a:gd name="connsiteX1" fmla="*/ 1220921 w 2441842"/>
                <a:gd name="connsiteY1" fmla="*/ 569 h 497012"/>
                <a:gd name="connsiteX2" fmla="*/ 2441842 w 2441842"/>
                <a:gd name="connsiteY2" fmla="*/ 410321 h 497012"/>
                <a:gd name="connsiteX3" fmla="*/ 1226001 w 2441842"/>
                <a:gd name="connsiteY3" fmla="*/ 271433 h 497012"/>
                <a:gd name="connsiteX4" fmla="*/ 0 w 2441842"/>
                <a:gd name="connsiteY4" fmla="*/ 491601 h 497012"/>
                <a:gd name="connsiteX0" fmla="*/ 1 w 2441843"/>
                <a:gd name="connsiteY0" fmla="*/ 491037 h 496448"/>
                <a:gd name="connsiteX1" fmla="*/ 1220922 w 2441843"/>
                <a:gd name="connsiteY1" fmla="*/ 5 h 496448"/>
                <a:gd name="connsiteX2" fmla="*/ 2441843 w 2441843"/>
                <a:gd name="connsiteY2" fmla="*/ 409757 h 496448"/>
                <a:gd name="connsiteX3" fmla="*/ 1226002 w 2441843"/>
                <a:gd name="connsiteY3" fmla="*/ 270869 h 496448"/>
                <a:gd name="connsiteX4" fmla="*/ 1 w 2441843"/>
                <a:gd name="connsiteY4" fmla="*/ 491037 h 496448"/>
                <a:gd name="connsiteX0" fmla="*/ 1 w 2441843"/>
                <a:gd name="connsiteY0" fmla="*/ 491037 h 496448"/>
                <a:gd name="connsiteX1" fmla="*/ 1220922 w 2441843"/>
                <a:gd name="connsiteY1" fmla="*/ 5 h 496448"/>
                <a:gd name="connsiteX2" fmla="*/ 2441843 w 2441843"/>
                <a:gd name="connsiteY2" fmla="*/ 409757 h 496448"/>
                <a:gd name="connsiteX3" fmla="*/ 1226002 w 2441843"/>
                <a:gd name="connsiteY3" fmla="*/ 270869 h 496448"/>
                <a:gd name="connsiteX4" fmla="*/ 1 w 2441843"/>
                <a:gd name="connsiteY4" fmla="*/ 491037 h 496448"/>
                <a:gd name="connsiteX0" fmla="*/ 1 w 2645043"/>
                <a:gd name="connsiteY0" fmla="*/ 491199 h 564222"/>
                <a:gd name="connsiteX1" fmla="*/ 1220922 w 2645043"/>
                <a:gd name="connsiteY1" fmla="*/ 167 h 564222"/>
                <a:gd name="connsiteX2" fmla="*/ 2645043 w 2645043"/>
                <a:gd name="connsiteY2" fmla="*/ 552159 h 564222"/>
                <a:gd name="connsiteX3" fmla="*/ 1226002 w 2645043"/>
                <a:gd name="connsiteY3" fmla="*/ 271031 h 564222"/>
                <a:gd name="connsiteX4" fmla="*/ 1 w 2645043"/>
                <a:gd name="connsiteY4" fmla="*/ 491199 h 564222"/>
                <a:gd name="connsiteX0" fmla="*/ 1 w 2645043"/>
                <a:gd name="connsiteY0" fmla="*/ 491032 h 564055"/>
                <a:gd name="connsiteX1" fmla="*/ 1220922 w 2645043"/>
                <a:gd name="connsiteY1" fmla="*/ 0 h 564055"/>
                <a:gd name="connsiteX2" fmla="*/ 2645043 w 2645043"/>
                <a:gd name="connsiteY2" fmla="*/ 551992 h 564055"/>
                <a:gd name="connsiteX3" fmla="*/ 1226002 w 2645043"/>
                <a:gd name="connsiteY3" fmla="*/ 270864 h 564055"/>
                <a:gd name="connsiteX4" fmla="*/ 1 w 2645043"/>
                <a:gd name="connsiteY4" fmla="*/ 491032 h 564055"/>
                <a:gd name="connsiteX0" fmla="*/ 1 w 2645043"/>
                <a:gd name="connsiteY0" fmla="*/ 516432 h 582561"/>
                <a:gd name="connsiteX1" fmla="*/ 1220922 w 2645043"/>
                <a:gd name="connsiteY1" fmla="*/ 0 h 582561"/>
                <a:gd name="connsiteX2" fmla="*/ 2645043 w 2645043"/>
                <a:gd name="connsiteY2" fmla="*/ 577392 h 582561"/>
                <a:gd name="connsiteX3" fmla="*/ 1226002 w 2645043"/>
                <a:gd name="connsiteY3" fmla="*/ 296264 h 582561"/>
                <a:gd name="connsiteX4" fmla="*/ 1 w 2645043"/>
                <a:gd name="connsiteY4" fmla="*/ 516432 h 582561"/>
                <a:gd name="connsiteX0" fmla="*/ 1 w 2645043"/>
                <a:gd name="connsiteY0" fmla="*/ 587552 h 656038"/>
                <a:gd name="connsiteX1" fmla="*/ 1231082 w 2645043"/>
                <a:gd name="connsiteY1" fmla="*/ 0 h 656038"/>
                <a:gd name="connsiteX2" fmla="*/ 2645043 w 2645043"/>
                <a:gd name="connsiteY2" fmla="*/ 648512 h 656038"/>
                <a:gd name="connsiteX3" fmla="*/ 1226002 w 2645043"/>
                <a:gd name="connsiteY3" fmla="*/ 367384 h 656038"/>
                <a:gd name="connsiteX4" fmla="*/ 1 w 2645043"/>
                <a:gd name="connsiteY4" fmla="*/ 587552 h 65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5043" h="656038">
                  <a:moveTo>
                    <a:pt x="1" y="587552"/>
                  </a:moveTo>
                  <a:cubicBezTo>
                    <a:pt x="848" y="526321"/>
                    <a:pt x="358442" y="0"/>
                    <a:pt x="1231082" y="0"/>
                  </a:cubicBezTo>
                  <a:cubicBezTo>
                    <a:pt x="2103722" y="0"/>
                    <a:pt x="2645890" y="587281"/>
                    <a:pt x="2645043" y="648512"/>
                  </a:cubicBezTo>
                  <a:cubicBezTo>
                    <a:pt x="2644196" y="709743"/>
                    <a:pt x="1666842" y="377544"/>
                    <a:pt x="1226002" y="367384"/>
                  </a:cubicBezTo>
                  <a:cubicBezTo>
                    <a:pt x="785162" y="357224"/>
                    <a:pt x="-846" y="648783"/>
                    <a:pt x="1" y="587552"/>
                  </a:cubicBezTo>
                  <a:close/>
                </a:path>
              </a:pathLst>
            </a:custGeom>
            <a:pattFill prst="narVert">
              <a:fgClr>
                <a:srgbClr val="FFCC66"/>
              </a:fgClr>
              <a:bgClr>
                <a:srgbClr val="CC66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4" name="円/楕円 9"/>
            <p:cNvSpPr/>
            <p:nvPr/>
          </p:nvSpPr>
          <p:spPr bwMode="auto">
            <a:xfrm>
              <a:off x="4145861" y="2523585"/>
              <a:ext cx="3528572" cy="1493602"/>
            </a:xfrm>
            <a:custGeom>
              <a:avLst/>
              <a:gdLst>
                <a:gd name="connsiteX0" fmla="*/ 0 w 3000153"/>
                <a:gd name="connsiteY0" fmla="*/ 697578 h 1395155"/>
                <a:gd name="connsiteX1" fmla="*/ 1500077 w 3000153"/>
                <a:gd name="connsiteY1" fmla="*/ 0 h 1395155"/>
                <a:gd name="connsiteX2" fmla="*/ 3000154 w 3000153"/>
                <a:gd name="connsiteY2" fmla="*/ 697578 h 1395155"/>
                <a:gd name="connsiteX3" fmla="*/ 1500077 w 3000153"/>
                <a:gd name="connsiteY3" fmla="*/ 1395156 h 1395155"/>
                <a:gd name="connsiteX4" fmla="*/ 0 w 3000153"/>
                <a:gd name="connsiteY4" fmla="*/ 697578 h 1395155"/>
                <a:gd name="connsiteX0" fmla="*/ 112 w 3000266"/>
                <a:gd name="connsiteY0" fmla="*/ 697578 h 1395156"/>
                <a:gd name="connsiteX1" fmla="*/ 1500189 w 3000266"/>
                <a:gd name="connsiteY1" fmla="*/ 0 h 1395156"/>
                <a:gd name="connsiteX2" fmla="*/ 3000266 w 3000266"/>
                <a:gd name="connsiteY2" fmla="*/ 697578 h 1395156"/>
                <a:gd name="connsiteX3" fmla="*/ 1500189 w 3000266"/>
                <a:gd name="connsiteY3" fmla="*/ 1395156 h 1395156"/>
                <a:gd name="connsiteX4" fmla="*/ 112 w 3000266"/>
                <a:gd name="connsiteY4" fmla="*/ 697578 h 1395156"/>
                <a:gd name="connsiteX0" fmla="*/ 112 w 3000266"/>
                <a:gd name="connsiteY0" fmla="*/ 697578 h 1395156"/>
                <a:gd name="connsiteX1" fmla="*/ 1500189 w 3000266"/>
                <a:gd name="connsiteY1" fmla="*/ 0 h 1395156"/>
                <a:gd name="connsiteX2" fmla="*/ 3000266 w 3000266"/>
                <a:gd name="connsiteY2" fmla="*/ 697578 h 1395156"/>
                <a:gd name="connsiteX3" fmla="*/ 1500189 w 3000266"/>
                <a:gd name="connsiteY3" fmla="*/ 1395156 h 1395156"/>
                <a:gd name="connsiteX4" fmla="*/ 112 w 3000266"/>
                <a:gd name="connsiteY4" fmla="*/ 697578 h 1395156"/>
                <a:gd name="connsiteX0" fmla="*/ 84 w 3528558"/>
                <a:gd name="connsiteY0" fmla="*/ 697594 h 1395188"/>
                <a:gd name="connsiteX1" fmla="*/ 1500161 w 3528558"/>
                <a:gd name="connsiteY1" fmla="*/ 16 h 1395188"/>
                <a:gd name="connsiteX2" fmla="*/ 3528558 w 3528558"/>
                <a:gd name="connsiteY2" fmla="*/ 677274 h 1395188"/>
                <a:gd name="connsiteX3" fmla="*/ 1500161 w 3528558"/>
                <a:gd name="connsiteY3" fmla="*/ 1395172 h 1395188"/>
                <a:gd name="connsiteX4" fmla="*/ 84 w 3528558"/>
                <a:gd name="connsiteY4" fmla="*/ 697594 h 1395188"/>
                <a:gd name="connsiteX0" fmla="*/ 84 w 3606482"/>
                <a:gd name="connsiteY0" fmla="*/ 697594 h 1396935"/>
                <a:gd name="connsiteX1" fmla="*/ 1500161 w 3606482"/>
                <a:gd name="connsiteY1" fmla="*/ 16 h 1396935"/>
                <a:gd name="connsiteX2" fmla="*/ 3528558 w 3606482"/>
                <a:gd name="connsiteY2" fmla="*/ 677274 h 1396935"/>
                <a:gd name="connsiteX3" fmla="*/ 3024632 w 3606482"/>
                <a:gd name="connsiteY3" fmla="*/ 890595 h 1396935"/>
                <a:gd name="connsiteX4" fmla="*/ 1500161 w 3606482"/>
                <a:gd name="connsiteY4" fmla="*/ 1395172 h 1396935"/>
                <a:gd name="connsiteX5" fmla="*/ 84 w 3606482"/>
                <a:gd name="connsiteY5" fmla="*/ 697594 h 1396935"/>
                <a:gd name="connsiteX0" fmla="*/ 77 w 3528554"/>
                <a:gd name="connsiteY0" fmla="*/ 698753 h 1398094"/>
                <a:gd name="connsiteX1" fmla="*/ 1500154 w 3528554"/>
                <a:gd name="connsiteY1" fmla="*/ 1175 h 1398094"/>
                <a:gd name="connsiteX2" fmla="*/ 3019545 w 3528554"/>
                <a:gd name="connsiteY2" fmla="*/ 536154 h 1398094"/>
                <a:gd name="connsiteX3" fmla="*/ 3528551 w 3528554"/>
                <a:gd name="connsiteY3" fmla="*/ 678433 h 1398094"/>
                <a:gd name="connsiteX4" fmla="*/ 3024625 w 3528554"/>
                <a:gd name="connsiteY4" fmla="*/ 891754 h 1398094"/>
                <a:gd name="connsiteX5" fmla="*/ 1500154 w 3528554"/>
                <a:gd name="connsiteY5" fmla="*/ 1396331 h 1398094"/>
                <a:gd name="connsiteX6" fmla="*/ 77 w 3528554"/>
                <a:gd name="connsiteY6" fmla="*/ 698753 h 1398094"/>
                <a:gd name="connsiteX0" fmla="*/ 77 w 3528554"/>
                <a:gd name="connsiteY0" fmla="*/ 698753 h 1398094"/>
                <a:gd name="connsiteX1" fmla="*/ 1500154 w 3528554"/>
                <a:gd name="connsiteY1" fmla="*/ 1175 h 1398094"/>
                <a:gd name="connsiteX2" fmla="*/ 3019545 w 3528554"/>
                <a:gd name="connsiteY2" fmla="*/ 536154 h 1398094"/>
                <a:gd name="connsiteX3" fmla="*/ 3528551 w 3528554"/>
                <a:gd name="connsiteY3" fmla="*/ 678433 h 1398094"/>
                <a:gd name="connsiteX4" fmla="*/ 3024625 w 3528554"/>
                <a:gd name="connsiteY4" fmla="*/ 891754 h 1398094"/>
                <a:gd name="connsiteX5" fmla="*/ 1500154 w 3528554"/>
                <a:gd name="connsiteY5" fmla="*/ 1396331 h 1398094"/>
                <a:gd name="connsiteX6" fmla="*/ 77 w 3528554"/>
                <a:gd name="connsiteY6" fmla="*/ 698753 h 1398094"/>
                <a:gd name="connsiteX0" fmla="*/ 95 w 3528572"/>
                <a:gd name="connsiteY0" fmla="*/ 697584 h 1396925"/>
                <a:gd name="connsiteX1" fmla="*/ 1500172 w 3528572"/>
                <a:gd name="connsiteY1" fmla="*/ 6 h 1396925"/>
                <a:gd name="connsiteX2" fmla="*/ 3019563 w 3528572"/>
                <a:gd name="connsiteY2" fmla="*/ 534985 h 1396925"/>
                <a:gd name="connsiteX3" fmla="*/ 3528569 w 3528572"/>
                <a:gd name="connsiteY3" fmla="*/ 677264 h 1396925"/>
                <a:gd name="connsiteX4" fmla="*/ 3024643 w 3528572"/>
                <a:gd name="connsiteY4" fmla="*/ 890585 h 1396925"/>
                <a:gd name="connsiteX5" fmla="*/ 1500172 w 3528572"/>
                <a:gd name="connsiteY5" fmla="*/ 1395162 h 1396925"/>
                <a:gd name="connsiteX6" fmla="*/ 95 w 3528572"/>
                <a:gd name="connsiteY6" fmla="*/ 697584 h 1396925"/>
                <a:gd name="connsiteX0" fmla="*/ 95 w 3528572"/>
                <a:gd name="connsiteY0" fmla="*/ 697584 h 1395167"/>
                <a:gd name="connsiteX1" fmla="*/ 1500172 w 3528572"/>
                <a:gd name="connsiteY1" fmla="*/ 6 h 1395167"/>
                <a:gd name="connsiteX2" fmla="*/ 3019563 w 3528572"/>
                <a:gd name="connsiteY2" fmla="*/ 534985 h 1395167"/>
                <a:gd name="connsiteX3" fmla="*/ 3528569 w 3528572"/>
                <a:gd name="connsiteY3" fmla="*/ 677264 h 1395167"/>
                <a:gd name="connsiteX4" fmla="*/ 3024643 w 3528572"/>
                <a:gd name="connsiteY4" fmla="*/ 890585 h 1395167"/>
                <a:gd name="connsiteX5" fmla="*/ 1500172 w 3528572"/>
                <a:gd name="connsiteY5" fmla="*/ 1395162 h 1395167"/>
                <a:gd name="connsiteX6" fmla="*/ 95 w 3528572"/>
                <a:gd name="connsiteY6" fmla="*/ 697584 h 1395167"/>
                <a:gd name="connsiteX0" fmla="*/ 95 w 3528572"/>
                <a:gd name="connsiteY0" fmla="*/ 697584 h 1395167"/>
                <a:gd name="connsiteX1" fmla="*/ 1500172 w 3528572"/>
                <a:gd name="connsiteY1" fmla="*/ 6 h 1395167"/>
                <a:gd name="connsiteX2" fmla="*/ 3019563 w 3528572"/>
                <a:gd name="connsiteY2" fmla="*/ 534985 h 1395167"/>
                <a:gd name="connsiteX3" fmla="*/ 3528569 w 3528572"/>
                <a:gd name="connsiteY3" fmla="*/ 692504 h 1395167"/>
                <a:gd name="connsiteX4" fmla="*/ 3024643 w 3528572"/>
                <a:gd name="connsiteY4" fmla="*/ 890585 h 1395167"/>
                <a:gd name="connsiteX5" fmla="*/ 1500172 w 3528572"/>
                <a:gd name="connsiteY5" fmla="*/ 1395162 h 1395167"/>
                <a:gd name="connsiteX6" fmla="*/ 95 w 3528572"/>
                <a:gd name="connsiteY6" fmla="*/ 697584 h 1395167"/>
                <a:gd name="connsiteX0" fmla="*/ 95 w 3528572"/>
                <a:gd name="connsiteY0" fmla="*/ 697584 h 1395167"/>
                <a:gd name="connsiteX1" fmla="*/ 1500172 w 3528572"/>
                <a:gd name="connsiteY1" fmla="*/ 6 h 1395167"/>
                <a:gd name="connsiteX2" fmla="*/ 3019563 w 3528572"/>
                <a:gd name="connsiteY2" fmla="*/ 534985 h 1395167"/>
                <a:gd name="connsiteX3" fmla="*/ 3528569 w 3528572"/>
                <a:gd name="connsiteY3" fmla="*/ 692504 h 1395167"/>
                <a:gd name="connsiteX4" fmla="*/ 3024643 w 3528572"/>
                <a:gd name="connsiteY4" fmla="*/ 890585 h 1395167"/>
                <a:gd name="connsiteX5" fmla="*/ 1500172 w 3528572"/>
                <a:gd name="connsiteY5" fmla="*/ 1395162 h 1395167"/>
                <a:gd name="connsiteX6" fmla="*/ 95 w 3528572"/>
                <a:gd name="connsiteY6" fmla="*/ 697584 h 1395167"/>
                <a:gd name="connsiteX0" fmla="*/ 95 w 3528572"/>
                <a:gd name="connsiteY0" fmla="*/ 697584 h 1395167"/>
                <a:gd name="connsiteX1" fmla="*/ 1500172 w 3528572"/>
                <a:gd name="connsiteY1" fmla="*/ 6 h 1395167"/>
                <a:gd name="connsiteX2" fmla="*/ 3019563 w 3528572"/>
                <a:gd name="connsiteY2" fmla="*/ 534985 h 1395167"/>
                <a:gd name="connsiteX3" fmla="*/ 3528569 w 3528572"/>
                <a:gd name="connsiteY3" fmla="*/ 692504 h 1395167"/>
                <a:gd name="connsiteX4" fmla="*/ 3024643 w 3528572"/>
                <a:gd name="connsiteY4" fmla="*/ 890585 h 1395167"/>
                <a:gd name="connsiteX5" fmla="*/ 1500172 w 3528572"/>
                <a:gd name="connsiteY5" fmla="*/ 1395162 h 1395167"/>
                <a:gd name="connsiteX6" fmla="*/ 95 w 3528572"/>
                <a:gd name="connsiteY6" fmla="*/ 697584 h 1395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28572" h="1395167">
                  <a:moveTo>
                    <a:pt x="95" y="697584"/>
                  </a:moveTo>
                  <a:cubicBezTo>
                    <a:pt x="-10065" y="520602"/>
                    <a:pt x="788647" y="1706"/>
                    <a:pt x="1500172" y="6"/>
                  </a:cubicBezTo>
                  <a:cubicBezTo>
                    <a:pt x="2211697" y="-1694"/>
                    <a:pt x="2681497" y="422109"/>
                    <a:pt x="3019563" y="534985"/>
                  </a:cubicBezTo>
                  <a:cubicBezTo>
                    <a:pt x="3357629" y="647861"/>
                    <a:pt x="3527722" y="294100"/>
                    <a:pt x="3528569" y="692504"/>
                  </a:cubicBezTo>
                  <a:cubicBezTo>
                    <a:pt x="3529416" y="1090908"/>
                    <a:pt x="3362709" y="770935"/>
                    <a:pt x="3024643" y="890585"/>
                  </a:cubicBezTo>
                  <a:cubicBezTo>
                    <a:pt x="2686577" y="1010235"/>
                    <a:pt x="2273503" y="1396849"/>
                    <a:pt x="1500172" y="1395162"/>
                  </a:cubicBezTo>
                  <a:cubicBezTo>
                    <a:pt x="726841" y="1393475"/>
                    <a:pt x="10255" y="874566"/>
                    <a:pt x="95" y="697584"/>
                  </a:cubicBezTo>
                  <a:close/>
                </a:path>
              </a:pathLst>
            </a:custGeom>
            <a:pattFill prst="lgConfetti">
              <a:fgClr>
                <a:srgbClr val="CC9900"/>
              </a:fgClr>
              <a:bgClr>
                <a:srgbClr val="CC66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月 12"/>
            <p:cNvSpPr/>
            <p:nvPr/>
          </p:nvSpPr>
          <p:spPr bwMode="auto">
            <a:xfrm rot="13500000">
              <a:off x="4902185" y="3347584"/>
              <a:ext cx="107513" cy="461990"/>
            </a:xfrm>
            <a:custGeom>
              <a:avLst/>
              <a:gdLst>
                <a:gd name="connsiteX0" fmla="*/ 177112 w 177112"/>
                <a:gd name="connsiteY0" fmla="*/ 518405 h 518405"/>
                <a:gd name="connsiteX1" fmla="*/ 0 w 177112"/>
                <a:gd name="connsiteY1" fmla="*/ 259202 h 518405"/>
                <a:gd name="connsiteX2" fmla="*/ 177112 w 177112"/>
                <a:gd name="connsiteY2" fmla="*/ -1 h 518405"/>
                <a:gd name="connsiteX3" fmla="*/ 88556 w 177112"/>
                <a:gd name="connsiteY3" fmla="*/ 259201 h 518405"/>
                <a:gd name="connsiteX4" fmla="*/ 177112 w 177112"/>
                <a:gd name="connsiteY4" fmla="*/ 518403 h 518405"/>
                <a:gd name="connsiteX5" fmla="*/ 177112 w 177112"/>
                <a:gd name="connsiteY5" fmla="*/ 518405 h 518405"/>
                <a:gd name="connsiteX0" fmla="*/ 179041 w 179041"/>
                <a:gd name="connsiteY0" fmla="*/ 291604 h 291604"/>
                <a:gd name="connsiteX1" fmla="*/ 1929 w 179041"/>
                <a:gd name="connsiteY1" fmla="*/ 32401 h 291604"/>
                <a:gd name="connsiteX2" fmla="*/ 90485 w 179041"/>
                <a:gd name="connsiteY2" fmla="*/ 32400 h 291604"/>
                <a:gd name="connsiteX3" fmla="*/ 179041 w 179041"/>
                <a:gd name="connsiteY3" fmla="*/ 291602 h 291604"/>
                <a:gd name="connsiteX4" fmla="*/ 179041 w 179041"/>
                <a:gd name="connsiteY4" fmla="*/ 291604 h 291604"/>
                <a:gd name="connsiteX0" fmla="*/ 178371 w 178371"/>
                <a:gd name="connsiteY0" fmla="*/ 314480 h 314480"/>
                <a:gd name="connsiteX1" fmla="*/ 1259 w 178371"/>
                <a:gd name="connsiteY1" fmla="*/ 55277 h 314480"/>
                <a:gd name="connsiteX2" fmla="*/ 89815 w 178371"/>
                <a:gd name="connsiteY2" fmla="*/ 55276 h 314480"/>
                <a:gd name="connsiteX3" fmla="*/ 178371 w 178371"/>
                <a:gd name="connsiteY3" fmla="*/ 314478 h 314480"/>
                <a:gd name="connsiteX4" fmla="*/ 178371 w 178371"/>
                <a:gd name="connsiteY4" fmla="*/ 314480 h 31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371" h="314480">
                  <a:moveTo>
                    <a:pt x="178371" y="314480"/>
                  </a:moveTo>
                  <a:cubicBezTo>
                    <a:pt x="80555" y="314480"/>
                    <a:pt x="-11922" y="154358"/>
                    <a:pt x="1259" y="55277"/>
                  </a:cubicBezTo>
                  <a:cubicBezTo>
                    <a:pt x="14440" y="-43804"/>
                    <a:pt x="60296" y="12076"/>
                    <a:pt x="89815" y="55276"/>
                  </a:cubicBezTo>
                  <a:cubicBezTo>
                    <a:pt x="89815" y="157258"/>
                    <a:pt x="122624" y="253289"/>
                    <a:pt x="178371" y="314478"/>
                  </a:cubicBezTo>
                  <a:lnTo>
                    <a:pt x="178371" y="314480"/>
                  </a:lnTo>
                  <a:close/>
                </a:path>
              </a:pathLst>
            </a:custGeom>
            <a:solidFill>
              <a:srgbClr val="FF7C8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二等辺三角形 11"/>
            <p:cNvSpPr/>
            <p:nvPr/>
          </p:nvSpPr>
          <p:spPr bwMode="auto">
            <a:xfrm rot="18900000">
              <a:off x="5252685" y="3392974"/>
              <a:ext cx="451447" cy="592901"/>
            </a:xfrm>
            <a:custGeom>
              <a:avLst/>
              <a:gdLst>
                <a:gd name="connsiteX0" fmla="*/ 0 w 314157"/>
                <a:gd name="connsiteY0" fmla="*/ 431013 h 431013"/>
                <a:gd name="connsiteX1" fmla="*/ 157079 w 314157"/>
                <a:gd name="connsiteY1" fmla="*/ 0 h 431013"/>
                <a:gd name="connsiteX2" fmla="*/ 314157 w 314157"/>
                <a:gd name="connsiteY2" fmla="*/ 431013 h 431013"/>
                <a:gd name="connsiteX3" fmla="*/ 0 w 314157"/>
                <a:gd name="connsiteY3" fmla="*/ 431013 h 431013"/>
                <a:gd name="connsiteX0" fmla="*/ 0 w 314157"/>
                <a:gd name="connsiteY0" fmla="*/ 431013 h 455848"/>
                <a:gd name="connsiteX1" fmla="*/ 157079 w 314157"/>
                <a:gd name="connsiteY1" fmla="*/ 0 h 455848"/>
                <a:gd name="connsiteX2" fmla="*/ 314157 w 314157"/>
                <a:gd name="connsiteY2" fmla="*/ 431013 h 455848"/>
                <a:gd name="connsiteX3" fmla="*/ 0 w 314157"/>
                <a:gd name="connsiteY3" fmla="*/ 431013 h 455848"/>
                <a:gd name="connsiteX0" fmla="*/ 14446 w 328603"/>
                <a:gd name="connsiteY0" fmla="*/ 431013 h 455848"/>
                <a:gd name="connsiteX1" fmla="*/ 171525 w 328603"/>
                <a:gd name="connsiteY1" fmla="*/ 0 h 455848"/>
                <a:gd name="connsiteX2" fmla="*/ 328603 w 328603"/>
                <a:gd name="connsiteY2" fmla="*/ 431013 h 455848"/>
                <a:gd name="connsiteX3" fmla="*/ 14446 w 328603"/>
                <a:gd name="connsiteY3" fmla="*/ 431013 h 455848"/>
                <a:gd name="connsiteX0" fmla="*/ 14446 w 328603"/>
                <a:gd name="connsiteY0" fmla="*/ 431013 h 480832"/>
                <a:gd name="connsiteX1" fmla="*/ 171525 w 328603"/>
                <a:gd name="connsiteY1" fmla="*/ 0 h 480832"/>
                <a:gd name="connsiteX2" fmla="*/ 328603 w 328603"/>
                <a:gd name="connsiteY2" fmla="*/ 431013 h 480832"/>
                <a:gd name="connsiteX3" fmla="*/ 14446 w 328603"/>
                <a:gd name="connsiteY3" fmla="*/ 431013 h 480832"/>
                <a:gd name="connsiteX0" fmla="*/ 14446 w 339753"/>
                <a:gd name="connsiteY0" fmla="*/ 431013 h 480832"/>
                <a:gd name="connsiteX1" fmla="*/ 171525 w 339753"/>
                <a:gd name="connsiteY1" fmla="*/ 0 h 480832"/>
                <a:gd name="connsiteX2" fmla="*/ 328603 w 339753"/>
                <a:gd name="connsiteY2" fmla="*/ 431013 h 480832"/>
                <a:gd name="connsiteX3" fmla="*/ 14446 w 339753"/>
                <a:gd name="connsiteY3" fmla="*/ 431013 h 480832"/>
                <a:gd name="connsiteX0" fmla="*/ 14446 w 343121"/>
                <a:gd name="connsiteY0" fmla="*/ 431013 h 480832"/>
                <a:gd name="connsiteX1" fmla="*/ 171525 w 343121"/>
                <a:gd name="connsiteY1" fmla="*/ 0 h 480832"/>
                <a:gd name="connsiteX2" fmla="*/ 328603 w 343121"/>
                <a:gd name="connsiteY2" fmla="*/ 431013 h 480832"/>
                <a:gd name="connsiteX3" fmla="*/ 14446 w 343121"/>
                <a:gd name="connsiteY3" fmla="*/ 431013 h 480832"/>
                <a:gd name="connsiteX0" fmla="*/ 13843 w 342518"/>
                <a:gd name="connsiteY0" fmla="*/ 431013 h 480832"/>
                <a:gd name="connsiteX1" fmla="*/ 170922 w 342518"/>
                <a:gd name="connsiteY1" fmla="*/ 0 h 480832"/>
                <a:gd name="connsiteX2" fmla="*/ 328000 w 342518"/>
                <a:gd name="connsiteY2" fmla="*/ 431013 h 480832"/>
                <a:gd name="connsiteX3" fmla="*/ 13843 w 342518"/>
                <a:gd name="connsiteY3" fmla="*/ 431013 h 480832"/>
                <a:gd name="connsiteX0" fmla="*/ 13843 w 340313"/>
                <a:gd name="connsiteY0" fmla="*/ 431172 h 480991"/>
                <a:gd name="connsiteX1" fmla="*/ 170922 w 340313"/>
                <a:gd name="connsiteY1" fmla="*/ 159 h 480991"/>
                <a:gd name="connsiteX2" fmla="*/ 328000 w 340313"/>
                <a:gd name="connsiteY2" fmla="*/ 431172 h 480991"/>
                <a:gd name="connsiteX3" fmla="*/ 13843 w 340313"/>
                <a:gd name="connsiteY3" fmla="*/ 431172 h 480991"/>
                <a:gd name="connsiteX0" fmla="*/ 53666 w 373969"/>
                <a:gd name="connsiteY0" fmla="*/ 441328 h 491147"/>
                <a:gd name="connsiteX1" fmla="*/ 27865 w 373969"/>
                <a:gd name="connsiteY1" fmla="*/ 155 h 491147"/>
                <a:gd name="connsiteX2" fmla="*/ 367823 w 373969"/>
                <a:gd name="connsiteY2" fmla="*/ 441328 h 491147"/>
                <a:gd name="connsiteX3" fmla="*/ 53666 w 373969"/>
                <a:gd name="connsiteY3" fmla="*/ 441328 h 491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3969" h="491147">
                  <a:moveTo>
                    <a:pt x="53666" y="441328"/>
                  </a:moveTo>
                  <a:cubicBezTo>
                    <a:pt x="-10814" y="378937"/>
                    <a:pt x="-14335" y="1586"/>
                    <a:pt x="27865" y="155"/>
                  </a:cubicBezTo>
                  <a:cubicBezTo>
                    <a:pt x="100544" y="-8574"/>
                    <a:pt x="422144" y="353537"/>
                    <a:pt x="367823" y="441328"/>
                  </a:cubicBezTo>
                  <a:cubicBezTo>
                    <a:pt x="303744" y="517528"/>
                    <a:pt x="122825" y="497208"/>
                    <a:pt x="53666" y="441328"/>
                  </a:cubicBezTo>
                  <a:close/>
                </a:path>
              </a:pathLst>
            </a:custGeom>
            <a:pattFill prst="narHorz">
              <a:fgClr>
                <a:srgbClr val="FFCC66"/>
              </a:fgClr>
              <a:bgClr>
                <a:srgbClr val="CC66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7" name="グループ化 206"/>
            <p:cNvGrpSpPr/>
            <p:nvPr/>
          </p:nvGrpSpPr>
          <p:grpSpPr>
            <a:xfrm rot="190056">
              <a:off x="4039207" y="3287835"/>
              <a:ext cx="530346" cy="194786"/>
              <a:chOff x="3826055" y="2807385"/>
              <a:chExt cx="541159" cy="198757"/>
            </a:xfrm>
            <a:solidFill>
              <a:srgbClr val="CC6600"/>
            </a:solidFill>
          </p:grpSpPr>
          <p:sp>
            <p:nvSpPr>
              <p:cNvPr id="217" name="円/楕円 13"/>
              <p:cNvSpPr/>
              <p:nvPr/>
            </p:nvSpPr>
            <p:spPr bwMode="auto">
              <a:xfrm rot="1005128" flipH="1">
                <a:off x="3826055" y="2882909"/>
                <a:ext cx="525156" cy="123233"/>
              </a:xfrm>
              <a:custGeom>
                <a:avLst/>
                <a:gdLst>
                  <a:gd name="connsiteX0" fmla="*/ 0 w 589025"/>
                  <a:gd name="connsiteY0" fmla="*/ 68291 h 136582"/>
                  <a:gd name="connsiteX1" fmla="*/ 294513 w 589025"/>
                  <a:gd name="connsiteY1" fmla="*/ 0 h 136582"/>
                  <a:gd name="connsiteX2" fmla="*/ 589026 w 589025"/>
                  <a:gd name="connsiteY2" fmla="*/ 68291 h 136582"/>
                  <a:gd name="connsiteX3" fmla="*/ 294513 w 589025"/>
                  <a:gd name="connsiteY3" fmla="*/ 136582 h 136582"/>
                  <a:gd name="connsiteX4" fmla="*/ 0 w 589025"/>
                  <a:gd name="connsiteY4" fmla="*/ 68291 h 136582"/>
                  <a:gd name="connsiteX0" fmla="*/ 0 w 589026"/>
                  <a:gd name="connsiteY0" fmla="*/ 68291 h 91815"/>
                  <a:gd name="connsiteX1" fmla="*/ 294513 w 589026"/>
                  <a:gd name="connsiteY1" fmla="*/ 0 h 91815"/>
                  <a:gd name="connsiteX2" fmla="*/ 589026 w 589026"/>
                  <a:gd name="connsiteY2" fmla="*/ 68291 h 91815"/>
                  <a:gd name="connsiteX3" fmla="*/ 294513 w 589026"/>
                  <a:gd name="connsiteY3" fmla="*/ 87052 h 91815"/>
                  <a:gd name="connsiteX4" fmla="*/ 0 w 589026"/>
                  <a:gd name="connsiteY4" fmla="*/ 68291 h 91815"/>
                  <a:gd name="connsiteX0" fmla="*/ 0 w 580248"/>
                  <a:gd name="connsiteY0" fmla="*/ 13339 h 101795"/>
                  <a:gd name="connsiteX1" fmla="*/ 285735 w 580248"/>
                  <a:gd name="connsiteY1" fmla="*/ 5972 h 101795"/>
                  <a:gd name="connsiteX2" fmla="*/ 580248 w 580248"/>
                  <a:gd name="connsiteY2" fmla="*/ 74263 h 101795"/>
                  <a:gd name="connsiteX3" fmla="*/ 285735 w 580248"/>
                  <a:gd name="connsiteY3" fmla="*/ 93024 h 101795"/>
                  <a:gd name="connsiteX4" fmla="*/ 0 w 580248"/>
                  <a:gd name="connsiteY4" fmla="*/ 13339 h 101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0248" h="101795">
                    <a:moveTo>
                      <a:pt x="0" y="13339"/>
                    </a:moveTo>
                    <a:cubicBezTo>
                      <a:pt x="0" y="-1170"/>
                      <a:pt x="189027" y="-4182"/>
                      <a:pt x="285735" y="5972"/>
                    </a:cubicBezTo>
                    <a:cubicBezTo>
                      <a:pt x="382443" y="16126"/>
                      <a:pt x="580248" y="36547"/>
                      <a:pt x="580248" y="74263"/>
                    </a:cubicBezTo>
                    <a:cubicBezTo>
                      <a:pt x="580248" y="111979"/>
                      <a:pt x="382443" y="103178"/>
                      <a:pt x="285735" y="93024"/>
                    </a:cubicBezTo>
                    <a:cubicBezTo>
                      <a:pt x="189027" y="82870"/>
                      <a:pt x="0" y="27848"/>
                      <a:pt x="0" y="13339"/>
                    </a:cubicBezTo>
                    <a:close/>
                  </a:path>
                </a:pathLst>
              </a:custGeom>
              <a:solidFill>
                <a:srgbClr val="FF7C8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円/楕円 13"/>
              <p:cNvSpPr/>
              <p:nvPr/>
            </p:nvSpPr>
            <p:spPr bwMode="auto">
              <a:xfrm rot="1005128" flipH="1">
                <a:off x="3826661" y="2807385"/>
                <a:ext cx="540553" cy="111151"/>
              </a:xfrm>
              <a:custGeom>
                <a:avLst/>
                <a:gdLst>
                  <a:gd name="connsiteX0" fmla="*/ 0 w 589025"/>
                  <a:gd name="connsiteY0" fmla="*/ 68291 h 136582"/>
                  <a:gd name="connsiteX1" fmla="*/ 294513 w 589025"/>
                  <a:gd name="connsiteY1" fmla="*/ 0 h 136582"/>
                  <a:gd name="connsiteX2" fmla="*/ 589026 w 589025"/>
                  <a:gd name="connsiteY2" fmla="*/ 68291 h 136582"/>
                  <a:gd name="connsiteX3" fmla="*/ 294513 w 589025"/>
                  <a:gd name="connsiteY3" fmla="*/ 136582 h 136582"/>
                  <a:gd name="connsiteX4" fmla="*/ 0 w 589025"/>
                  <a:gd name="connsiteY4" fmla="*/ 68291 h 136582"/>
                  <a:gd name="connsiteX0" fmla="*/ 0 w 589026"/>
                  <a:gd name="connsiteY0" fmla="*/ 68291 h 91815"/>
                  <a:gd name="connsiteX1" fmla="*/ 294513 w 589026"/>
                  <a:gd name="connsiteY1" fmla="*/ 0 h 91815"/>
                  <a:gd name="connsiteX2" fmla="*/ 589026 w 589026"/>
                  <a:gd name="connsiteY2" fmla="*/ 68291 h 91815"/>
                  <a:gd name="connsiteX3" fmla="*/ 294513 w 589026"/>
                  <a:gd name="connsiteY3" fmla="*/ 87052 h 91815"/>
                  <a:gd name="connsiteX4" fmla="*/ 0 w 589026"/>
                  <a:gd name="connsiteY4" fmla="*/ 68291 h 9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9026" h="91815">
                    <a:moveTo>
                      <a:pt x="0" y="68291"/>
                    </a:moveTo>
                    <a:cubicBezTo>
                      <a:pt x="0" y="53782"/>
                      <a:pt x="131858" y="0"/>
                      <a:pt x="294513" y="0"/>
                    </a:cubicBezTo>
                    <a:cubicBezTo>
                      <a:pt x="457168" y="0"/>
                      <a:pt x="589026" y="30575"/>
                      <a:pt x="589026" y="68291"/>
                    </a:cubicBezTo>
                    <a:cubicBezTo>
                      <a:pt x="589026" y="106007"/>
                      <a:pt x="457168" y="87052"/>
                      <a:pt x="294513" y="87052"/>
                    </a:cubicBezTo>
                    <a:cubicBezTo>
                      <a:pt x="131858" y="87052"/>
                      <a:pt x="0" y="82800"/>
                      <a:pt x="0" y="68291"/>
                    </a:cubicBezTo>
                    <a:close/>
                  </a:path>
                </a:pathLst>
              </a:custGeom>
              <a:solidFill>
                <a:srgbClr val="FF7C8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8" name="月 2050"/>
            <p:cNvSpPr/>
            <p:nvPr/>
          </p:nvSpPr>
          <p:spPr bwMode="auto">
            <a:xfrm rot="5400000">
              <a:off x="5544659" y="1735713"/>
              <a:ext cx="316171" cy="2546021"/>
            </a:xfrm>
            <a:custGeom>
              <a:avLst/>
              <a:gdLst>
                <a:gd name="connsiteX0" fmla="*/ 376468 w 376468"/>
                <a:gd name="connsiteY0" fmla="*/ 2411006 h 2411006"/>
                <a:gd name="connsiteX1" fmla="*/ 0 w 376468"/>
                <a:gd name="connsiteY1" fmla="*/ 1205503 h 2411006"/>
                <a:gd name="connsiteX2" fmla="*/ 376468 w 376468"/>
                <a:gd name="connsiteY2" fmla="*/ 0 h 2411006"/>
                <a:gd name="connsiteX3" fmla="*/ 108224 w 376468"/>
                <a:gd name="connsiteY3" fmla="*/ 1205503 h 2411006"/>
                <a:gd name="connsiteX4" fmla="*/ 376468 w 376468"/>
                <a:gd name="connsiteY4" fmla="*/ 2411006 h 2411006"/>
                <a:gd name="connsiteX0" fmla="*/ 410758 w 410758"/>
                <a:gd name="connsiteY0" fmla="*/ 2411006 h 2411006"/>
                <a:gd name="connsiteX1" fmla="*/ 0 w 410758"/>
                <a:gd name="connsiteY1" fmla="*/ 1201693 h 2411006"/>
                <a:gd name="connsiteX2" fmla="*/ 410758 w 410758"/>
                <a:gd name="connsiteY2" fmla="*/ 0 h 2411006"/>
                <a:gd name="connsiteX3" fmla="*/ 142514 w 410758"/>
                <a:gd name="connsiteY3" fmla="*/ 1205503 h 2411006"/>
                <a:gd name="connsiteX4" fmla="*/ 410758 w 410758"/>
                <a:gd name="connsiteY4" fmla="*/ 2411006 h 2411006"/>
                <a:gd name="connsiteX0" fmla="*/ 410958 w 410958"/>
                <a:gd name="connsiteY0" fmla="*/ 2411006 h 2411006"/>
                <a:gd name="connsiteX1" fmla="*/ 200 w 410958"/>
                <a:gd name="connsiteY1" fmla="*/ 1201693 h 2411006"/>
                <a:gd name="connsiteX2" fmla="*/ 410958 w 410958"/>
                <a:gd name="connsiteY2" fmla="*/ 0 h 2411006"/>
                <a:gd name="connsiteX3" fmla="*/ 142714 w 410958"/>
                <a:gd name="connsiteY3" fmla="*/ 1205503 h 2411006"/>
                <a:gd name="connsiteX4" fmla="*/ 410958 w 410958"/>
                <a:gd name="connsiteY4" fmla="*/ 2411006 h 2411006"/>
                <a:gd name="connsiteX0" fmla="*/ 410958 w 410958"/>
                <a:gd name="connsiteY0" fmla="*/ 2411006 h 2411006"/>
                <a:gd name="connsiteX1" fmla="*/ 200 w 410958"/>
                <a:gd name="connsiteY1" fmla="*/ 1201693 h 2411006"/>
                <a:gd name="connsiteX2" fmla="*/ 410958 w 410958"/>
                <a:gd name="connsiteY2" fmla="*/ 0 h 2411006"/>
                <a:gd name="connsiteX3" fmla="*/ 142714 w 410958"/>
                <a:gd name="connsiteY3" fmla="*/ 1205503 h 2411006"/>
                <a:gd name="connsiteX4" fmla="*/ 410958 w 410958"/>
                <a:gd name="connsiteY4" fmla="*/ 2411006 h 2411006"/>
                <a:gd name="connsiteX0" fmla="*/ 410958 w 410958"/>
                <a:gd name="connsiteY0" fmla="*/ 2411006 h 2411006"/>
                <a:gd name="connsiteX1" fmla="*/ 200 w 410958"/>
                <a:gd name="connsiteY1" fmla="*/ 1201693 h 2411006"/>
                <a:gd name="connsiteX2" fmla="*/ 410958 w 410958"/>
                <a:gd name="connsiteY2" fmla="*/ 0 h 2411006"/>
                <a:gd name="connsiteX3" fmla="*/ 108424 w 410958"/>
                <a:gd name="connsiteY3" fmla="*/ 1205503 h 2411006"/>
                <a:gd name="connsiteX4" fmla="*/ 410958 w 410958"/>
                <a:gd name="connsiteY4" fmla="*/ 2411006 h 2411006"/>
                <a:gd name="connsiteX0" fmla="*/ 467213 w 467213"/>
                <a:gd name="connsiteY0" fmla="*/ 2411006 h 2411006"/>
                <a:gd name="connsiteX1" fmla="*/ 159 w 467213"/>
                <a:gd name="connsiteY1" fmla="*/ 1201692 h 2411006"/>
                <a:gd name="connsiteX2" fmla="*/ 467213 w 467213"/>
                <a:gd name="connsiteY2" fmla="*/ 0 h 2411006"/>
                <a:gd name="connsiteX3" fmla="*/ 164679 w 467213"/>
                <a:gd name="connsiteY3" fmla="*/ 1205503 h 2411006"/>
                <a:gd name="connsiteX4" fmla="*/ 467213 w 467213"/>
                <a:gd name="connsiteY4" fmla="*/ 2411006 h 2411006"/>
                <a:gd name="connsiteX0" fmla="*/ 467213 w 467213"/>
                <a:gd name="connsiteY0" fmla="*/ 2411006 h 2411006"/>
                <a:gd name="connsiteX1" fmla="*/ 159 w 467213"/>
                <a:gd name="connsiteY1" fmla="*/ 1201692 h 2411006"/>
                <a:gd name="connsiteX2" fmla="*/ 467213 w 467213"/>
                <a:gd name="connsiteY2" fmla="*/ 0 h 2411006"/>
                <a:gd name="connsiteX3" fmla="*/ 164679 w 467213"/>
                <a:gd name="connsiteY3" fmla="*/ 1205503 h 2411006"/>
                <a:gd name="connsiteX4" fmla="*/ 467213 w 467213"/>
                <a:gd name="connsiteY4" fmla="*/ 2411006 h 2411006"/>
                <a:gd name="connsiteX0" fmla="*/ 467197 w 467197"/>
                <a:gd name="connsiteY0" fmla="*/ 2411006 h 2411006"/>
                <a:gd name="connsiteX1" fmla="*/ 143 w 467197"/>
                <a:gd name="connsiteY1" fmla="*/ 1201692 h 2411006"/>
                <a:gd name="connsiteX2" fmla="*/ 467197 w 467197"/>
                <a:gd name="connsiteY2" fmla="*/ 0 h 2411006"/>
                <a:gd name="connsiteX3" fmla="*/ 164663 w 467197"/>
                <a:gd name="connsiteY3" fmla="*/ 1205503 h 2411006"/>
                <a:gd name="connsiteX4" fmla="*/ 467197 w 467197"/>
                <a:gd name="connsiteY4" fmla="*/ 2411006 h 2411006"/>
                <a:gd name="connsiteX0" fmla="*/ 467197 w 467197"/>
                <a:gd name="connsiteY0" fmla="*/ 2411006 h 2411006"/>
                <a:gd name="connsiteX1" fmla="*/ 143 w 467197"/>
                <a:gd name="connsiteY1" fmla="*/ 1201692 h 2411006"/>
                <a:gd name="connsiteX2" fmla="*/ 467197 w 467197"/>
                <a:gd name="connsiteY2" fmla="*/ 0 h 2411006"/>
                <a:gd name="connsiteX3" fmla="*/ 164663 w 467197"/>
                <a:gd name="connsiteY3" fmla="*/ 1205503 h 2411006"/>
                <a:gd name="connsiteX4" fmla="*/ 467197 w 467197"/>
                <a:gd name="connsiteY4" fmla="*/ 2411006 h 2411006"/>
                <a:gd name="connsiteX0" fmla="*/ 467197 w 467197"/>
                <a:gd name="connsiteY0" fmla="*/ 2411006 h 2411006"/>
                <a:gd name="connsiteX1" fmla="*/ 143 w 467197"/>
                <a:gd name="connsiteY1" fmla="*/ 1201692 h 2411006"/>
                <a:gd name="connsiteX2" fmla="*/ 467197 w 467197"/>
                <a:gd name="connsiteY2" fmla="*/ 0 h 2411006"/>
                <a:gd name="connsiteX3" fmla="*/ 164663 w 467197"/>
                <a:gd name="connsiteY3" fmla="*/ 1205503 h 2411006"/>
                <a:gd name="connsiteX4" fmla="*/ 467197 w 467197"/>
                <a:gd name="connsiteY4" fmla="*/ 2411006 h 2411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7197" h="2411006">
                  <a:moveTo>
                    <a:pt x="467197" y="2411006"/>
                  </a:moveTo>
                  <a:cubicBezTo>
                    <a:pt x="293062" y="2346062"/>
                    <a:pt x="-7477" y="1715073"/>
                    <a:pt x="143" y="1201692"/>
                  </a:cubicBezTo>
                  <a:cubicBezTo>
                    <a:pt x="7763" y="688311"/>
                    <a:pt x="304319" y="90199"/>
                    <a:pt x="467197" y="0"/>
                  </a:cubicBezTo>
                  <a:cubicBezTo>
                    <a:pt x="374217" y="213669"/>
                    <a:pt x="164663" y="745448"/>
                    <a:pt x="164663" y="1205503"/>
                  </a:cubicBezTo>
                  <a:cubicBezTo>
                    <a:pt x="164663" y="1665558"/>
                    <a:pt x="340443" y="2208161"/>
                    <a:pt x="467197" y="241100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月 2050"/>
            <p:cNvSpPr/>
            <p:nvPr/>
          </p:nvSpPr>
          <p:spPr bwMode="auto">
            <a:xfrm rot="5400000">
              <a:off x="5483197" y="1670444"/>
              <a:ext cx="435284" cy="2542212"/>
            </a:xfrm>
            <a:custGeom>
              <a:avLst/>
              <a:gdLst>
                <a:gd name="connsiteX0" fmla="*/ 376468 w 376468"/>
                <a:gd name="connsiteY0" fmla="*/ 2411006 h 2411006"/>
                <a:gd name="connsiteX1" fmla="*/ 0 w 376468"/>
                <a:gd name="connsiteY1" fmla="*/ 1205503 h 2411006"/>
                <a:gd name="connsiteX2" fmla="*/ 376468 w 376468"/>
                <a:gd name="connsiteY2" fmla="*/ 0 h 2411006"/>
                <a:gd name="connsiteX3" fmla="*/ 108224 w 376468"/>
                <a:gd name="connsiteY3" fmla="*/ 1205503 h 2411006"/>
                <a:gd name="connsiteX4" fmla="*/ 376468 w 376468"/>
                <a:gd name="connsiteY4" fmla="*/ 2411006 h 2411006"/>
                <a:gd name="connsiteX0" fmla="*/ 410758 w 410758"/>
                <a:gd name="connsiteY0" fmla="*/ 2411006 h 2411006"/>
                <a:gd name="connsiteX1" fmla="*/ 0 w 410758"/>
                <a:gd name="connsiteY1" fmla="*/ 1201693 h 2411006"/>
                <a:gd name="connsiteX2" fmla="*/ 410758 w 410758"/>
                <a:gd name="connsiteY2" fmla="*/ 0 h 2411006"/>
                <a:gd name="connsiteX3" fmla="*/ 142514 w 410758"/>
                <a:gd name="connsiteY3" fmla="*/ 1205503 h 2411006"/>
                <a:gd name="connsiteX4" fmla="*/ 410758 w 410758"/>
                <a:gd name="connsiteY4" fmla="*/ 2411006 h 2411006"/>
                <a:gd name="connsiteX0" fmla="*/ 410958 w 410958"/>
                <a:gd name="connsiteY0" fmla="*/ 2411006 h 2411006"/>
                <a:gd name="connsiteX1" fmla="*/ 200 w 410958"/>
                <a:gd name="connsiteY1" fmla="*/ 1201693 h 2411006"/>
                <a:gd name="connsiteX2" fmla="*/ 410958 w 410958"/>
                <a:gd name="connsiteY2" fmla="*/ 0 h 2411006"/>
                <a:gd name="connsiteX3" fmla="*/ 142714 w 410958"/>
                <a:gd name="connsiteY3" fmla="*/ 1205503 h 2411006"/>
                <a:gd name="connsiteX4" fmla="*/ 410958 w 410958"/>
                <a:gd name="connsiteY4" fmla="*/ 2411006 h 2411006"/>
                <a:gd name="connsiteX0" fmla="*/ 410958 w 410958"/>
                <a:gd name="connsiteY0" fmla="*/ 2411006 h 2411006"/>
                <a:gd name="connsiteX1" fmla="*/ 200 w 410958"/>
                <a:gd name="connsiteY1" fmla="*/ 1201693 h 2411006"/>
                <a:gd name="connsiteX2" fmla="*/ 410958 w 410958"/>
                <a:gd name="connsiteY2" fmla="*/ 0 h 2411006"/>
                <a:gd name="connsiteX3" fmla="*/ 142714 w 410958"/>
                <a:gd name="connsiteY3" fmla="*/ 1205503 h 2411006"/>
                <a:gd name="connsiteX4" fmla="*/ 410958 w 410958"/>
                <a:gd name="connsiteY4" fmla="*/ 2411006 h 2411006"/>
                <a:gd name="connsiteX0" fmla="*/ 410958 w 410958"/>
                <a:gd name="connsiteY0" fmla="*/ 2411006 h 2411006"/>
                <a:gd name="connsiteX1" fmla="*/ 200 w 410958"/>
                <a:gd name="connsiteY1" fmla="*/ 1201693 h 2411006"/>
                <a:gd name="connsiteX2" fmla="*/ 410958 w 410958"/>
                <a:gd name="connsiteY2" fmla="*/ 0 h 2411006"/>
                <a:gd name="connsiteX3" fmla="*/ 108424 w 410958"/>
                <a:gd name="connsiteY3" fmla="*/ 1205503 h 2411006"/>
                <a:gd name="connsiteX4" fmla="*/ 410958 w 410958"/>
                <a:gd name="connsiteY4" fmla="*/ 2411006 h 2411006"/>
                <a:gd name="connsiteX0" fmla="*/ 467213 w 467213"/>
                <a:gd name="connsiteY0" fmla="*/ 2411006 h 2411006"/>
                <a:gd name="connsiteX1" fmla="*/ 159 w 467213"/>
                <a:gd name="connsiteY1" fmla="*/ 1201692 h 2411006"/>
                <a:gd name="connsiteX2" fmla="*/ 467213 w 467213"/>
                <a:gd name="connsiteY2" fmla="*/ 0 h 2411006"/>
                <a:gd name="connsiteX3" fmla="*/ 164679 w 467213"/>
                <a:gd name="connsiteY3" fmla="*/ 1205503 h 2411006"/>
                <a:gd name="connsiteX4" fmla="*/ 467213 w 467213"/>
                <a:gd name="connsiteY4" fmla="*/ 2411006 h 2411006"/>
                <a:gd name="connsiteX0" fmla="*/ 467213 w 467213"/>
                <a:gd name="connsiteY0" fmla="*/ 2411006 h 2411006"/>
                <a:gd name="connsiteX1" fmla="*/ 159 w 467213"/>
                <a:gd name="connsiteY1" fmla="*/ 1201692 h 2411006"/>
                <a:gd name="connsiteX2" fmla="*/ 467213 w 467213"/>
                <a:gd name="connsiteY2" fmla="*/ 0 h 2411006"/>
                <a:gd name="connsiteX3" fmla="*/ 164679 w 467213"/>
                <a:gd name="connsiteY3" fmla="*/ 1205503 h 2411006"/>
                <a:gd name="connsiteX4" fmla="*/ 467213 w 467213"/>
                <a:gd name="connsiteY4" fmla="*/ 2411006 h 2411006"/>
                <a:gd name="connsiteX0" fmla="*/ 467197 w 467197"/>
                <a:gd name="connsiteY0" fmla="*/ 2411006 h 2411006"/>
                <a:gd name="connsiteX1" fmla="*/ 143 w 467197"/>
                <a:gd name="connsiteY1" fmla="*/ 1201692 h 2411006"/>
                <a:gd name="connsiteX2" fmla="*/ 467197 w 467197"/>
                <a:gd name="connsiteY2" fmla="*/ 0 h 2411006"/>
                <a:gd name="connsiteX3" fmla="*/ 164663 w 467197"/>
                <a:gd name="connsiteY3" fmla="*/ 1205503 h 2411006"/>
                <a:gd name="connsiteX4" fmla="*/ 467197 w 467197"/>
                <a:gd name="connsiteY4" fmla="*/ 2411006 h 2411006"/>
                <a:gd name="connsiteX0" fmla="*/ 467197 w 467197"/>
                <a:gd name="connsiteY0" fmla="*/ 2411006 h 2411006"/>
                <a:gd name="connsiteX1" fmla="*/ 143 w 467197"/>
                <a:gd name="connsiteY1" fmla="*/ 1201692 h 2411006"/>
                <a:gd name="connsiteX2" fmla="*/ 467197 w 467197"/>
                <a:gd name="connsiteY2" fmla="*/ 0 h 2411006"/>
                <a:gd name="connsiteX3" fmla="*/ 164663 w 467197"/>
                <a:gd name="connsiteY3" fmla="*/ 1205503 h 2411006"/>
                <a:gd name="connsiteX4" fmla="*/ 467197 w 467197"/>
                <a:gd name="connsiteY4" fmla="*/ 2411006 h 2411006"/>
                <a:gd name="connsiteX0" fmla="*/ 467197 w 467197"/>
                <a:gd name="connsiteY0" fmla="*/ 2411006 h 2411006"/>
                <a:gd name="connsiteX1" fmla="*/ 143 w 467197"/>
                <a:gd name="connsiteY1" fmla="*/ 1201692 h 2411006"/>
                <a:gd name="connsiteX2" fmla="*/ 467197 w 467197"/>
                <a:gd name="connsiteY2" fmla="*/ 0 h 2411006"/>
                <a:gd name="connsiteX3" fmla="*/ 164663 w 467197"/>
                <a:gd name="connsiteY3" fmla="*/ 1205503 h 2411006"/>
                <a:gd name="connsiteX4" fmla="*/ 467197 w 467197"/>
                <a:gd name="connsiteY4" fmla="*/ 2411006 h 2411006"/>
                <a:gd name="connsiteX0" fmla="*/ 467119 w 497648"/>
                <a:gd name="connsiteY0" fmla="*/ 2407399 h 2407399"/>
                <a:gd name="connsiteX1" fmla="*/ 65 w 497648"/>
                <a:gd name="connsiteY1" fmla="*/ 1198085 h 2407399"/>
                <a:gd name="connsiteX2" fmla="*/ 497648 w 497648"/>
                <a:gd name="connsiteY2" fmla="*/ 0 h 2407399"/>
                <a:gd name="connsiteX3" fmla="*/ 164585 w 497648"/>
                <a:gd name="connsiteY3" fmla="*/ 1201896 h 2407399"/>
                <a:gd name="connsiteX4" fmla="*/ 467119 w 497648"/>
                <a:gd name="connsiteY4" fmla="*/ 2407399 h 2407399"/>
                <a:gd name="connsiteX0" fmla="*/ 497581 w 497583"/>
                <a:gd name="connsiteY0" fmla="*/ 2407399 h 2407399"/>
                <a:gd name="connsiteX1" fmla="*/ 0 w 497583"/>
                <a:gd name="connsiteY1" fmla="*/ 1198085 h 2407399"/>
                <a:gd name="connsiteX2" fmla="*/ 497583 w 497583"/>
                <a:gd name="connsiteY2" fmla="*/ 0 h 2407399"/>
                <a:gd name="connsiteX3" fmla="*/ 164520 w 497583"/>
                <a:gd name="connsiteY3" fmla="*/ 1201896 h 2407399"/>
                <a:gd name="connsiteX4" fmla="*/ 497581 w 497583"/>
                <a:gd name="connsiteY4" fmla="*/ 2407399 h 2407399"/>
                <a:gd name="connsiteX0" fmla="*/ 498225 w 498227"/>
                <a:gd name="connsiteY0" fmla="*/ 2407399 h 2407399"/>
                <a:gd name="connsiteX1" fmla="*/ 644 w 498227"/>
                <a:gd name="connsiteY1" fmla="*/ 1198085 h 2407399"/>
                <a:gd name="connsiteX2" fmla="*/ 498227 w 498227"/>
                <a:gd name="connsiteY2" fmla="*/ 0 h 2407399"/>
                <a:gd name="connsiteX3" fmla="*/ 165164 w 498227"/>
                <a:gd name="connsiteY3" fmla="*/ 1201896 h 2407399"/>
                <a:gd name="connsiteX4" fmla="*/ 498225 w 498227"/>
                <a:gd name="connsiteY4" fmla="*/ 2407399 h 2407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8227" h="2407399">
                  <a:moveTo>
                    <a:pt x="498225" y="2407399"/>
                  </a:moveTo>
                  <a:cubicBezTo>
                    <a:pt x="324090" y="2342455"/>
                    <a:pt x="-16797" y="1779715"/>
                    <a:pt x="644" y="1198085"/>
                  </a:cubicBezTo>
                  <a:cubicBezTo>
                    <a:pt x="18085" y="616455"/>
                    <a:pt x="335349" y="90199"/>
                    <a:pt x="498227" y="0"/>
                  </a:cubicBezTo>
                  <a:cubicBezTo>
                    <a:pt x="405247" y="213669"/>
                    <a:pt x="165164" y="800663"/>
                    <a:pt x="165164" y="1201896"/>
                  </a:cubicBezTo>
                  <a:cubicBezTo>
                    <a:pt x="165164" y="1603129"/>
                    <a:pt x="371471" y="2204554"/>
                    <a:pt x="498225" y="2407399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0" name="グループ化 209"/>
            <p:cNvGrpSpPr/>
            <p:nvPr/>
          </p:nvGrpSpPr>
          <p:grpSpPr>
            <a:xfrm>
              <a:off x="4234767" y="2850638"/>
              <a:ext cx="709392" cy="351174"/>
              <a:chOff x="4234767" y="2850638"/>
              <a:chExt cx="709392" cy="351174"/>
            </a:xfrm>
          </p:grpSpPr>
          <p:sp>
            <p:nvSpPr>
              <p:cNvPr id="211" name="円/楕円 210"/>
              <p:cNvSpPr/>
              <p:nvPr/>
            </p:nvSpPr>
            <p:spPr bwMode="auto">
              <a:xfrm>
                <a:off x="4234767" y="2850638"/>
                <a:ext cx="351174" cy="35117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円/楕円 211"/>
              <p:cNvSpPr/>
              <p:nvPr/>
            </p:nvSpPr>
            <p:spPr bwMode="auto">
              <a:xfrm flipH="1">
                <a:off x="4592985" y="2850638"/>
                <a:ext cx="351174" cy="35117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円/楕円 212"/>
              <p:cNvSpPr/>
              <p:nvPr/>
            </p:nvSpPr>
            <p:spPr bwMode="auto">
              <a:xfrm>
                <a:off x="4307048" y="2978950"/>
                <a:ext cx="150897" cy="15089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円/楕円 213"/>
              <p:cNvSpPr/>
              <p:nvPr/>
            </p:nvSpPr>
            <p:spPr bwMode="auto">
              <a:xfrm>
                <a:off x="4646138" y="2978950"/>
                <a:ext cx="150897" cy="15089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弦 214"/>
              <p:cNvSpPr/>
              <p:nvPr/>
            </p:nvSpPr>
            <p:spPr bwMode="auto">
              <a:xfrm rot="6300000">
                <a:off x="4234767" y="2850638"/>
                <a:ext cx="350293" cy="350293"/>
              </a:xfrm>
              <a:prstGeom prst="chord">
                <a:avLst>
                  <a:gd name="adj1" fmla="val 2700000"/>
                  <a:gd name="adj2" fmla="val 12513929"/>
                </a:avLst>
              </a:prstGeom>
              <a:pattFill prst="narHorz">
                <a:fgClr>
                  <a:srgbClr val="FFCC66"/>
                </a:fgClr>
                <a:bgClr>
                  <a:srgbClr val="CC660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弦 215"/>
              <p:cNvSpPr/>
              <p:nvPr/>
            </p:nvSpPr>
            <p:spPr bwMode="auto">
              <a:xfrm rot="15300000" flipH="1">
                <a:off x="4592985" y="2850638"/>
                <a:ext cx="350293" cy="350293"/>
              </a:xfrm>
              <a:prstGeom prst="chord">
                <a:avLst>
                  <a:gd name="adj1" fmla="val 2700000"/>
                  <a:gd name="adj2" fmla="val 12513929"/>
                </a:avLst>
              </a:prstGeom>
              <a:pattFill prst="narHorz">
                <a:fgClr>
                  <a:srgbClr val="FFCC66"/>
                </a:fgClr>
                <a:bgClr>
                  <a:srgbClr val="CC660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9" name="グループ化 218"/>
          <p:cNvGrpSpPr/>
          <p:nvPr/>
        </p:nvGrpSpPr>
        <p:grpSpPr>
          <a:xfrm>
            <a:off x="2280598" y="5101982"/>
            <a:ext cx="1606967" cy="668010"/>
            <a:chOff x="4041361" y="2399890"/>
            <a:chExt cx="4185705" cy="1739981"/>
          </a:xfrm>
        </p:grpSpPr>
        <p:sp>
          <p:nvSpPr>
            <p:cNvPr id="220" name="円/楕円 30"/>
            <p:cNvSpPr/>
            <p:nvPr/>
          </p:nvSpPr>
          <p:spPr bwMode="auto">
            <a:xfrm>
              <a:off x="7371955" y="2793588"/>
              <a:ext cx="855111" cy="945326"/>
            </a:xfrm>
            <a:custGeom>
              <a:avLst/>
              <a:gdLst>
                <a:gd name="connsiteX0" fmla="*/ 0 w 855095"/>
                <a:gd name="connsiteY0" fmla="*/ 302483 h 604965"/>
                <a:gd name="connsiteX1" fmla="*/ 427548 w 855095"/>
                <a:gd name="connsiteY1" fmla="*/ 0 h 604965"/>
                <a:gd name="connsiteX2" fmla="*/ 855096 w 855095"/>
                <a:gd name="connsiteY2" fmla="*/ 302483 h 604965"/>
                <a:gd name="connsiteX3" fmla="*/ 427548 w 855095"/>
                <a:gd name="connsiteY3" fmla="*/ 604966 h 604965"/>
                <a:gd name="connsiteX4" fmla="*/ 0 w 855095"/>
                <a:gd name="connsiteY4" fmla="*/ 302483 h 604965"/>
                <a:gd name="connsiteX0" fmla="*/ 1910 w 857006"/>
                <a:gd name="connsiteY0" fmla="*/ 470123 h 772606"/>
                <a:gd name="connsiteX1" fmla="*/ 576778 w 857006"/>
                <a:gd name="connsiteY1" fmla="*/ 0 h 772606"/>
                <a:gd name="connsiteX2" fmla="*/ 857006 w 857006"/>
                <a:gd name="connsiteY2" fmla="*/ 470123 h 772606"/>
                <a:gd name="connsiteX3" fmla="*/ 429458 w 857006"/>
                <a:gd name="connsiteY3" fmla="*/ 772606 h 772606"/>
                <a:gd name="connsiteX4" fmla="*/ 1910 w 857006"/>
                <a:gd name="connsiteY4" fmla="*/ 470123 h 772606"/>
                <a:gd name="connsiteX0" fmla="*/ 15 w 855111"/>
                <a:gd name="connsiteY0" fmla="*/ 470123 h 945326"/>
                <a:gd name="connsiteX1" fmla="*/ 574883 w 855111"/>
                <a:gd name="connsiteY1" fmla="*/ 0 h 945326"/>
                <a:gd name="connsiteX2" fmla="*/ 855111 w 855111"/>
                <a:gd name="connsiteY2" fmla="*/ 470123 h 945326"/>
                <a:gd name="connsiteX3" fmla="*/ 590123 w 855111"/>
                <a:gd name="connsiteY3" fmla="*/ 945326 h 945326"/>
                <a:gd name="connsiteX4" fmla="*/ 15 w 855111"/>
                <a:gd name="connsiteY4" fmla="*/ 470123 h 945326"/>
                <a:gd name="connsiteX0" fmla="*/ 15 w 855111"/>
                <a:gd name="connsiteY0" fmla="*/ 470123 h 945326"/>
                <a:gd name="connsiteX1" fmla="*/ 574883 w 855111"/>
                <a:gd name="connsiteY1" fmla="*/ 0 h 945326"/>
                <a:gd name="connsiteX2" fmla="*/ 855111 w 855111"/>
                <a:gd name="connsiteY2" fmla="*/ 470123 h 945326"/>
                <a:gd name="connsiteX3" fmla="*/ 590123 w 855111"/>
                <a:gd name="connsiteY3" fmla="*/ 945326 h 945326"/>
                <a:gd name="connsiteX4" fmla="*/ 15 w 855111"/>
                <a:gd name="connsiteY4" fmla="*/ 470123 h 945326"/>
                <a:gd name="connsiteX0" fmla="*/ 15 w 855111"/>
                <a:gd name="connsiteY0" fmla="*/ 470123 h 945326"/>
                <a:gd name="connsiteX1" fmla="*/ 574883 w 855111"/>
                <a:gd name="connsiteY1" fmla="*/ 0 h 945326"/>
                <a:gd name="connsiteX2" fmla="*/ 855111 w 855111"/>
                <a:gd name="connsiteY2" fmla="*/ 470123 h 945326"/>
                <a:gd name="connsiteX3" fmla="*/ 590123 w 855111"/>
                <a:gd name="connsiteY3" fmla="*/ 945326 h 945326"/>
                <a:gd name="connsiteX4" fmla="*/ 15 w 855111"/>
                <a:gd name="connsiteY4" fmla="*/ 470123 h 945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111" h="945326">
                  <a:moveTo>
                    <a:pt x="15" y="470123"/>
                  </a:moveTo>
                  <a:cubicBezTo>
                    <a:pt x="-2525" y="312569"/>
                    <a:pt x="338755" y="0"/>
                    <a:pt x="574883" y="0"/>
                  </a:cubicBezTo>
                  <a:cubicBezTo>
                    <a:pt x="734811" y="0"/>
                    <a:pt x="855111" y="303066"/>
                    <a:pt x="855111" y="470123"/>
                  </a:cubicBezTo>
                  <a:cubicBezTo>
                    <a:pt x="855111" y="637180"/>
                    <a:pt x="729731" y="945326"/>
                    <a:pt x="590123" y="945326"/>
                  </a:cubicBezTo>
                  <a:cubicBezTo>
                    <a:pt x="353995" y="945326"/>
                    <a:pt x="2555" y="627677"/>
                    <a:pt x="15" y="470123"/>
                  </a:cubicBezTo>
                  <a:close/>
                </a:path>
              </a:pathLst>
            </a:custGeom>
            <a:pattFill prst="narHorz">
              <a:fgClr>
                <a:srgbClr val="FFCC66"/>
              </a:fgClr>
              <a:bgClr>
                <a:srgbClr val="CC66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円/楕円 10"/>
            <p:cNvSpPr/>
            <p:nvPr/>
          </p:nvSpPr>
          <p:spPr bwMode="auto">
            <a:xfrm flipV="1">
              <a:off x="4397405" y="3483833"/>
              <a:ext cx="2645043" cy="656038"/>
            </a:xfrm>
            <a:custGeom>
              <a:avLst/>
              <a:gdLst>
                <a:gd name="connsiteX0" fmla="*/ 0 w 2441842"/>
                <a:gd name="connsiteY0" fmla="*/ 348792 h 697583"/>
                <a:gd name="connsiteX1" fmla="*/ 1220921 w 2441842"/>
                <a:gd name="connsiteY1" fmla="*/ 0 h 697583"/>
                <a:gd name="connsiteX2" fmla="*/ 2441842 w 2441842"/>
                <a:gd name="connsiteY2" fmla="*/ 348792 h 697583"/>
                <a:gd name="connsiteX3" fmla="*/ 1220921 w 2441842"/>
                <a:gd name="connsiteY3" fmla="*/ 697584 h 697583"/>
                <a:gd name="connsiteX4" fmla="*/ 0 w 2441842"/>
                <a:gd name="connsiteY4" fmla="*/ 348792 h 697583"/>
                <a:gd name="connsiteX0" fmla="*/ 0 w 2441842"/>
                <a:gd name="connsiteY0" fmla="*/ 348792 h 408960"/>
                <a:gd name="connsiteX1" fmla="*/ 1220921 w 2441842"/>
                <a:gd name="connsiteY1" fmla="*/ 0 h 408960"/>
                <a:gd name="connsiteX2" fmla="*/ 2441842 w 2441842"/>
                <a:gd name="connsiteY2" fmla="*/ 348792 h 408960"/>
                <a:gd name="connsiteX3" fmla="*/ 1226001 w 2441842"/>
                <a:gd name="connsiteY3" fmla="*/ 209904 h 408960"/>
                <a:gd name="connsiteX4" fmla="*/ 0 w 2441842"/>
                <a:gd name="connsiteY4" fmla="*/ 348792 h 408960"/>
                <a:gd name="connsiteX0" fmla="*/ 0 w 2441842"/>
                <a:gd name="connsiteY0" fmla="*/ 409752 h 469920"/>
                <a:gd name="connsiteX1" fmla="*/ 1220921 w 2441842"/>
                <a:gd name="connsiteY1" fmla="*/ 0 h 469920"/>
                <a:gd name="connsiteX2" fmla="*/ 2441842 w 2441842"/>
                <a:gd name="connsiteY2" fmla="*/ 409752 h 469920"/>
                <a:gd name="connsiteX3" fmla="*/ 1226001 w 2441842"/>
                <a:gd name="connsiteY3" fmla="*/ 270864 h 469920"/>
                <a:gd name="connsiteX4" fmla="*/ 0 w 2441842"/>
                <a:gd name="connsiteY4" fmla="*/ 409752 h 469920"/>
                <a:gd name="connsiteX0" fmla="*/ 0 w 2441842"/>
                <a:gd name="connsiteY0" fmla="*/ 491601 h 497012"/>
                <a:gd name="connsiteX1" fmla="*/ 1220921 w 2441842"/>
                <a:gd name="connsiteY1" fmla="*/ 569 h 497012"/>
                <a:gd name="connsiteX2" fmla="*/ 2441842 w 2441842"/>
                <a:gd name="connsiteY2" fmla="*/ 410321 h 497012"/>
                <a:gd name="connsiteX3" fmla="*/ 1226001 w 2441842"/>
                <a:gd name="connsiteY3" fmla="*/ 271433 h 497012"/>
                <a:gd name="connsiteX4" fmla="*/ 0 w 2441842"/>
                <a:gd name="connsiteY4" fmla="*/ 491601 h 497012"/>
                <a:gd name="connsiteX0" fmla="*/ 1 w 2441843"/>
                <a:gd name="connsiteY0" fmla="*/ 491037 h 496448"/>
                <a:gd name="connsiteX1" fmla="*/ 1220922 w 2441843"/>
                <a:gd name="connsiteY1" fmla="*/ 5 h 496448"/>
                <a:gd name="connsiteX2" fmla="*/ 2441843 w 2441843"/>
                <a:gd name="connsiteY2" fmla="*/ 409757 h 496448"/>
                <a:gd name="connsiteX3" fmla="*/ 1226002 w 2441843"/>
                <a:gd name="connsiteY3" fmla="*/ 270869 h 496448"/>
                <a:gd name="connsiteX4" fmla="*/ 1 w 2441843"/>
                <a:gd name="connsiteY4" fmla="*/ 491037 h 496448"/>
                <a:gd name="connsiteX0" fmla="*/ 1 w 2441843"/>
                <a:gd name="connsiteY0" fmla="*/ 491037 h 496448"/>
                <a:gd name="connsiteX1" fmla="*/ 1220922 w 2441843"/>
                <a:gd name="connsiteY1" fmla="*/ 5 h 496448"/>
                <a:gd name="connsiteX2" fmla="*/ 2441843 w 2441843"/>
                <a:gd name="connsiteY2" fmla="*/ 409757 h 496448"/>
                <a:gd name="connsiteX3" fmla="*/ 1226002 w 2441843"/>
                <a:gd name="connsiteY3" fmla="*/ 270869 h 496448"/>
                <a:gd name="connsiteX4" fmla="*/ 1 w 2441843"/>
                <a:gd name="connsiteY4" fmla="*/ 491037 h 496448"/>
                <a:gd name="connsiteX0" fmla="*/ 1 w 2645043"/>
                <a:gd name="connsiteY0" fmla="*/ 491199 h 564222"/>
                <a:gd name="connsiteX1" fmla="*/ 1220922 w 2645043"/>
                <a:gd name="connsiteY1" fmla="*/ 167 h 564222"/>
                <a:gd name="connsiteX2" fmla="*/ 2645043 w 2645043"/>
                <a:gd name="connsiteY2" fmla="*/ 552159 h 564222"/>
                <a:gd name="connsiteX3" fmla="*/ 1226002 w 2645043"/>
                <a:gd name="connsiteY3" fmla="*/ 271031 h 564222"/>
                <a:gd name="connsiteX4" fmla="*/ 1 w 2645043"/>
                <a:gd name="connsiteY4" fmla="*/ 491199 h 564222"/>
                <a:gd name="connsiteX0" fmla="*/ 1 w 2645043"/>
                <a:gd name="connsiteY0" fmla="*/ 491032 h 564055"/>
                <a:gd name="connsiteX1" fmla="*/ 1220922 w 2645043"/>
                <a:gd name="connsiteY1" fmla="*/ 0 h 564055"/>
                <a:gd name="connsiteX2" fmla="*/ 2645043 w 2645043"/>
                <a:gd name="connsiteY2" fmla="*/ 551992 h 564055"/>
                <a:gd name="connsiteX3" fmla="*/ 1226002 w 2645043"/>
                <a:gd name="connsiteY3" fmla="*/ 270864 h 564055"/>
                <a:gd name="connsiteX4" fmla="*/ 1 w 2645043"/>
                <a:gd name="connsiteY4" fmla="*/ 491032 h 564055"/>
                <a:gd name="connsiteX0" fmla="*/ 1 w 2645043"/>
                <a:gd name="connsiteY0" fmla="*/ 516432 h 582561"/>
                <a:gd name="connsiteX1" fmla="*/ 1220922 w 2645043"/>
                <a:gd name="connsiteY1" fmla="*/ 0 h 582561"/>
                <a:gd name="connsiteX2" fmla="*/ 2645043 w 2645043"/>
                <a:gd name="connsiteY2" fmla="*/ 577392 h 582561"/>
                <a:gd name="connsiteX3" fmla="*/ 1226002 w 2645043"/>
                <a:gd name="connsiteY3" fmla="*/ 296264 h 582561"/>
                <a:gd name="connsiteX4" fmla="*/ 1 w 2645043"/>
                <a:gd name="connsiteY4" fmla="*/ 516432 h 582561"/>
                <a:gd name="connsiteX0" fmla="*/ 1 w 2645043"/>
                <a:gd name="connsiteY0" fmla="*/ 587552 h 656038"/>
                <a:gd name="connsiteX1" fmla="*/ 1231082 w 2645043"/>
                <a:gd name="connsiteY1" fmla="*/ 0 h 656038"/>
                <a:gd name="connsiteX2" fmla="*/ 2645043 w 2645043"/>
                <a:gd name="connsiteY2" fmla="*/ 648512 h 656038"/>
                <a:gd name="connsiteX3" fmla="*/ 1226002 w 2645043"/>
                <a:gd name="connsiteY3" fmla="*/ 367384 h 656038"/>
                <a:gd name="connsiteX4" fmla="*/ 1 w 2645043"/>
                <a:gd name="connsiteY4" fmla="*/ 587552 h 65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5043" h="656038">
                  <a:moveTo>
                    <a:pt x="1" y="587552"/>
                  </a:moveTo>
                  <a:cubicBezTo>
                    <a:pt x="848" y="526321"/>
                    <a:pt x="358442" y="0"/>
                    <a:pt x="1231082" y="0"/>
                  </a:cubicBezTo>
                  <a:cubicBezTo>
                    <a:pt x="2103722" y="0"/>
                    <a:pt x="2645890" y="587281"/>
                    <a:pt x="2645043" y="648512"/>
                  </a:cubicBezTo>
                  <a:cubicBezTo>
                    <a:pt x="2644196" y="709743"/>
                    <a:pt x="1666842" y="377544"/>
                    <a:pt x="1226002" y="367384"/>
                  </a:cubicBezTo>
                  <a:cubicBezTo>
                    <a:pt x="785162" y="357224"/>
                    <a:pt x="-846" y="648783"/>
                    <a:pt x="1" y="587552"/>
                  </a:cubicBezTo>
                  <a:close/>
                </a:path>
              </a:pathLst>
            </a:custGeom>
            <a:pattFill prst="narVert">
              <a:fgClr>
                <a:srgbClr val="FFCC66"/>
              </a:fgClr>
              <a:bgClr>
                <a:srgbClr val="CC66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2" name="円/楕円 10"/>
            <p:cNvSpPr/>
            <p:nvPr/>
          </p:nvSpPr>
          <p:spPr bwMode="auto">
            <a:xfrm>
              <a:off x="4397405" y="2399890"/>
              <a:ext cx="2645043" cy="656038"/>
            </a:xfrm>
            <a:custGeom>
              <a:avLst/>
              <a:gdLst>
                <a:gd name="connsiteX0" fmla="*/ 0 w 2441842"/>
                <a:gd name="connsiteY0" fmla="*/ 348792 h 697583"/>
                <a:gd name="connsiteX1" fmla="*/ 1220921 w 2441842"/>
                <a:gd name="connsiteY1" fmla="*/ 0 h 697583"/>
                <a:gd name="connsiteX2" fmla="*/ 2441842 w 2441842"/>
                <a:gd name="connsiteY2" fmla="*/ 348792 h 697583"/>
                <a:gd name="connsiteX3" fmla="*/ 1220921 w 2441842"/>
                <a:gd name="connsiteY3" fmla="*/ 697584 h 697583"/>
                <a:gd name="connsiteX4" fmla="*/ 0 w 2441842"/>
                <a:gd name="connsiteY4" fmla="*/ 348792 h 697583"/>
                <a:gd name="connsiteX0" fmla="*/ 0 w 2441842"/>
                <a:gd name="connsiteY0" fmla="*/ 348792 h 408960"/>
                <a:gd name="connsiteX1" fmla="*/ 1220921 w 2441842"/>
                <a:gd name="connsiteY1" fmla="*/ 0 h 408960"/>
                <a:gd name="connsiteX2" fmla="*/ 2441842 w 2441842"/>
                <a:gd name="connsiteY2" fmla="*/ 348792 h 408960"/>
                <a:gd name="connsiteX3" fmla="*/ 1226001 w 2441842"/>
                <a:gd name="connsiteY3" fmla="*/ 209904 h 408960"/>
                <a:gd name="connsiteX4" fmla="*/ 0 w 2441842"/>
                <a:gd name="connsiteY4" fmla="*/ 348792 h 408960"/>
                <a:gd name="connsiteX0" fmla="*/ 0 w 2441842"/>
                <a:gd name="connsiteY0" fmla="*/ 409752 h 469920"/>
                <a:gd name="connsiteX1" fmla="*/ 1220921 w 2441842"/>
                <a:gd name="connsiteY1" fmla="*/ 0 h 469920"/>
                <a:gd name="connsiteX2" fmla="*/ 2441842 w 2441842"/>
                <a:gd name="connsiteY2" fmla="*/ 409752 h 469920"/>
                <a:gd name="connsiteX3" fmla="*/ 1226001 w 2441842"/>
                <a:gd name="connsiteY3" fmla="*/ 270864 h 469920"/>
                <a:gd name="connsiteX4" fmla="*/ 0 w 2441842"/>
                <a:gd name="connsiteY4" fmla="*/ 409752 h 469920"/>
                <a:gd name="connsiteX0" fmla="*/ 0 w 2441842"/>
                <a:gd name="connsiteY0" fmla="*/ 491601 h 497012"/>
                <a:gd name="connsiteX1" fmla="*/ 1220921 w 2441842"/>
                <a:gd name="connsiteY1" fmla="*/ 569 h 497012"/>
                <a:gd name="connsiteX2" fmla="*/ 2441842 w 2441842"/>
                <a:gd name="connsiteY2" fmla="*/ 410321 h 497012"/>
                <a:gd name="connsiteX3" fmla="*/ 1226001 w 2441842"/>
                <a:gd name="connsiteY3" fmla="*/ 271433 h 497012"/>
                <a:gd name="connsiteX4" fmla="*/ 0 w 2441842"/>
                <a:gd name="connsiteY4" fmla="*/ 491601 h 497012"/>
                <a:gd name="connsiteX0" fmla="*/ 1 w 2441843"/>
                <a:gd name="connsiteY0" fmla="*/ 491037 h 496448"/>
                <a:gd name="connsiteX1" fmla="*/ 1220922 w 2441843"/>
                <a:gd name="connsiteY1" fmla="*/ 5 h 496448"/>
                <a:gd name="connsiteX2" fmla="*/ 2441843 w 2441843"/>
                <a:gd name="connsiteY2" fmla="*/ 409757 h 496448"/>
                <a:gd name="connsiteX3" fmla="*/ 1226002 w 2441843"/>
                <a:gd name="connsiteY3" fmla="*/ 270869 h 496448"/>
                <a:gd name="connsiteX4" fmla="*/ 1 w 2441843"/>
                <a:gd name="connsiteY4" fmla="*/ 491037 h 496448"/>
                <a:gd name="connsiteX0" fmla="*/ 1 w 2441843"/>
                <a:gd name="connsiteY0" fmla="*/ 491037 h 496448"/>
                <a:gd name="connsiteX1" fmla="*/ 1220922 w 2441843"/>
                <a:gd name="connsiteY1" fmla="*/ 5 h 496448"/>
                <a:gd name="connsiteX2" fmla="*/ 2441843 w 2441843"/>
                <a:gd name="connsiteY2" fmla="*/ 409757 h 496448"/>
                <a:gd name="connsiteX3" fmla="*/ 1226002 w 2441843"/>
                <a:gd name="connsiteY3" fmla="*/ 270869 h 496448"/>
                <a:gd name="connsiteX4" fmla="*/ 1 w 2441843"/>
                <a:gd name="connsiteY4" fmla="*/ 491037 h 496448"/>
                <a:gd name="connsiteX0" fmla="*/ 1 w 2645043"/>
                <a:gd name="connsiteY0" fmla="*/ 491199 h 564222"/>
                <a:gd name="connsiteX1" fmla="*/ 1220922 w 2645043"/>
                <a:gd name="connsiteY1" fmla="*/ 167 h 564222"/>
                <a:gd name="connsiteX2" fmla="*/ 2645043 w 2645043"/>
                <a:gd name="connsiteY2" fmla="*/ 552159 h 564222"/>
                <a:gd name="connsiteX3" fmla="*/ 1226002 w 2645043"/>
                <a:gd name="connsiteY3" fmla="*/ 271031 h 564222"/>
                <a:gd name="connsiteX4" fmla="*/ 1 w 2645043"/>
                <a:gd name="connsiteY4" fmla="*/ 491199 h 564222"/>
                <a:gd name="connsiteX0" fmla="*/ 1 w 2645043"/>
                <a:gd name="connsiteY0" fmla="*/ 491032 h 564055"/>
                <a:gd name="connsiteX1" fmla="*/ 1220922 w 2645043"/>
                <a:gd name="connsiteY1" fmla="*/ 0 h 564055"/>
                <a:gd name="connsiteX2" fmla="*/ 2645043 w 2645043"/>
                <a:gd name="connsiteY2" fmla="*/ 551992 h 564055"/>
                <a:gd name="connsiteX3" fmla="*/ 1226002 w 2645043"/>
                <a:gd name="connsiteY3" fmla="*/ 270864 h 564055"/>
                <a:gd name="connsiteX4" fmla="*/ 1 w 2645043"/>
                <a:gd name="connsiteY4" fmla="*/ 491032 h 564055"/>
                <a:gd name="connsiteX0" fmla="*/ 1 w 2645043"/>
                <a:gd name="connsiteY0" fmla="*/ 516432 h 582561"/>
                <a:gd name="connsiteX1" fmla="*/ 1220922 w 2645043"/>
                <a:gd name="connsiteY1" fmla="*/ 0 h 582561"/>
                <a:gd name="connsiteX2" fmla="*/ 2645043 w 2645043"/>
                <a:gd name="connsiteY2" fmla="*/ 577392 h 582561"/>
                <a:gd name="connsiteX3" fmla="*/ 1226002 w 2645043"/>
                <a:gd name="connsiteY3" fmla="*/ 296264 h 582561"/>
                <a:gd name="connsiteX4" fmla="*/ 1 w 2645043"/>
                <a:gd name="connsiteY4" fmla="*/ 516432 h 582561"/>
                <a:gd name="connsiteX0" fmla="*/ 1 w 2645043"/>
                <a:gd name="connsiteY0" fmla="*/ 587552 h 656038"/>
                <a:gd name="connsiteX1" fmla="*/ 1231082 w 2645043"/>
                <a:gd name="connsiteY1" fmla="*/ 0 h 656038"/>
                <a:gd name="connsiteX2" fmla="*/ 2645043 w 2645043"/>
                <a:gd name="connsiteY2" fmla="*/ 648512 h 656038"/>
                <a:gd name="connsiteX3" fmla="*/ 1226002 w 2645043"/>
                <a:gd name="connsiteY3" fmla="*/ 367384 h 656038"/>
                <a:gd name="connsiteX4" fmla="*/ 1 w 2645043"/>
                <a:gd name="connsiteY4" fmla="*/ 587552 h 65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5043" h="656038">
                  <a:moveTo>
                    <a:pt x="1" y="587552"/>
                  </a:moveTo>
                  <a:cubicBezTo>
                    <a:pt x="848" y="526321"/>
                    <a:pt x="358442" y="0"/>
                    <a:pt x="1231082" y="0"/>
                  </a:cubicBezTo>
                  <a:cubicBezTo>
                    <a:pt x="2103722" y="0"/>
                    <a:pt x="2645890" y="587281"/>
                    <a:pt x="2645043" y="648512"/>
                  </a:cubicBezTo>
                  <a:cubicBezTo>
                    <a:pt x="2644196" y="709743"/>
                    <a:pt x="1666842" y="377544"/>
                    <a:pt x="1226002" y="367384"/>
                  </a:cubicBezTo>
                  <a:cubicBezTo>
                    <a:pt x="785162" y="357224"/>
                    <a:pt x="-846" y="648783"/>
                    <a:pt x="1" y="587552"/>
                  </a:cubicBezTo>
                  <a:close/>
                </a:path>
              </a:pathLst>
            </a:custGeom>
            <a:pattFill prst="narVert">
              <a:fgClr>
                <a:srgbClr val="FFCC66"/>
              </a:fgClr>
              <a:bgClr>
                <a:srgbClr val="CC66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3" name="円/楕円 9"/>
            <p:cNvSpPr/>
            <p:nvPr/>
          </p:nvSpPr>
          <p:spPr bwMode="auto">
            <a:xfrm>
              <a:off x="4146035" y="2523585"/>
              <a:ext cx="3528572" cy="1493602"/>
            </a:xfrm>
            <a:custGeom>
              <a:avLst/>
              <a:gdLst>
                <a:gd name="connsiteX0" fmla="*/ 0 w 3000153"/>
                <a:gd name="connsiteY0" fmla="*/ 697578 h 1395155"/>
                <a:gd name="connsiteX1" fmla="*/ 1500077 w 3000153"/>
                <a:gd name="connsiteY1" fmla="*/ 0 h 1395155"/>
                <a:gd name="connsiteX2" fmla="*/ 3000154 w 3000153"/>
                <a:gd name="connsiteY2" fmla="*/ 697578 h 1395155"/>
                <a:gd name="connsiteX3" fmla="*/ 1500077 w 3000153"/>
                <a:gd name="connsiteY3" fmla="*/ 1395156 h 1395155"/>
                <a:gd name="connsiteX4" fmla="*/ 0 w 3000153"/>
                <a:gd name="connsiteY4" fmla="*/ 697578 h 1395155"/>
                <a:gd name="connsiteX0" fmla="*/ 112 w 3000266"/>
                <a:gd name="connsiteY0" fmla="*/ 697578 h 1395156"/>
                <a:gd name="connsiteX1" fmla="*/ 1500189 w 3000266"/>
                <a:gd name="connsiteY1" fmla="*/ 0 h 1395156"/>
                <a:gd name="connsiteX2" fmla="*/ 3000266 w 3000266"/>
                <a:gd name="connsiteY2" fmla="*/ 697578 h 1395156"/>
                <a:gd name="connsiteX3" fmla="*/ 1500189 w 3000266"/>
                <a:gd name="connsiteY3" fmla="*/ 1395156 h 1395156"/>
                <a:gd name="connsiteX4" fmla="*/ 112 w 3000266"/>
                <a:gd name="connsiteY4" fmla="*/ 697578 h 1395156"/>
                <a:gd name="connsiteX0" fmla="*/ 112 w 3000266"/>
                <a:gd name="connsiteY0" fmla="*/ 697578 h 1395156"/>
                <a:gd name="connsiteX1" fmla="*/ 1500189 w 3000266"/>
                <a:gd name="connsiteY1" fmla="*/ 0 h 1395156"/>
                <a:gd name="connsiteX2" fmla="*/ 3000266 w 3000266"/>
                <a:gd name="connsiteY2" fmla="*/ 697578 h 1395156"/>
                <a:gd name="connsiteX3" fmla="*/ 1500189 w 3000266"/>
                <a:gd name="connsiteY3" fmla="*/ 1395156 h 1395156"/>
                <a:gd name="connsiteX4" fmla="*/ 112 w 3000266"/>
                <a:gd name="connsiteY4" fmla="*/ 697578 h 1395156"/>
                <a:gd name="connsiteX0" fmla="*/ 84 w 3528558"/>
                <a:gd name="connsiteY0" fmla="*/ 697594 h 1395188"/>
                <a:gd name="connsiteX1" fmla="*/ 1500161 w 3528558"/>
                <a:gd name="connsiteY1" fmla="*/ 16 h 1395188"/>
                <a:gd name="connsiteX2" fmla="*/ 3528558 w 3528558"/>
                <a:gd name="connsiteY2" fmla="*/ 677274 h 1395188"/>
                <a:gd name="connsiteX3" fmla="*/ 1500161 w 3528558"/>
                <a:gd name="connsiteY3" fmla="*/ 1395172 h 1395188"/>
                <a:gd name="connsiteX4" fmla="*/ 84 w 3528558"/>
                <a:gd name="connsiteY4" fmla="*/ 697594 h 1395188"/>
                <a:gd name="connsiteX0" fmla="*/ 84 w 3606482"/>
                <a:gd name="connsiteY0" fmla="*/ 697594 h 1396935"/>
                <a:gd name="connsiteX1" fmla="*/ 1500161 w 3606482"/>
                <a:gd name="connsiteY1" fmla="*/ 16 h 1396935"/>
                <a:gd name="connsiteX2" fmla="*/ 3528558 w 3606482"/>
                <a:gd name="connsiteY2" fmla="*/ 677274 h 1396935"/>
                <a:gd name="connsiteX3" fmla="*/ 3024632 w 3606482"/>
                <a:gd name="connsiteY3" fmla="*/ 890595 h 1396935"/>
                <a:gd name="connsiteX4" fmla="*/ 1500161 w 3606482"/>
                <a:gd name="connsiteY4" fmla="*/ 1395172 h 1396935"/>
                <a:gd name="connsiteX5" fmla="*/ 84 w 3606482"/>
                <a:gd name="connsiteY5" fmla="*/ 697594 h 1396935"/>
                <a:gd name="connsiteX0" fmla="*/ 77 w 3528554"/>
                <a:gd name="connsiteY0" fmla="*/ 698753 h 1398094"/>
                <a:gd name="connsiteX1" fmla="*/ 1500154 w 3528554"/>
                <a:gd name="connsiteY1" fmla="*/ 1175 h 1398094"/>
                <a:gd name="connsiteX2" fmla="*/ 3019545 w 3528554"/>
                <a:gd name="connsiteY2" fmla="*/ 536154 h 1398094"/>
                <a:gd name="connsiteX3" fmla="*/ 3528551 w 3528554"/>
                <a:gd name="connsiteY3" fmla="*/ 678433 h 1398094"/>
                <a:gd name="connsiteX4" fmla="*/ 3024625 w 3528554"/>
                <a:gd name="connsiteY4" fmla="*/ 891754 h 1398094"/>
                <a:gd name="connsiteX5" fmla="*/ 1500154 w 3528554"/>
                <a:gd name="connsiteY5" fmla="*/ 1396331 h 1398094"/>
                <a:gd name="connsiteX6" fmla="*/ 77 w 3528554"/>
                <a:gd name="connsiteY6" fmla="*/ 698753 h 1398094"/>
                <a:gd name="connsiteX0" fmla="*/ 77 w 3528554"/>
                <a:gd name="connsiteY0" fmla="*/ 698753 h 1398094"/>
                <a:gd name="connsiteX1" fmla="*/ 1500154 w 3528554"/>
                <a:gd name="connsiteY1" fmla="*/ 1175 h 1398094"/>
                <a:gd name="connsiteX2" fmla="*/ 3019545 w 3528554"/>
                <a:gd name="connsiteY2" fmla="*/ 536154 h 1398094"/>
                <a:gd name="connsiteX3" fmla="*/ 3528551 w 3528554"/>
                <a:gd name="connsiteY3" fmla="*/ 678433 h 1398094"/>
                <a:gd name="connsiteX4" fmla="*/ 3024625 w 3528554"/>
                <a:gd name="connsiteY4" fmla="*/ 891754 h 1398094"/>
                <a:gd name="connsiteX5" fmla="*/ 1500154 w 3528554"/>
                <a:gd name="connsiteY5" fmla="*/ 1396331 h 1398094"/>
                <a:gd name="connsiteX6" fmla="*/ 77 w 3528554"/>
                <a:gd name="connsiteY6" fmla="*/ 698753 h 1398094"/>
                <a:gd name="connsiteX0" fmla="*/ 95 w 3528572"/>
                <a:gd name="connsiteY0" fmla="*/ 697584 h 1396925"/>
                <a:gd name="connsiteX1" fmla="*/ 1500172 w 3528572"/>
                <a:gd name="connsiteY1" fmla="*/ 6 h 1396925"/>
                <a:gd name="connsiteX2" fmla="*/ 3019563 w 3528572"/>
                <a:gd name="connsiteY2" fmla="*/ 534985 h 1396925"/>
                <a:gd name="connsiteX3" fmla="*/ 3528569 w 3528572"/>
                <a:gd name="connsiteY3" fmla="*/ 677264 h 1396925"/>
                <a:gd name="connsiteX4" fmla="*/ 3024643 w 3528572"/>
                <a:gd name="connsiteY4" fmla="*/ 890585 h 1396925"/>
                <a:gd name="connsiteX5" fmla="*/ 1500172 w 3528572"/>
                <a:gd name="connsiteY5" fmla="*/ 1395162 h 1396925"/>
                <a:gd name="connsiteX6" fmla="*/ 95 w 3528572"/>
                <a:gd name="connsiteY6" fmla="*/ 697584 h 1396925"/>
                <a:gd name="connsiteX0" fmla="*/ 95 w 3528572"/>
                <a:gd name="connsiteY0" fmla="*/ 697584 h 1395167"/>
                <a:gd name="connsiteX1" fmla="*/ 1500172 w 3528572"/>
                <a:gd name="connsiteY1" fmla="*/ 6 h 1395167"/>
                <a:gd name="connsiteX2" fmla="*/ 3019563 w 3528572"/>
                <a:gd name="connsiteY2" fmla="*/ 534985 h 1395167"/>
                <a:gd name="connsiteX3" fmla="*/ 3528569 w 3528572"/>
                <a:gd name="connsiteY3" fmla="*/ 677264 h 1395167"/>
                <a:gd name="connsiteX4" fmla="*/ 3024643 w 3528572"/>
                <a:gd name="connsiteY4" fmla="*/ 890585 h 1395167"/>
                <a:gd name="connsiteX5" fmla="*/ 1500172 w 3528572"/>
                <a:gd name="connsiteY5" fmla="*/ 1395162 h 1395167"/>
                <a:gd name="connsiteX6" fmla="*/ 95 w 3528572"/>
                <a:gd name="connsiteY6" fmla="*/ 697584 h 1395167"/>
                <a:gd name="connsiteX0" fmla="*/ 95 w 3528572"/>
                <a:gd name="connsiteY0" fmla="*/ 697584 h 1395167"/>
                <a:gd name="connsiteX1" fmla="*/ 1500172 w 3528572"/>
                <a:gd name="connsiteY1" fmla="*/ 6 h 1395167"/>
                <a:gd name="connsiteX2" fmla="*/ 3019563 w 3528572"/>
                <a:gd name="connsiteY2" fmla="*/ 534985 h 1395167"/>
                <a:gd name="connsiteX3" fmla="*/ 3528569 w 3528572"/>
                <a:gd name="connsiteY3" fmla="*/ 692504 h 1395167"/>
                <a:gd name="connsiteX4" fmla="*/ 3024643 w 3528572"/>
                <a:gd name="connsiteY4" fmla="*/ 890585 h 1395167"/>
                <a:gd name="connsiteX5" fmla="*/ 1500172 w 3528572"/>
                <a:gd name="connsiteY5" fmla="*/ 1395162 h 1395167"/>
                <a:gd name="connsiteX6" fmla="*/ 95 w 3528572"/>
                <a:gd name="connsiteY6" fmla="*/ 697584 h 1395167"/>
                <a:gd name="connsiteX0" fmla="*/ 95 w 3528572"/>
                <a:gd name="connsiteY0" fmla="*/ 697584 h 1395167"/>
                <a:gd name="connsiteX1" fmla="*/ 1500172 w 3528572"/>
                <a:gd name="connsiteY1" fmla="*/ 6 h 1395167"/>
                <a:gd name="connsiteX2" fmla="*/ 3019563 w 3528572"/>
                <a:gd name="connsiteY2" fmla="*/ 534985 h 1395167"/>
                <a:gd name="connsiteX3" fmla="*/ 3528569 w 3528572"/>
                <a:gd name="connsiteY3" fmla="*/ 692504 h 1395167"/>
                <a:gd name="connsiteX4" fmla="*/ 3024643 w 3528572"/>
                <a:gd name="connsiteY4" fmla="*/ 890585 h 1395167"/>
                <a:gd name="connsiteX5" fmla="*/ 1500172 w 3528572"/>
                <a:gd name="connsiteY5" fmla="*/ 1395162 h 1395167"/>
                <a:gd name="connsiteX6" fmla="*/ 95 w 3528572"/>
                <a:gd name="connsiteY6" fmla="*/ 697584 h 1395167"/>
                <a:gd name="connsiteX0" fmla="*/ 95 w 3528572"/>
                <a:gd name="connsiteY0" fmla="*/ 697584 h 1395167"/>
                <a:gd name="connsiteX1" fmla="*/ 1500172 w 3528572"/>
                <a:gd name="connsiteY1" fmla="*/ 6 h 1395167"/>
                <a:gd name="connsiteX2" fmla="*/ 3019563 w 3528572"/>
                <a:gd name="connsiteY2" fmla="*/ 534985 h 1395167"/>
                <a:gd name="connsiteX3" fmla="*/ 3528569 w 3528572"/>
                <a:gd name="connsiteY3" fmla="*/ 692504 h 1395167"/>
                <a:gd name="connsiteX4" fmla="*/ 3024643 w 3528572"/>
                <a:gd name="connsiteY4" fmla="*/ 890585 h 1395167"/>
                <a:gd name="connsiteX5" fmla="*/ 1500172 w 3528572"/>
                <a:gd name="connsiteY5" fmla="*/ 1395162 h 1395167"/>
                <a:gd name="connsiteX6" fmla="*/ 95 w 3528572"/>
                <a:gd name="connsiteY6" fmla="*/ 697584 h 1395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28572" h="1395167">
                  <a:moveTo>
                    <a:pt x="95" y="697584"/>
                  </a:moveTo>
                  <a:cubicBezTo>
                    <a:pt x="-10065" y="520602"/>
                    <a:pt x="788647" y="1706"/>
                    <a:pt x="1500172" y="6"/>
                  </a:cubicBezTo>
                  <a:cubicBezTo>
                    <a:pt x="2211697" y="-1694"/>
                    <a:pt x="2681497" y="422109"/>
                    <a:pt x="3019563" y="534985"/>
                  </a:cubicBezTo>
                  <a:cubicBezTo>
                    <a:pt x="3357629" y="647861"/>
                    <a:pt x="3527722" y="294100"/>
                    <a:pt x="3528569" y="692504"/>
                  </a:cubicBezTo>
                  <a:cubicBezTo>
                    <a:pt x="3529416" y="1090908"/>
                    <a:pt x="3362709" y="770935"/>
                    <a:pt x="3024643" y="890585"/>
                  </a:cubicBezTo>
                  <a:cubicBezTo>
                    <a:pt x="2686577" y="1010235"/>
                    <a:pt x="2273503" y="1396849"/>
                    <a:pt x="1500172" y="1395162"/>
                  </a:cubicBezTo>
                  <a:cubicBezTo>
                    <a:pt x="726841" y="1393475"/>
                    <a:pt x="10255" y="874566"/>
                    <a:pt x="95" y="697584"/>
                  </a:cubicBezTo>
                  <a:close/>
                </a:path>
              </a:pathLst>
            </a:custGeom>
            <a:gradFill>
              <a:gsLst>
                <a:gs pos="49000">
                  <a:srgbClr val="CC6600"/>
                </a:gs>
                <a:gs pos="0">
                  <a:srgbClr val="CC66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月 12"/>
            <p:cNvSpPr/>
            <p:nvPr/>
          </p:nvSpPr>
          <p:spPr bwMode="auto">
            <a:xfrm rot="13500000">
              <a:off x="4902185" y="3347584"/>
              <a:ext cx="107513" cy="461990"/>
            </a:xfrm>
            <a:custGeom>
              <a:avLst/>
              <a:gdLst>
                <a:gd name="connsiteX0" fmla="*/ 177112 w 177112"/>
                <a:gd name="connsiteY0" fmla="*/ 518405 h 518405"/>
                <a:gd name="connsiteX1" fmla="*/ 0 w 177112"/>
                <a:gd name="connsiteY1" fmla="*/ 259202 h 518405"/>
                <a:gd name="connsiteX2" fmla="*/ 177112 w 177112"/>
                <a:gd name="connsiteY2" fmla="*/ -1 h 518405"/>
                <a:gd name="connsiteX3" fmla="*/ 88556 w 177112"/>
                <a:gd name="connsiteY3" fmla="*/ 259201 h 518405"/>
                <a:gd name="connsiteX4" fmla="*/ 177112 w 177112"/>
                <a:gd name="connsiteY4" fmla="*/ 518403 h 518405"/>
                <a:gd name="connsiteX5" fmla="*/ 177112 w 177112"/>
                <a:gd name="connsiteY5" fmla="*/ 518405 h 518405"/>
                <a:gd name="connsiteX0" fmla="*/ 179041 w 179041"/>
                <a:gd name="connsiteY0" fmla="*/ 291604 h 291604"/>
                <a:gd name="connsiteX1" fmla="*/ 1929 w 179041"/>
                <a:gd name="connsiteY1" fmla="*/ 32401 h 291604"/>
                <a:gd name="connsiteX2" fmla="*/ 90485 w 179041"/>
                <a:gd name="connsiteY2" fmla="*/ 32400 h 291604"/>
                <a:gd name="connsiteX3" fmla="*/ 179041 w 179041"/>
                <a:gd name="connsiteY3" fmla="*/ 291602 h 291604"/>
                <a:gd name="connsiteX4" fmla="*/ 179041 w 179041"/>
                <a:gd name="connsiteY4" fmla="*/ 291604 h 291604"/>
                <a:gd name="connsiteX0" fmla="*/ 178371 w 178371"/>
                <a:gd name="connsiteY0" fmla="*/ 314480 h 314480"/>
                <a:gd name="connsiteX1" fmla="*/ 1259 w 178371"/>
                <a:gd name="connsiteY1" fmla="*/ 55277 h 314480"/>
                <a:gd name="connsiteX2" fmla="*/ 89815 w 178371"/>
                <a:gd name="connsiteY2" fmla="*/ 55276 h 314480"/>
                <a:gd name="connsiteX3" fmla="*/ 178371 w 178371"/>
                <a:gd name="connsiteY3" fmla="*/ 314478 h 314480"/>
                <a:gd name="connsiteX4" fmla="*/ 178371 w 178371"/>
                <a:gd name="connsiteY4" fmla="*/ 314480 h 31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371" h="314480">
                  <a:moveTo>
                    <a:pt x="178371" y="314480"/>
                  </a:moveTo>
                  <a:cubicBezTo>
                    <a:pt x="80555" y="314480"/>
                    <a:pt x="-11922" y="154358"/>
                    <a:pt x="1259" y="55277"/>
                  </a:cubicBezTo>
                  <a:cubicBezTo>
                    <a:pt x="14440" y="-43804"/>
                    <a:pt x="60296" y="12076"/>
                    <a:pt x="89815" y="55276"/>
                  </a:cubicBezTo>
                  <a:cubicBezTo>
                    <a:pt x="89815" y="157258"/>
                    <a:pt x="122624" y="253289"/>
                    <a:pt x="178371" y="314478"/>
                  </a:cubicBezTo>
                  <a:lnTo>
                    <a:pt x="178371" y="31448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二等辺三角形 11"/>
            <p:cNvSpPr/>
            <p:nvPr/>
          </p:nvSpPr>
          <p:spPr bwMode="auto">
            <a:xfrm rot="18900000">
              <a:off x="5124969" y="3351502"/>
              <a:ext cx="451447" cy="592902"/>
            </a:xfrm>
            <a:custGeom>
              <a:avLst/>
              <a:gdLst>
                <a:gd name="connsiteX0" fmla="*/ 0 w 314157"/>
                <a:gd name="connsiteY0" fmla="*/ 431013 h 431013"/>
                <a:gd name="connsiteX1" fmla="*/ 157079 w 314157"/>
                <a:gd name="connsiteY1" fmla="*/ 0 h 431013"/>
                <a:gd name="connsiteX2" fmla="*/ 314157 w 314157"/>
                <a:gd name="connsiteY2" fmla="*/ 431013 h 431013"/>
                <a:gd name="connsiteX3" fmla="*/ 0 w 314157"/>
                <a:gd name="connsiteY3" fmla="*/ 431013 h 431013"/>
                <a:gd name="connsiteX0" fmla="*/ 0 w 314157"/>
                <a:gd name="connsiteY0" fmla="*/ 431013 h 455848"/>
                <a:gd name="connsiteX1" fmla="*/ 157079 w 314157"/>
                <a:gd name="connsiteY1" fmla="*/ 0 h 455848"/>
                <a:gd name="connsiteX2" fmla="*/ 314157 w 314157"/>
                <a:gd name="connsiteY2" fmla="*/ 431013 h 455848"/>
                <a:gd name="connsiteX3" fmla="*/ 0 w 314157"/>
                <a:gd name="connsiteY3" fmla="*/ 431013 h 455848"/>
                <a:gd name="connsiteX0" fmla="*/ 14446 w 328603"/>
                <a:gd name="connsiteY0" fmla="*/ 431013 h 455848"/>
                <a:gd name="connsiteX1" fmla="*/ 171525 w 328603"/>
                <a:gd name="connsiteY1" fmla="*/ 0 h 455848"/>
                <a:gd name="connsiteX2" fmla="*/ 328603 w 328603"/>
                <a:gd name="connsiteY2" fmla="*/ 431013 h 455848"/>
                <a:gd name="connsiteX3" fmla="*/ 14446 w 328603"/>
                <a:gd name="connsiteY3" fmla="*/ 431013 h 455848"/>
                <a:gd name="connsiteX0" fmla="*/ 14446 w 328603"/>
                <a:gd name="connsiteY0" fmla="*/ 431013 h 480832"/>
                <a:gd name="connsiteX1" fmla="*/ 171525 w 328603"/>
                <a:gd name="connsiteY1" fmla="*/ 0 h 480832"/>
                <a:gd name="connsiteX2" fmla="*/ 328603 w 328603"/>
                <a:gd name="connsiteY2" fmla="*/ 431013 h 480832"/>
                <a:gd name="connsiteX3" fmla="*/ 14446 w 328603"/>
                <a:gd name="connsiteY3" fmla="*/ 431013 h 480832"/>
                <a:gd name="connsiteX0" fmla="*/ 14446 w 339753"/>
                <a:gd name="connsiteY0" fmla="*/ 431013 h 480832"/>
                <a:gd name="connsiteX1" fmla="*/ 171525 w 339753"/>
                <a:gd name="connsiteY1" fmla="*/ 0 h 480832"/>
                <a:gd name="connsiteX2" fmla="*/ 328603 w 339753"/>
                <a:gd name="connsiteY2" fmla="*/ 431013 h 480832"/>
                <a:gd name="connsiteX3" fmla="*/ 14446 w 339753"/>
                <a:gd name="connsiteY3" fmla="*/ 431013 h 480832"/>
                <a:gd name="connsiteX0" fmla="*/ 14446 w 343121"/>
                <a:gd name="connsiteY0" fmla="*/ 431013 h 480832"/>
                <a:gd name="connsiteX1" fmla="*/ 171525 w 343121"/>
                <a:gd name="connsiteY1" fmla="*/ 0 h 480832"/>
                <a:gd name="connsiteX2" fmla="*/ 328603 w 343121"/>
                <a:gd name="connsiteY2" fmla="*/ 431013 h 480832"/>
                <a:gd name="connsiteX3" fmla="*/ 14446 w 343121"/>
                <a:gd name="connsiteY3" fmla="*/ 431013 h 480832"/>
                <a:gd name="connsiteX0" fmla="*/ 13843 w 342518"/>
                <a:gd name="connsiteY0" fmla="*/ 431013 h 480832"/>
                <a:gd name="connsiteX1" fmla="*/ 170922 w 342518"/>
                <a:gd name="connsiteY1" fmla="*/ 0 h 480832"/>
                <a:gd name="connsiteX2" fmla="*/ 328000 w 342518"/>
                <a:gd name="connsiteY2" fmla="*/ 431013 h 480832"/>
                <a:gd name="connsiteX3" fmla="*/ 13843 w 342518"/>
                <a:gd name="connsiteY3" fmla="*/ 431013 h 480832"/>
                <a:gd name="connsiteX0" fmla="*/ 13843 w 340313"/>
                <a:gd name="connsiteY0" fmla="*/ 431172 h 480991"/>
                <a:gd name="connsiteX1" fmla="*/ 170922 w 340313"/>
                <a:gd name="connsiteY1" fmla="*/ 159 h 480991"/>
                <a:gd name="connsiteX2" fmla="*/ 328000 w 340313"/>
                <a:gd name="connsiteY2" fmla="*/ 431172 h 480991"/>
                <a:gd name="connsiteX3" fmla="*/ 13843 w 340313"/>
                <a:gd name="connsiteY3" fmla="*/ 431172 h 480991"/>
                <a:gd name="connsiteX0" fmla="*/ 53666 w 373969"/>
                <a:gd name="connsiteY0" fmla="*/ 441328 h 491147"/>
                <a:gd name="connsiteX1" fmla="*/ 27865 w 373969"/>
                <a:gd name="connsiteY1" fmla="*/ 155 h 491147"/>
                <a:gd name="connsiteX2" fmla="*/ 367823 w 373969"/>
                <a:gd name="connsiteY2" fmla="*/ 441328 h 491147"/>
                <a:gd name="connsiteX3" fmla="*/ 53666 w 373969"/>
                <a:gd name="connsiteY3" fmla="*/ 441328 h 491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3969" h="491147">
                  <a:moveTo>
                    <a:pt x="53666" y="441328"/>
                  </a:moveTo>
                  <a:cubicBezTo>
                    <a:pt x="-10814" y="378937"/>
                    <a:pt x="-14335" y="1586"/>
                    <a:pt x="27865" y="155"/>
                  </a:cubicBezTo>
                  <a:cubicBezTo>
                    <a:pt x="100544" y="-8574"/>
                    <a:pt x="422144" y="353537"/>
                    <a:pt x="367823" y="441328"/>
                  </a:cubicBezTo>
                  <a:cubicBezTo>
                    <a:pt x="303744" y="517528"/>
                    <a:pt x="122825" y="497208"/>
                    <a:pt x="53666" y="441328"/>
                  </a:cubicBezTo>
                  <a:close/>
                </a:path>
              </a:pathLst>
            </a:custGeom>
            <a:pattFill prst="narHorz">
              <a:fgClr>
                <a:srgbClr val="FFCC66"/>
              </a:fgClr>
              <a:bgClr>
                <a:srgbClr val="CC66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6" name="グループ化 225"/>
            <p:cNvGrpSpPr/>
            <p:nvPr/>
          </p:nvGrpSpPr>
          <p:grpSpPr>
            <a:xfrm rot="190056">
              <a:off x="4041361" y="3282435"/>
              <a:ext cx="332891" cy="122265"/>
              <a:chOff x="3826055" y="2807385"/>
              <a:chExt cx="541159" cy="198757"/>
            </a:xfrm>
            <a:solidFill>
              <a:srgbClr val="CC6600"/>
            </a:solidFill>
          </p:grpSpPr>
          <p:sp>
            <p:nvSpPr>
              <p:cNvPr id="236" name="円/楕円 13"/>
              <p:cNvSpPr/>
              <p:nvPr/>
            </p:nvSpPr>
            <p:spPr bwMode="auto">
              <a:xfrm rot="1005128" flipH="1">
                <a:off x="3826055" y="2882909"/>
                <a:ext cx="525156" cy="123233"/>
              </a:xfrm>
              <a:custGeom>
                <a:avLst/>
                <a:gdLst>
                  <a:gd name="connsiteX0" fmla="*/ 0 w 589025"/>
                  <a:gd name="connsiteY0" fmla="*/ 68291 h 136582"/>
                  <a:gd name="connsiteX1" fmla="*/ 294513 w 589025"/>
                  <a:gd name="connsiteY1" fmla="*/ 0 h 136582"/>
                  <a:gd name="connsiteX2" fmla="*/ 589026 w 589025"/>
                  <a:gd name="connsiteY2" fmla="*/ 68291 h 136582"/>
                  <a:gd name="connsiteX3" fmla="*/ 294513 w 589025"/>
                  <a:gd name="connsiteY3" fmla="*/ 136582 h 136582"/>
                  <a:gd name="connsiteX4" fmla="*/ 0 w 589025"/>
                  <a:gd name="connsiteY4" fmla="*/ 68291 h 136582"/>
                  <a:gd name="connsiteX0" fmla="*/ 0 w 589026"/>
                  <a:gd name="connsiteY0" fmla="*/ 68291 h 91815"/>
                  <a:gd name="connsiteX1" fmla="*/ 294513 w 589026"/>
                  <a:gd name="connsiteY1" fmla="*/ 0 h 91815"/>
                  <a:gd name="connsiteX2" fmla="*/ 589026 w 589026"/>
                  <a:gd name="connsiteY2" fmla="*/ 68291 h 91815"/>
                  <a:gd name="connsiteX3" fmla="*/ 294513 w 589026"/>
                  <a:gd name="connsiteY3" fmla="*/ 87052 h 91815"/>
                  <a:gd name="connsiteX4" fmla="*/ 0 w 589026"/>
                  <a:gd name="connsiteY4" fmla="*/ 68291 h 91815"/>
                  <a:gd name="connsiteX0" fmla="*/ 0 w 580248"/>
                  <a:gd name="connsiteY0" fmla="*/ 13339 h 101795"/>
                  <a:gd name="connsiteX1" fmla="*/ 285735 w 580248"/>
                  <a:gd name="connsiteY1" fmla="*/ 5972 h 101795"/>
                  <a:gd name="connsiteX2" fmla="*/ 580248 w 580248"/>
                  <a:gd name="connsiteY2" fmla="*/ 74263 h 101795"/>
                  <a:gd name="connsiteX3" fmla="*/ 285735 w 580248"/>
                  <a:gd name="connsiteY3" fmla="*/ 93024 h 101795"/>
                  <a:gd name="connsiteX4" fmla="*/ 0 w 580248"/>
                  <a:gd name="connsiteY4" fmla="*/ 13339 h 101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0248" h="101795">
                    <a:moveTo>
                      <a:pt x="0" y="13339"/>
                    </a:moveTo>
                    <a:cubicBezTo>
                      <a:pt x="0" y="-1170"/>
                      <a:pt x="189027" y="-4182"/>
                      <a:pt x="285735" y="5972"/>
                    </a:cubicBezTo>
                    <a:cubicBezTo>
                      <a:pt x="382443" y="16126"/>
                      <a:pt x="580248" y="36547"/>
                      <a:pt x="580248" y="74263"/>
                    </a:cubicBezTo>
                    <a:cubicBezTo>
                      <a:pt x="580248" y="111979"/>
                      <a:pt x="382443" y="103178"/>
                      <a:pt x="285735" y="93024"/>
                    </a:cubicBezTo>
                    <a:cubicBezTo>
                      <a:pt x="189027" y="82870"/>
                      <a:pt x="0" y="27848"/>
                      <a:pt x="0" y="13339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円/楕円 13"/>
              <p:cNvSpPr/>
              <p:nvPr/>
            </p:nvSpPr>
            <p:spPr bwMode="auto">
              <a:xfrm rot="1005128" flipH="1">
                <a:off x="3826661" y="2807385"/>
                <a:ext cx="540553" cy="111151"/>
              </a:xfrm>
              <a:custGeom>
                <a:avLst/>
                <a:gdLst>
                  <a:gd name="connsiteX0" fmla="*/ 0 w 589025"/>
                  <a:gd name="connsiteY0" fmla="*/ 68291 h 136582"/>
                  <a:gd name="connsiteX1" fmla="*/ 294513 w 589025"/>
                  <a:gd name="connsiteY1" fmla="*/ 0 h 136582"/>
                  <a:gd name="connsiteX2" fmla="*/ 589026 w 589025"/>
                  <a:gd name="connsiteY2" fmla="*/ 68291 h 136582"/>
                  <a:gd name="connsiteX3" fmla="*/ 294513 w 589025"/>
                  <a:gd name="connsiteY3" fmla="*/ 136582 h 136582"/>
                  <a:gd name="connsiteX4" fmla="*/ 0 w 589025"/>
                  <a:gd name="connsiteY4" fmla="*/ 68291 h 136582"/>
                  <a:gd name="connsiteX0" fmla="*/ 0 w 589026"/>
                  <a:gd name="connsiteY0" fmla="*/ 68291 h 91815"/>
                  <a:gd name="connsiteX1" fmla="*/ 294513 w 589026"/>
                  <a:gd name="connsiteY1" fmla="*/ 0 h 91815"/>
                  <a:gd name="connsiteX2" fmla="*/ 589026 w 589026"/>
                  <a:gd name="connsiteY2" fmla="*/ 68291 h 91815"/>
                  <a:gd name="connsiteX3" fmla="*/ 294513 w 589026"/>
                  <a:gd name="connsiteY3" fmla="*/ 87052 h 91815"/>
                  <a:gd name="connsiteX4" fmla="*/ 0 w 589026"/>
                  <a:gd name="connsiteY4" fmla="*/ 68291 h 9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9026" h="91815">
                    <a:moveTo>
                      <a:pt x="0" y="68291"/>
                    </a:moveTo>
                    <a:cubicBezTo>
                      <a:pt x="0" y="53782"/>
                      <a:pt x="131858" y="0"/>
                      <a:pt x="294513" y="0"/>
                    </a:cubicBezTo>
                    <a:cubicBezTo>
                      <a:pt x="457168" y="0"/>
                      <a:pt x="589026" y="30575"/>
                      <a:pt x="589026" y="68291"/>
                    </a:cubicBezTo>
                    <a:cubicBezTo>
                      <a:pt x="589026" y="106007"/>
                      <a:pt x="457168" y="87052"/>
                      <a:pt x="294513" y="87052"/>
                    </a:cubicBezTo>
                    <a:cubicBezTo>
                      <a:pt x="131858" y="87052"/>
                      <a:pt x="0" y="82800"/>
                      <a:pt x="0" y="68291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7" name="月 2050"/>
            <p:cNvSpPr/>
            <p:nvPr/>
          </p:nvSpPr>
          <p:spPr bwMode="auto">
            <a:xfrm rot="5400000">
              <a:off x="5567532" y="1758586"/>
              <a:ext cx="316145" cy="2500302"/>
            </a:xfrm>
            <a:custGeom>
              <a:avLst/>
              <a:gdLst>
                <a:gd name="connsiteX0" fmla="*/ 376468 w 376468"/>
                <a:gd name="connsiteY0" fmla="*/ 2411006 h 2411006"/>
                <a:gd name="connsiteX1" fmla="*/ 0 w 376468"/>
                <a:gd name="connsiteY1" fmla="*/ 1205503 h 2411006"/>
                <a:gd name="connsiteX2" fmla="*/ 376468 w 376468"/>
                <a:gd name="connsiteY2" fmla="*/ 0 h 2411006"/>
                <a:gd name="connsiteX3" fmla="*/ 108224 w 376468"/>
                <a:gd name="connsiteY3" fmla="*/ 1205503 h 2411006"/>
                <a:gd name="connsiteX4" fmla="*/ 376468 w 376468"/>
                <a:gd name="connsiteY4" fmla="*/ 2411006 h 2411006"/>
                <a:gd name="connsiteX0" fmla="*/ 410758 w 410758"/>
                <a:gd name="connsiteY0" fmla="*/ 2411006 h 2411006"/>
                <a:gd name="connsiteX1" fmla="*/ 0 w 410758"/>
                <a:gd name="connsiteY1" fmla="*/ 1201693 h 2411006"/>
                <a:gd name="connsiteX2" fmla="*/ 410758 w 410758"/>
                <a:gd name="connsiteY2" fmla="*/ 0 h 2411006"/>
                <a:gd name="connsiteX3" fmla="*/ 142514 w 410758"/>
                <a:gd name="connsiteY3" fmla="*/ 1205503 h 2411006"/>
                <a:gd name="connsiteX4" fmla="*/ 410758 w 410758"/>
                <a:gd name="connsiteY4" fmla="*/ 2411006 h 2411006"/>
                <a:gd name="connsiteX0" fmla="*/ 410958 w 410958"/>
                <a:gd name="connsiteY0" fmla="*/ 2411006 h 2411006"/>
                <a:gd name="connsiteX1" fmla="*/ 200 w 410958"/>
                <a:gd name="connsiteY1" fmla="*/ 1201693 h 2411006"/>
                <a:gd name="connsiteX2" fmla="*/ 410958 w 410958"/>
                <a:gd name="connsiteY2" fmla="*/ 0 h 2411006"/>
                <a:gd name="connsiteX3" fmla="*/ 142714 w 410958"/>
                <a:gd name="connsiteY3" fmla="*/ 1205503 h 2411006"/>
                <a:gd name="connsiteX4" fmla="*/ 410958 w 410958"/>
                <a:gd name="connsiteY4" fmla="*/ 2411006 h 2411006"/>
                <a:gd name="connsiteX0" fmla="*/ 410958 w 410958"/>
                <a:gd name="connsiteY0" fmla="*/ 2411006 h 2411006"/>
                <a:gd name="connsiteX1" fmla="*/ 200 w 410958"/>
                <a:gd name="connsiteY1" fmla="*/ 1201693 h 2411006"/>
                <a:gd name="connsiteX2" fmla="*/ 410958 w 410958"/>
                <a:gd name="connsiteY2" fmla="*/ 0 h 2411006"/>
                <a:gd name="connsiteX3" fmla="*/ 142714 w 410958"/>
                <a:gd name="connsiteY3" fmla="*/ 1205503 h 2411006"/>
                <a:gd name="connsiteX4" fmla="*/ 410958 w 410958"/>
                <a:gd name="connsiteY4" fmla="*/ 2411006 h 2411006"/>
                <a:gd name="connsiteX0" fmla="*/ 410958 w 410958"/>
                <a:gd name="connsiteY0" fmla="*/ 2411006 h 2411006"/>
                <a:gd name="connsiteX1" fmla="*/ 200 w 410958"/>
                <a:gd name="connsiteY1" fmla="*/ 1201693 h 2411006"/>
                <a:gd name="connsiteX2" fmla="*/ 410958 w 410958"/>
                <a:gd name="connsiteY2" fmla="*/ 0 h 2411006"/>
                <a:gd name="connsiteX3" fmla="*/ 108424 w 410958"/>
                <a:gd name="connsiteY3" fmla="*/ 1205503 h 2411006"/>
                <a:gd name="connsiteX4" fmla="*/ 410958 w 410958"/>
                <a:gd name="connsiteY4" fmla="*/ 2411006 h 2411006"/>
                <a:gd name="connsiteX0" fmla="*/ 467213 w 467213"/>
                <a:gd name="connsiteY0" fmla="*/ 2411006 h 2411006"/>
                <a:gd name="connsiteX1" fmla="*/ 159 w 467213"/>
                <a:gd name="connsiteY1" fmla="*/ 1201692 h 2411006"/>
                <a:gd name="connsiteX2" fmla="*/ 467213 w 467213"/>
                <a:gd name="connsiteY2" fmla="*/ 0 h 2411006"/>
                <a:gd name="connsiteX3" fmla="*/ 164679 w 467213"/>
                <a:gd name="connsiteY3" fmla="*/ 1205503 h 2411006"/>
                <a:gd name="connsiteX4" fmla="*/ 467213 w 467213"/>
                <a:gd name="connsiteY4" fmla="*/ 2411006 h 2411006"/>
                <a:gd name="connsiteX0" fmla="*/ 467213 w 467213"/>
                <a:gd name="connsiteY0" fmla="*/ 2411006 h 2411006"/>
                <a:gd name="connsiteX1" fmla="*/ 159 w 467213"/>
                <a:gd name="connsiteY1" fmla="*/ 1201692 h 2411006"/>
                <a:gd name="connsiteX2" fmla="*/ 467213 w 467213"/>
                <a:gd name="connsiteY2" fmla="*/ 0 h 2411006"/>
                <a:gd name="connsiteX3" fmla="*/ 164679 w 467213"/>
                <a:gd name="connsiteY3" fmla="*/ 1205503 h 2411006"/>
                <a:gd name="connsiteX4" fmla="*/ 467213 w 467213"/>
                <a:gd name="connsiteY4" fmla="*/ 2411006 h 2411006"/>
                <a:gd name="connsiteX0" fmla="*/ 467197 w 467197"/>
                <a:gd name="connsiteY0" fmla="*/ 2411006 h 2411006"/>
                <a:gd name="connsiteX1" fmla="*/ 143 w 467197"/>
                <a:gd name="connsiteY1" fmla="*/ 1201692 h 2411006"/>
                <a:gd name="connsiteX2" fmla="*/ 467197 w 467197"/>
                <a:gd name="connsiteY2" fmla="*/ 0 h 2411006"/>
                <a:gd name="connsiteX3" fmla="*/ 164663 w 467197"/>
                <a:gd name="connsiteY3" fmla="*/ 1205503 h 2411006"/>
                <a:gd name="connsiteX4" fmla="*/ 467197 w 467197"/>
                <a:gd name="connsiteY4" fmla="*/ 2411006 h 2411006"/>
                <a:gd name="connsiteX0" fmla="*/ 467197 w 467197"/>
                <a:gd name="connsiteY0" fmla="*/ 2411006 h 2411006"/>
                <a:gd name="connsiteX1" fmla="*/ 143 w 467197"/>
                <a:gd name="connsiteY1" fmla="*/ 1201692 h 2411006"/>
                <a:gd name="connsiteX2" fmla="*/ 467197 w 467197"/>
                <a:gd name="connsiteY2" fmla="*/ 0 h 2411006"/>
                <a:gd name="connsiteX3" fmla="*/ 164663 w 467197"/>
                <a:gd name="connsiteY3" fmla="*/ 1205503 h 2411006"/>
                <a:gd name="connsiteX4" fmla="*/ 467197 w 467197"/>
                <a:gd name="connsiteY4" fmla="*/ 2411006 h 2411006"/>
                <a:gd name="connsiteX0" fmla="*/ 467197 w 467197"/>
                <a:gd name="connsiteY0" fmla="*/ 2411006 h 2411006"/>
                <a:gd name="connsiteX1" fmla="*/ 143 w 467197"/>
                <a:gd name="connsiteY1" fmla="*/ 1201692 h 2411006"/>
                <a:gd name="connsiteX2" fmla="*/ 467197 w 467197"/>
                <a:gd name="connsiteY2" fmla="*/ 0 h 2411006"/>
                <a:gd name="connsiteX3" fmla="*/ 164663 w 467197"/>
                <a:gd name="connsiteY3" fmla="*/ 1205503 h 2411006"/>
                <a:gd name="connsiteX4" fmla="*/ 467197 w 467197"/>
                <a:gd name="connsiteY4" fmla="*/ 2411006 h 2411006"/>
                <a:gd name="connsiteX0" fmla="*/ 430564 w 467159"/>
                <a:gd name="connsiteY0" fmla="*/ 2367711 h 2367711"/>
                <a:gd name="connsiteX1" fmla="*/ 105 w 467159"/>
                <a:gd name="connsiteY1" fmla="*/ 1201692 h 2367711"/>
                <a:gd name="connsiteX2" fmla="*/ 467159 w 467159"/>
                <a:gd name="connsiteY2" fmla="*/ 0 h 2367711"/>
                <a:gd name="connsiteX3" fmla="*/ 164625 w 467159"/>
                <a:gd name="connsiteY3" fmla="*/ 1205503 h 2367711"/>
                <a:gd name="connsiteX4" fmla="*/ 430564 w 467159"/>
                <a:gd name="connsiteY4" fmla="*/ 2367711 h 2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7159" h="2367711">
                  <a:moveTo>
                    <a:pt x="430564" y="2367711"/>
                  </a:moveTo>
                  <a:cubicBezTo>
                    <a:pt x="256429" y="2302767"/>
                    <a:pt x="-5994" y="1596311"/>
                    <a:pt x="105" y="1201692"/>
                  </a:cubicBezTo>
                  <a:cubicBezTo>
                    <a:pt x="6204" y="807074"/>
                    <a:pt x="304281" y="90199"/>
                    <a:pt x="467159" y="0"/>
                  </a:cubicBezTo>
                  <a:cubicBezTo>
                    <a:pt x="374179" y="213669"/>
                    <a:pt x="170724" y="810885"/>
                    <a:pt x="164625" y="1205503"/>
                  </a:cubicBezTo>
                  <a:cubicBezTo>
                    <a:pt x="158526" y="1600122"/>
                    <a:pt x="303810" y="2164866"/>
                    <a:pt x="430564" y="236771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月 2050"/>
            <p:cNvSpPr/>
            <p:nvPr/>
          </p:nvSpPr>
          <p:spPr bwMode="auto">
            <a:xfrm rot="5400000">
              <a:off x="5483197" y="1670444"/>
              <a:ext cx="435284" cy="2542212"/>
            </a:xfrm>
            <a:custGeom>
              <a:avLst/>
              <a:gdLst>
                <a:gd name="connsiteX0" fmla="*/ 376468 w 376468"/>
                <a:gd name="connsiteY0" fmla="*/ 2411006 h 2411006"/>
                <a:gd name="connsiteX1" fmla="*/ 0 w 376468"/>
                <a:gd name="connsiteY1" fmla="*/ 1205503 h 2411006"/>
                <a:gd name="connsiteX2" fmla="*/ 376468 w 376468"/>
                <a:gd name="connsiteY2" fmla="*/ 0 h 2411006"/>
                <a:gd name="connsiteX3" fmla="*/ 108224 w 376468"/>
                <a:gd name="connsiteY3" fmla="*/ 1205503 h 2411006"/>
                <a:gd name="connsiteX4" fmla="*/ 376468 w 376468"/>
                <a:gd name="connsiteY4" fmla="*/ 2411006 h 2411006"/>
                <a:gd name="connsiteX0" fmla="*/ 410758 w 410758"/>
                <a:gd name="connsiteY0" fmla="*/ 2411006 h 2411006"/>
                <a:gd name="connsiteX1" fmla="*/ 0 w 410758"/>
                <a:gd name="connsiteY1" fmla="*/ 1201693 h 2411006"/>
                <a:gd name="connsiteX2" fmla="*/ 410758 w 410758"/>
                <a:gd name="connsiteY2" fmla="*/ 0 h 2411006"/>
                <a:gd name="connsiteX3" fmla="*/ 142514 w 410758"/>
                <a:gd name="connsiteY3" fmla="*/ 1205503 h 2411006"/>
                <a:gd name="connsiteX4" fmla="*/ 410758 w 410758"/>
                <a:gd name="connsiteY4" fmla="*/ 2411006 h 2411006"/>
                <a:gd name="connsiteX0" fmla="*/ 410958 w 410958"/>
                <a:gd name="connsiteY0" fmla="*/ 2411006 h 2411006"/>
                <a:gd name="connsiteX1" fmla="*/ 200 w 410958"/>
                <a:gd name="connsiteY1" fmla="*/ 1201693 h 2411006"/>
                <a:gd name="connsiteX2" fmla="*/ 410958 w 410958"/>
                <a:gd name="connsiteY2" fmla="*/ 0 h 2411006"/>
                <a:gd name="connsiteX3" fmla="*/ 142714 w 410958"/>
                <a:gd name="connsiteY3" fmla="*/ 1205503 h 2411006"/>
                <a:gd name="connsiteX4" fmla="*/ 410958 w 410958"/>
                <a:gd name="connsiteY4" fmla="*/ 2411006 h 2411006"/>
                <a:gd name="connsiteX0" fmla="*/ 410958 w 410958"/>
                <a:gd name="connsiteY0" fmla="*/ 2411006 h 2411006"/>
                <a:gd name="connsiteX1" fmla="*/ 200 w 410958"/>
                <a:gd name="connsiteY1" fmla="*/ 1201693 h 2411006"/>
                <a:gd name="connsiteX2" fmla="*/ 410958 w 410958"/>
                <a:gd name="connsiteY2" fmla="*/ 0 h 2411006"/>
                <a:gd name="connsiteX3" fmla="*/ 142714 w 410958"/>
                <a:gd name="connsiteY3" fmla="*/ 1205503 h 2411006"/>
                <a:gd name="connsiteX4" fmla="*/ 410958 w 410958"/>
                <a:gd name="connsiteY4" fmla="*/ 2411006 h 2411006"/>
                <a:gd name="connsiteX0" fmla="*/ 410958 w 410958"/>
                <a:gd name="connsiteY0" fmla="*/ 2411006 h 2411006"/>
                <a:gd name="connsiteX1" fmla="*/ 200 w 410958"/>
                <a:gd name="connsiteY1" fmla="*/ 1201693 h 2411006"/>
                <a:gd name="connsiteX2" fmla="*/ 410958 w 410958"/>
                <a:gd name="connsiteY2" fmla="*/ 0 h 2411006"/>
                <a:gd name="connsiteX3" fmla="*/ 108424 w 410958"/>
                <a:gd name="connsiteY3" fmla="*/ 1205503 h 2411006"/>
                <a:gd name="connsiteX4" fmla="*/ 410958 w 410958"/>
                <a:gd name="connsiteY4" fmla="*/ 2411006 h 2411006"/>
                <a:gd name="connsiteX0" fmla="*/ 467213 w 467213"/>
                <a:gd name="connsiteY0" fmla="*/ 2411006 h 2411006"/>
                <a:gd name="connsiteX1" fmla="*/ 159 w 467213"/>
                <a:gd name="connsiteY1" fmla="*/ 1201692 h 2411006"/>
                <a:gd name="connsiteX2" fmla="*/ 467213 w 467213"/>
                <a:gd name="connsiteY2" fmla="*/ 0 h 2411006"/>
                <a:gd name="connsiteX3" fmla="*/ 164679 w 467213"/>
                <a:gd name="connsiteY3" fmla="*/ 1205503 h 2411006"/>
                <a:gd name="connsiteX4" fmla="*/ 467213 w 467213"/>
                <a:gd name="connsiteY4" fmla="*/ 2411006 h 2411006"/>
                <a:gd name="connsiteX0" fmla="*/ 467213 w 467213"/>
                <a:gd name="connsiteY0" fmla="*/ 2411006 h 2411006"/>
                <a:gd name="connsiteX1" fmla="*/ 159 w 467213"/>
                <a:gd name="connsiteY1" fmla="*/ 1201692 h 2411006"/>
                <a:gd name="connsiteX2" fmla="*/ 467213 w 467213"/>
                <a:gd name="connsiteY2" fmla="*/ 0 h 2411006"/>
                <a:gd name="connsiteX3" fmla="*/ 164679 w 467213"/>
                <a:gd name="connsiteY3" fmla="*/ 1205503 h 2411006"/>
                <a:gd name="connsiteX4" fmla="*/ 467213 w 467213"/>
                <a:gd name="connsiteY4" fmla="*/ 2411006 h 2411006"/>
                <a:gd name="connsiteX0" fmla="*/ 467197 w 467197"/>
                <a:gd name="connsiteY0" fmla="*/ 2411006 h 2411006"/>
                <a:gd name="connsiteX1" fmla="*/ 143 w 467197"/>
                <a:gd name="connsiteY1" fmla="*/ 1201692 h 2411006"/>
                <a:gd name="connsiteX2" fmla="*/ 467197 w 467197"/>
                <a:gd name="connsiteY2" fmla="*/ 0 h 2411006"/>
                <a:gd name="connsiteX3" fmla="*/ 164663 w 467197"/>
                <a:gd name="connsiteY3" fmla="*/ 1205503 h 2411006"/>
                <a:gd name="connsiteX4" fmla="*/ 467197 w 467197"/>
                <a:gd name="connsiteY4" fmla="*/ 2411006 h 2411006"/>
                <a:gd name="connsiteX0" fmla="*/ 467197 w 467197"/>
                <a:gd name="connsiteY0" fmla="*/ 2411006 h 2411006"/>
                <a:gd name="connsiteX1" fmla="*/ 143 w 467197"/>
                <a:gd name="connsiteY1" fmla="*/ 1201692 h 2411006"/>
                <a:gd name="connsiteX2" fmla="*/ 467197 w 467197"/>
                <a:gd name="connsiteY2" fmla="*/ 0 h 2411006"/>
                <a:gd name="connsiteX3" fmla="*/ 164663 w 467197"/>
                <a:gd name="connsiteY3" fmla="*/ 1205503 h 2411006"/>
                <a:gd name="connsiteX4" fmla="*/ 467197 w 467197"/>
                <a:gd name="connsiteY4" fmla="*/ 2411006 h 2411006"/>
                <a:gd name="connsiteX0" fmla="*/ 467197 w 467197"/>
                <a:gd name="connsiteY0" fmla="*/ 2411006 h 2411006"/>
                <a:gd name="connsiteX1" fmla="*/ 143 w 467197"/>
                <a:gd name="connsiteY1" fmla="*/ 1201692 h 2411006"/>
                <a:gd name="connsiteX2" fmla="*/ 467197 w 467197"/>
                <a:gd name="connsiteY2" fmla="*/ 0 h 2411006"/>
                <a:gd name="connsiteX3" fmla="*/ 164663 w 467197"/>
                <a:gd name="connsiteY3" fmla="*/ 1205503 h 2411006"/>
                <a:gd name="connsiteX4" fmla="*/ 467197 w 467197"/>
                <a:gd name="connsiteY4" fmla="*/ 2411006 h 2411006"/>
                <a:gd name="connsiteX0" fmla="*/ 467119 w 497648"/>
                <a:gd name="connsiteY0" fmla="*/ 2407399 h 2407399"/>
                <a:gd name="connsiteX1" fmla="*/ 65 w 497648"/>
                <a:gd name="connsiteY1" fmla="*/ 1198085 h 2407399"/>
                <a:gd name="connsiteX2" fmla="*/ 497648 w 497648"/>
                <a:gd name="connsiteY2" fmla="*/ 0 h 2407399"/>
                <a:gd name="connsiteX3" fmla="*/ 164585 w 497648"/>
                <a:gd name="connsiteY3" fmla="*/ 1201896 h 2407399"/>
                <a:gd name="connsiteX4" fmla="*/ 467119 w 497648"/>
                <a:gd name="connsiteY4" fmla="*/ 2407399 h 2407399"/>
                <a:gd name="connsiteX0" fmla="*/ 497581 w 497583"/>
                <a:gd name="connsiteY0" fmla="*/ 2407399 h 2407399"/>
                <a:gd name="connsiteX1" fmla="*/ 0 w 497583"/>
                <a:gd name="connsiteY1" fmla="*/ 1198085 h 2407399"/>
                <a:gd name="connsiteX2" fmla="*/ 497583 w 497583"/>
                <a:gd name="connsiteY2" fmla="*/ 0 h 2407399"/>
                <a:gd name="connsiteX3" fmla="*/ 164520 w 497583"/>
                <a:gd name="connsiteY3" fmla="*/ 1201896 h 2407399"/>
                <a:gd name="connsiteX4" fmla="*/ 497581 w 497583"/>
                <a:gd name="connsiteY4" fmla="*/ 2407399 h 2407399"/>
                <a:gd name="connsiteX0" fmla="*/ 498225 w 498227"/>
                <a:gd name="connsiteY0" fmla="*/ 2407399 h 2407399"/>
                <a:gd name="connsiteX1" fmla="*/ 644 w 498227"/>
                <a:gd name="connsiteY1" fmla="*/ 1198085 h 2407399"/>
                <a:gd name="connsiteX2" fmla="*/ 498227 w 498227"/>
                <a:gd name="connsiteY2" fmla="*/ 0 h 2407399"/>
                <a:gd name="connsiteX3" fmla="*/ 165164 w 498227"/>
                <a:gd name="connsiteY3" fmla="*/ 1201896 h 2407399"/>
                <a:gd name="connsiteX4" fmla="*/ 498225 w 498227"/>
                <a:gd name="connsiteY4" fmla="*/ 2407399 h 2407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8227" h="2407399">
                  <a:moveTo>
                    <a:pt x="498225" y="2407399"/>
                  </a:moveTo>
                  <a:cubicBezTo>
                    <a:pt x="324090" y="2342455"/>
                    <a:pt x="-16797" y="1779715"/>
                    <a:pt x="644" y="1198085"/>
                  </a:cubicBezTo>
                  <a:cubicBezTo>
                    <a:pt x="18085" y="616455"/>
                    <a:pt x="335349" y="90199"/>
                    <a:pt x="498227" y="0"/>
                  </a:cubicBezTo>
                  <a:cubicBezTo>
                    <a:pt x="405247" y="213669"/>
                    <a:pt x="165164" y="800663"/>
                    <a:pt x="165164" y="1201896"/>
                  </a:cubicBezTo>
                  <a:cubicBezTo>
                    <a:pt x="165164" y="1603129"/>
                    <a:pt x="371471" y="2204554"/>
                    <a:pt x="498225" y="2407399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9" name="グループ化 228"/>
            <p:cNvGrpSpPr/>
            <p:nvPr/>
          </p:nvGrpSpPr>
          <p:grpSpPr>
            <a:xfrm>
              <a:off x="4236528" y="2991222"/>
              <a:ext cx="354696" cy="175587"/>
              <a:chOff x="4234767" y="2850638"/>
              <a:chExt cx="709392" cy="351174"/>
            </a:xfrm>
          </p:grpSpPr>
          <p:sp>
            <p:nvSpPr>
              <p:cNvPr id="232" name="円/楕円 231"/>
              <p:cNvSpPr/>
              <p:nvPr/>
            </p:nvSpPr>
            <p:spPr bwMode="auto">
              <a:xfrm>
                <a:off x="4234767" y="2850638"/>
                <a:ext cx="351174" cy="35117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円/楕円 232"/>
              <p:cNvSpPr/>
              <p:nvPr/>
            </p:nvSpPr>
            <p:spPr bwMode="auto">
              <a:xfrm flipH="1">
                <a:off x="4592985" y="2850638"/>
                <a:ext cx="351174" cy="35117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円/楕円 233"/>
              <p:cNvSpPr/>
              <p:nvPr/>
            </p:nvSpPr>
            <p:spPr bwMode="auto">
              <a:xfrm>
                <a:off x="4307049" y="2940350"/>
                <a:ext cx="219788" cy="21978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円/楕円 234"/>
              <p:cNvSpPr/>
              <p:nvPr/>
            </p:nvSpPr>
            <p:spPr bwMode="auto">
              <a:xfrm>
                <a:off x="4662829" y="2948656"/>
                <a:ext cx="211482" cy="21148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0" name="弦 229"/>
            <p:cNvSpPr/>
            <p:nvPr/>
          </p:nvSpPr>
          <p:spPr bwMode="auto">
            <a:xfrm rot="5400000">
              <a:off x="4232629" y="2986227"/>
              <a:ext cx="178262" cy="178262"/>
            </a:xfrm>
            <a:prstGeom prst="chord">
              <a:avLst>
                <a:gd name="adj1" fmla="val 3966547"/>
                <a:gd name="adj2" fmla="val 16200000"/>
              </a:avLst>
            </a:prstGeom>
            <a:pattFill prst="narVert">
              <a:fgClr>
                <a:srgbClr val="FFCC66"/>
              </a:fgClr>
              <a:bgClr>
                <a:srgbClr val="CC66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1" name="弦 230"/>
            <p:cNvSpPr/>
            <p:nvPr/>
          </p:nvSpPr>
          <p:spPr bwMode="auto">
            <a:xfrm rot="16200000" flipH="1">
              <a:off x="4415637" y="2980930"/>
              <a:ext cx="178262" cy="178262"/>
            </a:xfrm>
            <a:prstGeom prst="chord">
              <a:avLst>
                <a:gd name="adj1" fmla="val 3966547"/>
                <a:gd name="adj2" fmla="val 16200000"/>
              </a:avLst>
            </a:prstGeom>
            <a:pattFill prst="narVert">
              <a:fgClr>
                <a:srgbClr val="FFCC66"/>
              </a:fgClr>
              <a:bgClr>
                <a:srgbClr val="CC66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38" name="グループ化 237"/>
          <p:cNvGrpSpPr/>
          <p:nvPr/>
        </p:nvGrpSpPr>
        <p:grpSpPr>
          <a:xfrm>
            <a:off x="2306515" y="998730"/>
            <a:ext cx="1581050" cy="1218003"/>
            <a:chOff x="529352" y="371104"/>
            <a:chExt cx="6121204" cy="3851820"/>
          </a:xfrm>
        </p:grpSpPr>
        <p:sp>
          <p:nvSpPr>
            <p:cNvPr id="239" name="円/楕円 23"/>
            <p:cNvSpPr/>
            <p:nvPr/>
          </p:nvSpPr>
          <p:spPr bwMode="auto">
            <a:xfrm rot="2350949">
              <a:off x="2256701" y="371104"/>
              <a:ext cx="436422" cy="1240373"/>
            </a:xfrm>
            <a:custGeom>
              <a:avLst/>
              <a:gdLst>
                <a:gd name="connsiteX0" fmla="*/ 0 w 270030"/>
                <a:gd name="connsiteY0" fmla="*/ 561698 h 1123396"/>
                <a:gd name="connsiteX1" fmla="*/ 135015 w 270030"/>
                <a:gd name="connsiteY1" fmla="*/ 0 h 1123396"/>
                <a:gd name="connsiteX2" fmla="*/ 270030 w 270030"/>
                <a:gd name="connsiteY2" fmla="*/ 561698 h 1123396"/>
                <a:gd name="connsiteX3" fmla="*/ 135015 w 270030"/>
                <a:gd name="connsiteY3" fmla="*/ 1123396 h 1123396"/>
                <a:gd name="connsiteX4" fmla="*/ 0 w 270030"/>
                <a:gd name="connsiteY4" fmla="*/ 561698 h 1123396"/>
                <a:gd name="connsiteX0" fmla="*/ 0 w 391950"/>
                <a:gd name="connsiteY0" fmla="*/ 569322 h 1123404"/>
                <a:gd name="connsiteX1" fmla="*/ 256935 w 391950"/>
                <a:gd name="connsiteY1" fmla="*/ 4 h 1123404"/>
                <a:gd name="connsiteX2" fmla="*/ 391950 w 391950"/>
                <a:gd name="connsiteY2" fmla="*/ 561702 h 1123404"/>
                <a:gd name="connsiteX3" fmla="*/ 256935 w 391950"/>
                <a:gd name="connsiteY3" fmla="*/ 1123400 h 1123404"/>
                <a:gd name="connsiteX4" fmla="*/ 0 w 391950"/>
                <a:gd name="connsiteY4" fmla="*/ 569322 h 1123404"/>
                <a:gd name="connsiteX0" fmla="*/ 0 w 261491"/>
                <a:gd name="connsiteY0" fmla="*/ 569322 h 1123405"/>
                <a:gd name="connsiteX1" fmla="*/ 256935 w 261491"/>
                <a:gd name="connsiteY1" fmla="*/ 4 h 1123405"/>
                <a:gd name="connsiteX2" fmla="*/ 170970 w 261491"/>
                <a:gd name="connsiteY2" fmla="*/ 576942 h 1123405"/>
                <a:gd name="connsiteX3" fmla="*/ 256935 w 261491"/>
                <a:gd name="connsiteY3" fmla="*/ 1123400 h 1123405"/>
                <a:gd name="connsiteX4" fmla="*/ 0 w 261491"/>
                <a:gd name="connsiteY4" fmla="*/ 569322 h 1123405"/>
                <a:gd name="connsiteX0" fmla="*/ 0 w 260429"/>
                <a:gd name="connsiteY0" fmla="*/ 569362 h 1123483"/>
                <a:gd name="connsiteX1" fmla="*/ 256935 w 260429"/>
                <a:gd name="connsiteY1" fmla="*/ 44 h 1123483"/>
                <a:gd name="connsiteX2" fmla="*/ 155730 w 260429"/>
                <a:gd name="connsiteY2" fmla="*/ 546502 h 1123483"/>
                <a:gd name="connsiteX3" fmla="*/ 256935 w 260429"/>
                <a:gd name="connsiteY3" fmla="*/ 1123440 h 1123483"/>
                <a:gd name="connsiteX4" fmla="*/ 0 w 260429"/>
                <a:gd name="connsiteY4" fmla="*/ 569362 h 1123483"/>
                <a:gd name="connsiteX0" fmla="*/ 0 w 260429"/>
                <a:gd name="connsiteY0" fmla="*/ 569323 h 1123406"/>
                <a:gd name="connsiteX1" fmla="*/ 256935 w 260429"/>
                <a:gd name="connsiteY1" fmla="*/ 5 h 1123406"/>
                <a:gd name="connsiteX2" fmla="*/ 155730 w 260429"/>
                <a:gd name="connsiteY2" fmla="*/ 576943 h 1123406"/>
                <a:gd name="connsiteX3" fmla="*/ 256935 w 260429"/>
                <a:gd name="connsiteY3" fmla="*/ 1123401 h 1123406"/>
                <a:gd name="connsiteX4" fmla="*/ 0 w 260429"/>
                <a:gd name="connsiteY4" fmla="*/ 569323 h 1123406"/>
                <a:gd name="connsiteX0" fmla="*/ 0 w 260429"/>
                <a:gd name="connsiteY0" fmla="*/ 592195 h 1123434"/>
                <a:gd name="connsiteX1" fmla="*/ 256935 w 260429"/>
                <a:gd name="connsiteY1" fmla="*/ 17 h 1123434"/>
                <a:gd name="connsiteX2" fmla="*/ 155730 w 260429"/>
                <a:gd name="connsiteY2" fmla="*/ 576955 h 1123434"/>
                <a:gd name="connsiteX3" fmla="*/ 256935 w 260429"/>
                <a:gd name="connsiteY3" fmla="*/ 1123413 h 1123434"/>
                <a:gd name="connsiteX4" fmla="*/ 0 w 260429"/>
                <a:gd name="connsiteY4" fmla="*/ 592195 h 1123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429" h="1123434">
                  <a:moveTo>
                    <a:pt x="0" y="592195"/>
                  </a:moveTo>
                  <a:cubicBezTo>
                    <a:pt x="0" y="281978"/>
                    <a:pt x="230980" y="2557"/>
                    <a:pt x="256935" y="17"/>
                  </a:cubicBezTo>
                  <a:cubicBezTo>
                    <a:pt x="282890" y="-2523"/>
                    <a:pt x="155730" y="266738"/>
                    <a:pt x="155730" y="576955"/>
                  </a:cubicBezTo>
                  <a:cubicBezTo>
                    <a:pt x="155730" y="887172"/>
                    <a:pt x="282890" y="1120873"/>
                    <a:pt x="256935" y="1123413"/>
                  </a:cubicBezTo>
                  <a:cubicBezTo>
                    <a:pt x="230980" y="1125953"/>
                    <a:pt x="0" y="902412"/>
                    <a:pt x="0" y="592195"/>
                  </a:cubicBezTo>
                  <a:close/>
                </a:path>
              </a:pathLst>
            </a:custGeom>
            <a:solidFill>
              <a:srgbClr val="CC99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0" name="円/楕円 27"/>
            <p:cNvSpPr/>
            <p:nvPr/>
          </p:nvSpPr>
          <p:spPr bwMode="auto">
            <a:xfrm>
              <a:off x="1905692" y="3379521"/>
              <a:ext cx="1480500" cy="843403"/>
            </a:xfrm>
            <a:custGeom>
              <a:avLst/>
              <a:gdLst>
                <a:gd name="connsiteX0" fmla="*/ 0 w 1395155"/>
                <a:gd name="connsiteY0" fmla="*/ 405045 h 810090"/>
                <a:gd name="connsiteX1" fmla="*/ 697578 w 1395155"/>
                <a:gd name="connsiteY1" fmla="*/ 0 h 810090"/>
                <a:gd name="connsiteX2" fmla="*/ 1395156 w 1395155"/>
                <a:gd name="connsiteY2" fmla="*/ 405045 h 810090"/>
                <a:gd name="connsiteX3" fmla="*/ 697578 w 1395155"/>
                <a:gd name="connsiteY3" fmla="*/ 810090 h 810090"/>
                <a:gd name="connsiteX4" fmla="*/ 0 w 1395155"/>
                <a:gd name="connsiteY4" fmla="*/ 405045 h 810090"/>
                <a:gd name="connsiteX0" fmla="*/ 0 w 1480500"/>
                <a:gd name="connsiteY0" fmla="*/ 183368 h 843403"/>
                <a:gd name="connsiteX1" fmla="*/ 782922 w 1480500"/>
                <a:gd name="connsiteY1" fmla="*/ 28259 h 843403"/>
                <a:gd name="connsiteX2" fmla="*/ 1480500 w 1480500"/>
                <a:gd name="connsiteY2" fmla="*/ 433304 h 843403"/>
                <a:gd name="connsiteX3" fmla="*/ 782922 w 1480500"/>
                <a:gd name="connsiteY3" fmla="*/ 838349 h 843403"/>
                <a:gd name="connsiteX4" fmla="*/ 0 w 1480500"/>
                <a:gd name="connsiteY4" fmla="*/ 183368 h 843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0500" h="843403">
                  <a:moveTo>
                    <a:pt x="0" y="183368"/>
                  </a:moveTo>
                  <a:cubicBezTo>
                    <a:pt x="0" y="-40332"/>
                    <a:pt x="536172" y="-13397"/>
                    <a:pt x="782922" y="28259"/>
                  </a:cubicBezTo>
                  <a:cubicBezTo>
                    <a:pt x="1029672" y="69915"/>
                    <a:pt x="1480500" y="209604"/>
                    <a:pt x="1480500" y="433304"/>
                  </a:cubicBezTo>
                  <a:cubicBezTo>
                    <a:pt x="1480500" y="657004"/>
                    <a:pt x="1029672" y="880005"/>
                    <a:pt x="782922" y="838349"/>
                  </a:cubicBezTo>
                  <a:cubicBezTo>
                    <a:pt x="536172" y="796693"/>
                    <a:pt x="0" y="407068"/>
                    <a:pt x="0" y="183368"/>
                  </a:cubicBezTo>
                  <a:close/>
                </a:path>
              </a:pathLst>
            </a:custGeom>
            <a:pattFill prst="narVert">
              <a:fgClr>
                <a:srgbClr val="CC9900"/>
              </a:fgClr>
              <a:bgClr>
                <a:srgbClr val="FFCC66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1" name="円/楕円 28"/>
            <p:cNvSpPr/>
            <p:nvPr/>
          </p:nvSpPr>
          <p:spPr bwMode="auto">
            <a:xfrm flipV="1">
              <a:off x="3625755" y="2924570"/>
              <a:ext cx="1623098" cy="1000936"/>
            </a:xfrm>
            <a:custGeom>
              <a:avLst/>
              <a:gdLst>
                <a:gd name="connsiteX0" fmla="*/ 0 w 1530170"/>
                <a:gd name="connsiteY0" fmla="*/ 436654 h 873307"/>
                <a:gd name="connsiteX1" fmla="*/ 765085 w 1530170"/>
                <a:gd name="connsiteY1" fmla="*/ 0 h 873307"/>
                <a:gd name="connsiteX2" fmla="*/ 1530170 w 1530170"/>
                <a:gd name="connsiteY2" fmla="*/ 436654 h 873307"/>
                <a:gd name="connsiteX3" fmla="*/ 765085 w 1530170"/>
                <a:gd name="connsiteY3" fmla="*/ 873308 h 873307"/>
                <a:gd name="connsiteX4" fmla="*/ 0 w 1530170"/>
                <a:gd name="connsiteY4" fmla="*/ 436654 h 873307"/>
                <a:gd name="connsiteX0" fmla="*/ 10704 w 1540874"/>
                <a:gd name="connsiteY0" fmla="*/ 393982 h 830636"/>
                <a:gd name="connsiteX1" fmla="*/ 489277 w 1540874"/>
                <a:gd name="connsiteY1" fmla="*/ 0 h 830636"/>
                <a:gd name="connsiteX2" fmla="*/ 1540874 w 1540874"/>
                <a:gd name="connsiteY2" fmla="*/ 393982 h 830636"/>
                <a:gd name="connsiteX3" fmla="*/ 775789 w 1540874"/>
                <a:gd name="connsiteY3" fmla="*/ 830636 h 830636"/>
                <a:gd name="connsiteX4" fmla="*/ 10704 w 1540874"/>
                <a:gd name="connsiteY4" fmla="*/ 393982 h 830636"/>
                <a:gd name="connsiteX0" fmla="*/ 5779 w 1627389"/>
                <a:gd name="connsiteY0" fmla="*/ 411061 h 1094504"/>
                <a:gd name="connsiteX1" fmla="*/ 484352 w 1627389"/>
                <a:gd name="connsiteY1" fmla="*/ 17079 h 1094504"/>
                <a:gd name="connsiteX2" fmla="*/ 1627389 w 1627389"/>
                <a:gd name="connsiteY2" fmla="*/ 1002373 h 1094504"/>
                <a:gd name="connsiteX3" fmla="*/ 770864 w 1627389"/>
                <a:gd name="connsiteY3" fmla="*/ 847715 h 1094504"/>
                <a:gd name="connsiteX4" fmla="*/ 5779 w 1627389"/>
                <a:gd name="connsiteY4" fmla="*/ 411061 h 1094504"/>
                <a:gd name="connsiteX0" fmla="*/ 1488 w 1623098"/>
                <a:gd name="connsiteY0" fmla="*/ 317493 h 1000936"/>
                <a:gd name="connsiteX1" fmla="*/ 601981 w 1623098"/>
                <a:gd name="connsiteY1" fmla="*/ 21047 h 1000936"/>
                <a:gd name="connsiteX2" fmla="*/ 1623098 w 1623098"/>
                <a:gd name="connsiteY2" fmla="*/ 908805 h 1000936"/>
                <a:gd name="connsiteX3" fmla="*/ 766573 w 1623098"/>
                <a:gd name="connsiteY3" fmla="*/ 754147 h 1000936"/>
                <a:gd name="connsiteX4" fmla="*/ 1488 w 1623098"/>
                <a:gd name="connsiteY4" fmla="*/ 317493 h 1000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3098" h="1000936">
                  <a:moveTo>
                    <a:pt x="1488" y="317493"/>
                  </a:moveTo>
                  <a:cubicBezTo>
                    <a:pt x="-25944" y="195310"/>
                    <a:pt x="331713" y="-77505"/>
                    <a:pt x="601981" y="21047"/>
                  </a:cubicBezTo>
                  <a:cubicBezTo>
                    <a:pt x="872249" y="119599"/>
                    <a:pt x="1623098" y="667648"/>
                    <a:pt x="1623098" y="908805"/>
                  </a:cubicBezTo>
                  <a:cubicBezTo>
                    <a:pt x="1623098" y="1149962"/>
                    <a:pt x="1036841" y="852699"/>
                    <a:pt x="766573" y="754147"/>
                  </a:cubicBezTo>
                  <a:cubicBezTo>
                    <a:pt x="496305" y="655595"/>
                    <a:pt x="28920" y="439676"/>
                    <a:pt x="1488" y="317493"/>
                  </a:cubicBezTo>
                  <a:close/>
                </a:path>
              </a:pathLst>
            </a:custGeom>
            <a:pattFill prst="narVert">
              <a:fgClr>
                <a:srgbClr val="CC9900"/>
              </a:fgClr>
              <a:bgClr>
                <a:srgbClr val="FFCC66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2" name="円/楕円 22"/>
            <p:cNvSpPr/>
            <p:nvPr/>
          </p:nvSpPr>
          <p:spPr bwMode="auto">
            <a:xfrm>
              <a:off x="5478996" y="1688578"/>
              <a:ext cx="1171560" cy="1597810"/>
            </a:xfrm>
            <a:custGeom>
              <a:avLst/>
              <a:gdLst>
                <a:gd name="connsiteX0" fmla="*/ 0 w 1080120"/>
                <a:gd name="connsiteY0" fmla="*/ 675075 h 1350150"/>
                <a:gd name="connsiteX1" fmla="*/ 540060 w 1080120"/>
                <a:gd name="connsiteY1" fmla="*/ 0 h 1350150"/>
                <a:gd name="connsiteX2" fmla="*/ 1080120 w 1080120"/>
                <a:gd name="connsiteY2" fmla="*/ 675075 h 1350150"/>
                <a:gd name="connsiteX3" fmla="*/ 540060 w 1080120"/>
                <a:gd name="connsiteY3" fmla="*/ 1350150 h 1350150"/>
                <a:gd name="connsiteX4" fmla="*/ 0 w 1080120"/>
                <a:gd name="connsiteY4" fmla="*/ 675075 h 1350150"/>
                <a:gd name="connsiteX0" fmla="*/ 0 w 798180"/>
                <a:gd name="connsiteY0" fmla="*/ 675137 h 1350280"/>
                <a:gd name="connsiteX1" fmla="*/ 540060 w 798180"/>
                <a:gd name="connsiteY1" fmla="*/ 62 h 1350280"/>
                <a:gd name="connsiteX2" fmla="*/ 798180 w 798180"/>
                <a:gd name="connsiteY2" fmla="*/ 705617 h 1350280"/>
                <a:gd name="connsiteX3" fmla="*/ 540060 w 798180"/>
                <a:gd name="connsiteY3" fmla="*/ 1350212 h 1350280"/>
                <a:gd name="connsiteX4" fmla="*/ 0 w 798180"/>
                <a:gd name="connsiteY4" fmla="*/ 675137 h 1350280"/>
                <a:gd name="connsiteX0" fmla="*/ 0 w 1034400"/>
                <a:gd name="connsiteY0" fmla="*/ 682730 h 1350224"/>
                <a:gd name="connsiteX1" fmla="*/ 776280 w 1034400"/>
                <a:gd name="connsiteY1" fmla="*/ 35 h 1350224"/>
                <a:gd name="connsiteX2" fmla="*/ 1034400 w 1034400"/>
                <a:gd name="connsiteY2" fmla="*/ 705590 h 1350224"/>
                <a:gd name="connsiteX3" fmla="*/ 776280 w 1034400"/>
                <a:gd name="connsiteY3" fmla="*/ 1350185 h 1350224"/>
                <a:gd name="connsiteX4" fmla="*/ 0 w 1034400"/>
                <a:gd name="connsiteY4" fmla="*/ 682730 h 1350224"/>
                <a:gd name="connsiteX0" fmla="*/ 0 w 1171560"/>
                <a:gd name="connsiteY0" fmla="*/ 682730 h 1350224"/>
                <a:gd name="connsiteX1" fmla="*/ 776280 w 1171560"/>
                <a:gd name="connsiteY1" fmla="*/ 35 h 1350224"/>
                <a:gd name="connsiteX2" fmla="*/ 1171560 w 1171560"/>
                <a:gd name="connsiteY2" fmla="*/ 705590 h 1350224"/>
                <a:gd name="connsiteX3" fmla="*/ 776280 w 1171560"/>
                <a:gd name="connsiteY3" fmla="*/ 1350185 h 1350224"/>
                <a:gd name="connsiteX4" fmla="*/ 0 w 1171560"/>
                <a:gd name="connsiteY4" fmla="*/ 682730 h 1350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1560" h="1350224">
                  <a:moveTo>
                    <a:pt x="0" y="682730"/>
                  </a:moveTo>
                  <a:cubicBezTo>
                    <a:pt x="0" y="309896"/>
                    <a:pt x="581020" y="-3775"/>
                    <a:pt x="776280" y="35"/>
                  </a:cubicBezTo>
                  <a:cubicBezTo>
                    <a:pt x="971540" y="3845"/>
                    <a:pt x="1171560" y="332756"/>
                    <a:pt x="1171560" y="705590"/>
                  </a:cubicBezTo>
                  <a:cubicBezTo>
                    <a:pt x="1171560" y="1078424"/>
                    <a:pt x="971540" y="1353995"/>
                    <a:pt x="776280" y="1350185"/>
                  </a:cubicBezTo>
                  <a:cubicBezTo>
                    <a:pt x="581020" y="1346375"/>
                    <a:pt x="0" y="1055564"/>
                    <a:pt x="0" y="682730"/>
                  </a:cubicBezTo>
                  <a:close/>
                </a:path>
              </a:pathLst>
            </a:custGeom>
            <a:pattFill prst="narHorz">
              <a:fgClr>
                <a:srgbClr val="CC9900"/>
              </a:fgClr>
              <a:bgClr>
                <a:srgbClr val="FFCC66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3" name="円/楕円 28"/>
            <p:cNvSpPr/>
            <p:nvPr/>
          </p:nvSpPr>
          <p:spPr bwMode="auto">
            <a:xfrm>
              <a:off x="3407307" y="952032"/>
              <a:ext cx="1756654" cy="1194756"/>
            </a:xfrm>
            <a:custGeom>
              <a:avLst/>
              <a:gdLst>
                <a:gd name="connsiteX0" fmla="*/ 0 w 1530170"/>
                <a:gd name="connsiteY0" fmla="*/ 436654 h 873307"/>
                <a:gd name="connsiteX1" fmla="*/ 765085 w 1530170"/>
                <a:gd name="connsiteY1" fmla="*/ 0 h 873307"/>
                <a:gd name="connsiteX2" fmla="*/ 1530170 w 1530170"/>
                <a:gd name="connsiteY2" fmla="*/ 436654 h 873307"/>
                <a:gd name="connsiteX3" fmla="*/ 765085 w 1530170"/>
                <a:gd name="connsiteY3" fmla="*/ 873308 h 873307"/>
                <a:gd name="connsiteX4" fmla="*/ 0 w 1530170"/>
                <a:gd name="connsiteY4" fmla="*/ 436654 h 873307"/>
                <a:gd name="connsiteX0" fmla="*/ 10704 w 1540874"/>
                <a:gd name="connsiteY0" fmla="*/ 393982 h 830636"/>
                <a:gd name="connsiteX1" fmla="*/ 489277 w 1540874"/>
                <a:gd name="connsiteY1" fmla="*/ 0 h 830636"/>
                <a:gd name="connsiteX2" fmla="*/ 1540874 w 1540874"/>
                <a:gd name="connsiteY2" fmla="*/ 393982 h 830636"/>
                <a:gd name="connsiteX3" fmla="*/ 775789 w 1540874"/>
                <a:gd name="connsiteY3" fmla="*/ 830636 h 830636"/>
                <a:gd name="connsiteX4" fmla="*/ 10704 w 1540874"/>
                <a:gd name="connsiteY4" fmla="*/ 393982 h 830636"/>
                <a:gd name="connsiteX0" fmla="*/ 5779 w 1627389"/>
                <a:gd name="connsiteY0" fmla="*/ 411061 h 1094504"/>
                <a:gd name="connsiteX1" fmla="*/ 484352 w 1627389"/>
                <a:gd name="connsiteY1" fmla="*/ 17079 h 1094504"/>
                <a:gd name="connsiteX2" fmla="*/ 1627389 w 1627389"/>
                <a:gd name="connsiteY2" fmla="*/ 1002373 h 1094504"/>
                <a:gd name="connsiteX3" fmla="*/ 770864 w 1627389"/>
                <a:gd name="connsiteY3" fmla="*/ 847715 h 1094504"/>
                <a:gd name="connsiteX4" fmla="*/ 5779 w 1627389"/>
                <a:gd name="connsiteY4" fmla="*/ 411061 h 1094504"/>
                <a:gd name="connsiteX0" fmla="*/ 1488 w 1623098"/>
                <a:gd name="connsiteY0" fmla="*/ 317493 h 1000936"/>
                <a:gd name="connsiteX1" fmla="*/ 601981 w 1623098"/>
                <a:gd name="connsiteY1" fmla="*/ 21047 h 1000936"/>
                <a:gd name="connsiteX2" fmla="*/ 1623098 w 1623098"/>
                <a:gd name="connsiteY2" fmla="*/ 908805 h 1000936"/>
                <a:gd name="connsiteX3" fmla="*/ 766573 w 1623098"/>
                <a:gd name="connsiteY3" fmla="*/ 754147 h 1000936"/>
                <a:gd name="connsiteX4" fmla="*/ 1488 w 1623098"/>
                <a:gd name="connsiteY4" fmla="*/ 317493 h 1000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3098" h="1000936">
                  <a:moveTo>
                    <a:pt x="1488" y="317493"/>
                  </a:moveTo>
                  <a:cubicBezTo>
                    <a:pt x="-25944" y="195310"/>
                    <a:pt x="331713" y="-77505"/>
                    <a:pt x="601981" y="21047"/>
                  </a:cubicBezTo>
                  <a:cubicBezTo>
                    <a:pt x="872249" y="119599"/>
                    <a:pt x="1623098" y="667648"/>
                    <a:pt x="1623098" y="908805"/>
                  </a:cubicBezTo>
                  <a:cubicBezTo>
                    <a:pt x="1623098" y="1149962"/>
                    <a:pt x="1036841" y="852699"/>
                    <a:pt x="766573" y="754147"/>
                  </a:cubicBezTo>
                  <a:cubicBezTo>
                    <a:pt x="496305" y="655595"/>
                    <a:pt x="28920" y="439676"/>
                    <a:pt x="1488" y="317493"/>
                  </a:cubicBezTo>
                  <a:close/>
                </a:path>
              </a:pathLst>
            </a:custGeom>
            <a:pattFill prst="narVert">
              <a:fgClr>
                <a:srgbClr val="CC9900"/>
              </a:fgClr>
              <a:bgClr>
                <a:srgbClr val="FFCC66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4" name="円/楕円 21"/>
            <p:cNvSpPr/>
            <p:nvPr/>
          </p:nvSpPr>
          <p:spPr bwMode="auto">
            <a:xfrm>
              <a:off x="767535" y="1214429"/>
              <a:ext cx="5171043" cy="2793686"/>
            </a:xfrm>
            <a:custGeom>
              <a:avLst/>
              <a:gdLst>
                <a:gd name="connsiteX0" fmla="*/ 0 w 4275475"/>
                <a:gd name="connsiteY0" fmla="*/ 1305145 h 2610290"/>
                <a:gd name="connsiteX1" fmla="*/ 2137738 w 4275475"/>
                <a:gd name="connsiteY1" fmla="*/ 0 h 2610290"/>
                <a:gd name="connsiteX2" fmla="*/ 4275476 w 4275475"/>
                <a:gd name="connsiteY2" fmla="*/ 1305145 h 2610290"/>
                <a:gd name="connsiteX3" fmla="*/ 2137738 w 4275475"/>
                <a:gd name="connsiteY3" fmla="*/ 2610290 h 2610290"/>
                <a:gd name="connsiteX4" fmla="*/ 0 w 4275475"/>
                <a:gd name="connsiteY4" fmla="*/ 1305145 h 2610290"/>
                <a:gd name="connsiteX0" fmla="*/ 0 w 4481216"/>
                <a:gd name="connsiteY0" fmla="*/ 1328023 h 2610327"/>
                <a:gd name="connsiteX1" fmla="*/ 2343478 w 4481216"/>
                <a:gd name="connsiteY1" fmla="*/ 18 h 2610327"/>
                <a:gd name="connsiteX2" fmla="*/ 4481216 w 4481216"/>
                <a:gd name="connsiteY2" fmla="*/ 1305163 h 2610327"/>
                <a:gd name="connsiteX3" fmla="*/ 2343478 w 4481216"/>
                <a:gd name="connsiteY3" fmla="*/ 2610308 h 2610327"/>
                <a:gd name="connsiteX4" fmla="*/ 0 w 4481216"/>
                <a:gd name="connsiteY4" fmla="*/ 1328023 h 2610327"/>
                <a:gd name="connsiteX0" fmla="*/ 27 w 4481243"/>
                <a:gd name="connsiteY0" fmla="*/ 1328023 h 2610319"/>
                <a:gd name="connsiteX1" fmla="*/ 2343505 w 4481243"/>
                <a:gd name="connsiteY1" fmla="*/ 18 h 2610319"/>
                <a:gd name="connsiteX2" fmla="*/ 4481243 w 4481243"/>
                <a:gd name="connsiteY2" fmla="*/ 1305163 h 2610319"/>
                <a:gd name="connsiteX3" fmla="*/ 2343505 w 4481243"/>
                <a:gd name="connsiteY3" fmla="*/ 2610308 h 2610319"/>
                <a:gd name="connsiteX4" fmla="*/ 27 w 4481243"/>
                <a:gd name="connsiteY4" fmla="*/ 1328023 h 2610319"/>
                <a:gd name="connsiteX0" fmla="*/ 36 w 4481252"/>
                <a:gd name="connsiteY0" fmla="*/ 1404221 h 2686518"/>
                <a:gd name="connsiteX1" fmla="*/ 2396854 w 4481252"/>
                <a:gd name="connsiteY1" fmla="*/ 16 h 2686518"/>
                <a:gd name="connsiteX2" fmla="*/ 4481252 w 4481252"/>
                <a:gd name="connsiteY2" fmla="*/ 1381361 h 2686518"/>
                <a:gd name="connsiteX3" fmla="*/ 2343514 w 4481252"/>
                <a:gd name="connsiteY3" fmla="*/ 2686506 h 2686518"/>
                <a:gd name="connsiteX4" fmla="*/ 36 w 4481252"/>
                <a:gd name="connsiteY4" fmla="*/ 1404221 h 2686518"/>
                <a:gd name="connsiteX0" fmla="*/ 36 w 4481252"/>
                <a:gd name="connsiteY0" fmla="*/ 1404221 h 2777957"/>
                <a:gd name="connsiteX1" fmla="*/ 2396854 w 4481252"/>
                <a:gd name="connsiteY1" fmla="*/ 16 h 2777957"/>
                <a:gd name="connsiteX2" fmla="*/ 4481252 w 4481252"/>
                <a:gd name="connsiteY2" fmla="*/ 1381361 h 2777957"/>
                <a:gd name="connsiteX3" fmla="*/ 2343514 w 4481252"/>
                <a:gd name="connsiteY3" fmla="*/ 2777946 h 2777957"/>
                <a:gd name="connsiteX4" fmla="*/ 36 w 4481252"/>
                <a:gd name="connsiteY4" fmla="*/ 1404221 h 2777957"/>
                <a:gd name="connsiteX0" fmla="*/ 39 w 5052755"/>
                <a:gd name="connsiteY0" fmla="*/ 1404234 h 2777980"/>
                <a:gd name="connsiteX1" fmla="*/ 2396857 w 5052755"/>
                <a:gd name="connsiteY1" fmla="*/ 29 h 2777980"/>
                <a:gd name="connsiteX2" fmla="*/ 5052755 w 5052755"/>
                <a:gd name="connsiteY2" fmla="*/ 1373754 h 2777980"/>
                <a:gd name="connsiteX3" fmla="*/ 2343517 w 5052755"/>
                <a:gd name="connsiteY3" fmla="*/ 2777959 h 2777980"/>
                <a:gd name="connsiteX4" fmla="*/ 39 w 5052755"/>
                <a:gd name="connsiteY4" fmla="*/ 1404234 h 2777980"/>
                <a:gd name="connsiteX0" fmla="*/ 39 w 5170071"/>
                <a:gd name="connsiteY0" fmla="*/ 1411954 h 2785700"/>
                <a:gd name="connsiteX1" fmla="*/ 2396857 w 5170071"/>
                <a:gd name="connsiteY1" fmla="*/ 7749 h 2785700"/>
                <a:gd name="connsiteX2" fmla="*/ 4427220 w 5170071"/>
                <a:gd name="connsiteY2" fmla="*/ 870218 h 2785700"/>
                <a:gd name="connsiteX3" fmla="*/ 5052755 w 5170071"/>
                <a:gd name="connsiteY3" fmla="*/ 1381474 h 2785700"/>
                <a:gd name="connsiteX4" fmla="*/ 2343517 w 5170071"/>
                <a:gd name="connsiteY4" fmla="*/ 2785679 h 2785700"/>
                <a:gd name="connsiteX5" fmla="*/ 39 w 5170071"/>
                <a:gd name="connsiteY5" fmla="*/ 1411954 h 2785700"/>
                <a:gd name="connsiteX0" fmla="*/ 37 w 5053025"/>
                <a:gd name="connsiteY0" fmla="*/ 1411954 h 2786868"/>
                <a:gd name="connsiteX1" fmla="*/ 2396855 w 5053025"/>
                <a:gd name="connsiteY1" fmla="*/ 7749 h 2786868"/>
                <a:gd name="connsiteX2" fmla="*/ 4427218 w 5053025"/>
                <a:gd name="connsiteY2" fmla="*/ 870218 h 2786868"/>
                <a:gd name="connsiteX3" fmla="*/ 5052753 w 5053025"/>
                <a:gd name="connsiteY3" fmla="*/ 1381474 h 2786868"/>
                <a:gd name="connsiteX4" fmla="*/ 4457698 w 5053025"/>
                <a:gd name="connsiteY4" fmla="*/ 1647458 h 2786868"/>
                <a:gd name="connsiteX5" fmla="*/ 2343515 w 5053025"/>
                <a:gd name="connsiteY5" fmla="*/ 2785679 h 2786868"/>
                <a:gd name="connsiteX6" fmla="*/ 37 w 5053025"/>
                <a:gd name="connsiteY6" fmla="*/ 1411954 h 2786868"/>
                <a:gd name="connsiteX0" fmla="*/ 37 w 5007409"/>
                <a:gd name="connsiteY0" fmla="*/ 1411954 h 2786868"/>
                <a:gd name="connsiteX1" fmla="*/ 2396855 w 5007409"/>
                <a:gd name="connsiteY1" fmla="*/ 7749 h 2786868"/>
                <a:gd name="connsiteX2" fmla="*/ 4427218 w 5007409"/>
                <a:gd name="connsiteY2" fmla="*/ 870218 h 2786868"/>
                <a:gd name="connsiteX3" fmla="*/ 5007033 w 5007409"/>
                <a:gd name="connsiteY3" fmla="*/ 1244314 h 2786868"/>
                <a:gd name="connsiteX4" fmla="*/ 4457698 w 5007409"/>
                <a:gd name="connsiteY4" fmla="*/ 1647458 h 2786868"/>
                <a:gd name="connsiteX5" fmla="*/ 2343515 w 5007409"/>
                <a:gd name="connsiteY5" fmla="*/ 2785679 h 2786868"/>
                <a:gd name="connsiteX6" fmla="*/ 37 w 5007409"/>
                <a:gd name="connsiteY6" fmla="*/ 1411954 h 2786868"/>
                <a:gd name="connsiteX0" fmla="*/ 42 w 5007414"/>
                <a:gd name="connsiteY0" fmla="*/ 1411954 h 2785895"/>
                <a:gd name="connsiteX1" fmla="*/ 2396860 w 5007414"/>
                <a:gd name="connsiteY1" fmla="*/ 7749 h 2785895"/>
                <a:gd name="connsiteX2" fmla="*/ 4427223 w 5007414"/>
                <a:gd name="connsiteY2" fmla="*/ 870218 h 2785895"/>
                <a:gd name="connsiteX3" fmla="*/ 5007038 w 5007414"/>
                <a:gd name="connsiteY3" fmla="*/ 1244314 h 2785895"/>
                <a:gd name="connsiteX4" fmla="*/ 4457703 w 5007414"/>
                <a:gd name="connsiteY4" fmla="*/ 1647458 h 2785895"/>
                <a:gd name="connsiteX5" fmla="*/ 2343520 w 5007414"/>
                <a:gd name="connsiteY5" fmla="*/ 2785679 h 2785895"/>
                <a:gd name="connsiteX6" fmla="*/ 42 w 5007414"/>
                <a:gd name="connsiteY6" fmla="*/ 1411954 h 2785895"/>
                <a:gd name="connsiteX0" fmla="*/ 42 w 5007414"/>
                <a:gd name="connsiteY0" fmla="*/ 1404959 h 2778900"/>
                <a:gd name="connsiteX1" fmla="*/ 2396860 w 5007414"/>
                <a:gd name="connsiteY1" fmla="*/ 754 h 2778900"/>
                <a:gd name="connsiteX2" fmla="*/ 4427223 w 5007414"/>
                <a:gd name="connsiteY2" fmla="*/ 863223 h 2778900"/>
                <a:gd name="connsiteX3" fmla="*/ 5007038 w 5007414"/>
                <a:gd name="connsiteY3" fmla="*/ 1237319 h 2778900"/>
                <a:gd name="connsiteX4" fmla="*/ 4457703 w 5007414"/>
                <a:gd name="connsiteY4" fmla="*/ 1640463 h 2778900"/>
                <a:gd name="connsiteX5" fmla="*/ 2343520 w 5007414"/>
                <a:gd name="connsiteY5" fmla="*/ 2778684 h 2778900"/>
                <a:gd name="connsiteX6" fmla="*/ 42 w 5007414"/>
                <a:gd name="connsiteY6" fmla="*/ 1404959 h 2778900"/>
                <a:gd name="connsiteX0" fmla="*/ 42 w 5075856"/>
                <a:gd name="connsiteY0" fmla="*/ 1404959 h 2778900"/>
                <a:gd name="connsiteX1" fmla="*/ 2396860 w 5075856"/>
                <a:gd name="connsiteY1" fmla="*/ 754 h 2778900"/>
                <a:gd name="connsiteX2" fmla="*/ 4427223 w 5075856"/>
                <a:gd name="connsiteY2" fmla="*/ 863223 h 2778900"/>
                <a:gd name="connsiteX3" fmla="*/ 5075618 w 5075856"/>
                <a:gd name="connsiteY3" fmla="*/ 1237319 h 2778900"/>
                <a:gd name="connsiteX4" fmla="*/ 4457703 w 5075856"/>
                <a:gd name="connsiteY4" fmla="*/ 1640463 h 2778900"/>
                <a:gd name="connsiteX5" fmla="*/ 2343520 w 5075856"/>
                <a:gd name="connsiteY5" fmla="*/ 2778684 h 2778900"/>
                <a:gd name="connsiteX6" fmla="*/ 42 w 5075856"/>
                <a:gd name="connsiteY6" fmla="*/ 1404959 h 2778900"/>
                <a:gd name="connsiteX0" fmla="*/ 122 w 5075936"/>
                <a:gd name="connsiteY0" fmla="*/ 1313581 h 2687522"/>
                <a:gd name="connsiteX1" fmla="*/ 2435040 w 5075936"/>
                <a:gd name="connsiteY1" fmla="*/ 816 h 2687522"/>
                <a:gd name="connsiteX2" fmla="*/ 4427303 w 5075936"/>
                <a:gd name="connsiteY2" fmla="*/ 771845 h 2687522"/>
                <a:gd name="connsiteX3" fmla="*/ 5075698 w 5075936"/>
                <a:gd name="connsiteY3" fmla="*/ 1145941 h 2687522"/>
                <a:gd name="connsiteX4" fmla="*/ 4457783 w 5075936"/>
                <a:gd name="connsiteY4" fmla="*/ 1549085 h 2687522"/>
                <a:gd name="connsiteX5" fmla="*/ 2343600 w 5075936"/>
                <a:gd name="connsiteY5" fmla="*/ 2687306 h 2687522"/>
                <a:gd name="connsiteX6" fmla="*/ 122 w 5075936"/>
                <a:gd name="connsiteY6" fmla="*/ 1313581 h 2687522"/>
                <a:gd name="connsiteX0" fmla="*/ 95229 w 5171043"/>
                <a:gd name="connsiteY0" fmla="*/ 1312768 h 2686709"/>
                <a:gd name="connsiteX1" fmla="*/ 659070 w 5171043"/>
                <a:gd name="connsiteY1" fmla="*/ 763412 h 2686709"/>
                <a:gd name="connsiteX2" fmla="*/ 2530147 w 5171043"/>
                <a:gd name="connsiteY2" fmla="*/ 3 h 2686709"/>
                <a:gd name="connsiteX3" fmla="*/ 4522410 w 5171043"/>
                <a:gd name="connsiteY3" fmla="*/ 771032 h 2686709"/>
                <a:gd name="connsiteX4" fmla="*/ 5170805 w 5171043"/>
                <a:gd name="connsiteY4" fmla="*/ 1145128 h 2686709"/>
                <a:gd name="connsiteX5" fmla="*/ 4552890 w 5171043"/>
                <a:gd name="connsiteY5" fmla="*/ 1548272 h 2686709"/>
                <a:gd name="connsiteX6" fmla="*/ 2438707 w 5171043"/>
                <a:gd name="connsiteY6" fmla="*/ 2686493 h 2686709"/>
                <a:gd name="connsiteX7" fmla="*/ 95229 w 5171043"/>
                <a:gd name="connsiteY7" fmla="*/ 1312768 h 2686709"/>
                <a:gd name="connsiteX0" fmla="*/ 95229 w 5171043"/>
                <a:gd name="connsiteY0" fmla="*/ 1419446 h 2793387"/>
                <a:gd name="connsiteX1" fmla="*/ 659070 w 5171043"/>
                <a:gd name="connsiteY1" fmla="*/ 870090 h 2793387"/>
                <a:gd name="connsiteX2" fmla="*/ 2530147 w 5171043"/>
                <a:gd name="connsiteY2" fmla="*/ 1 h 2793387"/>
                <a:gd name="connsiteX3" fmla="*/ 4522410 w 5171043"/>
                <a:gd name="connsiteY3" fmla="*/ 877710 h 2793387"/>
                <a:gd name="connsiteX4" fmla="*/ 5170805 w 5171043"/>
                <a:gd name="connsiteY4" fmla="*/ 1251806 h 2793387"/>
                <a:gd name="connsiteX5" fmla="*/ 4552890 w 5171043"/>
                <a:gd name="connsiteY5" fmla="*/ 1654950 h 2793387"/>
                <a:gd name="connsiteX6" fmla="*/ 2438707 w 5171043"/>
                <a:gd name="connsiteY6" fmla="*/ 2793171 h 2793387"/>
                <a:gd name="connsiteX7" fmla="*/ 95229 w 5171043"/>
                <a:gd name="connsiteY7" fmla="*/ 1419446 h 2793387"/>
                <a:gd name="connsiteX0" fmla="*/ 95229 w 5171043"/>
                <a:gd name="connsiteY0" fmla="*/ 1419745 h 2793686"/>
                <a:gd name="connsiteX1" fmla="*/ 659070 w 5171043"/>
                <a:gd name="connsiteY1" fmla="*/ 870389 h 2793686"/>
                <a:gd name="connsiteX2" fmla="*/ 2530147 w 5171043"/>
                <a:gd name="connsiteY2" fmla="*/ 300 h 2793686"/>
                <a:gd name="connsiteX3" fmla="*/ 4522410 w 5171043"/>
                <a:gd name="connsiteY3" fmla="*/ 878009 h 2793686"/>
                <a:gd name="connsiteX4" fmla="*/ 5170805 w 5171043"/>
                <a:gd name="connsiteY4" fmla="*/ 1252105 h 2793686"/>
                <a:gd name="connsiteX5" fmla="*/ 4552890 w 5171043"/>
                <a:gd name="connsiteY5" fmla="*/ 1655249 h 2793686"/>
                <a:gd name="connsiteX6" fmla="*/ 2438707 w 5171043"/>
                <a:gd name="connsiteY6" fmla="*/ 2793470 h 2793686"/>
                <a:gd name="connsiteX7" fmla="*/ 95229 w 5171043"/>
                <a:gd name="connsiteY7" fmla="*/ 1419745 h 2793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71043" h="2793686">
                  <a:moveTo>
                    <a:pt x="95229" y="1419745"/>
                  </a:moveTo>
                  <a:cubicBezTo>
                    <a:pt x="-201377" y="1099232"/>
                    <a:pt x="253250" y="1089183"/>
                    <a:pt x="659070" y="870389"/>
                  </a:cubicBezTo>
                  <a:cubicBezTo>
                    <a:pt x="1064890" y="651595"/>
                    <a:pt x="1596697" y="-16210"/>
                    <a:pt x="2530147" y="300"/>
                  </a:cubicBezTo>
                  <a:cubicBezTo>
                    <a:pt x="3463597" y="16810"/>
                    <a:pt x="4079760" y="649055"/>
                    <a:pt x="4522410" y="878009"/>
                  </a:cubicBezTo>
                  <a:cubicBezTo>
                    <a:pt x="4965060" y="1106963"/>
                    <a:pt x="5163185" y="1090815"/>
                    <a:pt x="5170805" y="1252105"/>
                  </a:cubicBezTo>
                  <a:cubicBezTo>
                    <a:pt x="5178425" y="1413395"/>
                    <a:pt x="5004430" y="1421215"/>
                    <a:pt x="4552890" y="1655249"/>
                  </a:cubicBezTo>
                  <a:cubicBezTo>
                    <a:pt x="4101350" y="1889283"/>
                    <a:pt x="3387391" y="2809861"/>
                    <a:pt x="2438707" y="2793470"/>
                  </a:cubicBezTo>
                  <a:cubicBezTo>
                    <a:pt x="1490023" y="2777079"/>
                    <a:pt x="391835" y="1740259"/>
                    <a:pt x="95229" y="141974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9900">
                    <a:shade val="30000"/>
                    <a:satMod val="115000"/>
                  </a:srgbClr>
                </a:gs>
                <a:gs pos="31000">
                  <a:srgbClr val="CC9900">
                    <a:shade val="67500"/>
                    <a:satMod val="115000"/>
                  </a:srgbClr>
                </a:gs>
                <a:gs pos="95333">
                  <a:srgbClr val="FFFF99"/>
                </a:gs>
                <a:gs pos="62000">
                  <a:srgbClr val="CC99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/楕円 22"/>
            <p:cNvSpPr/>
            <p:nvPr/>
          </p:nvSpPr>
          <p:spPr bwMode="auto">
            <a:xfrm>
              <a:off x="2181496" y="2017668"/>
              <a:ext cx="1171560" cy="647455"/>
            </a:xfrm>
            <a:custGeom>
              <a:avLst/>
              <a:gdLst>
                <a:gd name="connsiteX0" fmla="*/ 0 w 1080120"/>
                <a:gd name="connsiteY0" fmla="*/ 675075 h 1350150"/>
                <a:gd name="connsiteX1" fmla="*/ 540060 w 1080120"/>
                <a:gd name="connsiteY1" fmla="*/ 0 h 1350150"/>
                <a:gd name="connsiteX2" fmla="*/ 1080120 w 1080120"/>
                <a:gd name="connsiteY2" fmla="*/ 675075 h 1350150"/>
                <a:gd name="connsiteX3" fmla="*/ 540060 w 1080120"/>
                <a:gd name="connsiteY3" fmla="*/ 1350150 h 1350150"/>
                <a:gd name="connsiteX4" fmla="*/ 0 w 1080120"/>
                <a:gd name="connsiteY4" fmla="*/ 675075 h 1350150"/>
                <a:gd name="connsiteX0" fmla="*/ 0 w 798180"/>
                <a:gd name="connsiteY0" fmla="*/ 675137 h 1350280"/>
                <a:gd name="connsiteX1" fmla="*/ 540060 w 798180"/>
                <a:gd name="connsiteY1" fmla="*/ 62 h 1350280"/>
                <a:gd name="connsiteX2" fmla="*/ 798180 w 798180"/>
                <a:gd name="connsiteY2" fmla="*/ 705617 h 1350280"/>
                <a:gd name="connsiteX3" fmla="*/ 540060 w 798180"/>
                <a:gd name="connsiteY3" fmla="*/ 1350212 h 1350280"/>
                <a:gd name="connsiteX4" fmla="*/ 0 w 798180"/>
                <a:gd name="connsiteY4" fmla="*/ 675137 h 1350280"/>
                <a:gd name="connsiteX0" fmla="*/ 0 w 1034400"/>
                <a:gd name="connsiteY0" fmla="*/ 682730 h 1350224"/>
                <a:gd name="connsiteX1" fmla="*/ 776280 w 1034400"/>
                <a:gd name="connsiteY1" fmla="*/ 35 h 1350224"/>
                <a:gd name="connsiteX2" fmla="*/ 1034400 w 1034400"/>
                <a:gd name="connsiteY2" fmla="*/ 705590 h 1350224"/>
                <a:gd name="connsiteX3" fmla="*/ 776280 w 1034400"/>
                <a:gd name="connsiteY3" fmla="*/ 1350185 h 1350224"/>
                <a:gd name="connsiteX4" fmla="*/ 0 w 1034400"/>
                <a:gd name="connsiteY4" fmla="*/ 682730 h 1350224"/>
                <a:gd name="connsiteX0" fmla="*/ 0 w 1171560"/>
                <a:gd name="connsiteY0" fmla="*/ 682730 h 1350224"/>
                <a:gd name="connsiteX1" fmla="*/ 776280 w 1171560"/>
                <a:gd name="connsiteY1" fmla="*/ 35 h 1350224"/>
                <a:gd name="connsiteX2" fmla="*/ 1171560 w 1171560"/>
                <a:gd name="connsiteY2" fmla="*/ 705590 h 1350224"/>
                <a:gd name="connsiteX3" fmla="*/ 776280 w 1171560"/>
                <a:gd name="connsiteY3" fmla="*/ 1350185 h 1350224"/>
                <a:gd name="connsiteX4" fmla="*/ 0 w 1171560"/>
                <a:gd name="connsiteY4" fmla="*/ 682730 h 1350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1560" h="1350224">
                  <a:moveTo>
                    <a:pt x="0" y="682730"/>
                  </a:moveTo>
                  <a:cubicBezTo>
                    <a:pt x="0" y="309896"/>
                    <a:pt x="581020" y="-3775"/>
                    <a:pt x="776280" y="35"/>
                  </a:cubicBezTo>
                  <a:cubicBezTo>
                    <a:pt x="971540" y="3845"/>
                    <a:pt x="1171560" y="332756"/>
                    <a:pt x="1171560" y="705590"/>
                  </a:cubicBezTo>
                  <a:cubicBezTo>
                    <a:pt x="1171560" y="1078424"/>
                    <a:pt x="971540" y="1353995"/>
                    <a:pt x="776280" y="1350185"/>
                  </a:cubicBezTo>
                  <a:cubicBezTo>
                    <a:pt x="581020" y="1346375"/>
                    <a:pt x="0" y="1055564"/>
                    <a:pt x="0" y="682730"/>
                  </a:cubicBezTo>
                  <a:close/>
                </a:path>
              </a:pathLst>
            </a:custGeom>
            <a:pattFill prst="narHorz">
              <a:fgClr>
                <a:srgbClr val="CC9900"/>
              </a:fgClr>
              <a:bgClr>
                <a:srgbClr val="FFCC66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6" name="円/楕円 245"/>
            <p:cNvSpPr/>
            <p:nvPr/>
          </p:nvSpPr>
          <p:spPr bwMode="auto">
            <a:xfrm>
              <a:off x="1706624" y="1539241"/>
              <a:ext cx="560390" cy="560390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円/楕円 26"/>
            <p:cNvSpPr/>
            <p:nvPr/>
          </p:nvSpPr>
          <p:spPr bwMode="auto">
            <a:xfrm rot="6300000">
              <a:off x="517593" y="2208696"/>
              <a:ext cx="499882" cy="476364"/>
            </a:xfrm>
            <a:custGeom>
              <a:avLst/>
              <a:gdLst>
                <a:gd name="connsiteX0" fmla="*/ 0 w 945105"/>
                <a:gd name="connsiteY0" fmla="*/ 128091 h 256181"/>
                <a:gd name="connsiteX1" fmla="*/ 472553 w 945105"/>
                <a:gd name="connsiteY1" fmla="*/ 0 h 256181"/>
                <a:gd name="connsiteX2" fmla="*/ 945106 w 945105"/>
                <a:gd name="connsiteY2" fmla="*/ 128091 h 256181"/>
                <a:gd name="connsiteX3" fmla="*/ 472553 w 945105"/>
                <a:gd name="connsiteY3" fmla="*/ 256182 h 256181"/>
                <a:gd name="connsiteX4" fmla="*/ 0 w 945105"/>
                <a:gd name="connsiteY4" fmla="*/ 128091 h 256181"/>
                <a:gd name="connsiteX0" fmla="*/ 5 w 945111"/>
                <a:gd name="connsiteY0" fmla="*/ 379551 h 507642"/>
                <a:gd name="connsiteX1" fmla="*/ 480178 w 945111"/>
                <a:gd name="connsiteY1" fmla="*/ 0 h 507642"/>
                <a:gd name="connsiteX2" fmla="*/ 945111 w 945111"/>
                <a:gd name="connsiteY2" fmla="*/ 379551 h 507642"/>
                <a:gd name="connsiteX3" fmla="*/ 472558 w 945111"/>
                <a:gd name="connsiteY3" fmla="*/ 507642 h 507642"/>
                <a:gd name="connsiteX4" fmla="*/ 5 w 945111"/>
                <a:gd name="connsiteY4" fmla="*/ 379551 h 507642"/>
                <a:gd name="connsiteX0" fmla="*/ 5 w 945111"/>
                <a:gd name="connsiteY0" fmla="*/ 379551 h 392269"/>
                <a:gd name="connsiteX1" fmla="*/ 480178 w 945111"/>
                <a:gd name="connsiteY1" fmla="*/ 0 h 392269"/>
                <a:gd name="connsiteX2" fmla="*/ 945111 w 945111"/>
                <a:gd name="connsiteY2" fmla="*/ 379551 h 392269"/>
                <a:gd name="connsiteX3" fmla="*/ 487798 w 945111"/>
                <a:gd name="connsiteY3" fmla="*/ 202842 h 392269"/>
                <a:gd name="connsiteX4" fmla="*/ 5 w 945111"/>
                <a:gd name="connsiteY4" fmla="*/ 379551 h 392269"/>
                <a:gd name="connsiteX0" fmla="*/ 5 w 945111"/>
                <a:gd name="connsiteY0" fmla="*/ 379551 h 392269"/>
                <a:gd name="connsiteX1" fmla="*/ 480178 w 945111"/>
                <a:gd name="connsiteY1" fmla="*/ 0 h 392269"/>
                <a:gd name="connsiteX2" fmla="*/ 945111 w 945111"/>
                <a:gd name="connsiteY2" fmla="*/ 379551 h 392269"/>
                <a:gd name="connsiteX3" fmla="*/ 487798 w 945111"/>
                <a:gd name="connsiteY3" fmla="*/ 202842 h 392269"/>
                <a:gd name="connsiteX4" fmla="*/ 5 w 945111"/>
                <a:gd name="connsiteY4" fmla="*/ 379551 h 392269"/>
                <a:gd name="connsiteX0" fmla="*/ 5 w 945111"/>
                <a:gd name="connsiteY0" fmla="*/ 379551 h 398654"/>
                <a:gd name="connsiteX1" fmla="*/ 480178 w 945111"/>
                <a:gd name="connsiteY1" fmla="*/ 0 h 398654"/>
                <a:gd name="connsiteX2" fmla="*/ 945111 w 945111"/>
                <a:gd name="connsiteY2" fmla="*/ 379551 h 398654"/>
                <a:gd name="connsiteX3" fmla="*/ 487798 w 945111"/>
                <a:gd name="connsiteY3" fmla="*/ 202842 h 398654"/>
                <a:gd name="connsiteX4" fmla="*/ 5 w 945111"/>
                <a:gd name="connsiteY4" fmla="*/ 379551 h 398654"/>
                <a:gd name="connsiteX0" fmla="*/ 8 w 754614"/>
                <a:gd name="connsiteY0" fmla="*/ 425406 h 430083"/>
                <a:gd name="connsiteX1" fmla="*/ 289681 w 754614"/>
                <a:gd name="connsiteY1" fmla="*/ 135 h 430083"/>
                <a:gd name="connsiteX2" fmla="*/ 754614 w 754614"/>
                <a:gd name="connsiteY2" fmla="*/ 379686 h 430083"/>
                <a:gd name="connsiteX3" fmla="*/ 297301 w 754614"/>
                <a:gd name="connsiteY3" fmla="*/ 202977 h 430083"/>
                <a:gd name="connsiteX4" fmla="*/ 8 w 754614"/>
                <a:gd name="connsiteY4" fmla="*/ 425406 h 430083"/>
                <a:gd name="connsiteX0" fmla="*/ 17826 w 772432"/>
                <a:gd name="connsiteY0" fmla="*/ 425406 h 436659"/>
                <a:gd name="connsiteX1" fmla="*/ 307499 w 772432"/>
                <a:gd name="connsiteY1" fmla="*/ 135 h 436659"/>
                <a:gd name="connsiteX2" fmla="*/ 772432 w 772432"/>
                <a:gd name="connsiteY2" fmla="*/ 379686 h 436659"/>
                <a:gd name="connsiteX3" fmla="*/ 315119 w 772432"/>
                <a:gd name="connsiteY3" fmla="*/ 202977 h 436659"/>
                <a:gd name="connsiteX4" fmla="*/ 17826 w 772432"/>
                <a:gd name="connsiteY4" fmla="*/ 425406 h 436659"/>
                <a:gd name="connsiteX0" fmla="*/ 17826 w 772432"/>
                <a:gd name="connsiteY0" fmla="*/ 425406 h 436659"/>
                <a:gd name="connsiteX1" fmla="*/ 307499 w 772432"/>
                <a:gd name="connsiteY1" fmla="*/ 135 h 436659"/>
                <a:gd name="connsiteX2" fmla="*/ 772432 w 772432"/>
                <a:gd name="connsiteY2" fmla="*/ 379686 h 436659"/>
                <a:gd name="connsiteX3" fmla="*/ 315119 w 772432"/>
                <a:gd name="connsiteY3" fmla="*/ 202977 h 436659"/>
                <a:gd name="connsiteX4" fmla="*/ 17826 w 772432"/>
                <a:gd name="connsiteY4" fmla="*/ 425406 h 436659"/>
                <a:gd name="connsiteX0" fmla="*/ 17826 w 777638"/>
                <a:gd name="connsiteY0" fmla="*/ 425397 h 436650"/>
                <a:gd name="connsiteX1" fmla="*/ 307499 w 777638"/>
                <a:gd name="connsiteY1" fmla="*/ 126 h 436650"/>
                <a:gd name="connsiteX2" fmla="*/ 772432 w 777638"/>
                <a:gd name="connsiteY2" fmla="*/ 379677 h 436650"/>
                <a:gd name="connsiteX3" fmla="*/ 315119 w 777638"/>
                <a:gd name="connsiteY3" fmla="*/ 202968 h 436650"/>
                <a:gd name="connsiteX4" fmla="*/ 17826 w 777638"/>
                <a:gd name="connsiteY4" fmla="*/ 425397 h 436650"/>
                <a:gd name="connsiteX0" fmla="*/ 15960 w 542362"/>
                <a:gd name="connsiteY0" fmla="*/ 425285 h 448096"/>
                <a:gd name="connsiteX1" fmla="*/ 305633 w 542362"/>
                <a:gd name="connsiteY1" fmla="*/ 14 h 448096"/>
                <a:gd name="connsiteX2" fmla="*/ 532822 w 542362"/>
                <a:gd name="connsiteY2" fmla="*/ 440525 h 448096"/>
                <a:gd name="connsiteX3" fmla="*/ 313253 w 542362"/>
                <a:gd name="connsiteY3" fmla="*/ 202856 h 448096"/>
                <a:gd name="connsiteX4" fmla="*/ 15960 w 542362"/>
                <a:gd name="connsiteY4" fmla="*/ 425285 h 448096"/>
                <a:gd name="connsiteX0" fmla="*/ 15960 w 569045"/>
                <a:gd name="connsiteY0" fmla="*/ 425285 h 445095"/>
                <a:gd name="connsiteX1" fmla="*/ 305633 w 569045"/>
                <a:gd name="connsiteY1" fmla="*/ 14 h 445095"/>
                <a:gd name="connsiteX2" fmla="*/ 532822 w 569045"/>
                <a:gd name="connsiteY2" fmla="*/ 440525 h 445095"/>
                <a:gd name="connsiteX3" fmla="*/ 313253 w 569045"/>
                <a:gd name="connsiteY3" fmla="*/ 202856 h 445095"/>
                <a:gd name="connsiteX4" fmla="*/ 15960 w 569045"/>
                <a:gd name="connsiteY4" fmla="*/ 425285 h 445095"/>
                <a:gd name="connsiteX0" fmla="*/ 21911 w 457541"/>
                <a:gd name="connsiteY0" fmla="*/ 461870 h 471584"/>
                <a:gd name="connsiteX1" fmla="*/ 195760 w 457541"/>
                <a:gd name="connsiteY1" fmla="*/ 23 h 471584"/>
                <a:gd name="connsiteX2" fmla="*/ 422949 w 457541"/>
                <a:gd name="connsiteY2" fmla="*/ 440534 h 471584"/>
                <a:gd name="connsiteX3" fmla="*/ 203380 w 457541"/>
                <a:gd name="connsiteY3" fmla="*/ 202865 h 471584"/>
                <a:gd name="connsiteX4" fmla="*/ 21911 w 457541"/>
                <a:gd name="connsiteY4" fmla="*/ 461870 h 471584"/>
                <a:gd name="connsiteX0" fmla="*/ 50197 w 485827"/>
                <a:gd name="connsiteY0" fmla="*/ 461870 h 462834"/>
                <a:gd name="connsiteX1" fmla="*/ 224046 w 485827"/>
                <a:gd name="connsiteY1" fmla="*/ 23 h 462834"/>
                <a:gd name="connsiteX2" fmla="*/ 451235 w 485827"/>
                <a:gd name="connsiteY2" fmla="*/ 440534 h 462834"/>
                <a:gd name="connsiteX3" fmla="*/ 231666 w 485827"/>
                <a:gd name="connsiteY3" fmla="*/ 202865 h 462834"/>
                <a:gd name="connsiteX4" fmla="*/ 50197 w 485827"/>
                <a:gd name="connsiteY4" fmla="*/ 461870 h 462834"/>
                <a:gd name="connsiteX0" fmla="*/ 50197 w 485827"/>
                <a:gd name="connsiteY0" fmla="*/ 461870 h 462974"/>
                <a:gd name="connsiteX1" fmla="*/ 224046 w 485827"/>
                <a:gd name="connsiteY1" fmla="*/ 23 h 462974"/>
                <a:gd name="connsiteX2" fmla="*/ 451235 w 485827"/>
                <a:gd name="connsiteY2" fmla="*/ 440534 h 462974"/>
                <a:gd name="connsiteX3" fmla="*/ 231666 w 485827"/>
                <a:gd name="connsiteY3" fmla="*/ 202865 h 462974"/>
                <a:gd name="connsiteX4" fmla="*/ 50197 w 485827"/>
                <a:gd name="connsiteY4" fmla="*/ 461870 h 462974"/>
                <a:gd name="connsiteX0" fmla="*/ 50197 w 485827"/>
                <a:gd name="connsiteY0" fmla="*/ 461870 h 462974"/>
                <a:gd name="connsiteX1" fmla="*/ 224046 w 485827"/>
                <a:gd name="connsiteY1" fmla="*/ 23 h 462974"/>
                <a:gd name="connsiteX2" fmla="*/ 451235 w 485827"/>
                <a:gd name="connsiteY2" fmla="*/ 440534 h 462974"/>
                <a:gd name="connsiteX3" fmla="*/ 231666 w 485827"/>
                <a:gd name="connsiteY3" fmla="*/ 202865 h 462974"/>
                <a:gd name="connsiteX4" fmla="*/ 50197 w 485827"/>
                <a:gd name="connsiteY4" fmla="*/ 461870 h 462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5827" h="462974">
                  <a:moveTo>
                    <a:pt x="50197" y="461870"/>
                  </a:moveTo>
                  <a:cubicBezTo>
                    <a:pt x="-109569" y="446351"/>
                    <a:pt x="157206" y="3579"/>
                    <a:pt x="224046" y="23"/>
                  </a:cubicBezTo>
                  <a:cubicBezTo>
                    <a:pt x="290886" y="-3533"/>
                    <a:pt x="585347" y="406367"/>
                    <a:pt x="451235" y="440534"/>
                  </a:cubicBezTo>
                  <a:cubicBezTo>
                    <a:pt x="317123" y="474701"/>
                    <a:pt x="276242" y="315641"/>
                    <a:pt x="231666" y="202865"/>
                  </a:cubicBezTo>
                  <a:cubicBezTo>
                    <a:pt x="191662" y="326309"/>
                    <a:pt x="209963" y="477389"/>
                    <a:pt x="50197" y="461870"/>
                  </a:cubicBezTo>
                  <a:close/>
                </a:path>
              </a:pathLst>
            </a:custGeom>
            <a:solidFill>
              <a:srgbClr val="FF7C8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8" name="円/楕円 247"/>
            <p:cNvSpPr/>
            <p:nvPr/>
          </p:nvSpPr>
          <p:spPr bwMode="auto">
            <a:xfrm>
              <a:off x="2553671" y="1531193"/>
              <a:ext cx="585065" cy="15738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/楕円 248"/>
            <p:cNvSpPr/>
            <p:nvPr/>
          </p:nvSpPr>
          <p:spPr bwMode="auto">
            <a:xfrm>
              <a:off x="3183741" y="1373808"/>
              <a:ext cx="585065" cy="15738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/楕円 249"/>
            <p:cNvSpPr/>
            <p:nvPr/>
          </p:nvSpPr>
          <p:spPr bwMode="auto">
            <a:xfrm>
              <a:off x="3099865" y="1740742"/>
              <a:ext cx="585065" cy="15738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円/楕円 250"/>
            <p:cNvSpPr/>
            <p:nvPr/>
          </p:nvSpPr>
          <p:spPr bwMode="auto">
            <a:xfrm>
              <a:off x="3750405" y="1609885"/>
              <a:ext cx="585065" cy="15738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円/楕円 251"/>
            <p:cNvSpPr/>
            <p:nvPr/>
          </p:nvSpPr>
          <p:spPr bwMode="auto">
            <a:xfrm>
              <a:off x="4218856" y="1855709"/>
              <a:ext cx="585065" cy="15738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/楕円 252"/>
            <p:cNvSpPr/>
            <p:nvPr/>
          </p:nvSpPr>
          <p:spPr bwMode="auto">
            <a:xfrm>
              <a:off x="3768806" y="2146788"/>
              <a:ext cx="585065" cy="15738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/楕円 253"/>
            <p:cNvSpPr/>
            <p:nvPr/>
          </p:nvSpPr>
          <p:spPr bwMode="auto">
            <a:xfrm>
              <a:off x="4663788" y="2146788"/>
              <a:ext cx="585065" cy="15738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円/楕円 254"/>
            <p:cNvSpPr/>
            <p:nvPr/>
          </p:nvSpPr>
          <p:spPr bwMode="auto">
            <a:xfrm>
              <a:off x="1761218" y="1674960"/>
              <a:ext cx="288948" cy="288948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6" name="グループ化 255"/>
          <p:cNvGrpSpPr/>
          <p:nvPr/>
        </p:nvGrpSpPr>
        <p:grpSpPr>
          <a:xfrm>
            <a:off x="452500" y="1110341"/>
            <a:ext cx="1594486" cy="976117"/>
            <a:chOff x="651791" y="550582"/>
            <a:chExt cx="5998765" cy="3672342"/>
          </a:xfrm>
        </p:grpSpPr>
        <p:sp>
          <p:nvSpPr>
            <p:cNvPr id="257" name="円/楕円 23"/>
            <p:cNvSpPr/>
            <p:nvPr/>
          </p:nvSpPr>
          <p:spPr bwMode="auto">
            <a:xfrm rot="900000">
              <a:off x="2244566" y="550582"/>
              <a:ext cx="260429" cy="1123434"/>
            </a:xfrm>
            <a:custGeom>
              <a:avLst/>
              <a:gdLst>
                <a:gd name="connsiteX0" fmla="*/ 0 w 270030"/>
                <a:gd name="connsiteY0" fmla="*/ 561698 h 1123396"/>
                <a:gd name="connsiteX1" fmla="*/ 135015 w 270030"/>
                <a:gd name="connsiteY1" fmla="*/ 0 h 1123396"/>
                <a:gd name="connsiteX2" fmla="*/ 270030 w 270030"/>
                <a:gd name="connsiteY2" fmla="*/ 561698 h 1123396"/>
                <a:gd name="connsiteX3" fmla="*/ 135015 w 270030"/>
                <a:gd name="connsiteY3" fmla="*/ 1123396 h 1123396"/>
                <a:gd name="connsiteX4" fmla="*/ 0 w 270030"/>
                <a:gd name="connsiteY4" fmla="*/ 561698 h 1123396"/>
                <a:gd name="connsiteX0" fmla="*/ 0 w 391950"/>
                <a:gd name="connsiteY0" fmla="*/ 569322 h 1123404"/>
                <a:gd name="connsiteX1" fmla="*/ 256935 w 391950"/>
                <a:gd name="connsiteY1" fmla="*/ 4 h 1123404"/>
                <a:gd name="connsiteX2" fmla="*/ 391950 w 391950"/>
                <a:gd name="connsiteY2" fmla="*/ 561702 h 1123404"/>
                <a:gd name="connsiteX3" fmla="*/ 256935 w 391950"/>
                <a:gd name="connsiteY3" fmla="*/ 1123400 h 1123404"/>
                <a:gd name="connsiteX4" fmla="*/ 0 w 391950"/>
                <a:gd name="connsiteY4" fmla="*/ 569322 h 1123404"/>
                <a:gd name="connsiteX0" fmla="*/ 0 w 261491"/>
                <a:gd name="connsiteY0" fmla="*/ 569322 h 1123405"/>
                <a:gd name="connsiteX1" fmla="*/ 256935 w 261491"/>
                <a:gd name="connsiteY1" fmla="*/ 4 h 1123405"/>
                <a:gd name="connsiteX2" fmla="*/ 170970 w 261491"/>
                <a:gd name="connsiteY2" fmla="*/ 576942 h 1123405"/>
                <a:gd name="connsiteX3" fmla="*/ 256935 w 261491"/>
                <a:gd name="connsiteY3" fmla="*/ 1123400 h 1123405"/>
                <a:gd name="connsiteX4" fmla="*/ 0 w 261491"/>
                <a:gd name="connsiteY4" fmla="*/ 569322 h 1123405"/>
                <a:gd name="connsiteX0" fmla="*/ 0 w 260429"/>
                <a:gd name="connsiteY0" fmla="*/ 569362 h 1123483"/>
                <a:gd name="connsiteX1" fmla="*/ 256935 w 260429"/>
                <a:gd name="connsiteY1" fmla="*/ 44 h 1123483"/>
                <a:gd name="connsiteX2" fmla="*/ 155730 w 260429"/>
                <a:gd name="connsiteY2" fmla="*/ 546502 h 1123483"/>
                <a:gd name="connsiteX3" fmla="*/ 256935 w 260429"/>
                <a:gd name="connsiteY3" fmla="*/ 1123440 h 1123483"/>
                <a:gd name="connsiteX4" fmla="*/ 0 w 260429"/>
                <a:gd name="connsiteY4" fmla="*/ 569362 h 1123483"/>
                <a:gd name="connsiteX0" fmla="*/ 0 w 260429"/>
                <a:gd name="connsiteY0" fmla="*/ 569323 h 1123406"/>
                <a:gd name="connsiteX1" fmla="*/ 256935 w 260429"/>
                <a:gd name="connsiteY1" fmla="*/ 5 h 1123406"/>
                <a:gd name="connsiteX2" fmla="*/ 155730 w 260429"/>
                <a:gd name="connsiteY2" fmla="*/ 576943 h 1123406"/>
                <a:gd name="connsiteX3" fmla="*/ 256935 w 260429"/>
                <a:gd name="connsiteY3" fmla="*/ 1123401 h 1123406"/>
                <a:gd name="connsiteX4" fmla="*/ 0 w 260429"/>
                <a:gd name="connsiteY4" fmla="*/ 569323 h 1123406"/>
                <a:gd name="connsiteX0" fmla="*/ 0 w 260429"/>
                <a:gd name="connsiteY0" fmla="*/ 592195 h 1123434"/>
                <a:gd name="connsiteX1" fmla="*/ 256935 w 260429"/>
                <a:gd name="connsiteY1" fmla="*/ 17 h 1123434"/>
                <a:gd name="connsiteX2" fmla="*/ 155730 w 260429"/>
                <a:gd name="connsiteY2" fmla="*/ 576955 h 1123434"/>
                <a:gd name="connsiteX3" fmla="*/ 256935 w 260429"/>
                <a:gd name="connsiteY3" fmla="*/ 1123413 h 1123434"/>
                <a:gd name="connsiteX4" fmla="*/ 0 w 260429"/>
                <a:gd name="connsiteY4" fmla="*/ 592195 h 1123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429" h="1123434">
                  <a:moveTo>
                    <a:pt x="0" y="592195"/>
                  </a:moveTo>
                  <a:cubicBezTo>
                    <a:pt x="0" y="281978"/>
                    <a:pt x="230980" y="2557"/>
                    <a:pt x="256935" y="17"/>
                  </a:cubicBezTo>
                  <a:cubicBezTo>
                    <a:pt x="282890" y="-2523"/>
                    <a:pt x="155730" y="266738"/>
                    <a:pt x="155730" y="576955"/>
                  </a:cubicBezTo>
                  <a:cubicBezTo>
                    <a:pt x="155730" y="887172"/>
                    <a:pt x="282890" y="1120873"/>
                    <a:pt x="256935" y="1123413"/>
                  </a:cubicBezTo>
                  <a:cubicBezTo>
                    <a:pt x="230980" y="1125953"/>
                    <a:pt x="0" y="902412"/>
                    <a:pt x="0" y="592195"/>
                  </a:cubicBezTo>
                  <a:close/>
                </a:path>
              </a:pathLst>
            </a:custGeom>
            <a:solidFill>
              <a:srgbClr val="CC99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8" name="円/楕円 27"/>
            <p:cNvSpPr/>
            <p:nvPr/>
          </p:nvSpPr>
          <p:spPr bwMode="auto">
            <a:xfrm>
              <a:off x="1905692" y="3379521"/>
              <a:ext cx="1480500" cy="843403"/>
            </a:xfrm>
            <a:custGeom>
              <a:avLst/>
              <a:gdLst>
                <a:gd name="connsiteX0" fmla="*/ 0 w 1395155"/>
                <a:gd name="connsiteY0" fmla="*/ 405045 h 810090"/>
                <a:gd name="connsiteX1" fmla="*/ 697578 w 1395155"/>
                <a:gd name="connsiteY1" fmla="*/ 0 h 810090"/>
                <a:gd name="connsiteX2" fmla="*/ 1395156 w 1395155"/>
                <a:gd name="connsiteY2" fmla="*/ 405045 h 810090"/>
                <a:gd name="connsiteX3" fmla="*/ 697578 w 1395155"/>
                <a:gd name="connsiteY3" fmla="*/ 810090 h 810090"/>
                <a:gd name="connsiteX4" fmla="*/ 0 w 1395155"/>
                <a:gd name="connsiteY4" fmla="*/ 405045 h 810090"/>
                <a:gd name="connsiteX0" fmla="*/ 0 w 1480500"/>
                <a:gd name="connsiteY0" fmla="*/ 183368 h 843403"/>
                <a:gd name="connsiteX1" fmla="*/ 782922 w 1480500"/>
                <a:gd name="connsiteY1" fmla="*/ 28259 h 843403"/>
                <a:gd name="connsiteX2" fmla="*/ 1480500 w 1480500"/>
                <a:gd name="connsiteY2" fmla="*/ 433304 h 843403"/>
                <a:gd name="connsiteX3" fmla="*/ 782922 w 1480500"/>
                <a:gd name="connsiteY3" fmla="*/ 838349 h 843403"/>
                <a:gd name="connsiteX4" fmla="*/ 0 w 1480500"/>
                <a:gd name="connsiteY4" fmla="*/ 183368 h 843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0500" h="843403">
                  <a:moveTo>
                    <a:pt x="0" y="183368"/>
                  </a:moveTo>
                  <a:cubicBezTo>
                    <a:pt x="0" y="-40332"/>
                    <a:pt x="536172" y="-13397"/>
                    <a:pt x="782922" y="28259"/>
                  </a:cubicBezTo>
                  <a:cubicBezTo>
                    <a:pt x="1029672" y="69915"/>
                    <a:pt x="1480500" y="209604"/>
                    <a:pt x="1480500" y="433304"/>
                  </a:cubicBezTo>
                  <a:cubicBezTo>
                    <a:pt x="1480500" y="657004"/>
                    <a:pt x="1029672" y="880005"/>
                    <a:pt x="782922" y="838349"/>
                  </a:cubicBezTo>
                  <a:cubicBezTo>
                    <a:pt x="536172" y="796693"/>
                    <a:pt x="0" y="407068"/>
                    <a:pt x="0" y="183368"/>
                  </a:cubicBezTo>
                  <a:close/>
                </a:path>
              </a:pathLst>
            </a:custGeom>
            <a:pattFill prst="narVert">
              <a:fgClr>
                <a:srgbClr val="CC9900"/>
              </a:fgClr>
              <a:bgClr>
                <a:srgbClr val="FFCC66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9" name="円/楕円 28"/>
            <p:cNvSpPr/>
            <p:nvPr/>
          </p:nvSpPr>
          <p:spPr bwMode="auto">
            <a:xfrm flipV="1">
              <a:off x="3625755" y="2924570"/>
              <a:ext cx="1623098" cy="1000936"/>
            </a:xfrm>
            <a:custGeom>
              <a:avLst/>
              <a:gdLst>
                <a:gd name="connsiteX0" fmla="*/ 0 w 1530170"/>
                <a:gd name="connsiteY0" fmla="*/ 436654 h 873307"/>
                <a:gd name="connsiteX1" fmla="*/ 765085 w 1530170"/>
                <a:gd name="connsiteY1" fmla="*/ 0 h 873307"/>
                <a:gd name="connsiteX2" fmla="*/ 1530170 w 1530170"/>
                <a:gd name="connsiteY2" fmla="*/ 436654 h 873307"/>
                <a:gd name="connsiteX3" fmla="*/ 765085 w 1530170"/>
                <a:gd name="connsiteY3" fmla="*/ 873308 h 873307"/>
                <a:gd name="connsiteX4" fmla="*/ 0 w 1530170"/>
                <a:gd name="connsiteY4" fmla="*/ 436654 h 873307"/>
                <a:gd name="connsiteX0" fmla="*/ 10704 w 1540874"/>
                <a:gd name="connsiteY0" fmla="*/ 393982 h 830636"/>
                <a:gd name="connsiteX1" fmla="*/ 489277 w 1540874"/>
                <a:gd name="connsiteY1" fmla="*/ 0 h 830636"/>
                <a:gd name="connsiteX2" fmla="*/ 1540874 w 1540874"/>
                <a:gd name="connsiteY2" fmla="*/ 393982 h 830636"/>
                <a:gd name="connsiteX3" fmla="*/ 775789 w 1540874"/>
                <a:gd name="connsiteY3" fmla="*/ 830636 h 830636"/>
                <a:gd name="connsiteX4" fmla="*/ 10704 w 1540874"/>
                <a:gd name="connsiteY4" fmla="*/ 393982 h 830636"/>
                <a:gd name="connsiteX0" fmla="*/ 5779 w 1627389"/>
                <a:gd name="connsiteY0" fmla="*/ 411061 h 1094504"/>
                <a:gd name="connsiteX1" fmla="*/ 484352 w 1627389"/>
                <a:gd name="connsiteY1" fmla="*/ 17079 h 1094504"/>
                <a:gd name="connsiteX2" fmla="*/ 1627389 w 1627389"/>
                <a:gd name="connsiteY2" fmla="*/ 1002373 h 1094504"/>
                <a:gd name="connsiteX3" fmla="*/ 770864 w 1627389"/>
                <a:gd name="connsiteY3" fmla="*/ 847715 h 1094504"/>
                <a:gd name="connsiteX4" fmla="*/ 5779 w 1627389"/>
                <a:gd name="connsiteY4" fmla="*/ 411061 h 1094504"/>
                <a:gd name="connsiteX0" fmla="*/ 1488 w 1623098"/>
                <a:gd name="connsiteY0" fmla="*/ 317493 h 1000936"/>
                <a:gd name="connsiteX1" fmla="*/ 601981 w 1623098"/>
                <a:gd name="connsiteY1" fmla="*/ 21047 h 1000936"/>
                <a:gd name="connsiteX2" fmla="*/ 1623098 w 1623098"/>
                <a:gd name="connsiteY2" fmla="*/ 908805 h 1000936"/>
                <a:gd name="connsiteX3" fmla="*/ 766573 w 1623098"/>
                <a:gd name="connsiteY3" fmla="*/ 754147 h 1000936"/>
                <a:gd name="connsiteX4" fmla="*/ 1488 w 1623098"/>
                <a:gd name="connsiteY4" fmla="*/ 317493 h 1000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3098" h="1000936">
                  <a:moveTo>
                    <a:pt x="1488" y="317493"/>
                  </a:moveTo>
                  <a:cubicBezTo>
                    <a:pt x="-25944" y="195310"/>
                    <a:pt x="331713" y="-77505"/>
                    <a:pt x="601981" y="21047"/>
                  </a:cubicBezTo>
                  <a:cubicBezTo>
                    <a:pt x="872249" y="119599"/>
                    <a:pt x="1623098" y="667648"/>
                    <a:pt x="1623098" y="908805"/>
                  </a:cubicBezTo>
                  <a:cubicBezTo>
                    <a:pt x="1623098" y="1149962"/>
                    <a:pt x="1036841" y="852699"/>
                    <a:pt x="766573" y="754147"/>
                  </a:cubicBezTo>
                  <a:cubicBezTo>
                    <a:pt x="496305" y="655595"/>
                    <a:pt x="28920" y="439676"/>
                    <a:pt x="1488" y="317493"/>
                  </a:cubicBezTo>
                  <a:close/>
                </a:path>
              </a:pathLst>
            </a:custGeom>
            <a:pattFill prst="narVert">
              <a:fgClr>
                <a:srgbClr val="CC9900"/>
              </a:fgClr>
              <a:bgClr>
                <a:srgbClr val="FFCC66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0" name="円/楕円 22"/>
            <p:cNvSpPr/>
            <p:nvPr/>
          </p:nvSpPr>
          <p:spPr bwMode="auto">
            <a:xfrm>
              <a:off x="5478996" y="1688578"/>
              <a:ext cx="1171560" cy="1597810"/>
            </a:xfrm>
            <a:custGeom>
              <a:avLst/>
              <a:gdLst>
                <a:gd name="connsiteX0" fmla="*/ 0 w 1080120"/>
                <a:gd name="connsiteY0" fmla="*/ 675075 h 1350150"/>
                <a:gd name="connsiteX1" fmla="*/ 540060 w 1080120"/>
                <a:gd name="connsiteY1" fmla="*/ 0 h 1350150"/>
                <a:gd name="connsiteX2" fmla="*/ 1080120 w 1080120"/>
                <a:gd name="connsiteY2" fmla="*/ 675075 h 1350150"/>
                <a:gd name="connsiteX3" fmla="*/ 540060 w 1080120"/>
                <a:gd name="connsiteY3" fmla="*/ 1350150 h 1350150"/>
                <a:gd name="connsiteX4" fmla="*/ 0 w 1080120"/>
                <a:gd name="connsiteY4" fmla="*/ 675075 h 1350150"/>
                <a:gd name="connsiteX0" fmla="*/ 0 w 798180"/>
                <a:gd name="connsiteY0" fmla="*/ 675137 h 1350280"/>
                <a:gd name="connsiteX1" fmla="*/ 540060 w 798180"/>
                <a:gd name="connsiteY1" fmla="*/ 62 h 1350280"/>
                <a:gd name="connsiteX2" fmla="*/ 798180 w 798180"/>
                <a:gd name="connsiteY2" fmla="*/ 705617 h 1350280"/>
                <a:gd name="connsiteX3" fmla="*/ 540060 w 798180"/>
                <a:gd name="connsiteY3" fmla="*/ 1350212 h 1350280"/>
                <a:gd name="connsiteX4" fmla="*/ 0 w 798180"/>
                <a:gd name="connsiteY4" fmla="*/ 675137 h 1350280"/>
                <a:gd name="connsiteX0" fmla="*/ 0 w 1034400"/>
                <a:gd name="connsiteY0" fmla="*/ 682730 h 1350224"/>
                <a:gd name="connsiteX1" fmla="*/ 776280 w 1034400"/>
                <a:gd name="connsiteY1" fmla="*/ 35 h 1350224"/>
                <a:gd name="connsiteX2" fmla="*/ 1034400 w 1034400"/>
                <a:gd name="connsiteY2" fmla="*/ 705590 h 1350224"/>
                <a:gd name="connsiteX3" fmla="*/ 776280 w 1034400"/>
                <a:gd name="connsiteY3" fmla="*/ 1350185 h 1350224"/>
                <a:gd name="connsiteX4" fmla="*/ 0 w 1034400"/>
                <a:gd name="connsiteY4" fmla="*/ 682730 h 1350224"/>
                <a:gd name="connsiteX0" fmla="*/ 0 w 1171560"/>
                <a:gd name="connsiteY0" fmla="*/ 682730 h 1350224"/>
                <a:gd name="connsiteX1" fmla="*/ 776280 w 1171560"/>
                <a:gd name="connsiteY1" fmla="*/ 35 h 1350224"/>
                <a:gd name="connsiteX2" fmla="*/ 1171560 w 1171560"/>
                <a:gd name="connsiteY2" fmla="*/ 705590 h 1350224"/>
                <a:gd name="connsiteX3" fmla="*/ 776280 w 1171560"/>
                <a:gd name="connsiteY3" fmla="*/ 1350185 h 1350224"/>
                <a:gd name="connsiteX4" fmla="*/ 0 w 1171560"/>
                <a:gd name="connsiteY4" fmla="*/ 682730 h 1350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1560" h="1350224">
                  <a:moveTo>
                    <a:pt x="0" y="682730"/>
                  </a:moveTo>
                  <a:cubicBezTo>
                    <a:pt x="0" y="309896"/>
                    <a:pt x="581020" y="-3775"/>
                    <a:pt x="776280" y="35"/>
                  </a:cubicBezTo>
                  <a:cubicBezTo>
                    <a:pt x="971540" y="3845"/>
                    <a:pt x="1171560" y="332756"/>
                    <a:pt x="1171560" y="705590"/>
                  </a:cubicBezTo>
                  <a:cubicBezTo>
                    <a:pt x="1171560" y="1078424"/>
                    <a:pt x="971540" y="1353995"/>
                    <a:pt x="776280" y="1350185"/>
                  </a:cubicBezTo>
                  <a:cubicBezTo>
                    <a:pt x="581020" y="1346375"/>
                    <a:pt x="0" y="1055564"/>
                    <a:pt x="0" y="682730"/>
                  </a:cubicBezTo>
                  <a:close/>
                </a:path>
              </a:pathLst>
            </a:custGeom>
            <a:pattFill prst="narHorz">
              <a:fgClr>
                <a:srgbClr val="CC9900"/>
              </a:fgClr>
              <a:bgClr>
                <a:srgbClr val="FFCC66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1" name="円/楕円 28"/>
            <p:cNvSpPr/>
            <p:nvPr/>
          </p:nvSpPr>
          <p:spPr bwMode="auto">
            <a:xfrm>
              <a:off x="3407307" y="952032"/>
              <a:ext cx="1756654" cy="1194756"/>
            </a:xfrm>
            <a:custGeom>
              <a:avLst/>
              <a:gdLst>
                <a:gd name="connsiteX0" fmla="*/ 0 w 1530170"/>
                <a:gd name="connsiteY0" fmla="*/ 436654 h 873307"/>
                <a:gd name="connsiteX1" fmla="*/ 765085 w 1530170"/>
                <a:gd name="connsiteY1" fmla="*/ 0 h 873307"/>
                <a:gd name="connsiteX2" fmla="*/ 1530170 w 1530170"/>
                <a:gd name="connsiteY2" fmla="*/ 436654 h 873307"/>
                <a:gd name="connsiteX3" fmla="*/ 765085 w 1530170"/>
                <a:gd name="connsiteY3" fmla="*/ 873308 h 873307"/>
                <a:gd name="connsiteX4" fmla="*/ 0 w 1530170"/>
                <a:gd name="connsiteY4" fmla="*/ 436654 h 873307"/>
                <a:gd name="connsiteX0" fmla="*/ 10704 w 1540874"/>
                <a:gd name="connsiteY0" fmla="*/ 393982 h 830636"/>
                <a:gd name="connsiteX1" fmla="*/ 489277 w 1540874"/>
                <a:gd name="connsiteY1" fmla="*/ 0 h 830636"/>
                <a:gd name="connsiteX2" fmla="*/ 1540874 w 1540874"/>
                <a:gd name="connsiteY2" fmla="*/ 393982 h 830636"/>
                <a:gd name="connsiteX3" fmla="*/ 775789 w 1540874"/>
                <a:gd name="connsiteY3" fmla="*/ 830636 h 830636"/>
                <a:gd name="connsiteX4" fmla="*/ 10704 w 1540874"/>
                <a:gd name="connsiteY4" fmla="*/ 393982 h 830636"/>
                <a:gd name="connsiteX0" fmla="*/ 5779 w 1627389"/>
                <a:gd name="connsiteY0" fmla="*/ 411061 h 1094504"/>
                <a:gd name="connsiteX1" fmla="*/ 484352 w 1627389"/>
                <a:gd name="connsiteY1" fmla="*/ 17079 h 1094504"/>
                <a:gd name="connsiteX2" fmla="*/ 1627389 w 1627389"/>
                <a:gd name="connsiteY2" fmla="*/ 1002373 h 1094504"/>
                <a:gd name="connsiteX3" fmla="*/ 770864 w 1627389"/>
                <a:gd name="connsiteY3" fmla="*/ 847715 h 1094504"/>
                <a:gd name="connsiteX4" fmla="*/ 5779 w 1627389"/>
                <a:gd name="connsiteY4" fmla="*/ 411061 h 1094504"/>
                <a:gd name="connsiteX0" fmla="*/ 1488 w 1623098"/>
                <a:gd name="connsiteY0" fmla="*/ 317493 h 1000936"/>
                <a:gd name="connsiteX1" fmla="*/ 601981 w 1623098"/>
                <a:gd name="connsiteY1" fmla="*/ 21047 h 1000936"/>
                <a:gd name="connsiteX2" fmla="*/ 1623098 w 1623098"/>
                <a:gd name="connsiteY2" fmla="*/ 908805 h 1000936"/>
                <a:gd name="connsiteX3" fmla="*/ 766573 w 1623098"/>
                <a:gd name="connsiteY3" fmla="*/ 754147 h 1000936"/>
                <a:gd name="connsiteX4" fmla="*/ 1488 w 1623098"/>
                <a:gd name="connsiteY4" fmla="*/ 317493 h 1000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3098" h="1000936">
                  <a:moveTo>
                    <a:pt x="1488" y="317493"/>
                  </a:moveTo>
                  <a:cubicBezTo>
                    <a:pt x="-25944" y="195310"/>
                    <a:pt x="331713" y="-77505"/>
                    <a:pt x="601981" y="21047"/>
                  </a:cubicBezTo>
                  <a:cubicBezTo>
                    <a:pt x="872249" y="119599"/>
                    <a:pt x="1623098" y="667648"/>
                    <a:pt x="1623098" y="908805"/>
                  </a:cubicBezTo>
                  <a:cubicBezTo>
                    <a:pt x="1623098" y="1149962"/>
                    <a:pt x="1036841" y="852699"/>
                    <a:pt x="766573" y="754147"/>
                  </a:cubicBezTo>
                  <a:cubicBezTo>
                    <a:pt x="496305" y="655595"/>
                    <a:pt x="28920" y="439676"/>
                    <a:pt x="1488" y="317493"/>
                  </a:cubicBezTo>
                  <a:close/>
                </a:path>
              </a:pathLst>
            </a:custGeom>
            <a:pattFill prst="narVert">
              <a:fgClr>
                <a:srgbClr val="CC9900"/>
              </a:fgClr>
              <a:bgClr>
                <a:srgbClr val="FFCC66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2" name="円/楕円 21"/>
            <p:cNvSpPr/>
            <p:nvPr/>
          </p:nvSpPr>
          <p:spPr bwMode="auto">
            <a:xfrm>
              <a:off x="767535" y="1214429"/>
              <a:ext cx="5171043" cy="2793686"/>
            </a:xfrm>
            <a:custGeom>
              <a:avLst/>
              <a:gdLst>
                <a:gd name="connsiteX0" fmla="*/ 0 w 4275475"/>
                <a:gd name="connsiteY0" fmla="*/ 1305145 h 2610290"/>
                <a:gd name="connsiteX1" fmla="*/ 2137738 w 4275475"/>
                <a:gd name="connsiteY1" fmla="*/ 0 h 2610290"/>
                <a:gd name="connsiteX2" fmla="*/ 4275476 w 4275475"/>
                <a:gd name="connsiteY2" fmla="*/ 1305145 h 2610290"/>
                <a:gd name="connsiteX3" fmla="*/ 2137738 w 4275475"/>
                <a:gd name="connsiteY3" fmla="*/ 2610290 h 2610290"/>
                <a:gd name="connsiteX4" fmla="*/ 0 w 4275475"/>
                <a:gd name="connsiteY4" fmla="*/ 1305145 h 2610290"/>
                <a:gd name="connsiteX0" fmla="*/ 0 w 4481216"/>
                <a:gd name="connsiteY0" fmla="*/ 1328023 h 2610327"/>
                <a:gd name="connsiteX1" fmla="*/ 2343478 w 4481216"/>
                <a:gd name="connsiteY1" fmla="*/ 18 h 2610327"/>
                <a:gd name="connsiteX2" fmla="*/ 4481216 w 4481216"/>
                <a:gd name="connsiteY2" fmla="*/ 1305163 h 2610327"/>
                <a:gd name="connsiteX3" fmla="*/ 2343478 w 4481216"/>
                <a:gd name="connsiteY3" fmla="*/ 2610308 h 2610327"/>
                <a:gd name="connsiteX4" fmla="*/ 0 w 4481216"/>
                <a:gd name="connsiteY4" fmla="*/ 1328023 h 2610327"/>
                <a:gd name="connsiteX0" fmla="*/ 27 w 4481243"/>
                <a:gd name="connsiteY0" fmla="*/ 1328023 h 2610319"/>
                <a:gd name="connsiteX1" fmla="*/ 2343505 w 4481243"/>
                <a:gd name="connsiteY1" fmla="*/ 18 h 2610319"/>
                <a:gd name="connsiteX2" fmla="*/ 4481243 w 4481243"/>
                <a:gd name="connsiteY2" fmla="*/ 1305163 h 2610319"/>
                <a:gd name="connsiteX3" fmla="*/ 2343505 w 4481243"/>
                <a:gd name="connsiteY3" fmla="*/ 2610308 h 2610319"/>
                <a:gd name="connsiteX4" fmla="*/ 27 w 4481243"/>
                <a:gd name="connsiteY4" fmla="*/ 1328023 h 2610319"/>
                <a:gd name="connsiteX0" fmla="*/ 36 w 4481252"/>
                <a:gd name="connsiteY0" fmla="*/ 1404221 h 2686518"/>
                <a:gd name="connsiteX1" fmla="*/ 2396854 w 4481252"/>
                <a:gd name="connsiteY1" fmla="*/ 16 h 2686518"/>
                <a:gd name="connsiteX2" fmla="*/ 4481252 w 4481252"/>
                <a:gd name="connsiteY2" fmla="*/ 1381361 h 2686518"/>
                <a:gd name="connsiteX3" fmla="*/ 2343514 w 4481252"/>
                <a:gd name="connsiteY3" fmla="*/ 2686506 h 2686518"/>
                <a:gd name="connsiteX4" fmla="*/ 36 w 4481252"/>
                <a:gd name="connsiteY4" fmla="*/ 1404221 h 2686518"/>
                <a:gd name="connsiteX0" fmla="*/ 36 w 4481252"/>
                <a:gd name="connsiteY0" fmla="*/ 1404221 h 2777957"/>
                <a:gd name="connsiteX1" fmla="*/ 2396854 w 4481252"/>
                <a:gd name="connsiteY1" fmla="*/ 16 h 2777957"/>
                <a:gd name="connsiteX2" fmla="*/ 4481252 w 4481252"/>
                <a:gd name="connsiteY2" fmla="*/ 1381361 h 2777957"/>
                <a:gd name="connsiteX3" fmla="*/ 2343514 w 4481252"/>
                <a:gd name="connsiteY3" fmla="*/ 2777946 h 2777957"/>
                <a:gd name="connsiteX4" fmla="*/ 36 w 4481252"/>
                <a:gd name="connsiteY4" fmla="*/ 1404221 h 2777957"/>
                <a:gd name="connsiteX0" fmla="*/ 39 w 5052755"/>
                <a:gd name="connsiteY0" fmla="*/ 1404234 h 2777980"/>
                <a:gd name="connsiteX1" fmla="*/ 2396857 w 5052755"/>
                <a:gd name="connsiteY1" fmla="*/ 29 h 2777980"/>
                <a:gd name="connsiteX2" fmla="*/ 5052755 w 5052755"/>
                <a:gd name="connsiteY2" fmla="*/ 1373754 h 2777980"/>
                <a:gd name="connsiteX3" fmla="*/ 2343517 w 5052755"/>
                <a:gd name="connsiteY3" fmla="*/ 2777959 h 2777980"/>
                <a:gd name="connsiteX4" fmla="*/ 39 w 5052755"/>
                <a:gd name="connsiteY4" fmla="*/ 1404234 h 2777980"/>
                <a:gd name="connsiteX0" fmla="*/ 39 w 5170071"/>
                <a:gd name="connsiteY0" fmla="*/ 1411954 h 2785700"/>
                <a:gd name="connsiteX1" fmla="*/ 2396857 w 5170071"/>
                <a:gd name="connsiteY1" fmla="*/ 7749 h 2785700"/>
                <a:gd name="connsiteX2" fmla="*/ 4427220 w 5170071"/>
                <a:gd name="connsiteY2" fmla="*/ 870218 h 2785700"/>
                <a:gd name="connsiteX3" fmla="*/ 5052755 w 5170071"/>
                <a:gd name="connsiteY3" fmla="*/ 1381474 h 2785700"/>
                <a:gd name="connsiteX4" fmla="*/ 2343517 w 5170071"/>
                <a:gd name="connsiteY4" fmla="*/ 2785679 h 2785700"/>
                <a:gd name="connsiteX5" fmla="*/ 39 w 5170071"/>
                <a:gd name="connsiteY5" fmla="*/ 1411954 h 2785700"/>
                <a:gd name="connsiteX0" fmla="*/ 37 w 5053025"/>
                <a:gd name="connsiteY0" fmla="*/ 1411954 h 2786868"/>
                <a:gd name="connsiteX1" fmla="*/ 2396855 w 5053025"/>
                <a:gd name="connsiteY1" fmla="*/ 7749 h 2786868"/>
                <a:gd name="connsiteX2" fmla="*/ 4427218 w 5053025"/>
                <a:gd name="connsiteY2" fmla="*/ 870218 h 2786868"/>
                <a:gd name="connsiteX3" fmla="*/ 5052753 w 5053025"/>
                <a:gd name="connsiteY3" fmla="*/ 1381474 h 2786868"/>
                <a:gd name="connsiteX4" fmla="*/ 4457698 w 5053025"/>
                <a:gd name="connsiteY4" fmla="*/ 1647458 h 2786868"/>
                <a:gd name="connsiteX5" fmla="*/ 2343515 w 5053025"/>
                <a:gd name="connsiteY5" fmla="*/ 2785679 h 2786868"/>
                <a:gd name="connsiteX6" fmla="*/ 37 w 5053025"/>
                <a:gd name="connsiteY6" fmla="*/ 1411954 h 2786868"/>
                <a:gd name="connsiteX0" fmla="*/ 37 w 5007409"/>
                <a:gd name="connsiteY0" fmla="*/ 1411954 h 2786868"/>
                <a:gd name="connsiteX1" fmla="*/ 2396855 w 5007409"/>
                <a:gd name="connsiteY1" fmla="*/ 7749 h 2786868"/>
                <a:gd name="connsiteX2" fmla="*/ 4427218 w 5007409"/>
                <a:gd name="connsiteY2" fmla="*/ 870218 h 2786868"/>
                <a:gd name="connsiteX3" fmla="*/ 5007033 w 5007409"/>
                <a:gd name="connsiteY3" fmla="*/ 1244314 h 2786868"/>
                <a:gd name="connsiteX4" fmla="*/ 4457698 w 5007409"/>
                <a:gd name="connsiteY4" fmla="*/ 1647458 h 2786868"/>
                <a:gd name="connsiteX5" fmla="*/ 2343515 w 5007409"/>
                <a:gd name="connsiteY5" fmla="*/ 2785679 h 2786868"/>
                <a:gd name="connsiteX6" fmla="*/ 37 w 5007409"/>
                <a:gd name="connsiteY6" fmla="*/ 1411954 h 2786868"/>
                <a:gd name="connsiteX0" fmla="*/ 42 w 5007414"/>
                <a:gd name="connsiteY0" fmla="*/ 1411954 h 2785895"/>
                <a:gd name="connsiteX1" fmla="*/ 2396860 w 5007414"/>
                <a:gd name="connsiteY1" fmla="*/ 7749 h 2785895"/>
                <a:gd name="connsiteX2" fmla="*/ 4427223 w 5007414"/>
                <a:gd name="connsiteY2" fmla="*/ 870218 h 2785895"/>
                <a:gd name="connsiteX3" fmla="*/ 5007038 w 5007414"/>
                <a:gd name="connsiteY3" fmla="*/ 1244314 h 2785895"/>
                <a:gd name="connsiteX4" fmla="*/ 4457703 w 5007414"/>
                <a:gd name="connsiteY4" fmla="*/ 1647458 h 2785895"/>
                <a:gd name="connsiteX5" fmla="*/ 2343520 w 5007414"/>
                <a:gd name="connsiteY5" fmla="*/ 2785679 h 2785895"/>
                <a:gd name="connsiteX6" fmla="*/ 42 w 5007414"/>
                <a:gd name="connsiteY6" fmla="*/ 1411954 h 2785895"/>
                <a:gd name="connsiteX0" fmla="*/ 42 w 5007414"/>
                <a:gd name="connsiteY0" fmla="*/ 1404959 h 2778900"/>
                <a:gd name="connsiteX1" fmla="*/ 2396860 w 5007414"/>
                <a:gd name="connsiteY1" fmla="*/ 754 h 2778900"/>
                <a:gd name="connsiteX2" fmla="*/ 4427223 w 5007414"/>
                <a:gd name="connsiteY2" fmla="*/ 863223 h 2778900"/>
                <a:gd name="connsiteX3" fmla="*/ 5007038 w 5007414"/>
                <a:gd name="connsiteY3" fmla="*/ 1237319 h 2778900"/>
                <a:gd name="connsiteX4" fmla="*/ 4457703 w 5007414"/>
                <a:gd name="connsiteY4" fmla="*/ 1640463 h 2778900"/>
                <a:gd name="connsiteX5" fmla="*/ 2343520 w 5007414"/>
                <a:gd name="connsiteY5" fmla="*/ 2778684 h 2778900"/>
                <a:gd name="connsiteX6" fmla="*/ 42 w 5007414"/>
                <a:gd name="connsiteY6" fmla="*/ 1404959 h 2778900"/>
                <a:gd name="connsiteX0" fmla="*/ 42 w 5075856"/>
                <a:gd name="connsiteY0" fmla="*/ 1404959 h 2778900"/>
                <a:gd name="connsiteX1" fmla="*/ 2396860 w 5075856"/>
                <a:gd name="connsiteY1" fmla="*/ 754 h 2778900"/>
                <a:gd name="connsiteX2" fmla="*/ 4427223 w 5075856"/>
                <a:gd name="connsiteY2" fmla="*/ 863223 h 2778900"/>
                <a:gd name="connsiteX3" fmla="*/ 5075618 w 5075856"/>
                <a:gd name="connsiteY3" fmla="*/ 1237319 h 2778900"/>
                <a:gd name="connsiteX4" fmla="*/ 4457703 w 5075856"/>
                <a:gd name="connsiteY4" fmla="*/ 1640463 h 2778900"/>
                <a:gd name="connsiteX5" fmla="*/ 2343520 w 5075856"/>
                <a:gd name="connsiteY5" fmla="*/ 2778684 h 2778900"/>
                <a:gd name="connsiteX6" fmla="*/ 42 w 5075856"/>
                <a:gd name="connsiteY6" fmla="*/ 1404959 h 2778900"/>
                <a:gd name="connsiteX0" fmla="*/ 122 w 5075936"/>
                <a:gd name="connsiteY0" fmla="*/ 1313581 h 2687522"/>
                <a:gd name="connsiteX1" fmla="*/ 2435040 w 5075936"/>
                <a:gd name="connsiteY1" fmla="*/ 816 h 2687522"/>
                <a:gd name="connsiteX2" fmla="*/ 4427303 w 5075936"/>
                <a:gd name="connsiteY2" fmla="*/ 771845 h 2687522"/>
                <a:gd name="connsiteX3" fmla="*/ 5075698 w 5075936"/>
                <a:gd name="connsiteY3" fmla="*/ 1145941 h 2687522"/>
                <a:gd name="connsiteX4" fmla="*/ 4457783 w 5075936"/>
                <a:gd name="connsiteY4" fmla="*/ 1549085 h 2687522"/>
                <a:gd name="connsiteX5" fmla="*/ 2343600 w 5075936"/>
                <a:gd name="connsiteY5" fmla="*/ 2687306 h 2687522"/>
                <a:gd name="connsiteX6" fmla="*/ 122 w 5075936"/>
                <a:gd name="connsiteY6" fmla="*/ 1313581 h 2687522"/>
                <a:gd name="connsiteX0" fmla="*/ 95229 w 5171043"/>
                <a:gd name="connsiteY0" fmla="*/ 1312768 h 2686709"/>
                <a:gd name="connsiteX1" fmla="*/ 659070 w 5171043"/>
                <a:gd name="connsiteY1" fmla="*/ 763412 h 2686709"/>
                <a:gd name="connsiteX2" fmla="*/ 2530147 w 5171043"/>
                <a:gd name="connsiteY2" fmla="*/ 3 h 2686709"/>
                <a:gd name="connsiteX3" fmla="*/ 4522410 w 5171043"/>
                <a:gd name="connsiteY3" fmla="*/ 771032 h 2686709"/>
                <a:gd name="connsiteX4" fmla="*/ 5170805 w 5171043"/>
                <a:gd name="connsiteY4" fmla="*/ 1145128 h 2686709"/>
                <a:gd name="connsiteX5" fmla="*/ 4552890 w 5171043"/>
                <a:gd name="connsiteY5" fmla="*/ 1548272 h 2686709"/>
                <a:gd name="connsiteX6" fmla="*/ 2438707 w 5171043"/>
                <a:gd name="connsiteY6" fmla="*/ 2686493 h 2686709"/>
                <a:gd name="connsiteX7" fmla="*/ 95229 w 5171043"/>
                <a:gd name="connsiteY7" fmla="*/ 1312768 h 2686709"/>
                <a:gd name="connsiteX0" fmla="*/ 95229 w 5171043"/>
                <a:gd name="connsiteY0" fmla="*/ 1419446 h 2793387"/>
                <a:gd name="connsiteX1" fmla="*/ 659070 w 5171043"/>
                <a:gd name="connsiteY1" fmla="*/ 870090 h 2793387"/>
                <a:gd name="connsiteX2" fmla="*/ 2530147 w 5171043"/>
                <a:gd name="connsiteY2" fmla="*/ 1 h 2793387"/>
                <a:gd name="connsiteX3" fmla="*/ 4522410 w 5171043"/>
                <a:gd name="connsiteY3" fmla="*/ 877710 h 2793387"/>
                <a:gd name="connsiteX4" fmla="*/ 5170805 w 5171043"/>
                <a:gd name="connsiteY4" fmla="*/ 1251806 h 2793387"/>
                <a:gd name="connsiteX5" fmla="*/ 4552890 w 5171043"/>
                <a:gd name="connsiteY5" fmla="*/ 1654950 h 2793387"/>
                <a:gd name="connsiteX6" fmla="*/ 2438707 w 5171043"/>
                <a:gd name="connsiteY6" fmla="*/ 2793171 h 2793387"/>
                <a:gd name="connsiteX7" fmla="*/ 95229 w 5171043"/>
                <a:gd name="connsiteY7" fmla="*/ 1419446 h 2793387"/>
                <a:gd name="connsiteX0" fmla="*/ 95229 w 5171043"/>
                <a:gd name="connsiteY0" fmla="*/ 1419745 h 2793686"/>
                <a:gd name="connsiteX1" fmla="*/ 659070 w 5171043"/>
                <a:gd name="connsiteY1" fmla="*/ 870389 h 2793686"/>
                <a:gd name="connsiteX2" fmla="*/ 2530147 w 5171043"/>
                <a:gd name="connsiteY2" fmla="*/ 300 h 2793686"/>
                <a:gd name="connsiteX3" fmla="*/ 4522410 w 5171043"/>
                <a:gd name="connsiteY3" fmla="*/ 878009 h 2793686"/>
                <a:gd name="connsiteX4" fmla="*/ 5170805 w 5171043"/>
                <a:gd name="connsiteY4" fmla="*/ 1252105 h 2793686"/>
                <a:gd name="connsiteX5" fmla="*/ 4552890 w 5171043"/>
                <a:gd name="connsiteY5" fmla="*/ 1655249 h 2793686"/>
                <a:gd name="connsiteX6" fmla="*/ 2438707 w 5171043"/>
                <a:gd name="connsiteY6" fmla="*/ 2793470 h 2793686"/>
                <a:gd name="connsiteX7" fmla="*/ 95229 w 5171043"/>
                <a:gd name="connsiteY7" fmla="*/ 1419745 h 2793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71043" h="2793686">
                  <a:moveTo>
                    <a:pt x="95229" y="1419745"/>
                  </a:moveTo>
                  <a:cubicBezTo>
                    <a:pt x="-201377" y="1099232"/>
                    <a:pt x="253250" y="1089183"/>
                    <a:pt x="659070" y="870389"/>
                  </a:cubicBezTo>
                  <a:cubicBezTo>
                    <a:pt x="1064890" y="651595"/>
                    <a:pt x="1596697" y="-16210"/>
                    <a:pt x="2530147" y="300"/>
                  </a:cubicBezTo>
                  <a:cubicBezTo>
                    <a:pt x="3463597" y="16810"/>
                    <a:pt x="4079760" y="649055"/>
                    <a:pt x="4522410" y="878009"/>
                  </a:cubicBezTo>
                  <a:cubicBezTo>
                    <a:pt x="4965060" y="1106963"/>
                    <a:pt x="5163185" y="1090815"/>
                    <a:pt x="5170805" y="1252105"/>
                  </a:cubicBezTo>
                  <a:cubicBezTo>
                    <a:pt x="5178425" y="1413395"/>
                    <a:pt x="5004430" y="1421215"/>
                    <a:pt x="4552890" y="1655249"/>
                  </a:cubicBezTo>
                  <a:cubicBezTo>
                    <a:pt x="4101350" y="1889283"/>
                    <a:pt x="3387391" y="2809861"/>
                    <a:pt x="2438707" y="2793470"/>
                  </a:cubicBezTo>
                  <a:cubicBezTo>
                    <a:pt x="1490023" y="2777079"/>
                    <a:pt x="391835" y="1740259"/>
                    <a:pt x="95229" y="141974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9900">
                    <a:shade val="30000"/>
                    <a:satMod val="115000"/>
                  </a:srgbClr>
                </a:gs>
                <a:gs pos="50000">
                  <a:srgbClr val="CC9900">
                    <a:shade val="67500"/>
                    <a:satMod val="115000"/>
                  </a:srgbClr>
                </a:gs>
                <a:gs pos="100000">
                  <a:srgbClr val="CC99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円/楕円 22"/>
            <p:cNvSpPr/>
            <p:nvPr/>
          </p:nvSpPr>
          <p:spPr bwMode="auto">
            <a:xfrm>
              <a:off x="2181496" y="2017668"/>
              <a:ext cx="1171560" cy="647455"/>
            </a:xfrm>
            <a:custGeom>
              <a:avLst/>
              <a:gdLst>
                <a:gd name="connsiteX0" fmla="*/ 0 w 1080120"/>
                <a:gd name="connsiteY0" fmla="*/ 675075 h 1350150"/>
                <a:gd name="connsiteX1" fmla="*/ 540060 w 1080120"/>
                <a:gd name="connsiteY1" fmla="*/ 0 h 1350150"/>
                <a:gd name="connsiteX2" fmla="*/ 1080120 w 1080120"/>
                <a:gd name="connsiteY2" fmla="*/ 675075 h 1350150"/>
                <a:gd name="connsiteX3" fmla="*/ 540060 w 1080120"/>
                <a:gd name="connsiteY3" fmla="*/ 1350150 h 1350150"/>
                <a:gd name="connsiteX4" fmla="*/ 0 w 1080120"/>
                <a:gd name="connsiteY4" fmla="*/ 675075 h 1350150"/>
                <a:gd name="connsiteX0" fmla="*/ 0 w 798180"/>
                <a:gd name="connsiteY0" fmla="*/ 675137 h 1350280"/>
                <a:gd name="connsiteX1" fmla="*/ 540060 w 798180"/>
                <a:gd name="connsiteY1" fmla="*/ 62 h 1350280"/>
                <a:gd name="connsiteX2" fmla="*/ 798180 w 798180"/>
                <a:gd name="connsiteY2" fmla="*/ 705617 h 1350280"/>
                <a:gd name="connsiteX3" fmla="*/ 540060 w 798180"/>
                <a:gd name="connsiteY3" fmla="*/ 1350212 h 1350280"/>
                <a:gd name="connsiteX4" fmla="*/ 0 w 798180"/>
                <a:gd name="connsiteY4" fmla="*/ 675137 h 1350280"/>
                <a:gd name="connsiteX0" fmla="*/ 0 w 1034400"/>
                <a:gd name="connsiteY0" fmla="*/ 682730 h 1350224"/>
                <a:gd name="connsiteX1" fmla="*/ 776280 w 1034400"/>
                <a:gd name="connsiteY1" fmla="*/ 35 h 1350224"/>
                <a:gd name="connsiteX2" fmla="*/ 1034400 w 1034400"/>
                <a:gd name="connsiteY2" fmla="*/ 705590 h 1350224"/>
                <a:gd name="connsiteX3" fmla="*/ 776280 w 1034400"/>
                <a:gd name="connsiteY3" fmla="*/ 1350185 h 1350224"/>
                <a:gd name="connsiteX4" fmla="*/ 0 w 1034400"/>
                <a:gd name="connsiteY4" fmla="*/ 682730 h 1350224"/>
                <a:gd name="connsiteX0" fmla="*/ 0 w 1171560"/>
                <a:gd name="connsiteY0" fmla="*/ 682730 h 1350224"/>
                <a:gd name="connsiteX1" fmla="*/ 776280 w 1171560"/>
                <a:gd name="connsiteY1" fmla="*/ 35 h 1350224"/>
                <a:gd name="connsiteX2" fmla="*/ 1171560 w 1171560"/>
                <a:gd name="connsiteY2" fmla="*/ 705590 h 1350224"/>
                <a:gd name="connsiteX3" fmla="*/ 776280 w 1171560"/>
                <a:gd name="connsiteY3" fmla="*/ 1350185 h 1350224"/>
                <a:gd name="connsiteX4" fmla="*/ 0 w 1171560"/>
                <a:gd name="connsiteY4" fmla="*/ 682730 h 1350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1560" h="1350224">
                  <a:moveTo>
                    <a:pt x="0" y="682730"/>
                  </a:moveTo>
                  <a:cubicBezTo>
                    <a:pt x="0" y="309896"/>
                    <a:pt x="581020" y="-3775"/>
                    <a:pt x="776280" y="35"/>
                  </a:cubicBezTo>
                  <a:cubicBezTo>
                    <a:pt x="971540" y="3845"/>
                    <a:pt x="1171560" y="332756"/>
                    <a:pt x="1171560" y="705590"/>
                  </a:cubicBezTo>
                  <a:cubicBezTo>
                    <a:pt x="1171560" y="1078424"/>
                    <a:pt x="971540" y="1353995"/>
                    <a:pt x="776280" y="1350185"/>
                  </a:cubicBezTo>
                  <a:cubicBezTo>
                    <a:pt x="581020" y="1346375"/>
                    <a:pt x="0" y="1055564"/>
                    <a:pt x="0" y="682730"/>
                  </a:cubicBezTo>
                  <a:close/>
                </a:path>
              </a:pathLst>
            </a:custGeom>
            <a:pattFill prst="narHorz">
              <a:fgClr>
                <a:srgbClr val="CC9900"/>
              </a:fgClr>
              <a:bgClr>
                <a:srgbClr val="FFCC66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4" name="円/楕円 263"/>
            <p:cNvSpPr/>
            <p:nvPr/>
          </p:nvSpPr>
          <p:spPr bwMode="auto">
            <a:xfrm>
              <a:off x="1788586" y="1621203"/>
              <a:ext cx="396465" cy="396465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/楕円 26"/>
            <p:cNvSpPr/>
            <p:nvPr/>
          </p:nvSpPr>
          <p:spPr bwMode="auto">
            <a:xfrm rot="6300000">
              <a:off x="646078" y="2331134"/>
              <a:ext cx="242913" cy="231487"/>
            </a:xfrm>
            <a:custGeom>
              <a:avLst/>
              <a:gdLst>
                <a:gd name="connsiteX0" fmla="*/ 0 w 945105"/>
                <a:gd name="connsiteY0" fmla="*/ 128091 h 256181"/>
                <a:gd name="connsiteX1" fmla="*/ 472553 w 945105"/>
                <a:gd name="connsiteY1" fmla="*/ 0 h 256181"/>
                <a:gd name="connsiteX2" fmla="*/ 945106 w 945105"/>
                <a:gd name="connsiteY2" fmla="*/ 128091 h 256181"/>
                <a:gd name="connsiteX3" fmla="*/ 472553 w 945105"/>
                <a:gd name="connsiteY3" fmla="*/ 256182 h 256181"/>
                <a:gd name="connsiteX4" fmla="*/ 0 w 945105"/>
                <a:gd name="connsiteY4" fmla="*/ 128091 h 256181"/>
                <a:gd name="connsiteX0" fmla="*/ 5 w 945111"/>
                <a:gd name="connsiteY0" fmla="*/ 379551 h 507642"/>
                <a:gd name="connsiteX1" fmla="*/ 480178 w 945111"/>
                <a:gd name="connsiteY1" fmla="*/ 0 h 507642"/>
                <a:gd name="connsiteX2" fmla="*/ 945111 w 945111"/>
                <a:gd name="connsiteY2" fmla="*/ 379551 h 507642"/>
                <a:gd name="connsiteX3" fmla="*/ 472558 w 945111"/>
                <a:gd name="connsiteY3" fmla="*/ 507642 h 507642"/>
                <a:gd name="connsiteX4" fmla="*/ 5 w 945111"/>
                <a:gd name="connsiteY4" fmla="*/ 379551 h 507642"/>
                <a:gd name="connsiteX0" fmla="*/ 5 w 945111"/>
                <a:gd name="connsiteY0" fmla="*/ 379551 h 392269"/>
                <a:gd name="connsiteX1" fmla="*/ 480178 w 945111"/>
                <a:gd name="connsiteY1" fmla="*/ 0 h 392269"/>
                <a:gd name="connsiteX2" fmla="*/ 945111 w 945111"/>
                <a:gd name="connsiteY2" fmla="*/ 379551 h 392269"/>
                <a:gd name="connsiteX3" fmla="*/ 487798 w 945111"/>
                <a:gd name="connsiteY3" fmla="*/ 202842 h 392269"/>
                <a:gd name="connsiteX4" fmla="*/ 5 w 945111"/>
                <a:gd name="connsiteY4" fmla="*/ 379551 h 392269"/>
                <a:gd name="connsiteX0" fmla="*/ 5 w 945111"/>
                <a:gd name="connsiteY0" fmla="*/ 379551 h 392269"/>
                <a:gd name="connsiteX1" fmla="*/ 480178 w 945111"/>
                <a:gd name="connsiteY1" fmla="*/ 0 h 392269"/>
                <a:gd name="connsiteX2" fmla="*/ 945111 w 945111"/>
                <a:gd name="connsiteY2" fmla="*/ 379551 h 392269"/>
                <a:gd name="connsiteX3" fmla="*/ 487798 w 945111"/>
                <a:gd name="connsiteY3" fmla="*/ 202842 h 392269"/>
                <a:gd name="connsiteX4" fmla="*/ 5 w 945111"/>
                <a:gd name="connsiteY4" fmla="*/ 379551 h 392269"/>
                <a:gd name="connsiteX0" fmla="*/ 5 w 945111"/>
                <a:gd name="connsiteY0" fmla="*/ 379551 h 398654"/>
                <a:gd name="connsiteX1" fmla="*/ 480178 w 945111"/>
                <a:gd name="connsiteY1" fmla="*/ 0 h 398654"/>
                <a:gd name="connsiteX2" fmla="*/ 945111 w 945111"/>
                <a:gd name="connsiteY2" fmla="*/ 379551 h 398654"/>
                <a:gd name="connsiteX3" fmla="*/ 487798 w 945111"/>
                <a:gd name="connsiteY3" fmla="*/ 202842 h 398654"/>
                <a:gd name="connsiteX4" fmla="*/ 5 w 945111"/>
                <a:gd name="connsiteY4" fmla="*/ 379551 h 398654"/>
                <a:gd name="connsiteX0" fmla="*/ 8 w 754614"/>
                <a:gd name="connsiteY0" fmla="*/ 425406 h 430083"/>
                <a:gd name="connsiteX1" fmla="*/ 289681 w 754614"/>
                <a:gd name="connsiteY1" fmla="*/ 135 h 430083"/>
                <a:gd name="connsiteX2" fmla="*/ 754614 w 754614"/>
                <a:gd name="connsiteY2" fmla="*/ 379686 h 430083"/>
                <a:gd name="connsiteX3" fmla="*/ 297301 w 754614"/>
                <a:gd name="connsiteY3" fmla="*/ 202977 h 430083"/>
                <a:gd name="connsiteX4" fmla="*/ 8 w 754614"/>
                <a:gd name="connsiteY4" fmla="*/ 425406 h 430083"/>
                <a:gd name="connsiteX0" fmla="*/ 17826 w 772432"/>
                <a:gd name="connsiteY0" fmla="*/ 425406 h 436659"/>
                <a:gd name="connsiteX1" fmla="*/ 307499 w 772432"/>
                <a:gd name="connsiteY1" fmla="*/ 135 h 436659"/>
                <a:gd name="connsiteX2" fmla="*/ 772432 w 772432"/>
                <a:gd name="connsiteY2" fmla="*/ 379686 h 436659"/>
                <a:gd name="connsiteX3" fmla="*/ 315119 w 772432"/>
                <a:gd name="connsiteY3" fmla="*/ 202977 h 436659"/>
                <a:gd name="connsiteX4" fmla="*/ 17826 w 772432"/>
                <a:gd name="connsiteY4" fmla="*/ 425406 h 436659"/>
                <a:gd name="connsiteX0" fmla="*/ 17826 w 772432"/>
                <a:gd name="connsiteY0" fmla="*/ 425406 h 436659"/>
                <a:gd name="connsiteX1" fmla="*/ 307499 w 772432"/>
                <a:gd name="connsiteY1" fmla="*/ 135 h 436659"/>
                <a:gd name="connsiteX2" fmla="*/ 772432 w 772432"/>
                <a:gd name="connsiteY2" fmla="*/ 379686 h 436659"/>
                <a:gd name="connsiteX3" fmla="*/ 315119 w 772432"/>
                <a:gd name="connsiteY3" fmla="*/ 202977 h 436659"/>
                <a:gd name="connsiteX4" fmla="*/ 17826 w 772432"/>
                <a:gd name="connsiteY4" fmla="*/ 425406 h 436659"/>
                <a:gd name="connsiteX0" fmla="*/ 17826 w 777638"/>
                <a:gd name="connsiteY0" fmla="*/ 425397 h 436650"/>
                <a:gd name="connsiteX1" fmla="*/ 307499 w 777638"/>
                <a:gd name="connsiteY1" fmla="*/ 126 h 436650"/>
                <a:gd name="connsiteX2" fmla="*/ 772432 w 777638"/>
                <a:gd name="connsiteY2" fmla="*/ 379677 h 436650"/>
                <a:gd name="connsiteX3" fmla="*/ 315119 w 777638"/>
                <a:gd name="connsiteY3" fmla="*/ 202968 h 436650"/>
                <a:gd name="connsiteX4" fmla="*/ 17826 w 777638"/>
                <a:gd name="connsiteY4" fmla="*/ 425397 h 436650"/>
                <a:gd name="connsiteX0" fmla="*/ 15960 w 542362"/>
                <a:gd name="connsiteY0" fmla="*/ 425285 h 448096"/>
                <a:gd name="connsiteX1" fmla="*/ 305633 w 542362"/>
                <a:gd name="connsiteY1" fmla="*/ 14 h 448096"/>
                <a:gd name="connsiteX2" fmla="*/ 532822 w 542362"/>
                <a:gd name="connsiteY2" fmla="*/ 440525 h 448096"/>
                <a:gd name="connsiteX3" fmla="*/ 313253 w 542362"/>
                <a:gd name="connsiteY3" fmla="*/ 202856 h 448096"/>
                <a:gd name="connsiteX4" fmla="*/ 15960 w 542362"/>
                <a:gd name="connsiteY4" fmla="*/ 425285 h 448096"/>
                <a:gd name="connsiteX0" fmla="*/ 15960 w 569045"/>
                <a:gd name="connsiteY0" fmla="*/ 425285 h 445095"/>
                <a:gd name="connsiteX1" fmla="*/ 305633 w 569045"/>
                <a:gd name="connsiteY1" fmla="*/ 14 h 445095"/>
                <a:gd name="connsiteX2" fmla="*/ 532822 w 569045"/>
                <a:gd name="connsiteY2" fmla="*/ 440525 h 445095"/>
                <a:gd name="connsiteX3" fmla="*/ 313253 w 569045"/>
                <a:gd name="connsiteY3" fmla="*/ 202856 h 445095"/>
                <a:gd name="connsiteX4" fmla="*/ 15960 w 569045"/>
                <a:gd name="connsiteY4" fmla="*/ 425285 h 445095"/>
                <a:gd name="connsiteX0" fmla="*/ 21911 w 457541"/>
                <a:gd name="connsiteY0" fmla="*/ 461870 h 471584"/>
                <a:gd name="connsiteX1" fmla="*/ 195760 w 457541"/>
                <a:gd name="connsiteY1" fmla="*/ 23 h 471584"/>
                <a:gd name="connsiteX2" fmla="*/ 422949 w 457541"/>
                <a:gd name="connsiteY2" fmla="*/ 440534 h 471584"/>
                <a:gd name="connsiteX3" fmla="*/ 203380 w 457541"/>
                <a:gd name="connsiteY3" fmla="*/ 202865 h 471584"/>
                <a:gd name="connsiteX4" fmla="*/ 21911 w 457541"/>
                <a:gd name="connsiteY4" fmla="*/ 461870 h 471584"/>
                <a:gd name="connsiteX0" fmla="*/ 50197 w 485827"/>
                <a:gd name="connsiteY0" fmla="*/ 461870 h 462834"/>
                <a:gd name="connsiteX1" fmla="*/ 224046 w 485827"/>
                <a:gd name="connsiteY1" fmla="*/ 23 h 462834"/>
                <a:gd name="connsiteX2" fmla="*/ 451235 w 485827"/>
                <a:gd name="connsiteY2" fmla="*/ 440534 h 462834"/>
                <a:gd name="connsiteX3" fmla="*/ 231666 w 485827"/>
                <a:gd name="connsiteY3" fmla="*/ 202865 h 462834"/>
                <a:gd name="connsiteX4" fmla="*/ 50197 w 485827"/>
                <a:gd name="connsiteY4" fmla="*/ 461870 h 462834"/>
                <a:gd name="connsiteX0" fmla="*/ 50197 w 485827"/>
                <a:gd name="connsiteY0" fmla="*/ 461870 h 462974"/>
                <a:gd name="connsiteX1" fmla="*/ 224046 w 485827"/>
                <a:gd name="connsiteY1" fmla="*/ 23 h 462974"/>
                <a:gd name="connsiteX2" fmla="*/ 451235 w 485827"/>
                <a:gd name="connsiteY2" fmla="*/ 440534 h 462974"/>
                <a:gd name="connsiteX3" fmla="*/ 231666 w 485827"/>
                <a:gd name="connsiteY3" fmla="*/ 202865 h 462974"/>
                <a:gd name="connsiteX4" fmla="*/ 50197 w 485827"/>
                <a:gd name="connsiteY4" fmla="*/ 461870 h 462974"/>
                <a:gd name="connsiteX0" fmla="*/ 50197 w 485827"/>
                <a:gd name="connsiteY0" fmla="*/ 461870 h 462974"/>
                <a:gd name="connsiteX1" fmla="*/ 224046 w 485827"/>
                <a:gd name="connsiteY1" fmla="*/ 23 h 462974"/>
                <a:gd name="connsiteX2" fmla="*/ 451235 w 485827"/>
                <a:gd name="connsiteY2" fmla="*/ 440534 h 462974"/>
                <a:gd name="connsiteX3" fmla="*/ 231666 w 485827"/>
                <a:gd name="connsiteY3" fmla="*/ 202865 h 462974"/>
                <a:gd name="connsiteX4" fmla="*/ 50197 w 485827"/>
                <a:gd name="connsiteY4" fmla="*/ 461870 h 462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5827" h="462974">
                  <a:moveTo>
                    <a:pt x="50197" y="461870"/>
                  </a:moveTo>
                  <a:cubicBezTo>
                    <a:pt x="-109569" y="446351"/>
                    <a:pt x="157206" y="3579"/>
                    <a:pt x="224046" y="23"/>
                  </a:cubicBezTo>
                  <a:cubicBezTo>
                    <a:pt x="290886" y="-3533"/>
                    <a:pt x="585347" y="406367"/>
                    <a:pt x="451235" y="440534"/>
                  </a:cubicBezTo>
                  <a:cubicBezTo>
                    <a:pt x="317123" y="474701"/>
                    <a:pt x="276242" y="315641"/>
                    <a:pt x="231666" y="202865"/>
                  </a:cubicBezTo>
                  <a:cubicBezTo>
                    <a:pt x="191662" y="326309"/>
                    <a:pt x="209963" y="477389"/>
                    <a:pt x="50197" y="461870"/>
                  </a:cubicBezTo>
                  <a:close/>
                </a:path>
              </a:pathLst>
            </a:custGeom>
            <a:solidFill>
              <a:srgbClr val="CC99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6" name="円/楕円 265"/>
            <p:cNvSpPr/>
            <p:nvPr/>
          </p:nvSpPr>
          <p:spPr bwMode="auto">
            <a:xfrm>
              <a:off x="2553671" y="1531193"/>
              <a:ext cx="585065" cy="15738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円/楕円 266"/>
            <p:cNvSpPr/>
            <p:nvPr/>
          </p:nvSpPr>
          <p:spPr bwMode="auto">
            <a:xfrm>
              <a:off x="3183741" y="1373808"/>
              <a:ext cx="585065" cy="15738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円/楕円 267"/>
            <p:cNvSpPr/>
            <p:nvPr/>
          </p:nvSpPr>
          <p:spPr bwMode="auto">
            <a:xfrm>
              <a:off x="3099865" y="1740742"/>
              <a:ext cx="585065" cy="15738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/楕円 268"/>
            <p:cNvSpPr/>
            <p:nvPr/>
          </p:nvSpPr>
          <p:spPr bwMode="auto">
            <a:xfrm>
              <a:off x="3750405" y="1609885"/>
              <a:ext cx="585065" cy="15738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/楕円 269"/>
            <p:cNvSpPr/>
            <p:nvPr/>
          </p:nvSpPr>
          <p:spPr bwMode="auto">
            <a:xfrm>
              <a:off x="4218856" y="1855709"/>
              <a:ext cx="585065" cy="15738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円/楕円 270"/>
            <p:cNvSpPr/>
            <p:nvPr/>
          </p:nvSpPr>
          <p:spPr bwMode="auto">
            <a:xfrm>
              <a:off x="3768806" y="2146788"/>
              <a:ext cx="585065" cy="15738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円/楕円 271"/>
            <p:cNvSpPr/>
            <p:nvPr/>
          </p:nvSpPr>
          <p:spPr bwMode="auto">
            <a:xfrm>
              <a:off x="4663788" y="2146788"/>
              <a:ext cx="585065" cy="15738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/楕円 272"/>
            <p:cNvSpPr/>
            <p:nvPr/>
          </p:nvSpPr>
          <p:spPr bwMode="auto">
            <a:xfrm>
              <a:off x="1836074" y="1697402"/>
              <a:ext cx="244065" cy="244065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4173808" y="1382465"/>
            <a:ext cx="1572385" cy="605198"/>
            <a:chOff x="5490152" y="4301711"/>
            <a:chExt cx="2356454" cy="906980"/>
          </a:xfrm>
        </p:grpSpPr>
        <p:sp>
          <p:nvSpPr>
            <p:cNvPr id="296" name="円/楕円 295"/>
            <p:cNvSpPr/>
            <p:nvPr/>
          </p:nvSpPr>
          <p:spPr bwMode="auto">
            <a:xfrm>
              <a:off x="6820217" y="4739348"/>
              <a:ext cx="450050" cy="28931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/楕円 275"/>
            <p:cNvSpPr/>
            <p:nvPr/>
          </p:nvSpPr>
          <p:spPr bwMode="auto">
            <a:xfrm rot="714364">
              <a:off x="6284528" y="4301711"/>
              <a:ext cx="945110" cy="332440"/>
            </a:xfrm>
            <a:custGeom>
              <a:avLst/>
              <a:gdLst>
                <a:gd name="connsiteX0" fmla="*/ 0 w 945105"/>
                <a:gd name="connsiteY0" fmla="*/ 144659 h 289318"/>
                <a:gd name="connsiteX1" fmla="*/ 472553 w 945105"/>
                <a:gd name="connsiteY1" fmla="*/ 0 h 289318"/>
                <a:gd name="connsiteX2" fmla="*/ 945106 w 945105"/>
                <a:gd name="connsiteY2" fmla="*/ 144659 h 289318"/>
                <a:gd name="connsiteX3" fmla="*/ 472553 w 945105"/>
                <a:gd name="connsiteY3" fmla="*/ 289318 h 289318"/>
                <a:gd name="connsiteX4" fmla="*/ 0 w 945105"/>
                <a:gd name="connsiteY4" fmla="*/ 144659 h 289318"/>
                <a:gd name="connsiteX0" fmla="*/ 4 w 945110"/>
                <a:gd name="connsiteY0" fmla="*/ 187569 h 332228"/>
                <a:gd name="connsiteX1" fmla="*/ 479085 w 945110"/>
                <a:gd name="connsiteY1" fmla="*/ 0 h 332228"/>
                <a:gd name="connsiteX2" fmla="*/ 945110 w 945110"/>
                <a:gd name="connsiteY2" fmla="*/ 187569 h 332228"/>
                <a:gd name="connsiteX3" fmla="*/ 472557 w 945110"/>
                <a:gd name="connsiteY3" fmla="*/ 332228 h 332228"/>
                <a:gd name="connsiteX4" fmla="*/ 4 w 945110"/>
                <a:gd name="connsiteY4" fmla="*/ 187569 h 332228"/>
                <a:gd name="connsiteX0" fmla="*/ 4 w 945110"/>
                <a:gd name="connsiteY0" fmla="*/ 187570 h 332229"/>
                <a:gd name="connsiteX1" fmla="*/ 479085 w 945110"/>
                <a:gd name="connsiteY1" fmla="*/ 1 h 332229"/>
                <a:gd name="connsiteX2" fmla="*/ 945110 w 945110"/>
                <a:gd name="connsiteY2" fmla="*/ 187570 h 332229"/>
                <a:gd name="connsiteX3" fmla="*/ 472557 w 945110"/>
                <a:gd name="connsiteY3" fmla="*/ 332229 h 332229"/>
                <a:gd name="connsiteX4" fmla="*/ 4 w 945110"/>
                <a:gd name="connsiteY4" fmla="*/ 187570 h 332229"/>
                <a:gd name="connsiteX0" fmla="*/ 4 w 945110"/>
                <a:gd name="connsiteY0" fmla="*/ 187781 h 332440"/>
                <a:gd name="connsiteX1" fmla="*/ 479085 w 945110"/>
                <a:gd name="connsiteY1" fmla="*/ 212 h 332440"/>
                <a:gd name="connsiteX2" fmla="*/ 945110 w 945110"/>
                <a:gd name="connsiteY2" fmla="*/ 187781 h 332440"/>
                <a:gd name="connsiteX3" fmla="*/ 472557 w 945110"/>
                <a:gd name="connsiteY3" fmla="*/ 332440 h 332440"/>
                <a:gd name="connsiteX4" fmla="*/ 4 w 945110"/>
                <a:gd name="connsiteY4" fmla="*/ 187781 h 33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5110" h="332440">
                  <a:moveTo>
                    <a:pt x="4" y="187781"/>
                  </a:moveTo>
                  <a:cubicBezTo>
                    <a:pt x="1092" y="132410"/>
                    <a:pt x="141444" y="5992"/>
                    <a:pt x="479085" y="212"/>
                  </a:cubicBezTo>
                  <a:cubicBezTo>
                    <a:pt x="816726" y="-5568"/>
                    <a:pt x="945110" y="107888"/>
                    <a:pt x="945110" y="187781"/>
                  </a:cubicBezTo>
                  <a:cubicBezTo>
                    <a:pt x="945110" y="267674"/>
                    <a:pt x="733541" y="332440"/>
                    <a:pt x="472557" y="332440"/>
                  </a:cubicBezTo>
                  <a:cubicBezTo>
                    <a:pt x="211573" y="332440"/>
                    <a:pt x="-1084" y="243152"/>
                    <a:pt x="4" y="18778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/楕円 297"/>
            <p:cNvSpPr/>
            <p:nvPr/>
          </p:nvSpPr>
          <p:spPr bwMode="auto">
            <a:xfrm>
              <a:off x="6213140" y="4919373"/>
              <a:ext cx="450050" cy="28931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円/楕円 3"/>
            <p:cNvSpPr/>
            <p:nvPr/>
          </p:nvSpPr>
          <p:spPr bwMode="auto">
            <a:xfrm>
              <a:off x="7270267" y="4559324"/>
              <a:ext cx="576339" cy="360048"/>
            </a:xfrm>
            <a:custGeom>
              <a:avLst/>
              <a:gdLst>
                <a:gd name="connsiteX0" fmla="*/ 0 w 701455"/>
                <a:gd name="connsiteY0" fmla="*/ 201960 h 403920"/>
                <a:gd name="connsiteX1" fmla="*/ 350728 w 701455"/>
                <a:gd name="connsiteY1" fmla="*/ 0 h 403920"/>
                <a:gd name="connsiteX2" fmla="*/ 701456 w 701455"/>
                <a:gd name="connsiteY2" fmla="*/ 201960 h 403920"/>
                <a:gd name="connsiteX3" fmla="*/ 350728 w 701455"/>
                <a:gd name="connsiteY3" fmla="*/ 403920 h 403920"/>
                <a:gd name="connsiteX4" fmla="*/ 0 w 701455"/>
                <a:gd name="connsiteY4" fmla="*/ 201960 h 403920"/>
                <a:gd name="connsiteX0" fmla="*/ 0 w 439328"/>
                <a:gd name="connsiteY0" fmla="*/ 201960 h 403920"/>
                <a:gd name="connsiteX1" fmla="*/ 350728 w 439328"/>
                <a:gd name="connsiteY1" fmla="*/ 0 h 403920"/>
                <a:gd name="connsiteX2" fmla="*/ 439328 w 439328"/>
                <a:gd name="connsiteY2" fmla="*/ 201960 h 403920"/>
                <a:gd name="connsiteX3" fmla="*/ 350728 w 439328"/>
                <a:gd name="connsiteY3" fmla="*/ 403920 h 403920"/>
                <a:gd name="connsiteX4" fmla="*/ 0 w 439328"/>
                <a:gd name="connsiteY4" fmla="*/ 201960 h 403920"/>
                <a:gd name="connsiteX0" fmla="*/ 0 w 542963"/>
                <a:gd name="connsiteY0" fmla="*/ 195872 h 403936"/>
                <a:gd name="connsiteX1" fmla="*/ 454360 w 542963"/>
                <a:gd name="connsiteY1" fmla="*/ 8 h 403936"/>
                <a:gd name="connsiteX2" fmla="*/ 542960 w 542963"/>
                <a:gd name="connsiteY2" fmla="*/ 201968 h 403936"/>
                <a:gd name="connsiteX3" fmla="*/ 454360 w 542963"/>
                <a:gd name="connsiteY3" fmla="*/ 403928 h 403936"/>
                <a:gd name="connsiteX4" fmla="*/ 0 w 542963"/>
                <a:gd name="connsiteY4" fmla="*/ 195872 h 403936"/>
                <a:gd name="connsiteX0" fmla="*/ 0 w 646592"/>
                <a:gd name="connsiteY0" fmla="*/ 195872 h 403936"/>
                <a:gd name="connsiteX1" fmla="*/ 454360 w 646592"/>
                <a:gd name="connsiteY1" fmla="*/ 8 h 403936"/>
                <a:gd name="connsiteX2" fmla="*/ 646592 w 646592"/>
                <a:gd name="connsiteY2" fmla="*/ 201968 h 403936"/>
                <a:gd name="connsiteX3" fmla="*/ 454360 w 646592"/>
                <a:gd name="connsiteY3" fmla="*/ 403928 h 403936"/>
                <a:gd name="connsiteX4" fmla="*/ 0 w 646592"/>
                <a:gd name="connsiteY4" fmla="*/ 195872 h 403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6592" h="403936">
                  <a:moveTo>
                    <a:pt x="0" y="195872"/>
                  </a:moveTo>
                  <a:cubicBezTo>
                    <a:pt x="0" y="84333"/>
                    <a:pt x="346595" y="-1008"/>
                    <a:pt x="454360" y="8"/>
                  </a:cubicBezTo>
                  <a:cubicBezTo>
                    <a:pt x="562125" y="1024"/>
                    <a:pt x="646592" y="90429"/>
                    <a:pt x="646592" y="201968"/>
                  </a:cubicBezTo>
                  <a:cubicBezTo>
                    <a:pt x="646592" y="313507"/>
                    <a:pt x="562125" y="404944"/>
                    <a:pt x="454360" y="403928"/>
                  </a:cubicBezTo>
                  <a:cubicBezTo>
                    <a:pt x="346595" y="402912"/>
                    <a:pt x="0" y="307411"/>
                    <a:pt x="0" y="195872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円/楕円 2"/>
            <p:cNvSpPr/>
            <p:nvPr/>
          </p:nvSpPr>
          <p:spPr bwMode="auto">
            <a:xfrm>
              <a:off x="5541829" y="4375230"/>
              <a:ext cx="1787106" cy="728236"/>
            </a:xfrm>
            <a:custGeom>
              <a:avLst/>
              <a:gdLst>
                <a:gd name="connsiteX0" fmla="*/ 0 w 1665185"/>
                <a:gd name="connsiteY0" fmla="*/ 359112 h 718224"/>
                <a:gd name="connsiteX1" fmla="*/ 832593 w 1665185"/>
                <a:gd name="connsiteY1" fmla="*/ 0 h 718224"/>
                <a:gd name="connsiteX2" fmla="*/ 1665186 w 1665185"/>
                <a:gd name="connsiteY2" fmla="*/ 359112 h 718224"/>
                <a:gd name="connsiteX3" fmla="*/ 832593 w 1665185"/>
                <a:gd name="connsiteY3" fmla="*/ 718224 h 718224"/>
                <a:gd name="connsiteX4" fmla="*/ 0 w 1665185"/>
                <a:gd name="connsiteY4" fmla="*/ 359112 h 718224"/>
                <a:gd name="connsiteX0" fmla="*/ 15699 w 1680885"/>
                <a:gd name="connsiteY0" fmla="*/ 362422 h 721534"/>
                <a:gd name="connsiteX1" fmla="*/ 344319 w 1680885"/>
                <a:gd name="connsiteY1" fmla="*/ 193679 h 721534"/>
                <a:gd name="connsiteX2" fmla="*/ 848292 w 1680885"/>
                <a:gd name="connsiteY2" fmla="*/ 3310 h 721534"/>
                <a:gd name="connsiteX3" fmla="*/ 1680885 w 1680885"/>
                <a:gd name="connsiteY3" fmla="*/ 362422 h 721534"/>
                <a:gd name="connsiteX4" fmla="*/ 848292 w 1680885"/>
                <a:gd name="connsiteY4" fmla="*/ 721534 h 721534"/>
                <a:gd name="connsiteX5" fmla="*/ 15699 w 1680885"/>
                <a:gd name="connsiteY5" fmla="*/ 362422 h 721534"/>
                <a:gd name="connsiteX0" fmla="*/ 15699 w 1680885"/>
                <a:gd name="connsiteY0" fmla="*/ 362422 h 729323"/>
                <a:gd name="connsiteX1" fmla="*/ 344319 w 1680885"/>
                <a:gd name="connsiteY1" fmla="*/ 193679 h 729323"/>
                <a:gd name="connsiteX2" fmla="*/ 848292 w 1680885"/>
                <a:gd name="connsiteY2" fmla="*/ 3310 h 729323"/>
                <a:gd name="connsiteX3" fmla="*/ 1680885 w 1680885"/>
                <a:gd name="connsiteY3" fmla="*/ 362422 h 729323"/>
                <a:gd name="connsiteX4" fmla="*/ 848292 w 1680885"/>
                <a:gd name="connsiteY4" fmla="*/ 721534 h 729323"/>
                <a:gd name="connsiteX5" fmla="*/ 319935 w 1680885"/>
                <a:gd name="connsiteY5" fmla="*/ 589919 h 729323"/>
                <a:gd name="connsiteX6" fmla="*/ 15699 w 1680885"/>
                <a:gd name="connsiteY6" fmla="*/ 362422 h 729323"/>
                <a:gd name="connsiteX0" fmla="*/ 0 w 1665186"/>
                <a:gd name="connsiteY0" fmla="*/ 362422 h 724730"/>
                <a:gd name="connsiteX1" fmla="*/ 328620 w 1665186"/>
                <a:gd name="connsiteY1" fmla="*/ 193679 h 724730"/>
                <a:gd name="connsiteX2" fmla="*/ 832593 w 1665186"/>
                <a:gd name="connsiteY2" fmla="*/ 3310 h 724730"/>
                <a:gd name="connsiteX3" fmla="*/ 1665186 w 1665186"/>
                <a:gd name="connsiteY3" fmla="*/ 362422 h 724730"/>
                <a:gd name="connsiteX4" fmla="*/ 832593 w 1665186"/>
                <a:gd name="connsiteY4" fmla="*/ 721534 h 724730"/>
                <a:gd name="connsiteX5" fmla="*/ 328620 w 1665186"/>
                <a:gd name="connsiteY5" fmla="*/ 528959 h 724730"/>
                <a:gd name="connsiteX6" fmla="*/ 0 w 1665186"/>
                <a:gd name="connsiteY6" fmla="*/ 362422 h 724730"/>
                <a:gd name="connsiteX0" fmla="*/ 0 w 1787106"/>
                <a:gd name="connsiteY0" fmla="*/ 362018 h 724741"/>
                <a:gd name="connsiteX1" fmla="*/ 328620 w 1787106"/>
                <a:gd name="connsiteY1" fmla="*/ 193275 h 724741"/>
                <a:gd name="connsiteX2" fmla="*/ 832593 w 1787106"/>
                <a:gd name="connsiteY2" fmla="*/ 2906 h 724741"/>
                <a:gd name="connsiteX3" fmla="*/ 1787106 w 1787106"/>
                <a:gd name="connsiteY3" fmla="*/ 349826 h 724741"/>
                <a:gd name="connsiteX4" fmla="*/ 832593 w 1787106"/>
                <a:gd name="connsiteY4" fmla="*/ 721130 h 724741"/>
                <a:gd name="connsiteX5" fmla="*/ 328620 w 1787106"/>
                <a:gd name="connsiteY5" fmla="*/ 528555 h 724741"/>
                <a:gd name="connsiteX6" fmla="*/ 0 w 1787106"/>
                <a:gd name="connsiteY6" fmla="*/ 362018 h 724741"/>
                <a:gd name="connsiteX0" fmla="*/ 0 w 1787106"/>
                <a:gd name="connsiteY0" fmla="*/ 368017 h 730740"/>
                <a:gd name="connsiteX1" fmla="*/ 328620 w 1787106"/>
                <a:gd name="connsiteY1" fmla="*/ 199274 h 730740"/>
                <a:gd name="connsiteX2" fmla="*/ 942321 w 1787106"/>
                <a:gd name="connsiteY2" fmla="*/ 2809 h 730740"/>
                <a:gd name="connsiteX3" fmla="*/ 1787106 w 1787106"/>
                <a:gd name="connsiteY3" fmla="*/ 355825 h 730740"/>
                <a:gd name="connsiteX4" fmla="*/ 832593 w 1787106"/>
                <a:gd name="connsiteY4" fmla="*/ 727129 h 730740"/>
                <a:gd name="connsiteX5" fmla="*/ 328620 w 1787106"/>
                <a:gd name="connsiteY5" fmla="*/ 534554 h 730740"/>
                <a:gd name="connsiteX6" fmla="*/ 0 w 1787106"/>
                <a:gd name="connsiteY6" fmla="*/ 368017 h 730740"/>
                <a:gd name="connsiteX0" fmla="*/ 0 w 1787106"/>
                <a:gd name="connsiteY0" fmla="*/ 368017 h 730740"/>
                <a:gd name="connsiteX1" fmla="*/ 328620 w 1787106"/>
                <a:gd name="connsiteY1" fmla="*/ 199274 h 730740"/>
                <a:gd name="connsiteX2" fmla="*/ 942321 w 1787106"/>
                <a:gd name="connsiteY2" fmla="*/ 2809 h 730740"/>
                <a:gd name="connsiteX3" fmla="*/ 1787106 w 1787106"/>
                <a:gd name="connsiteY3" fmla="*/ 355825 h 730740"/>
                <a:gd name="connsiteX4" fmla="*/ 978897 w 1787106"/>
                <a:gd name="connsiteY4" fmla="*/ 727129 h 730740"/>
                <a:gd name="connsiteX5" fmla="*/ 328620 w 1787106"/>
                <a:gd name="connsiteY5" fmla="*/ 534554 h 730740"/>
                <a:gd name="connsiteX6" fmla="*/ 0 w 1787106"/>
                <a:gd name="connsiteY6" fmla="*/ 368017 h 730740"/>
                <a:gd name="connsiteX0" fmla="*/ 0 w 1787106"/>
                <a:gd name="connsiteY0" fmla="*/ 368017 h 730740"/>
                <a:gd name="connsiteX1" fmla="*/ 328620 w 1787106"/>
                <a:gd name="connsiteY1" fmla="*/ 199274 h 730740"/>
                <a:gd name="connsiteX2" fmla="*/ 984993 w 1787106"/>
                <a:gd name="connsiteY2" fmla="*/ 2809 h 730740"/>
                <a:gd name="connsiteX3" fmla="*/ 1787106 w 1787106"/>
                <a:gd name="connsiteY3" fmla="*/ 355825 h 730740"/>
                <a:gd name="connsiteX4" fmla="*/ 978897 w 1787106"/>
                <a:gd name="connsiteY4" fmla="*/ 727129 h 730740"/>
                <a:gd name="connsiteX5" fmla="*/ 328620 w 1787106"/>
                <a:gd name="connsiteY5" fmla="*/ 534554 h 730740"/>
                <a:gd name="connsiteX6" fmla="*/ 0 w 1787106"/>
                <a:gd name="connsiteY6" fmla="*/ 368017 h 730740"/>
                <a:gd name="connsiteX0" fmla="*/ 0 w 1787106"/>
                <a:gd name="connsiteY0" fmla="*/ 365513 h 728236"/>
                <a:gd name="connsiteX1" fmla="*/ 328620 w 1787106"/>
                <a:gd name="connsiteY1" fmla="*/ 196770 h 728236"/>
                <a:gd name="connsiteX2" fmla="*/ 984993 w 1787106"/>
                <a:gd name="connsiteY2" fmla="*/ 305 h 728236"/>
                <a:gd name="connsiteX3" fmla="*/ 1787106 w 1787106"/>
                <a:gd name="connsiteY3" fmla="*/ 353321 h 728236"/>
                <a:gd name="connsiteX4" fmla="*/ 978897 w 1787106"/>
                <a:gd name="connsiteY4" fmla="*/ 724625 h 728236"/>
                <a:gd name="connsiteX5" fmla="*/ 328620 w 1787106"/>
                <a:gd name="connsiteY5" fmla="*/ 532050 h 728236"/>
                <a:gd name="connsiteX6" fmla="*/ 0 w 1787106"/>
                <a:gd name="connsiteY6" fmla="*/ 365513 h 72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7106" h="728236">
                  <a:moveTo>
                    <a:pt x="0" y="365513"/>
                  </a:moveTo>
                  <a:cubicBezTo>
                    <a:pt x="0" y="309633"/>
                    <a:pt x="189855" y="256622"/>
                    <a:pt x="328620" y="196770"/>
                  </a:cubicBezTo>
                  <a:cubicBezTo>
                    <a:pt x="467385" y="136918"/>
                    <a:pt x="674856" y="-7499"/>
                    <a:pt x="984993" y="305"/>
                  </a:cubicBezTo>
                  <a:cubicBezTo>
                    <a:pt x="1295130" y="8109"/>
                    <a:pt x="1787106" y="154989"/>
                    <a:pt x="1787106" y="353321"/>
                  </a:cubicBezTo>
                  <a:cubicBezTo>
                    <a:pt x="1787106" y="551653"/>
                    <a:pt x="1221978" y="694837"/>
                    <a:pt x="978897" y="724625"/>
                  </a:cubicBezTo>
                  <a:cubicBezTo>
                    <a:pt x="735816" y="754413"/>
                    <a:pt x="467385" y="591902"/>
                    <a:pt x="328620" y="532050"/>
                  </a:cubicBezTo>
                  <a:cubicBezTo>
                    <a:pt x="189855" y="472198"/>
                    <a:pt x="0" y="421393"/>
                    <a:pt x="0" y="365513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/楕円 300"/>
            <p:cNvSpPr/>
            <p:nvPr/>
          </p:nvSpPr>
          <p:spPr bwMode="auto">
            <a:xfrm>
              <a:off x="5853100" y="4569503"/>
              <a:ext cx="219826" cy="219826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/楕円 5"/>
            <p:cNvSpPr/>
            <p:nvPr/>
          </p:nvSpPr>
          <p:spPr bwMode="auto">
            <a:xfrm>
              <a:off x="5490152" y="4675197"/>
              <a:ext cx="92918" cy="117353"/>
            </a:xfrm>
            <a:custGeom>
              <a:avLst/>
              <a:gdLst>
                <a:gd name="connsiteX0" fmla="*/ 0 w 90010"/>
                <a:gd name="connsiteY0" fmla="*/ 99962 h 199923"/>
                <a:gd name="connsiteX1" fmla="*/ 45005 w 90010"/>
                <a:gd name="connsiteY1" fmla="*/ 0 h 199923"/>
                <a:gd name="connsiteX2" fmla="*/ 90010 w 90010"/>
                <a:gd name="connsiteY2" fmla="*/ 99962 h 199923"/>
                <a:gd name="connsiteX3" fmla="*/ 45005 w 90010"/>
                <a:gd name="connsiteY3" fmla="*/ 199924 h 199923"/>
                <a:gd name="connsiteX4" fmla="*/ 0 w 90010"/>
                <a:gd name="connsiteY4" fmla="*/ 99962 h 199923"/>
                <a:gd name="connsiteX0" fmla="*/ 0 w 150970"/>
                <a:gd name="connsiteY0" fmla="*/ 99969 h 199937"/>
                <a:gd name="connsiteX1" fmla="*/ 45005 w 150970"/>
                <a:gd name="connsiteY1" fmla="*/ 7 h 199937"/>
                <a:gd name="connsiteX2" fmla="*/ 150970 w 150970"/>
                <a:gd name="connsiteY2" fmla="*/ 96159 h 199937"/>
                <a:gd name="connsiteX3" fmla="*/ 45005 w 150970"/>
                <a:gd name="connsiteY3" fmla="*/ 199931 h 199937"/>
                <a:gd name="connsiteX4" fmla="*/ 0 w 150970"/>
                <a:gd name="connsiteY4" fmla="*/ 99969 h 199937"/>
                <a:gd name="connsiteX0" fmla="*/ 26611 w 109001"/>
                <a:gd name="connsiteY0" fmla="*/ 96152 h 199924"/>
                <a:gd name="connsiteX1" fmla="*/ 3036 w 109001"/>
                <a:gd name="connsiteY1" fmla="*/ 0 h 199924"/>
                <a:gd name="connsiteX2" fmla="*/ 109001 w 109001"/>
                <a:gd name="connsiteY2" fmla="*/ 96152 h 199924"/>
                <a:gd name="connsiteX3" fmla="*/ 3036 w 109001"/>
                <a:gd name="connsiteY3" fmla="*/ 199924 h 199924"/>
                <a:gd name="connsiteX4" fmla="*/ 26611 w 109001"/>
                <a:gd name="connsiteY4" fmla="*/ 96152 h 199924"/>
                <a:gd name="connsiteX0" fmla="*/ 30913 w 113303"/>
                <a:gd name="connsiteY0" fmla="*/ 96152 h 199924"/>
                <a:gd name="connsiteX1" fmla="*/ 7338 w 113303"/>
                <a:gd name="connsiteY1" fmla="*/ 0 h 199924"/>
                <a:gd name="connsiteX2" fmla="*/ 113303 w 113303"/>
                <a:gd name="connsiteY2" fmla="*/ 96152 h 199924"/>
                <a:gd name="connsiteX3" fmla="*/ 7338 w 113303"/>
                <a:gd name="connsiteY3" fmla="*/ 199924 h 199924"/>
                <a:gd name="connsiteX4" fmla="*/ 30913 w 113303"/>
                <a:gd name="connsiteY4" fmla="*/ 96152 h 199924"/>
                <a:gd name="connsiteX0" fmla="*/ 30913 w 113303"/>
                <a:gd name="connsiteY0" fmla="*/ 96152 h 199924"/>
                <a:gd name="connsiteX1" fmla="*/ 7338 w 113303"/>
                <a:gd name="connsiteY1" fmla="*/ 0 h 199924"/>
                <a:gd name="connsiteX2" fmla="*/ 113303 w 113303"/>
                <a:gd name="connsiteY2" fmla="*/ 96152 h 199924"/>
                <a:gd name="connsiteX3" fmla="*/ 7338 w 113303"/>
                <a:gd name="connsiteY3" fmla="*/ 199924 h 199924"/>
                <a:gd name="connsiteX4" fmla="*/ 30913 w 113303"/>
                <a:gd name="connsiteY4" fmla="*/ 96152 h 199924"/>
                <a:gd name="connsiteX0" fmla="*/ 31533 w 113923"/>
                <a:gd name="connsiteY0" fmla="*/ 96152 h 199924"/>
                <a:gd name="connsiteX1" fmla="*/ 7958 w 113923"/>
                <a:gd name="connsiteY1" fmla="*/ 0 h 199924"/>
                <a:gd name="connsiteX2" fmla="*/ 113923 w 113923"/>
                <a:gd name="connsiteY2" fmla="*/ 96152 h 199924"/>
                <a:gd name="connsiteX3" fmla="*/ 7958 w 113923"/>
                <a:gd name="connsiteY3" fmla="*/ 199924 h 199924"/>
                <a:gd name="connsiteX4" fmla="*/ 31533 w 113923"/>
                <a:gd name="connsiteY4" fmla="*/ 96152 h 199924"/>
                <a:gd name="connsiteX0" fmla="*/ 30914 w 113304"/>
                <a:gd name="connsiteY0" fmla="*/ 96152 h 199924"/>
                <a:gd name="connsiteX1" fmla="*/ 7339 w 113304"/>
                <a:gd name="connsiteY1" fmla="*/ 0 h 199924"/>
                <a:gd name="connsiteX2" fmla="*/ 113304 w 113304"/>
                <a:gd name="connsiteY2" fmla="*/ 96152 h 199924"/>
                <a:gd name="connsiteX3" fmla="*/ 7339 w 113304"/>
                <a:gd name="connsiteY3" fmla="*/ 199924 h 199924"/>
                <a:gd name="connsiteX4" fmla="*/ 30914 w 113304"/>
                <a:gd name="connsiteY4" fmla="*/ 96152 h 199924"/>
                <a:gd name="connsiteX0" fmla="*/ 46533 w 108603"/>
                <a:gd name="connsiteY0" fmla="*/ 96152 h 199924"/>
                <a:gd name="connsiteX1" fmla="*/ 2638 w 108603"/>
                <a:gd name="connsiteY1" fmla="*/ 0 h 199924"/>
                <a:gd name="connsiteX2" fmla="*/ 108603 w 108603"/>
                <a:gd name="connsiteY2" fmla="*/ 96152 h 199924"/>
                <a:gd name="connsiteX3" fmla="*/ 2638 w 108603"/>
                <a:gd name="connsiteY3" fmla="*/ 199924 h 199924"/>
                <a:gd name="connsiteX4" fmla="*/ 46533 w 108603"/>
                <a:gd name="connsiteY4" fmla="*/ 96152 h 199924"/>
                <a:gd name="connsiteX0" fmla="*/ 50042 w 112112"/>
                <a:gd name="connsiteY0" fmla="*/ 102443 h 206215"/>
                <a:gd name="connsiteX1" fmla="*/ 6147 w 112112"/>
                <a:gd name="connsiteY1" fmla="*/ 6291 h 206215"/>
                <a:gd name="connsiteX2" fmla="*/ 112112 w 112112"/>
                <a:gd name="connsiteY2" fmla="*/ 102443 h 206215"/>
                <a:gd name="connsiteX3" fmla="*/ 6147 w 112112"/>
                <a:gd name="connsiteY3" fmla="*/ 206215 h 206215"/>
                <a:gd name="connsiteX4" fmla="*/ 50042 w 112112"/>
                <a:gd name="connsiteY4" fmla="*/ 102443 h 206215"/>
                <a:gd name="connsiteX0" fmla="*/ 50042 w 112112"/>
                <a:gd name="connsiteY0" fmla="*/ 102445 h 212037"/>
                <a:gd name="connsiteX1" fmla="*/ 6147 w 112112"/>
                <a:gd name="connsiteY1" fmla="*/ 6293 h 212037"/>
                <a:gd name="connsiteX2" fmla="*/ 112112 w 112112"/>
                <a:gd name="connsiteY2" fmla="*/ 102445 h 212037"/>
                <a:gd name="connsiteX3" fmla="*/ 6147 w 112112"/>
                <a:gd name="connsiteY3" fmla="*/ 206217 h 212037"/>
                <a:gd name="connsiteX4" fmla="*/ 50042 w 112112"/>
                <a:gd name="connsiteY4" fmla="*/ 102445 h 212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112" h="212037">
                  <a:moveTo>
                    <a:pt x="50042" y="102445"/>
                  </a:moveTo>
                  <a:cubicBezTo>
                    <a:pt x="17022" y="75178"/>
                    <a:pt x="-13392" y="33829"/>
                    <a:pt x="6147" y="6293"/>
                  </a:cubicBezTo>
                  <a:cubicBezTo>
                    <a:pt x="25686" y="-21243"/>
                    <a:pt x="112112" y="47238"/>
                    <a:pt x="112112" y="102445"/>
                  </a:cubicBezTo>
                  <a:cubicBezTo>
                    <a:pt x="112112" y="157652"/>
                    <a:pt x="21090" y="233753"/>
                    <a:pt x="6147" y="206217"/>
                  </a:cubicBezTo>
                  <a:cubicBezTo>
                    <a:pt x="-8796" y="178681"/>
                    <a:pt x="19562" y="137332"/>
                    <a:pt x="50042" y="102445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円/楕円 302"/>
            <p:cNvSpPr/>
            <p:nvPr/>
          </p:nvSpPr>
          <p:spPr bwMode="auto">
            <a:xfrm>
              <a:off x="5926545" y="4642213"/>
              <a:ext cx="72936" cy="72934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円/楕円 303"/>
            <p:cNvSpPr/>
            <p:nvPr/>
          </p:nvSpPr>
          <p:spPr bwMode="auto">
            <a:xfrm>
              <a:off x="6213140" y="4642213"/>
              <a:ext cx="180020" cy="85854"/>
            </a:xfrm>
            <a:prstGeom prst="ellipse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/楕円 304"/>
            <p:cNvSpPr/>
            <p:nvPr/>
          </p:nvSpPr>
          <p:spPr bwMode="auto">
            <a:xfrm>
              <a:off x="6467140" y="4642213"/>
              <a:ext cx="180020" cy="85854"/>
            </a:xfrm>
            <a:prstGeom prst="ellipse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/楕円 305"/>
            <p:cNvSpPr/>
            <p:nvPr/>
          </p:nvSpPr>
          <p:spPr bwMode="auto">
            <a:xfrm>
              <a:off x="6721140" y="4642213"/>
              <a:ext cx="180020" cy="85854"/>
            </a:xfrm>
            <a:prstGeom prst="ellipse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円/楕円 306"/>
            <p:cNvSpPr/>
            <p:nvPr/>
          </p:nvSpPr>
          <p:spPr bwMode="auto">
            <a:xfrm>
              <a:off x="6995460" y="4642213"/>
              <a:ext cx="180020" cy="85854"/>
            </a:xfrm>
            <a:prstGeom prst="ellipse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円/楕円 307"/>
            <p:cNvSpPr/>
            <p:nvPr/>
          </p:nvSpPr>
          <p:spPr bwMode="auto">
            <a:xfrm>
              <a:off x="6333212" y="4521930"/>
              <a:ext cx="157180" cy="74787"/>
            </a:xfrm>
            <a:prstGeom prst="ellipse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/楕円 308"/>
            <p:cNvSpPr/>
            <p:nvPr/>
          </p:nvSpPr>
          <p:spPr bwMode="auto">
            <a:xfrm>
              <a:off x="6587212" y="4521930"/>
              <a:ext cx="157180" cy="74787"/>
            </a:xfrm>
            <a:prstGeom prst="ellipse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/楕円 309"/>
            <p:cNvSpPr/>
            <p:nvPr/>
          </p:nvSpPr>
          <p:spPr bwMode="auto">
            <a:xfrm>
              <a:off x="6861532" y="4521930"/>
              <a:ext cx="157180" cy="74787"/>
            </a:xfrm>
            <a:prstGeom prst="ellipse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円/楕円 310"/>
            <p:cNvSpPr/>
            <p:nvPr/>
          </p:nvSpPr>
          <p:spPr bwMode="auto">
            <a:xfrm>
              <a:off x="6333212" y="4786090"/>
              <a:ext cx="157180" cy="74787"/>
            </a:xfrm>
            <a:prstGeom prst="ellipse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円/楕円 311"/>
            <p:cNvSpPr/>
            <p:nvPr/>
          </p:nvSpPr>
          <p:spPr bwMode="auto">
            <a:xfrm>
              <a:off x="6587212" y="4786090"/>
              <a:ext cx="157180" cy="74787"/>
            </a:xfrm>
            <a:prstGeom prst="ellipse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円/楕円 312"/>
            <p:cNvSpPr/>
            <p:nvPr/>
          </p:nvSpPr>
          <p:spPr bwMode="auto">
            <a:xfrm>
              <a:off x="6861532" y="4786090"/>
              <a:ext cx="157180" cy="74787"/>
            </a:xfrm>
            <a:prstGeom prst="ellipse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円/楕円 313"/>
            <p:cNvSpPr/>
            <p:nvPr/>
          </p:nvSpPr>
          <p:spPr bwMode="auto">
            <a:xfrm>
              <a:off x="6487796" y="4406879"/>
              <a:ext cx="138708" cy="65310"/>
            </a:xfrm>
            <a:prstGeom prst="ellipse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円/楕円 314"/>
            <p:cNvSpPr/>
            <p:nvPr/>
          </p:nvSpPr>
          <p:spPr bwMode="auto">
            <a:xfrm>
              <a:off x="6741796" y="4449988"/>
              <a:ext cx="138708" cy="65310"/>
            </a:xfrm>
            <a:prstGeom prst="ellipse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円/楕円 315"/>
            <p:cNvSpPr/>
            <p:nvPr/>
          </p:nvSpPr>
          <p:spPr bwMode="auto">
            <a:xfrm>
              <a:off x="6487796" y="4937009"/>
              <a:ext cx="138708" cy="65310"/>
            </a:xfrm>
            <a:prstGeom prst="ellipse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円/楕円 316"/>
            <p:cNvSpPr/>
            <p:nvPr/>
          </p:nvSpPr>
          <p:spPr bwMode="auto">
            <a:xfrm>
              <a:off x="6741796" y="4886868"/>
              <a:ext cx="138708" cy="65310"/>
            </a:xfrm>
            <a:prstGeom prst="ellipse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円/楕円 317"/>
            <p:cNvSpPr/>
            <p:nvPr/>
          </p:nvSpPr>
          <p:spPr bwMode="auto">
            <a:xfrm>
              <a:off x="6216016" y="4429739"/>
              <a:ext cx="138708" cy="65310"/>
            </a:xfrm>
            <a:prstGeom prst="ellipse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円/楕円 318"/>
            <p:cNvSpPr/>
            <p:nvPr/>
          </p:nvSpPr>
          <p:spPr bwMode="auto">
            <a:xfrm>
              <a:off x="6208396" y="4886209"/>
              <a:ext cx="138708" cy="65310"/>
            </a:xfrm>
            <a:prstGeom prst="ellipse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円/楕円 319"/>
            <p:cNvSpPr/>
            <p:nvPr/>
          </p:nvSpPr>
          <p:spPr bwMode="auto">
            <a:xfrm>
              <a:off x="6068696" y="4533879"/>
              <a:ext cx="138708" cy="65310"/>
            </a:xfrm>
            <a:prstGeom prst="ellipse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円/楕円 320"/>
            <p:cNvSpPr/>
            <p:nvPr/>
          </p:nvSpPr>
          <p:spPr bwMode="auto">
            <a:xfrm>
              <a:off x="6061076" y="4783016"/>
              <a:ext cx="138708" cy="65310"/>
            </a:xfrm>
            <a:prstGeom prst="ellipse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9" name="グループ化 348"/>
          <p:cNvGrpSpPr/>
          <p:nvPr/>
        </p:nvGrpSpPr>
        <p:grpSpPr>
          <a:xfrm>
            <a:off x="6028809" y="1111073"/>
            <a:ext cx="1577741" cy="997843"/>
            <a:chOff x="1244600" y="2418080"/>
            <a:chExt cx="3068320" cy="1940560"/>
          </a:xfrm>
        </p:grpSpPr>
        <p:sp>
          <p:nvSpPr>
            <p:cNvPr id="350" name="フリーフォーム 349"/>
            <p:cNvSpPr/>
            <p:nvPr/>
          </p:nvSpPr>
          <p:spPr bwMode="auto">
            <a:xfrm>
              <a:off x="2672080" y="2418080"/>
              <a:ext cx="807720" cy="812800"/>
            </a:xfrm>
            <a:custGeom>
              <a:avLst/>
              <a:gdLst>
                <a:gd name="connsiteX0" fmla="*/ 0 w 807720"/>
                <a:gd name="connsiteY0" fmla="*/ 391160 h 812800"/>
                <a:gd name="connsiteX1" fmla="*/ 147320 w 807720"/>
                <a:gd name="connsiteY1" fmla="*/ 0 h 812800"/>
                <a:gd name="connsiteX2" fmla="*/ 325120 w 807720"/>
                <a:gd name="connsiteY2" fmla="*/ 10160 h 812800"/>
                <a:gd name="connsiteX3" fmla="*/ 594360 w 807720"/>
                <a:gd name="connsiteY3" fmla="*/ 447040 h 812800"/>
                <a:gd name="connsiteX4" fmla="*/ 807720 w 807720"/>
                <a:gd name="connsiteY4" fmla="*/ 528320 h 812800"/>
                <a:gd name="connsiteX5" fmla="*/ 802640 w 807720"/>
                <a:gd name="connsiteY5" fmla="*/ 721360 h 812800"/>
                <a:gd name="connsiteX6" fmla="*/ 711200 w 807720"/>
                <a:gd name="connsiteY6" fmla="*/ 812800 h 812800"/>
                <a:gd name="connsiteX7" fmla="*/ 0 w 807720"/>
                <a:gd name="connsiteY7" fmla="*/ 391160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7720" h="812800">
                  <a:moveTo>
                    <a:pt x="0" y="391160"/>
                  </a:moveTo>
                  <a:lnTo>
                    <a:pt x="147320" y="0"/>
                  </a:lnTo>
                  <a:lnTo>
                    <a:pt x="325120" y="10160"/>
                  </a:lnTo>
                  <a:lnTo>
                    <a:pt x="594360" y="447040"/>
                  </a:lnTo>
                  <a:lnTo>
                    <a:pt x="807720" y="528320"/>
                  </a:lnTo>
                  <a:lnTo>
                    <a:pt x="802640" y="721360"/>
                  </a:lnTo>
                  <a:lnTo>
                    <a:pt x="711200" y="812800"/>
                  </a:lnTo>
                  <a:lnTo>
                    <a:pt x="0" y="391160"/>
                  </a:lnTo>
                  <a:close/>
                </a:path>
              </a:pathLst>
            </a:cu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フリーフォーム 350"/>
            <p:cNvSpPr/>
            <p:nvPr/>
          </p:nvSpPr>
          <p:spPr bwMode="auto">
            <a:xfrm>
              <a:off x="1844040" y="3749040"/>
              <a:ext cx="828040" cy="609600"/>
            </a:xfrm>
            <a:custGeom>
              <a:avLst/>
              <a:gdLst>
                <a:gd name="connsiteX0" fmla="*/ 0 w 828040"/>
                <a:gd name="connsiteY0" fmla="*/ 0 h 609600"/>
                <a:gd name="connsiteX1" fmla="*/ 259080 w 828040"/>
                <a:gd name="connsiteY1" fmla="*/ 472440 h 609600"/>
                <a:gd name="connsiteX2" fmla="*/ 523240 w 828040"/>
                <a:gd name="connsiteY2" fmla="*/ 609600 h 609600"/>
                <a:gd name="connsiteX3" fmla="*/ 685800 w 828040"/>
                <a:gd name="connsiteY3" fmla="*/ 416560 h 609600"/>
                <a:gd name="connsiteX4" fmla="*/ 828040 w 828040"/>
                <a:gd name="connsiteY4" fmla="*/ 375920 h 609600"/>
                <a:gd name="connsiteX5" fmla="*/ 812800 w 828040"/>
                <a:gd name="connsiteY5" fmla="*/ 162560 h 609600"/>
                <a:gd name="connsiteX6" fmla="*/ 0 w 828040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040" h="609600">
                  <a:moveTo>
                    <a:pt x="0" y="0"/>
                  </a:moveTo>
                  <a:lnTo>
                    <a:pt x="259080" y="472440"/>
                  </a:lnTo>
                  <a:lnTo>
                    <a:pt x="523240" y="609600"/>
                  </a:lnTo>
                  <a:lnTo>
                    <a:pt x="685800" y="416560"/>
                  </a:lnTo>
                  <a:lnTo>
                    <a:pt x="828040" y="375920"/>
                  </a:lnTo>
                  <a:lnTo>
                    <a:pt x="812800" y="1625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フリーフォーム 351"/>
            <p:cNvSpPr/>
            <p:nvPr/>
          </p:nvSpPr>
          <p:spPr bwMode="auto">
            <a:xfrm>
              <a:off x="2773680" y="3540760"/>
              <a:ext cx="777240" cy="452120"/>
            </a:xfrm>
            <a:custGeom>
              <a:avLst/>
              <a:gdLst>
                <a:gd name="connsiteX0" fmla="*/ 0 w 777240"/>
                <a:gd name="connsiteY0" fmla="*/ 299720 h 452120"/>
                <a:gd name="connsiteX1" fmla="*/ 147320 w 777240"/>
                <a:gd name="connsiteY1" fmla="*/ 452120 h 452120"/>
                <a:gd name="connsiteX2" fmla="*/ 553720 w 777240"/>
                <a:gd name="connsiteY2" fmla="*/ 294640 h 452120"/>
                <a:gd name="connsiteX3" fmla="*/ 777240 w 777240"/>
                <a:gd name="connsiteY3" fmla="*/ 0 h 452120"/>
                <a:gd name="connsiteX4" fmla="*/ 0 w 777240"/>
                <a:gd name="connsiteY4" fmla="*/ 299720 h 452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240" h="452120">
                  <a:moveTo>
                    <a:pt x="0" y="299720"/>
                  </a:moveTo>
                  <a:lnTo>
                    <a:pt x="147320" y="452120"/>
                  </a:lnTo>
                  <a:lnTo>
                    <a:pt x="553720" y="294640"/>
                  </a:lnTo>
                  <a:lnTo>
                    <a:pt x="777240" y="0"/>
                  </a:lnTo>
                  <a:lnTo>
                    <a:pt x="0" y="299720"/>
                  </a:lnTo>
                  <a:close/>
                </a:path>
              </a:pathLst>
            </a:cu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3" name="フリーフォーム 352"/>
            <p:cNvSpPr/>
            <p:nvPr/>
          </p:nvSpPr>
          <p:spPr bwMode="auto">
            <a:xfrm>
              <a:off x="3632200" y="2844800"/>
              <a:ext cx="680720" cy="1148080"/>
            </a:xfrm>
            <a:custGeom>
              <a:avLst/>
              <a:gdLst>
                <a:gd name="connsiteX0" fmla="*/ 0 w 680720"/>
                <a:gd name="connsiteY0" fmla="*/ 462280 h 1148080"/>
                <a:gd name="connsiteX1" fmla="*/ 254000 w 680720"/>
                <a:gd name="connsiteY1" fmla="*/ 0 h 1148080"/>
                <a:gd name="connsiteX2" fmla="*/ 589280 w 680720"/>
                <a:gd name="connsiteY2" fmla="*/ 147320 h 1148080"/>
                <a:gd name="connsiteX3" fmla="*/ 680720 w 680720"/>
                <a:gd name="connsiteY3" fmla="*/ 462280 h 1148080"/>
                <a:gd name="connsiteX4" fmla="*/ 645160 w 680720"/>
                <a:gd name="connsiteY4" fmla="*/ 924560 h 1148080"/>
                <a:gd name="connsiteX5" fmla="*/ 416560 w 680720"/>
                <a:gd name="connsiteY5" fmla="*/ 1148080 h 1148080"/>
                <a:gd name="connsiteX6" fmla="*/ 127000 w 680720"/>
                <a:gd name="connsiteY6" fmla="*/ 934720 h 1148080"/>
                <a:gd name="connsiteX7" fmla="*/ 0 w 680720"/>
                <a:gd name="connsiteY7" fmla="*/ 462280 h 1148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0720" h="1148080">
                  <a:moveTo>
                    <a:pt x="0" y="462280"/>
                  </a:moveTo>
                  <a:lnTo>
                    <a:pt x="254000" y="0"/>
                  </a:lnTo>
                  <a:lnTo>
                    <a:pt x="589280" y="147320"/>
                  </a:lnTo>
                  <a:lnTo>
                    <a:pt x="680720" y="462280"/>
                  </a:lnTo>
                  <a:lnTo>
                    <a:pt x="645160" y="924560"/>
                  </a:lnTo>
                  <a:lnTo>
                    <a:pt x="416560" y="1148080"/>
                  </a:lnTo>
                  <a:lnTo>
                    <a:pt x="127000" y="934720"/>
                  </a:lnTo>
                  <a:lnTo>
                    <a:pt x="0" y="462280"/>
                  </a:lnTo>
                  <a:close/>
                </a:path>
              </a:pathLst>
            </a:cu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フリーフォーム 353"/>
            <p:cNvSpPr/>
            <p:nvPr/>
          </p:nvSpPr>
          <p:spPr bwMode="auto">
            <a:xfrm>
              <a:off x="1285240" y="2453640"/>
              <a:ext cx="2524760" cy="1686560"/>
            </a:xfrm>
            <a:custGeom>
              <a:avLst/>
              <a:gdLst>
                <a:gd name="connsiteX0" fmla="*/ 0 w 2524760"/>
                <a:gd name="connsiteY0" fmla="*/ 762000 h 1686560"/>
                <a:gd name="connsiteX1" fmla="*/ 289560 w 2524760"/>
                <a:gd name="connsiteY1" fmla="*/ 660400 h 1686560"/>
                <a:gd name="connsiteX2" fmla="*/ 777240 w 2524760"/>
                <a:gd name="connsiteY2" fmla="*/ 304800 h 1686560"/>
                <a:gd name="connsiteX3" fmla="*/ 949960 w 2524760"/>
                <a:gd name="connsiteY3" fmla="*/ 0 h 1686560"/>
                <a:gd name="connsiteX4" fmla="*/ 894080 w 2524760"/>
                <a:gd name="connsiteY4" fmla="*/ 198120 h 1686560"/>
                <a:gd name="connsiteX5" fmla="*/ 914400 w 2524760"/>
                <a:gd name="connsiteY5" fmla="*/ 330200 h 1686560"/>
                <a:gd name="connsiteX6" fmla="*/ 1447800 w 2524760"/>
                <a:gd name="connsiteY6" fmla="*/ 243840 h 1686560"/>
                <a:gd name="connsiteX7" fmla="*/ 2032000 w 2524760"/>
                <a:gd name="connsiteY7" fmla="*/ 629920 h 1686560"/>
                <a:gd name="connsiteX8" fmla="*/ 2209800 w 2524760"/>
                <a:gd name="connsiteY8" fmla="*/ 858520 h 1686560"/>
                <a:gd name="connsiteX9" fmla="*/ 2438400 w 2524760"/>
                <a:gd name="connsiteY9" fmla="*/ 802640 h 1686560"/>
                <a:gd name="connsiteX10" fmla="*/ 2494280 w 2524760"/>
                <a:gd name="connsiteY10" fmla="*/ 904240 h 1686560"/>
                <a:gd name="connsiteX11" fmla="*/ 2524760 w 2524760"/>
                <a:gd name="connsiteY11" fmla="*/ 1056640 h 1686560"/>
                <a:gd name="connsiteX12" fmla="*/ 2418080 w 2524760"/>
                <a:gd name="connsiteY12" fmla="*/ 1117600 h 1686560"/>
                <a:gd name="connsiteX13" fmla="*/ 2260600 w 2524760"/>
                <a:gd name="connsiteY13" fmla="*/ 1117600 h 1686560"/>
                <a:gd name="connsiteX14" fmla="*/ 1757680 w 2524760"/>
                <a:gd name="connsiteY14" fmla="*/ 1402080 h 1686560"/>
                <a:gd name="connsiteX15" fmla="*/ 1000760 w 2524760"/>
                <a:gd name="connsiteY15" fmla="*/ 1686560 h 1686560"/>
                <a:gd name="connsiteX16" fmla="*/ 452120 w 2524760"/>
                <a:gd name="connsiteY16" fmla="*/ 1295400 h 1686560"/>
                <a:gd name="connsiteX17" fmla="*/ 182880 w 2524760"/>
                <a:gd name="connsiteY17" fmla="*/ 995680 h 1686560"/>
                <a:gd name="connsiteX18" fmla="*/ 5080 w 2524760"/>
                <a:gd name="connsiteY18" fmla="*/ 899160 h 1686560"/>
                <a:gd name="connsiteX19" fmla="*/ 50800 w 2524760"/>
                <a:gd name="connsiteY19" fmla="*/ 822960 h 1686560"/>
                <a:gd name="connsiteX20" fmla="*/ 0 w 2524760"/>
                <a:gd name="connsiteY20" fmla="*/ 762000 h 168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24760" h="1686560">
                  <a:moveTo>
                    <a:pt x="0" y="762000"/>
                  </a:moveTo>
                  <a:lnTo>
                    <a:pt x="289560" y="660400"/>
                  </a:lnTo>
                  <a:lnTo>
                    <a:pt x="777240" y="304800"/>
                  </a:lnTo>
                  <a:lnTo>
                    <a:pt x="949960" y="0"/>
                  </a:lnTo>
                  <a:lnTo>
                    <a:pt x="894080" y="198120"/>
                  </a:lnTo>
                  <a:lnTo>
                    <a:pt x="914400" y="330200"/>
                  </a:lnTo>
                  <a:lnTo>
                    <a:pt x="1447800" y="243840"/>
                  </a:lnTo>
                  <a:lnTo>
                    <a:pt x="2032000" y="629920"/>
                  </a:lnTo>
                  <a:lnTo>
                    <a:pt x="2209800" y="858520"/>
                  </a:lnTo>
                  <a:lnTo>
                    <a:pt x="2438400" y="802640"/>
                  </a:lnTo>
                  <a:lnTo>
                    <a:pt x="2494280" y="904240"/>
                  </a:lnTo>
                  <a:lnTo>
                    <a:pt x="2524760" y="1056640"/>
                  </a:lnTo>
                  <a:lnTo>
                    <a:pt x="2418080" y="1117600"/>
                  </a:lnTo>
                  <a:lnTo>
                    <a:pt x="2260600" y="1117600"/>
                  </a:lnTo>
                  <a:lnTo>
                    <a:pt x="1757680" y="1402080"/>
                  </a:lnTo>
                  <a:lnTo>
                    <a:pt x="1000760" y="1686560"/>
                  </a:lnTo>
                  <a:lnTo>
                    <a:pt x="452120" y="1295400"/>
                  </a:lnTo>
                  <a:lnTo>
                    <a:pt x="182880" y="995680"/>
                  </a:lnTo>
                  <a:lnTo>
                    <a:pt x="5080" y="899160"/>
                  </a:lnTo>
                  <a:lnTo>
                    <a:pt x="50800" y="822960"/>
                  </a:lnTo>
                  <a:lnTo>
                    <a:pt x="0" y="7620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C9900"/>
                </a:gs>
                <a:gs pos="100000">
                  <a:schemeClr val="bg1">
                    <a:lumMod val="95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フリーフォーム 354"/>
            <p:cNvSpPr/>
            <p:nvPr/>
          </p:nvSpPr>
          <p:spPr bwMode="auto">
            <a:xfrm>
              <a:off x="2032000" y="3215640"/>
              <a:ext cx="350520" cy="360680"/>
            </a:xfrm>
            <a:custGeom>
              <a:avLst/>
              <a:gdLst>
                <a:gd name="connsiteX0" fmla="*/ 0 w 350520"/>
                <a:gd name="connsiteY0" fmla="*/ 304800 h 360680"/>
                <a:gd name="connsiteX1" fmla="*/ 350520 w 350520"/>
                <a:gd name="connsiteY1" fmla="*/ 0 h 360680"/>
                <a:gd name="connsiteX2" fmla="*/ 274320 w 350520"/>
                <a:gd name="connsiteY2" fmla="*/ 330200 h 360680"/>
                <a:gd name="connsiteX3" fmla="*/ 25400 w 350520"/>
                <a:gd name="connsiteY3" fmla="*/ 360680 h 36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0520" h="360680">
                  <a:moveTo>
                    <a:pt x="0" y="304800"/>
                  </a:moveTo>
                  <a:lnTo>
                    <a:pt x="350520" y="0"/>
                  </a:lnTo>
                  <a:lnTo>
                    <a:pt x="274320" y="330200"/>
                  </a:lnTo>
                  <a:lnTo>
                    <a:pt x="25400" y="360680"/>
                  </a:lnTo>
                </a:path>
              </a:pathLst>
            </a:cu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6" name="フリーフォーム 355"/>
            <p:cNvSpPr/>
            <p:nvPr/>
          </p:nvSpPr>
          <p:spPr bwMode="auto">
            <a:xfrm>
              <a:off x="1996440" y="3164840"/>
              <a:ext cx="142240" cy="330200"/>
            </a:xfrm>
            <a:custGeom>
              <a:avLst/>
              <a:gdLst>
                <a:gd name="connsiteX0" fmla="*/ 142240 w 142240"/>
                <a:gd name="connsiteY0" fmla="*/ 0 h 330200"/>
                <a:gd name="connsiteX1" fmla="*/ 142240 w 142240"/>
                <a:gd name="connsiteY1" fmla="*/ 0 h 330200"/>
                <a:gd name="connsiteX2" fmla="*/ 0 w 142240"/>
                <a:gd name="connsiteY2" fmla="*/ 233680 h 330200"/>
                <a:gd name="connsiteX3" fmla="*/ 10160 w 142240"/>
                <a:gd name="connsiteY3" fmla="*/ 330200 h 330200"/>
                <a:gd name="connsiteX4" fmla="*/ 142240 w 142240"/>
                <a:gd name="connsiteY4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240" h="330200">
                  <a:moveTo>
                    <a:pt x="142240" y="0"/>
                  </a:moveTo>
                  <a:lnTo>
                    <a:pt x="142240" y="0"/>
                  </a:lnTo>
                  <a:lnTo>
                    <a:pt x="0" y="233680"/>
                  </a:lnTo>
                  <a:lnTo>
                    <a:pt x="10160" y="330200"/>
                  </a:lnTo>
                  <a:lnTo>
                    <a:pt x="14224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円/楕円 356"/>
            <p:cNvSpPr/>
            <p:nvPr/>
          </p:nvSpPr>
          <p:spPr bwMode="auto">
            <a:xfrm>
              <a:off x="1830870" y="2928150"/>
              <a:ext cx="236690" cy="23669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円/楕円 357"/>
            <p:cNvSpPr/>
            <p:nvPr/>
          </p:nvSpPr>
          <p:spPr bwMode="auto">
            <a:xfrm>
              <a:off x="1841030" y="2958630"/>
              <a:ext cx="216370" cy="2163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円/楕円 358"/>
            <p:cNvSpPr/>
            <p:nvPr/>
          </p:nvSpPr>
          <p:spPr bwMode="auto">
            <a:xfrm>
              <a:off x="1866430" y="2965780"/>
              <a:ext cx="145250" cy="145250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0" name="円/楕円 359"/>
            <p:cNvSpPr/>
            <p:nvPr/>
          </p:nvSpPr>
          <p:spPr bwMode="auto">
            <a:xfrm>
              <a:off x="1902742" y="2978010"/>
              <a:ext cx="72625" cy="7262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フリーフォーム 360"/>
            <p:cNvSpPr/>
            <p:nvPr/>
          </p:nvSpPr>
          <p:spPr bwMode="auto">
            <a:xfrm>
              <a:off x="3830320" y="3322731"/>
              <a:ext cx="436880" cy="81280"/>
            </a:xfrm>
            <a:custGeom>
              <a:avLst/>
              <a:gdLst>
                <a:gd name="connsiteX0" fmla="*/ 0 w 436880"/>
                <a:gd name="connsiteY0" fmla="*/ 81280 h 81280"/>
                <a:gd name="connsiteX1" fmla="*/ 193040 w 436880"/>
                <a:gd name="connsiteY1" fmla="*/ 0 h 81280"/>
                <a:gd name="connsiteX2" fmla="*/ 436880 w 436880"/>
                <a:gd name="connsiteY2" fmla="*/ 0 h 81280"/>
                <a:gd name="connsiteX3" fmla="*/ 0 w 436880"/>
                <a:gd name="connsiteY3" fmla="*/ 81280 h 8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6880" h="81280">
                  <a:moveTo>
                    <a:pt x="0" y="81280"/>
                  </a:moveTo>
                  <a:lnTo>
                    <a:pt x="193040" y="0"/>
                  </a:lnTo>
                  <a:lnTo>
                    <a:pt x="436880" y="0"/>
                  </a:lnTo>
                  <a:lnTo>
                    <a:pt x="0" y="812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2" name="フリーフォーム 361"/>
            <p:cNvSpPr/>
            <p:nvPr/>
          </p:nvSpPr>
          <p:spPr bwMode="auto">
            <a:xfrm rot="1800000">
              <a:off x="3824025" y="3476895"/>
              <a:ext cx="436880" cy="81280"/>
            </a:xfrm>
            <a:custGeom>
              <a:avLst/>
              <a:gdLst>
                <a:gd name="connsiteX0" fmla="*/ 0 w 436880"/>
                <a:gd name="connsiteY0" fmla="*/ 81280 h 81280"/>
                <a:gd name="connsiteX1" fmla="*/ 193040 w 436880"/>
                <a:gd name="connsiteY1" fmla="*/ 0 h 81280"/>
                <a:gd name="connsiteX2" fmla="*/ 436880 w 436880"/>
                <a:gd name="connsiteY2" fmla="*/ 0 h 81280"/>
                <a:gd name="connsiteX3" fmla="*/ 0 w 436880"/>
                <a:gd name="connsiteY3" fmla="*/ 81280 h 8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6880" h="81280">
                  <a:moveTo>
                    <a:pt x="0" y="81280"/>
                  </a:moveTo>
                  <a:lnTo>
                    <a:pt x="193040" y="0"/>
                  </a:lnTo>
                  <a:lnTo>
                    <a:pt x="436880" y="0"/>
                  </a:lnTo>
                  <a:lnTo>
                    <a:pt x="0" y="812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フリーフォーム 362"/>
            <p:cNvSpPr/>
            <p:nvPr/>
          </p:nvSpPr>
          <p:spPr bwMode="auto">
            <a:xfrm rot="2913039">
              <a:off x="3786940" y="3621312"/>
              <a:ext cx="436880" cy="81280"/>
            </a:xfrm>
            <a:custGeom>
              <a:avLst/>
              <a:gdLst>
                <a:gd name="connsiteX0" fmla="*/ 0 w 436880"/>
                <a:gd name="connsiteY0" fmla="*/ 81280 h 81280"/>
                <a:gd name="connsiteX1" fmla="*/ 193040 w 436880"/>
                <a:gd name="connsiteY1" fmla="*/ 0 h 81280"/>
                <a:gd name="connsiteX2" fmla="*/ 436880 w 436880"/>
                <a:gd name="connsiteY2" fmla="*/ 0 h 81280"/>
                <a:gd name="connsiteX3" fmla="*/ 0 w 436880"/>
                <a:gd name="connsiteY3" fmla="*/ 81280 h 8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6880" h="81280">
                  <a:moveTo>
                    <a:pt x="0" y="81280"/>
                  </a:moveTo>
                  <a:lnTo>
                    <a:pt x="193040" y="0"/>
                  </a:lnTo>
                  <a:lnTo>
                    <a:pt x="436880" y="0"/>
                  </a:lnTo>
                  <a:lnTo>
                    <a:pt x="0" y="812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フリーフォーム 363"/>
            <p:cNvSpPr/>
            <p:nvPr/>
          </p:nvSpPr>
          <p:spPr bwMode="auto">
            <a:xfrm rot="20276470">
              <a:off x="3789590" y="3190092"/>
              <a:ext cx="436880" cy="81280"/>
            </a:xfrm>
            <a:custGeom>
              <a:avLst/>
              <a:gdLst>
                <a:gd name="connsiteX0" fmla="*/ 0 w 436880"/>
                <a:gd name="connsiteY0" fmla="*/ 81280 h 81280"/>
                <a:gd name="connsiteX1" fmla="*/ 193040 w 436880"/>
                <a:gd name="connsiteY1" fmla="*/ 0 h 81280"/>
                <a:gd name="connsiteX2" fmla="*/ 436880 w 436880"/>
                <a:gd name="connsiteY2" fmla="*/ 0 h 81280"/>
                <a:gd name="connsiteX3" fmla="*/ 0 w 436880"/>
                <a:gd name="connsiteY3" fmla="*/ 81280 h 8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6880" h="81280">
                  <a:moveTo>
                    <a:pt x="0" y="81280"/>
                  </a:moveTo>
                  <a:lnTo>
                    <a:pt x="193040" y="0"/>
                  </a:lnTo>
                  <a:lnTo>
                    <a:pt x="436880" y="0"/>
                  </a:lnTo>
                  <a:lnTo>
                    <a:pt x="0" y="812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フリーフォーム 364"/>
            <p:cNvSpPr/>
            <p:nvPr/>
          </p:nvSpPr>
          <p:spPr bwMode="auto">
            <a:xfrm rot="3812954">
              <a:off x="3690340" y="3726180"/>
              <a:ext cx="436880" cy="81280"/>
            </a:xfrm>
            <a:custGeom>
              <a:avLst/>
              <a:gdLst>
                <a:gd name="connsiteX0" fmla="*/ 0 w 436880"/>
                <a:gd name="connsiteY0" fmla="*/ 81280 h 81280"/>
                <a:gd name="connsiteX1" fmla="*/ 193040 w 436880"/>
                <a:gd name="connsiteY1" fmla="*/ 0 h 81280"/>
                <a:gd name="connsiteX2" fmla="*/ 436880 w 436880"/>
                <a:gd name="connsiteY2" fmla="*/ 0 h 81280"/>
                <a:gd name="connsiteX3" fmla="*/ 0 w 436880"/>
                <a:gd name="connsiteY3" fmla="*/ 81280 h 8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6880" h="81280">
                  <a:moveTo>
                    <a:pt x="0" y="81280"/>
                  </a:moveTo>
                  <a:lnTo>
                    <a:pt x="193040" y="0"/>
                  </a:lnTo>
                  <a:lnTo>
                    <a:pt x="436880" y="0"/>
                  </a:lnTo>
                  <a:lnTo>
                    <a:pt x="0" y="812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フリーフォーム 365"/>
            <p:cNvSpPr/>
            <p:nvPr/>
          </p:nvSpPr>
          <p:spPr bwMode="auto">
            <a:xfrm rot="18651618">
              <a:off x="3671917" y="3072719"/>
              <a:ext cx="436880" cy="81280"/>
            </a:xfrm>
            <a:custGeom>
              <a:avLst/>
              <a:gdLst>
                <a:gd name="connsiteX0" fmla="*/ 0 w 436880"/>
                <a:gd name="connsiteY0" fmla="*/ 81280 h 81280"/>
                <a:gd name="connsiteX1" fmla="*/ 193040 w 436880"/>
                <a:gd name="connsiteY1" fmla="*/ 0 h 81280"/>
                <a:gd name="connsiteX2" fmla="*/ 436880 w 436880"/>
                <a:gd name="connsiteY2" fmla="*/ 0 h 81280"/>
                <a:gd name="connsiteX3" fmla="*/ 0 w 436880"/>
                <a:gd name="connsiteY3" fmla="*/ 81280 h 8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6880" h="81280">
                  <a:moveTo>
                    <a:pt x="0" y="81280"/>
                  </a:moveTo>
                  <a:lnTo>
                    <a:pt x="193040" y="0"/>
                  </a:lnTo>
                  <a:lnTo>
                    <a:pt x="436880" y="0"/>
                  </a:lnTo>
                  <a:lnTo>
                    <a:pt x="0" y="812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フリーフォーム 366"/>
            <p:cNvSpPr/>
            <p:nvPr/>
          </p:nvSpPr>
          <p:spPr bwMode="auto">
            <a:xfrm>
              <a:off x="1244600" y="3180080"/>
              <a:ext cx="116840" cy="203200"/>
            </a:xfrm>
            <a:custGeom>
              <a:avLst/>
              <a:gdLst>
                <a:gd name="connsiteX0" fmla="*/ 35560 w 116840"/>
                <a:gd name="connsiteY0" fmla="*/ 0 h 203200"/>
                <a:gd name="connsiteX1" fmla="*/ 0 w 116840"/>
                <a:gd name="connsiteY1" fmla="*/ 50800 h 203200"/>
                <a:gd name="connsiteX2" fmla="*/ 86360 w 116840"/>
                <a:gd name="connsiteY2" fmla="*/ 106680 h 203200"/>
                <a:gd name="connsiteX3" fmla="*/ 20320 w 116840"/>
                <a:gd name="connsiteY3" fmla="*/ 203200 h 203200"/>
                <a:gd name="connsiteX4" fmla="*/ 81280 w 116840"/>
                <a:gd name="connsiteY4" fmla="*/ 203200 h 203200"/>
                <a:gd name="connsiteX5" fmla="*/ 116840 w 116840"/>
                <a:gd name="connsiteY5" fmla="*/ 91440 h 203200"/>
                <a:gd name="connsiteX6" fmla="*/ 35560 w 116840"/>
                <a:gd name="connsiteY6" fmla="*/ 0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840" h="203200">
                  <a:moveTo>
                    <a:pt x="35560" y="0"/>
                  </a:moveTo>
                  <a:lnTo>
                    <a:pt x="0" y="50800"/>
                  </a:lnTo>
                  <a:lnTo>
                    <a:pt x="86360" y="106680"/>
                  </a:lnTo>
                  <a:lnTo>
                    <a:pt x="20320" y="203200"/>
                  </a:lnTo>
                  <a:lnTo>
                    <a:pt x="81280" y="203200"/>
                  </a:lnTo>
                  <a:lnTo>
                    <a:pt x="116840" y="91440"/>
                  </a:lnTo>
                  <a:lnTo>
                    <a:pt x="35560" y="0"/>
                  </a:lnTo>
                  <a:close/>
                </a:path>
              </a:pathLst>
            </a:custGeom>
            <a:solidFill>
              <a:srgbClr val="FFC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フリーフォーム 367"/>
            <p:cNvSpPr/>
            <p:nvPr/>
          </p:nvSpPr>
          <p:spPr bwMode="auto">
            <a:xfrm>
              <a:off x="2509520" y="3291840"/>
              <a:ext cx="198120" cy="81280"/>
            </a:xfrm>
            <a:custGeom>
              <a:avLst/>
              <a:gdLst>
                <a:gd name="connsiteX0" fmla="*/ 0 w 198120"/>
                <a:gd name="connsiteY0" fmla="*/ 30480 h 81280"/>
                <a:gd name="connsiteX1" fmla="*/ 86360 w 198120"/>
                <a:gd name="connsiteY1" fmla="*/ 0 h 81280"/>
                <a:gd name="connsiteX2" fmla="*/ 198120 w 198120"/>
                <a:gd name="connsiteY2" fmla="*/ 40640 h 81280"/>
                <a:gd name="connsiteX3" fmla="*/ 91440 w 198120"/>
                <a:gd name="connsiteY3" fmla="*/ 81280 h 81280"/>
                <a:gd name="connsiteX4" fmla="*/ 0 w 198120"/>
                <a:gd name="connsiteY4" fmla="*/ 30480 h 8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" h="81280">
                  <a:moveTo>
                    <a:pt x="0" y="30480"/>
                  </a:moveTo>
                  <a:lnTo>
                    <a:pt x="86360" y="0"/>
                  </a:lnTo>
                  <a:lnTo>
                    <a:pt x="198120" y="40640"/>
                  </a:lnTo>
                  <a:lnTo>
                    <a:pt x="91440" y="81280"/>
                  </a:lnTo>
                  <a:lnTo>
                    <a:pt x="0" y="3048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" name="フリーフォーム 368"/>
            <p:cNvSpPr/>
            <p:nvPr/>
          </p:nvSpPr>
          <p:spPr bwMode="auto">
            <a:xfrm>
              <a:off x="2763520" y="3186290"/>
              <a:ext cx="198120" cy="81280"/>
            </a:xfrm>
            <a:custGeom>
              <a:avLst/>
              <a:gdLst>
                <a:gd name="connsiteX0" fmla="*/ 0 w 198120"/>
                <a:gd name="connsiteY0" fmla="*/ 30480 h 81280"/>
                <a:gd name="connsiteX1" fmla="*/ 86360 w 198120"/>
                <a:gd name="connsiteY1" fmla="*/ 0 h 81280"/>
                <a:gd name="connsiteX2" fmla="*/ 198120 w 198120"/>
                <a:gd name="connsiteY2" fmla="*/ 40640 h 81280"/>
                <a:gd name="connsiteX3" fmla="*/ 91440 w 198120"/>
                <a:gd name="connsiteY3" fmla="*/ 81280 h 81280"/>
                <a:gd name="connsiteX4" fmla="*/ 0 w 198120"/>
                <a:gd name="connsiteY4" fmla="*/ 30480 h 8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" h="81280">
                  <a:moveTo>
                    <a:pt x="0" y="30480"/>
                  </a:moveTo>
                  <a:lnTo>
                    <a:pt x="86360" y="0"/>
                  </a:lnTo>
                  <a:lnTo>
                    <a:pt x="198120" y="40640"/>
                  </a:lnTo>
                  <a:lnTo>
                    <a:pt x="91440" y="81280"/>
                  </a:lnTo>
                  <a:lnTo>
                    <a:pt x="0" y="3048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" name="フリーフォーム 369"/>
            <p:cNvSpPr/>
            <p:nvPr/>
          </p:nvSpPr>
          <p:spPr bwMode="auto">
            <a:xfrm>
              <a:off x="2240150" y="3038592"/>
              <a:ext cx="198120" cy="81280"/>
            </a:xfrm>
            <a:custGeom>
              <a:avLst/>
              <a:gdLst>
                <a:gd name="connsiteX0" fmla="*/ 0 w 198120"/>
                <a:gd name="connsiteY0" fmla="*/ 30480 h 81280"/>
                <a:gd name="connsiteX1" fmla="*/ 86360 w 198120"/>
                <a:gd name="connsiteY1" fmla="*/ 0 h 81280"/>
                <a:gd name="connsiteX2" fmla="*/ 198120 w 198120"/>
                <a:gd name="connsiteY2" fmla="*/ 40640 h 81280"/>
                <a:gd name="connsiteX3" fmla="*/ 91440 w 198120"/>
                <a:gd name="connsiteY3" fmla="*/ 81280 h 81280"/>
                <a:gd name="connsiteX4" fmla="*/ 0 w 198120"/>
                <a:gd name="connsiteY4" fmla="*/ 30480 h 8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" h="81280">
                  <a:moveTo>
                    <a:pt x="0" y="30480"/>
                  </a:moveTo>
                  <a:lnTo>
                    <a:pt x="86360" y="0"/>
                  </a:lnTo>
                  <a:lnTo>
                    <a:pt x="198120" y="40640"/>
                  </a:lnTo>
                  <a:lnTo>
                    <a:pt x="91440" y="81280"/>
                  </a:lnTo>
                  <a:lnTo>
                    <a:pt x="0" y="3048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フリーフォーム 370"/>
            <p:cNvSpPr/>
            <p:nvPr/>
          </p:nvSpPr>
          <p:spPr bwMode="auto">
            <a:xfrm>
              <a:off x="2494150" y="2933042"/>
              <a:ext cx="198120" cy="81280"/>
            </a:xfrm>
            <a:custGeom>
              <a:avLst/>
              <a:gdLst>
                <a:gd name="connsiteX0" fmla="*/ 0 w 198120"/>
                <a:gd name="connsiteY0" fmla="*/ 30480 h 81280"/>
                <a:gd name="connsiteX1" fmla="*/ 86360 w 198120"/>
                <a:gd name="connsiteY1" fmla="*/ 0 h 81280"/>
                <a:gd name="connsiteX2" fmla="*/ 198120 w 198120"/>
                <a:gd name="connsiteY2" fmla="*/ 40640 h 81280"/>
                <a:gd name="connsiteX3" fmla="*/ 91440 w 198120"/>
                <a:gd name="connsiteY3" fmla="*/ 81280 h 81280"/>
                <a:gd name="connsiteX4" fmla="*/ 0 w 198120"/>
                <a:gd name="connsiteY4" fmla="*/ 30480 h 8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" h="81280">
                  <a:moveTo>
                    <a:pt x="0" y="30480"/>
                  </a:moveTo>
                  <a:lnTo>
                    <a:pt x="86360" y="0"/>
                  </a:lnTo>
                  <a:lnTo>
                    <a:pt x="198120" y="40640"/>
                  </a:lnTo>
                  <a:lnTo>
                    <a:pt x="91440" y="81280"/>
                  </a:lnTo>
                  <a:lnTo>
                    <a:pt x="0" y="3048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フリーフォーム 371"/>
            <p:cNvSpPr/>
            <p:nvPr/>
          </p:nvSpPr>
          <p:spPr bwMode="auto">
            <a:xfrm>
              <a:off x="2544950" y="3110842"/>
              <a:ext cx="198120" cy="81280"/>
            </a:xfrm>
            <a:custGeom>
              <a:avLst/>
              <a:gdLst>
                <a:gd name="connsiteX0" fmla="*/ 0 w 198120"/>
                <a:gd name="connsiteY0" fmla="*/ 30480 h 81280"/>
                <a:gd name="connsiteX1" fmla="*/ 86360 w 198120"/>
                <a:gd name="connsiteY1" fmla="*/ 0 h 81280"/>
                <a:gd name="connsiteX2" fmla="*/ 198120 w 198120"/>
                <a:gd name="connsiteY2" fmla="*/ 40640 h 81280"/>
                <a:gd name="connsiteX3" fmla="*/ 91440 w 198120"/>
                <a:gd name="connsiteY3" fmla="*/ 81280 h 81280"/>
                <a:gd name="connsiteX4" fmla="*/ 0 w 198120"/>
                <a:gd name="connsiteY4" fmla="*/ 30480 h 8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" h="81280">
                  <a:moveTo>
                    <a:pt x="0" y="30480"/>
                  </a:moveTo>
                  <a:lnTo>
                    <a:pt x="86360" y="0"/>
                  </a:lnTo>
                  <a:lnTo>
                    <a:pt x="198120" y="40640"/>
                  </a:lnTo>
                  <a:lnTo>
                    <a:pt x="91440" y="81280"/>
                  </a:lnTo>
                  <a:lnTo>
                    <a:pt x="0" y="3048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" name="フリーフォーム 372"/>
            <p:cNvSpPr/>
            <p:nvPr/>
          </p:nvSpPr>
          <p:spPr bwMode="auto">
            <a:xfrm>
              <a:off x="2798950" y="3005292"/>
              <a:ext cx="198120" cy="81280"/>
            </a:xfrm>
            <a:custGeom>
              <a:avLst/>
              <a:gdLst>
                <a:gd name="connsiteX0" fmla="*/ 0 w 198120"/>
                <a:gd name="connsiteY0" fmla="*/ 30480 h 81280"/>
                <a:gd name="connsiteX1" fmla="*/ 86360 w 198120"/>
                <a:gd name="connsiteY1" fmla="*/ 0 h 81280"/>
                <a:gd name="connsiteX2" fmla="*/ 198120 w 198120"/>
                <a:gd name="connsiteY2" fmla="*/ 40640 h 81280"/>
                <a:gd name="connsiteX3" fmla="*/ 91440 w 198120"/>
                <a:gd name="connsiteY3" fmla="*/ 81280 h 81280"/>
                <a:gd name="connsiteX4" fmla="*/ 0 w 198120"/>
                <a:gd name="connsiteY4" fmla="*/ 30480 h 8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" h="81280">
                  <a:moveTo>
                    <a:pt x="0" y="30480"/>
                  </a:moveTo>
                  <a:lnTo>
                    <a:pt x="86360" y="0"/>
                  </a:lnTo>
                  <a:lnTo>
                    <a:pt x="198120" y="40640"/>
                  </a:lnTo>
                  <a:lnTo>
                    <a:pt x="91440" y="81280"/>
                  </a:lnTo>
                  <a:lnTo>
                    <a:pt x="0" y="3048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" name="フリーフォーム 373"/>
            <p:cNvSpPr/>
            <p:nvPr/>
          </p:nvSpPr>
          <p:spPr bwMode="auto">
            <a:xfrm>
              <a:off x="3017390" y="3303130"/>
              <a:ext cx="198120" cy="81280"/>
            </a:xfrm>
            <a:custGeom>
              <a:avLst/>
              <a:gdLst>
                <a:gd name="connsiteX0" fmla="*/ 0 w 198120"/>
                <a:gd name="connsiteY0" fmla="*/ 30480 h 81280"/>
                <a:gd name="connsiteX1" fmla="*/ 86360 w 198120"/>
                <a:gd name="connsiteY1" fmla="*/ 0 h 81280"/>
                <a:gd name="connsiteX2" fmla="*/ 198120 w 198120"/>
                <a:gd name="connsiteY2" fmla="*/ 40640 h 81280"/>
                <a:gd name="connsiteX3" fmla="*/ 91440 w 198120"/>
                <a:gd name="connsiteY3" fmla="*/ 81280 h 81280"/>
                <a:gd name="connsiteX4" fmla="*/ 0 w 198120"/>
                <a:gd name="connsiteY4" fmla="*/ 30480 h 8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" h="81280">
                  <a:moveTo>
                    <a:pt x="0" y="30480"/>
                  </a:moveTo>
                  <a:lnTo>
                    <a:pt x="86360" y="0"/>
                  </a:lnTo>
                  <a:lnTo>
                    <a:pt x="198120" y="40640"/>
                  </a:lnTo>
                  <a:lnTo>
                    <a:pt x="91440" y="81280"/>
                  </a:lnTo>
                  <a:lnTo>
                    <a:pt x="0" y="3048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" name="フリーフォーム 374"/>
            <p:cNvSpPr/>
            <p:nvPr/>
          </p:nvSpPr>
          <p:spPr bwMode="auto">
            <a:xfrm>
              <a:off x="3017390" y="3110842"/>
              <a:ext cx="198120" cy="81280"/>
            </a:xfrm>
            <a:custGeom>
              <a:avLst/>
              <a:gdLst>
                <a:gd name="connsiteX0" fmla="*/ 0 w 198120"/>
                <a:gd name="connsiteY0" fmla="*/ 30480 h 81280"/>
                <a:gd name="connsiteX1" fmla="*/ 86360 w 198120"/>
                <a:gd name="connsiteY1" fmla="*/ 0 h 81280"/>
                <a:gd name="connsiteX2" fmla="*/ 198120 w 198120"/>
                <a:gd name="connsiteY2" fmla="*/ 40640 h 81280"/>
                <a:gd name="connsiteX3" fmla="*/ 91440 w 198120"/>
                <a:gd name="connsiteY3" fmla="*/ 81280 h 81280"/>
                <a:gd name="connsiteX4" fmla="*/ 0 w 198120"/>
                <a:gd name="connsiteY4" fmla="*/ 30480 h 8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" h="81280">
                  <a:moveTo>
                    <a:pt x="0" y="30480"/>
                  </a:moveTo>
                  <a:lnTo>
                    <a:pt x="86360" y="0"/>
                  </a:lnTo>
                  <a:lnTo>
                    <a:pt x="198120" y="40640"/>
                  </a:lnTo>
                  <a:lnTo>
                    <a:pt x="91440" y="81280"/>
                  </a:lnTo>
                  <a:lnTo>
                    <a:pt x="0" y="3048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4152129" y="3353598"/>
            <a:ext cx="1594064" cy="687612"/>
            <a:chOff x="5181631" y="3508838"/>
            <a:chExt cx="2879420" cy="1242060"/>
          </a:xfrm>
        </p:grpSpPr>
        <p:sp>
          <p:nvSpPr>
            <p:cNvPr id="377" name="フリーフォーム 376"/>
            <p:cNvSpPr/>
            <p:nvPr/>
          </p:nvSpPr>
          <p:spPr bwMode="auto">
            <a:xfrm>
              <a:off x="7564546" y="3512648"/>
              <a:ext cx="496505" cy="685800"/>
            </a:xfrm>
            <a:custGeom>
              <a:avLst/>
              <a:gdLst>
                <a:gd name="connsiteX0" fmla="*/ 0 w 449580"/>
                <a:gd name="connsiteY0" fmla="*/ 320040 h 685800"/>
                <a:gd name="connsiteX1" fmla="*/ 91440 w 449580"/>
                <a:gd name="connsiteY1" fmla="*/ 179070 h 685800"/>
                <a:gd name="connsiteX2" fmla="*/ 373380 w 449580"/>
                <a:gd name="connsiteY2" fmla="*/ 0 h 685800"/>
                <a:gd name="connsiteX3" fmla="*/ 365760 w 449580"/>
                <a:gd name="connsiteY3" fmla="*/ 186690 h 685800"/>
                <a:gd name="connsiteX4" fmla="*/ 449580 w 449580"/>
                <a:gd name="connsiteY4" fmla="*/ 236220 h 685800"/>
                <a:gd name="connsiteX5" fmla="*/ 403860 w 449580"/>
                <a:gd name="connsiteY5" fmla="*/ 312420 h 685800"/>
                <a:gd name="connsiteX6" fmla="*/ 441960 w 449580"/>
                <a:gd name="connsiteY6" fmla="*/ 502920 h 685800"/>
                <a:gd name="connsiteX7" fmla="*/ 388620 w 449580"/>
                <a:gd name="connsiteY7" fmla="*/ 685800 h 685800"/>
                <a:gd name="connsiteX8" fmla="*/ 53340 w 449580"/>
                <a:gd name="connsiteY8" fmla="*/ 529590 h 685800"/>
                <a:gd name="connsiteX9" fmla="*/ 0 w 449580"/>
                <a:gd name="connsiteY9" fmla="*/ 320040 h 685800"/>
                <a:gd name="connsiteX0" fmla="*/ 0 w 441960"/>
                <a:gd name="connsiteY0" fmla="*/ 320040 h 685800"/>
                <a:gd name="connsiteX1" fmla="*/ 91440 w 441960"/>
                <a:gd name="connsiteY1" fmla="*/ 179070 h 685800"/>
                <a:gd name="connsiteX2" fmla="*/ 373380 w 441960"/>
                <a:gd name="connsiteY2" fmla="*/ 0 h 685800"/>
                <a:gd name="connsiteX3" fmla="*/ 365760 w 441960"/>
                <a:gd name="connsiteY3" fmla="*/ 186690 h 685800"/>
                <a:gd name="connsiteX4" fmla="*/ 410578 w 441960"/>
                <a:gd name="connsiteY4" fmla="*/ 243840 h 685800"/>
                <a:gd name="connsiteX5" fmla="*/ 403860 w 441960"/>
                <a:gd name="connsiteY5" fmla="*/ 312420 h 685800"/>
                <a:gd name="connsiteX6" fmla="*/ 441960 w 441960"/>
                <a:gd name="connsiteY6" fmla="*/ 502920 h 685800"/>
                <a:gd name="connsiteX7" fmla="*/ 388620 w 441960"/>
                <a:gd name="connsiteY7" fmla="*/ 685800 h 685800"/>
                <a:gd name="connsiteX8" fmla="*/ 53340 w 441960"/>
                <a:gd name="connsiteY8" fmla="*/ 529590 h 685800"/>
                <a:gd name="connsiteX9" fmla="*/ 0 w 441960"/>
                <a:gd name="connsiteY9" fmla="*/ 32004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1960" h="685800">
                  <a:moveTo>
                    <a:pt x="0" y="320040"/>
                  </a:moveTo>
                  <a:lnTo>
                    <a:pt x="91440" y="179070"/>
                  </a:lnTo>
                  <a:lnTo>
                    <a:pt x="373380" y="0"/>
                  </a:lnTo>
                  <a:lnTo>
                    <a:pt x="365760" y="186690"/>
                  </a:lnTo>
                  <a:lnTo>
                    <a:pt x="410578" y="243840"/>
                  </a:lnTo>
                  <a:lnTo>
                    <a:pt x="403860" y="312420"/>
                  </a:lnTo>
                  <a:lnTo>
                    <a:pt x="441960" y="502920"/>
                  </a:lnTo>
                  <a:lnTo>
                    <a:pt x="388620" y="685800"/>
                  </a:lnTo>
                  <a:lnTo>
                    <a:pt x="53340" y="529590"/>
                  </a:lnTo>
                  <a:lnTo>
                    <a:pt x="0" y="320040"/>
                  </a:ln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フリーフォーム 377"/>
            <p:cNvSpPr/>
            <p:nvPr/>
          </p:nvSpPr>
          <p:spPr bwMode="auto">
            <a:xfrm>
              <a:off x="5718841" y="3508838"/>
              <a:ext cx="1756410" cy="335280"/>
            </a:xfrm>
            <a:custGeom>
              <a:avLst/>
              <a:gdLst>
                <a:gd name="connsiteX0" fmla="*/ 0 w 1756410"/>
                <a:gd name="connsiteY0" fmla="*/ 327660 h 335280"/>
                <a:gd name="connsiteX1" fmla="*/ 681990 w 1756410"/>
                <a:gd name="connsiteY1" fmla="*/ 26670 h 335280"/>
                <a:gd name="connsiteX2" fmla="*/ 1028700 w 1756410"/>
                <a:gd name="connsiteY2" fmla="*/ 0 h 335280"/>
                <a:gd name="connsiteX3" fmla="*/ 1390650 w 1756410"/>
                <a:gd name="connsiteY3" fmla="*/ 140970 h 335280"/>
                <a:gd name="connsiteX4" fmla="*/ 1756410 w 1756410"/>
                <a:gd name="connsiteY4" fmla="*/ 281940 h 335280"/>
                <a:gd name="connsiteX5" fmla="*/ 1718310 w 1756410"/>
                <a:gd name="connsiteY5" fmla="*/ 335280 h 335280"/>
                <a:gd name="connsiteX6" fmla="*/ 0 w 1756410"/>
                <a:gd name="connsiteY6" fmla="*/ 327660 h 335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56410" h="335280">
                  <a:moveTo>
                    <a:pt x="0" y="327660"/>
                  </a:moveTo>
                  <a:lnTo>
                    <a:pt x="681990" y="26670"/>
                  </a:lnTo>
                  <a:lnTo>
                    <a:pt x="1028700" y="0"/>
                  </a:lnTo>
                  <a:lnTo>
                    <a:pt x="1390650" y="140970"/>
                  </a:lnTo>
                  <a:lnTo>
                    <a:pt x="1756410" y="281940"/>
                  </a:lnTo>
                  <a:lnTo>
                    <a:pt x="1718310" y="335280"/>
                  </a:lnTo>
                  <a:lnTo>
                    <a:pt x="0" y="327660"/>
                  </a:ln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フリーフォーム 378"/>
            <p:cNvSpPr/>
            <p:nvPr/>
          </p:nvSpPr>
          <p:spPr bwMode="auto">
            <a:xfrm>
              <a:off x="6038881" y="4030808"/>
              <a:ext cx="1314450" cy="720090"/>
            </a:xfrm>
            <a:custGeom>
              <a:avLst/>
              <a:gdLst>
                <a:gd name="connsiteX0" fmla="*/ 1314450 w 1314450"/>
                <a:gd name="connsiteY0" fmla="*/ 0 h 720090"/>
                <a:gd name="connsiteX1" fmla="*/ 1211580 w 1314450"/>
                <a:gd name="connsiteY1" fmla="*/ 407670 h 720090"/>
                <a:gd name="connsiteX2" fmla="*/ 796290 w 1314450"/>
                <a:gd name="connsiteY2" fmla="*/ 697230 h 720090"/>
                <a:gd name="connsiteX3" fmla="*/ 358140 w 1314450"/>
                <a:gd name="connsiteY3" fmla="*/ 720090 h 720090"/>
                <a:gd name="connsiteX4" fmla="*/ 0 w 1314450"/>
                <a:gd name="connsiteY4" fmla="*/ 617220 h 720090"/>
                <a:gd name="connsiteX5" fmla="*/ 750570 w 1314450"/>
                <a:gd name="connsiteY5" fmla="*/ 457200 h 720090"/>
                <a:gd name="connsiteX6" fmla="*/ 1314450 w 1314450"/>
                <a:gd name="connsiteY6" fmla="*/ 0 h 720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450" h="720090">
                  <a:moveTo>
                    <a:pt x="1314450" y="0"/>
                  </a:moveTo>
                  <a:lnTo>
                    <a:pt x="1211580" y="407670"/>
                  </a:lnTo>
                  <a:lnTo>
                    <a:pt x="796290" y="697230"/>
                  </a:lnTo>
                  <a:lnTo>
                    <a:pt x="358140" y="720090"/>
                  </a:lnTo>
                  <a:lnTo>
                    <a:pt x="0" y="617220"/>
                  </a:lnTo>
                  <a:lnTo>
                    <a:pt x="750570" y="457200"/>
                  </a:lnTo>
                  <a:lnTo>
                    <a:pt x="1314450" y="0"/>
                  </a:ln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フリーフォーム 379"/>
            <p:cNvSpPr/>
            <p:nvPr/>
          </p:nvSpPr>
          <p:spPr bwMode="auto">
            <a:xfrm>
              <a:off x="5181631" y="4415618"/>
              <a:ext cx="190500" cy="99060"/>
            </a:xfrm>
            <a:custGeom>
              <a:avLst/>
              <a:gdLst>
                <a:gd name="connsiteX0" fmla="*/ 133350 w 190500"/>
                <a:gd name="connsiteY0" fmla="*/ 0 h 99060"/>
                <a:gd name="connsiteX1" fmla="*/ 0 w 190500"/>
                <a:gd name="connsiteY1" fmla="*/ 49530 h 99060"/>
                <a:gd name="connsiteX2" fmla="*/ 38100 w 190500"/>
                <a:gd name="connsiteY2" fmla="*/ 91440 h 99060"/>
                <a:gd name="connsiteX3" fmla="*/ 190500 w 190500"/>
                <a:gd name="connsiteY3" fmla="*/ 99060 h 99060"/>
                <a:gd name="connsiteX4" fmla="*/ 133350 w 190500"/>
                <a:gd name="connsiteY4" fmla="*/ 0 h 99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99060">
                  <a:moveTo>
                    <a:pt x="133350" y="0"/>
                  </a:moveTo>
                  <a:lnTo>
                    <a:pt x="0" y="49530"/>
                  </a:lnTo>
                  <a:lnTo>
                    <a:pt x="38100" y="91440"/>
                  </a:lnTo>
                  <a:lnTo>
                    <a:pt x="190500" y="99060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FF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フリーフォーム 380"/>
            <p:cNvSpPr/>
            <p:nvPr/>
          </p:nvSpPr>
          <p:spPr bwMode="auto">
            <a:xfrm>
              <a:off x="5219731" y="3607898"/>
              <a:ext cx="2518410" cy="1059180"/>
            </a:xfrm>
            <a:custGeom>
              <a:avLst/>
              <a:gdLst>
                <a:gd name="connsiteX0" fmla="*/ 0 w 2518410"/>
                <a:gd name="connsiteY0" fmla="*/ 659130 h 1059180"/>
                <a:gd name="connsiteX1" fmla="*/ 491490 w 2518410"/>
                <a:gd name="connsiteY1" fmla="*/ 179070 h 1059180"/>
                <a:gd name="connsiteX2" fmla="*/ 1188720 w 2518410"/>
                <a:gd name="connsiteY2" fmla="*/ 0 h 1059180"/>
                <a:gd name="connsiteX3" fmla="*/ 2316480 w 2518410"/>
                <a:gd name="connsiteY3" fmla="*/ 217170 h 1059180"/>
                <a:gd name="connsiteX4" fmla="*/ 2426970 w 2518410"/>
                <a:gd name="connsiteY4" fmla="*/ 152400 h 1059180"/>
                <a:gd name="connsiteX5" fmla="*/ 2518410 w 2518410"/>
                <a:gd name="connsiteY5" fmla="*/ 251460 h 1059180"/>
                <a:gd name="connsiteX6" fmla="*/ 2472690 w 2518410"/>
                <a:gd name="connsiteY6" fmla="*/ 441960 h 1059180"/>
                <a:gd name="connsiteX7" fmla="*/ 2240280 w 2518410"/>
                <a:gd name="connsiteY7" fmla="*/ 407670 h 1059180"/>
                <a:gd name="connsiteX8" fmla="*/ 1592580 w 2518410"/>
                <a:gd name="connsiteY8" fmla="*/ 944880 h 1059180"/>
                <a:gd name="connsiteX9" fmla="*/ 880110 w 2518410"/>
                <a:gd name="connsiteY9" fmla="*/ 1059180 h 1059180"/>
                <a:gd name="connsiteX10" fmla="*/ 87630 w 2518410"/>
                <a:gd name="connsiteY10" fmla="*/ 914400 h 1059180"/>
                <a:gd name="connsiteX11" fmla="*/ 68580 w 2518410"/>
                <a:gd name="connsiteY11" fmla="*/ 773430 h 1059180"/>
                <a:gd name="connsiteX12" fmla="*/ 0 w 2518410"/>
                <a:gd name="connsiteY12" fmla="*/ 659130 h 1059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18410" h="1059180">
                  <a:moveTo>
                    <a:pt x="0" y="659130"/>
                  </a:moveTo>
                  <a:lnTo>
                    <a:pt x="491490" y="179070"/>
                  </a:lnTo>
                  <a:lnTo>
                    <a:pt x="1188720" y="0"/>
                  </a:lnTo>
                  <a:lnTo>
                    <a:pt x="2316480" y="217170"/>
                  </a:lnTo>
                  <a:lnTo>
                    <a:pt x="2426970" y="152400"/>
                  </a:lnTo>
                  <a:lnTo>
                    <a:pt x="2518410" y="251460"/>
                  </a:lnTo>
                  <a:lnTo>
                    <a:pt x="2472690" y="441960"/>
                  </a:lnTo>
                  <a:lnTo>
                    <a:pt x="2240280" y="407670"/>
                  </a:lnTo>
                  <a:lnTo>
                    <a:pt x="1592580" y="944880"/>
                  </a:lnTo>
                  <a:lnTo>
                    <a:pt x="880110" y="1059180"/>
                  </a:lnTo>
                  <a:lnTo>
                    <a:pt x="87630" y="914400"/>
                  </a:lnTo>
                  <a:lnTo>
                    <a:pt x="68580" y="773430"/>
                  </a:lnTo>
                  <a:lnTo>
                    <a:pt x="0" y="659130"/>
                  </a:lnTo>
                  <a:close/>
                </a:path>
              </a:pathLst>
            </a:custGeom>
            <a:pattFill prst="openDmnd">
              <a:fgClr>
                <a:srgbClr val="CC6600"/>
              </a:fgClr>
              <a:bgClr>
                <a:srgbClr val="CC99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円/楕円 381"/>
            <p:cNvSpPr/>
            <p:nvPr/>
          </p:nvSpPr>
          <p:spPr bwMode="auto">
            <a:xfrm>
              <a:off x="5392273" y="4081655"/>
              <a:ext cx="111665" cy="11166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円/楕円 382"/>
            <p:cNvSpPr/>
            <p:nvPr/>
          </p:nvSpPr>
          <p:spPr bwMode="auto">
            <a:xfrm>
              <a:off x="5392272" y="4246656"/>
              <a:ext cx="111665" cy="11166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フリーフォーム 383"/>
            <p:cNvSpPr/>
            <p:nvPr/>
          </p:nvSpPr>
          <p:spPr bwMode="auto">
            <a:xfrm>
              <a:off x="5612161" y="4190828"/>
              <a:ext cx="152400" cy="403860"/>
            </a:xfrm>
            <a:custGeom>
              <a:avLst/>
              <a:gdLst>
                <a:gd name="connsiteX0" fmla="*/ 0 w 152400"/>
                <a:gd name="connsiteY0" fmla="*/ 0 h 403860"/>
                <a:gd name="connsiteX1" fmla="*/ 99060 w 152400"/>
                <a:gd name="connsiteY1" fmla="*/ 163830 h 403860"/>
                <a:gd name="connsiteX2" fmla="*/ 22860 w 152400"/>
                <a:gd name="connsiteY2" fmla="*/ 392430 h 403860"/>
                <a:gd name="connsiteX3" fmla="*/ 110490 w 152400"/>
                <a:gd name="connsiteY3" fmla="*/ 403860 h 403860"/>
                <a:gd name="connsiteX4" fmla="*/ 152400 w 152400"/>
                <a:gd name="connsiteY4" fmla="*/ 167640 h 403860"/>
                <a:gd name="connsiteX5" fmla="*/ 0 w 152400"/>
                <a:gd name="connsiteY5" fmla="*/ 0 h 403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400" h="403860">
                  <a:moveTo>
                    <a:pt x="0" y="0"/>
                  </a:moveTo>
                  <a:lnTo>
                    <a:pt x="99060" y="163830"/>
                  </a:lnTo>
                  <a:lnTo>
                    <a:pt x="22860" y="392430"/>
                  </a:lnTo>
                  <a:lnTo>
                    <a:pt x="110490" y="403860"/>
                  </a:lnTo>
                  <a:lnTo>
                    <a:pt x="152400" y="1676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95000"/>
                <a:lumOff val="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フリーフォーム 384"/>
            <p:cNvSpPr/>
            <p:nvPr/>
          </p:nvSpPr>
          <p:spPr bwMode="auto">
            <a:xfrm>
              <a:off x="5833141" y="4259408"/>
              <a:ext cx="320040" cy="228600"/>
            </a:xfrm>
            <a:custGeom>
              <a:avLst/>
              <a:gdLst>
                <a:gd name="connsiteX0" fmla="*/ 3810 w 320040"/>
                <a:gd name="connsiteY0" fmla="*/ 95250 h 228600"/>
                <a:gd name="connsiteX1" fmla="*/ 278130 w 320040"/>
                <a:gd name="connsiteY1" fmla="*/ 0 h 228600"/>
                <a:gd name="connsiteX2" fmla="*/ 320040 w 320040"/>
                <a:gd name="connsiteY2" fmla="*/ 72390 h 228600"/>
                <a:gd name="connsiteX3" fmla="*/ 236220 w 320040"/>
                <a:gd name="connsiteY3" fmla="*/ 228600 h 228600"/>
                <a:gd name="connsiteX4" fmla="*/ 0 w 320040"/>
                <a:gd name="connsiteY4" fmla="*/ 16764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0040" h="228600">
                  <a:moveTo>
                    <a:pt x="3810" y="95250"/>
                  </a:moveTo>
                  <a:lnTo>
                    <a:pt x="278130" y="0"/>
                  </a:lnTo>
                  <a:lnTo>
                    <a:pt x="320040" y="72390"/>
                  </a:lnTo>
                  <a:lnTo>
                    <a:pt x="236220" y="228600"/>
                  </a:lnTo>
                  <a:lnTo>
                    <a:pt x="0" y="167640"/>
                  </a:lnTo>
                </a:path>
              </a:pathLst>
            </a:custGeom>
            <a:pattFill prst="openDmnd">
              <a:fgClr>
                <a:srgbClr val="CC6600"/>
              </a:fgClr>
              <a:bgClr>
                <a:srgbClr val="CC99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6" name="円/楕円 385"/>
            <p:cNvSpPr/>
            <p:nvPr/>
          </p:nvSpPr>
          <p:spPr bwMode="auto">
            <a:xfrm>
              <a:off x="5420187" y="4293474"/>
              <a:ext cx="55833" cy="5583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円/楕円 386"/>
            <p:cNvSpPr/>
            <p:nvPr/>
          </p:nvSpPr>
          <p:spPr bwMode="auto">
            <a:xfrm>
              <a:off x="5392273" y="4100558"/>
              <a:ext cx="55833" cy="5583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フリーフォーム 387"/>
            <p:cNvSpPr/>
            <p:nvPr/>
          </p:nvSpPr>
          <p:spPr bwMode="auto">
            <a:xfrm>
              <a:off x="5208301" y="4236548"/>
              <a:ext cx="152400" cy="297180"/>
            </a:xfrm>
            <a:custGeom>
              <a:avLst/>
              <a:gdLst>
                <a:gd name="connsiteX0" fmla="*/ 152400 w 152400"/>
                <a:gd name="connsiteY0" fmla="*/ 297180 h 297180"/>
                <a:gd name="connsiteX1" fmla="*/ 125730 w 152400"/>
                <a:gd name="connsiteY1" fmla="*/ 129540 h 297180"/>
                <a:gd name="connsiteX2" fmla="*/ 22860 w 152400"/>
                <a:gd name="connsiteY2" fmla="*/ 0 h 297180"/>
                <a:gd name="connsiteX3" fmla="*/ 0 w 152400"/>
                <a:gd name="connsiteY3" fmla="*/ 3810 h 297180"/>
                <a:gd name="connsiteX4" fmla="*/ 3810 w 152400"/>
                <a:gd name="connsiteY4" fmla="*/ 41910 h 297180"/>
                <a:gd name="connsiteX5" fmla="*/ 60960 w 152400"/>
                <a:gd name="connsiteY5" fmla="*/ 148590 h 297180"/>
                <a:gd name="connsiteX6" fmla="*/ 95250 w 152400"/>
                <a:gd name="connsiteY6" fmla="*/ 289560 h 297180"/>
                <a:gd name="connsiteX7" fmla="*/ 152400 w 152400"/>
                <a:gd name="connsiteY7" fmla="*/ 297180 h 297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400" h="297180">
                  <a:moveTo>
                    <a:pt x="152400" y="297180"/>
                  </a:moveTo>
                  <a:lnTo>
                    <a:pt x="125730" y="129540"/>
                  </a:lnTo>
                  <a:lnTo>
                    <a:pt x="22860" y="0"/>
                  </a:lnTo>
                  <a:lnTo>
                    <a:pt x="0" y="3810"/>
                  </a:lnTo>
                  <a:lnTo>
                    <a:pt x="3810" y="41910"/>
                  </a:lnTo>
                  <a:lnTo>
                    <a:pt x="60960" y="148590"/>
                  </a:lnTo>
                  <a:lnTo>
                    <a:pt x="95250" y="289560"/>
                  </a:lnTo>
                  <a:lnTo>
                    <a:pt x="152400" y="297180"/>
                  </a:lnTo>
                  <a:close/>
                </a:path>
              </a:pathLst>
            </a:custGeom>
            <a:solidFill>
              <a:srgbClr val="FF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フリーフォーム 388"/>
            <p:cNvSpPr/>
            <p:nvPr/>
          </p:nvSpPr>
          <p:spPr bwMode="auto">
            <a:xfrm>
              <a:off x="7701946" y="3604088"/>
              <a:ext cx="238125" cy="144780"/>
            </a:xfrm>
            <a:custGeom>
              <a:avLst/>
              <a:gdLst>
                <a:gd name="connsiteX0" fmla="*/ 0 w 238125"/>
                <a:gd name="connsiteY0" fmla="*/ 144780 h 144780"/>
                <a:gd name="connsiteX1" fmla="*/ 238125 w 238125"/>
                <a:gd name="connsiteY1" fmla="*/ 0 h 144780"/>
                <a:gd name="connsiteX2" fmla="*/ 198120 w 238125"/>
                <a:gd name="connsiteY2" fmla="*/ 66675 h 144780"/>
                <a:gd name="connsiteX3" fmla="*/ 0 w 238125"/>
                <a:gd name="connsiteY3" fmla="*/ 144780 h 144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8125" h="144780">
                  <a:moveTo>
                    <a:pt x="0" y="144780"/>
                  </a:moveTo>
                  <a:lnTo>
                    <a:pt x="238125" y="0"/>
                  </a:lnTo>
                  <a:lnTo>
                    <a:pt x="198120" y="66675"/>
                  </a:lnTo>
                  <a:lnTo>
                    <a:pt x="0" y="144780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フリーフォーム 389"/>
            <p:cNvSpPr/>
            <p:nvPr/>
          </p:nvSpPr>
          <p:spPr bwMode="auto">
            <a:xfrm>
              <a:off x="7772431" y="3832688"/>
              <a:ext cx="224790" cy="28575"/>
            </a:xfrm>
            <a:custGeom>
              <a:avLst/>
              <a:gdLst>
                <a:gd name="connsiteX0" fmla="*/ 0 w 224790"/>
                <a:gd name="connsiteY0" fmla="*/ 9525 h 28575"/>
                <a:gd name="connsiteX1" fmla="*/ 224790 w 224790"/>
                <a:gd name="connsiteY1" fmla="*/ 0 h 28575"/>
                <a:gd name="connsiteX2" fmla="*/ 203835 w 224790"/>
                <a:gd name="connsiteY2" fmla="*/ 28575 h 28575"/>
                <a:gd name="connsiteX3" fmla="*/ 0 w 224790"/>
                <a:gd name="connsiteY3" fmla="*/ 952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790" h="28575">
                  <a:moveTo>
                    <a:pt x="0" y="9525"/>
                  </a:moveTo>
                  <a:lnTo>
                    <a:pt x="224790" y="0"/>
                  </a:lnTo>
                  <a:lnTo>
                    <a:pt x="203835" y="28575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フリーフォーム 390"/>
            <p:cNvSpPr/>
            <p:nvPr/>
          </p:nvSpPr>
          <p:spPr bwMode="auto">
            <a:xfrm>
              <a:off x="7741951" y="3712673"/>
              <a:ext cx="232410" cy="81915"/>
            </a:xfrm>
            <a:custGeom>
              <a:avLst/>
              <a:gdLst>
                <a:gd name="connsiteX0" fmla="*/ 0 w 232410"/>
                <a:gd name="connsiteY0" fmla="*/ 81915 h 81915"/>
                <a:gd name="connsiteX1" fmla="*/ 198120 w 232410"/>
                <a:gd name="connsiteY1" fmla="*/ 0 h 81915"/>
                <a:gd name="connsiteX2" fmla="*/ 232410 w 232410"/>
                <a:gd name="connsiteY2" fmla="*/ 20955 h 81915"/>
                <a:gd name="connsiteX3" fmla="*/ 180975 w 232410"/>
                <a:gd name="connsiteY3" fmla="*/ 40005 h 81915"/>
                <a:gd name="connsiteX4" fmla="*/ 0 w 232410"/>
                <a:gd name="connsiteY4" fmla="*/ 81915 h 81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410" h="81915">
                  <a:moveTo>
                    <a:pt x="0" y="81915"/>
                  </a:moveTo>
                  <a:lnTo>
                    <a:pt x="198120" y="0"/>
                  </a:lnTo>
                  <a:lnTo>
                    <a:pt x="232410" y="20955"/>
                  </a:lnTo>
                  <a:lnTo>
                    <a:pt x="180975" y="40005"/>
                  </a:lnTo>
                  <a:lnTo>
                    <a:pt x="0" y="81915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" name="フリーフォーム 391"/>
            <p:cNvSpPr/>
            <p:nvPr/>
          </p:nvSpPr>
          <p:spPr bwMode="auto">
            <a:xfrm>
              <a:off x="7728616" y="3986993"/>
              <a:ext cx="262890" cy="146685"/>
            </a:xfrm>
            <a:custGeom>
              <a:avLst/>
              <a:gdLst>
                <a:gd name="connsiteX0" fmla="*/ 0 w 262890"/>
                <a:gd name="connsiteY0" fmla="*/ 0 h 146685"/>
                <a:gd name="connsiteX1" fmla="*/ 236220 w 262890"/>
                <a:gd name="connsiteY1" fmla="*/ 146685 h 146685"/>
                <a:gd name="connsiteX2" fmla="*/ 262890 w 262890"/>
                <a:gd name="connsiteY2" fmla="*/ 133350 h 146685"/>
                <a:gd name="connsiteX3" fmla="*/ 247650 w 262890"/>
                <a:gd name="connsiteY3" fmla="*/ 95250 h 146685"/>
                <a:gd name="connsiteX4" fmla="*/ 0 w 262890"/>
                <a:gd name="connsiteY4" fmla="*/ 0 h 14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890" h="146685">
                  <a:moveTo>
                    <a:pt x="0" y="0"/>
                  </a:moveTo>
                  <a:lnTo>
                    <a:pt x="236220" y="146685"/>
                  </a:lnTo>
                  <a:lnTo>
                    <a:pt x="262890" y="133350"/>
                  </a:lnTo>
                  <a:lnTo>
                    <a:pt x="247650" y="952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" name="フリーフォーム 392"/>
            <p:cNvSpPr/>
            <p:nvPr/>
          </p:nvSpPr>
          <p:spPr bwMode="auto">
            <a:xfrm>
              <a:off x="7774336" y="3924128"/>
              <a:ext cx="257175" cy="45720"/>
            </a:xfrm>
            <a:custGeom>
              <a:avLst/>
              <a:gdLst>
                <a:gd name="connsiteX0" fmla="*/ 0 w 257175"/>
                <a:gd name="connsiteY0" fmla="*/ 0 h 45720"/>
                <a:gd name="connsiteX1" fmla="*/ 215265 w 257175"/>
                <a:gd name="connsiteY1" fmla="*/ 7620 h 45720"/>
                <a:gd name="connsiteX2" fmla="*/ 257175 w 257175"/>
                <a:gd name="connsiteY2" fmla="*/ 34290 h 45720"/>
                <a:gd name="connsiteX3" fmla="*/ 234315 w 257175"/>
                <a:gd name="connsiteY3" fmla="*/ 45720 h 45720"/>
                <a:gd name="connsiteX4" fmla="*/ 0 w 257175"/>
                <a:gd name="connsiteY4" fmla="*/ 0 h 45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175" h="45720">
                  <a:moveTo>
                    <a:pt x="0" y="0"/>
                  </a:moveTo>
                  <a:lnTo>
                    <a:pt x="215265" y="7620"/>
                  </a:lnTo>
                  <a:lnTo>
                    <a:pt x="257175" y="34290"/>
                  </a:lnTo>
                  <a:lnTo>
                    <a:pt x="234315" y="457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4" name="グループ化 393"/>
          <p:cNvGrpSpPr/>
          <p:nvPr/>
        </p:nvGrpSpPr>
        <p:grpSpPr>
          <a:xfrm>
            <a:off x="4152129" y="5136678"/>
            <a:ext cx="1594064" cy="687612"/>
            <a:chOff x="5181631" y="3508838"/>
            <a:chExt cx="2879420" cy="1242060"/>
          </a:xfrm>
        </p:grpSpPr>
        <p:sp>
          <p:nvSpPr>
            <p:cNvPr id="395" name="フリーフォーム 394"/>
            <p:cNvSpPr/>
            <p:nvPr/>
          </p:nvSpPr>
          <p:spPr bwMode="auto">
            <a:xfrm>
              <a:off x="7564546" y="3512648"/>
              <a:ext cx="496505" cy="685800"/>
            </a:xfrm>
            <a:custGeom>
              <a:avLst/>
              <a:gdLst>
                <a:gd name="connsiteX0" fmla="*/ 0 w 449580"/>
                <a:gd name="connsiteY0" fmla="*/ 320040 h 685800"/>
                <a:gd name="connsiteX1" fmla="*/ 91440 w 449580"/>
                <a:gd name="connsiteY1" fmla="*/ 179070 h 685800"/>
                <a:gd name="connsiteX2" fmla="*/ 373380 w 449580"/>
                <a:gd name="connsiteY2" fmla="*/ 0 h 685800"/>
                <a:gd name="connsiteX3" fmla="*/ 365760 w 449580"/>
                <a:gd name="connsiteY3" fmla="*/ 186690 h 685800"/>
                <a:gd name="connsiteX4" fmla="*/ 449580 w 449580"/>
                <a:gd name="connsiteY4" fmla="*/ 236220 h 685800"/>
                <a:gd name="connsiteX5" fmla="*/ 403860 w 449580"/>
                <a:gd name="connsiteY5" fmla="*/ 312420 h 685800"/>
                <a:gd name="connsiteX6" fmla="*/ 441960 w 449580"/>
                <a:gd name="connsiteY6" fmla="*/ 502920 h 685800"/>
                <a:gd name="connsiteX7" fmla="*/ 388620 w 449580"/>
                <a:gd name="connsiteY7" fmla="*/ 685800 h 685800"/>
                <a:gd name="connsiteX8" fmla="*/ 53340 w 449580"/>
                <a:gd name="connsiteY8" fmla="*/ 529590 h 685800"/>
                <a:gd name="connsiteX9" fmla="*/ 0 w 449580"/>
                <a:gd name="connsiteY9" fmla="*/ 320040 h 685800"/>
                <a:gd name="connsiteX0" fmla="*/ 0 w 441960"/>
                <a:gd name="connsiteY0" fmla="*/ 320040 h 685800"/>
                <a:gd name="connsiteX1" fmla="*/ 91440 w 441960"/>
                <a:gd name="connsiteY1" fmla="*/ 179070 h 685800"/>
                <a:gd name="connsiteX2" fmla="*/ 373380 w 441960"/>
                <a:gd name="connsiteY2" fmla="*/ 0 h 685800"/>
                <a:gd name="connsiteX3" fmla="*/ 365760 w 441960"/>
                <a:gd name="connsiteY3" fmla="*/ 186690 h 685800"/>
                <a:gd name="connsiteX4" fmla="*/ 410578 w 441960"/>
                <a:gd name="connsiteY4" fmla="*/ 243840 h 685800"/>
                <a:gd name="connsiteX5" fmla="*/ 403860 w 441960"/>
                <a:gd name="connsiteY5" fmla="*/ 312420 h 685800"/>
                <a:gd name="connsiteX6" fmla="*/ 441960 w 441960"/>
                <a:gd name="connsiteY6" fmla="*/ 502920 h 685800"/>
                <a:gd name="connsiteX7" fmla="*/ 388620 w 441960"/>
                <a:gd name="connsiteY7" fmla="*/ 685800 h 685800"/>
                <a:gd name="connsiteX8" fmla="*/ 53340 w 441960"/>
                <a:gd name="connsiteY8" fmla="*/ 529590 h 685800"/>
                <a:gd name="connsiteX9" fmla="*/ 0 w 441960"/>
                <a:gd name="connsiteY9" fmla="*/ 32004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1960" h="685800">
                  <a:moveTo>
                    <a:pt x="0" y="320040"/>
                  </a:moveTo>
                  <a:lnTo>
                    <a:pt x="91440" y="179070"/>
                  </a:lnTo>
                  <a:lnTo>
                    <a:pt x="373380" y="0"/>
                  </a:lnTo>
                  <a:lnTo>
                    <a:pt x="365760" y="186690"/>
                  </a:lnTo>
                  <a:lnTo>
                    <a:pt x="410578" y="243840"/>
                  </a:lnTo>
                  <a:lnTo>
                    <a:pt x="403860" y="312420"/>
                  </a:lnTo>
                  <a:lnTo>
                    <a:pt x="441960" y="502920"/>
                  </a:lnTo>
                  <a:lnTo>
                    <a:pt x="388620" y="685800"/>
                  </a:lnTo>
                  <a:lnTo>
                    <a:pt x="53340" y="529590"/>
                  </a:lnTo>
                  <a:lnTo>
                    <a:pt x="0" y="320040"/>
                  </a:lnTo>
                  <a:close/>
                </a:path>
              </a:pathLst>
            </a:cu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フリーフォーム 395"/>
            <p:cNvSpPr/>
            <p:nvPr/>
          </p:nvSpPr>
          <p:spPr bwMode="auto">
            <a:xfrm>
              <a:off x="5718841" y="3508838"/>
              <a:ext cx="1756410" cy="335280"/>
            </a:xfrm>
            <a:custGeom>
              <a:avLst/>
              <a:gdLst>
                <a:gd name="connsiteX0" fmla="*/ 0 w 1756410"/>
                <a:gd name="connsiteY0" fmla="*/ 327660 h 335280"/>
                <a:gd name="connsiteX1" fmla="*/ 681990 w 1756410"/>
                <a:gd name="connsiteY1" fmla="*/ 26670 h 335280"/>
                <a:gd name="connsiteX2" fmla="*/ 1028700 w 1756410"/>
                <a:gd name="connsiteY2" fmla="*/ 0 h 335280"/>
                <a:gd name="connsiteX3" fmla="*/ 1390650 w 1756410"/>
                <a:gd name="connsiteY3" fmla="*/ 140970 h 335280"/>
                <a:gd name="connsiteX4" fmla="*/ 1756410 w 1756410"/>
                <a:gd name="connsiteY4" fmla="*/ 281940 h 335280"/>
                <a:gd name="connsiteX5" fmla="*/ 1718310 w 1756410"/>
                <a:gd name="connsiteY5" fmla="*/ 335280 h 335280"/>
                <a:gd name="connsiteX6" fmla="*/ 0 w 1756410"/>
                <a:gd name="connsiteY6" fmla="*/ 327660 h 335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56410" h="335280">
                  <a:moveTo>
                    <a:pt x="0" y="327660"/>
                  </a:moveTo>
                  <a:lnTo>
                    <a:pt x="681990" y="26670"/>
                  </a:lnTo>
                  <a:lnTo>
                    <a:pt x="1028700" y="0"/>
                  </a:lnTo>
                  <a:lnTo>
                    <a:pt x="1390650" y="140970"/>
                  </a:lnTo>
                  <a:lnTo>
                    <a:pt x="1756410" y="281940"/>
                  </a:lnTo>
                  <a:lnTo>
                    <a:pt x="1718310" y="335280"/>
                  </a:lnTo>
                  <a:lnTo>
                    <a:pt x="0" y="327660"/>
                  </a:lnTo>
                  <a:close/>
                </a:path>
              </a:pathLst>
            </a:cu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フリーフォーム 396"/>
            <p:cNvSpPr/>
            <p:nvPr/>
          </p:nvSpPr>
          <p:spPr bwMode="auto">
            <a:xfrm>
              <a:off x="6038881" y="4030808"/>
              <a:ext cx="1314450" cy="720090"/>
            </a:xfrm>
            <a:custGeom>
              <a:avLst/>
              <a:gdLst>
                <a:gd name="connsiteX0" fmla="*/ 1314450 w 1314450"/>
                <a:gd name="connsiteY0" fmla="*/ 0 h 720090"/>
                <a:gd name="connsiteX1" fmla="*/ 1211580 w 1314450"/>
                <a:gd name="connsiteY1" fmla="*/ 407670 h 720090"/>
                <a:gd name="connsiteX2" fmla="*/ 796290 w 1314450"/>
                <a:gd name="connsiteY2" fmla="*/ 697230 h 720090"/>
                <a:gd name="connsiteX3" fmla="*/ 358140 w 1314450"/>
                <a:gd name="connsiteY3" fmla="*/ 720090 h 720090"/>
                <a:gd name="connsiteX4" fmla="*/ 0 w 1314450"/>
                <a:gd name="connsiteY4" fmla="*/ 617220 h 720090"/>
                <a:gd name="connsiteX5" fmla="*/ 750570 w 1314450"/>
                <a:gd name="connsiteY5" fmla="*/ 457200 h 720090"/>
                <a:gd name="connsiteX6" fmla="*/ 1314450 w 1314450"/>
                <a:gd name="connsiteY6" fmla="*/ 0 h 720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450" h="720090">
                  <a:moveTo>
                    <a:pt x="1314450" y="0"/>
                  </a:moveTo>
                  <a:lnTo>
                    <a:pt x="1211580" y="407670"/>
                  </a:lnTo>
                  <a:lnTo>
                    <a:pt x="796290" y="697230"/>
                  </a:lnTo>
                  <a:lnTo>
                    <a:pt x="358140" y="720090"/>
                  </a:lnTo>
                  <a:lnTo>
                    <a:pt x="0" y="617220"/>
                  </a:lnTo>
                  <a:lnTo>
                    <a:pt x="750570" y="457200"/>
                  </a:lnTo>
                  <a:lnTo>
                    <a:pt x="1314450" y="0"/>
                  </a:lnTo>
                  <a:close/>
                </a:path>
              </a:pathLst>
            </a:cu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フリーフォーム 397"/>
            <p:cNvSpPr/>
            <p:nvPr/>
          </p:nvSpPr>
          <p:spPr bwMode="auto">
            <a:xfrm>
              <a:off x="5181631" y="4415618"/>
              <a:ext cx="190500" cy="99060"/>
            </a:xfrm>
            <a:custGeom>
              <a:avLst/>
              <a:gdLst>
                <a:gd name="connsiteX0" fmla="*/ 133350 w 190500"/>
                <a:gd name="connsiteY0" fmla="*/ 0 h 99060"/>
                <a:gd name="connsiteX1" fmla="*/ 0 w 190500"/>
                <a:gd name="connsiteY1" fmla="*/ 49530 h 99060"/>
                <a:gd name="connsiteX2" fmla="*/ 38100 w 190500"/>
                <a:gd name="connsiteY2" fmla="*/ 91440 h 99060"/>
                <a:gd name="connsiteX3" fmla="*/ 190500 w 190500"/>
                <a:gd name="connsiteY3" fmla="*/ 99060 h 99060"/>
                <a:gd name="connsiteX4" fmla="*/ 133350 w 190500"/>
                <a:gd name="connsiteY4" fmla="*/ 0 h 99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99060">
                  <a:moveTo>
                    <a:pt x="133350" y="0"/>
                  </a:moveTo>
                  <a:lnTo>
                    <a:pt x="0" y="49530"/>
                  </a:lnTo>
                  <a:lnTo>
                    <a:pt x="38100" y="91440"/>
                  </a:lnTo>
                  <a:lnTo>
                    <a:pt x="190500" y="99060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FFC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フリーフォーム 398"/>
            <p:cNvSpPr/>
            <p:nvPr/>
          </p:nvSpPr>
          <p:spPr bwMode="auto">
            <a:xfrm>
              <a:off x="5219731" y="3607898"/>
              <a:ext cx="2518410" cy="1059180"/>
            </a:xfrm>
            <a:custGeom>
              <a:avLst/>
              <a:gdLst>
                <a:gd name="connsiteX0" fmla="*/ 0 w 2518410"/>
                <a:gd name="connsiteY0" fmla="*/ 659130 h 1059180"/>
                <a:gd name="connsiteX1" fmla="*/ 491490 w 2518410"/>
                <a:gd name="connsiteY1" fmla="*/ 179070 h 1059180"/>
                <a:gd name="connsiteX2" fmla="*/ 1188720 w 2518410"/>
                <a:gd name="connsiteY2" fmla="*/ 0 h 1059180"/>
                <a:gd name="connsiteX3" fmla="*/ 2316480 w 2518410"/>
                <a:gd name="connsiteY3" fmla="*/ 217170 h 1059180"/>
                <a:gd name="connsiteX4" fmla="*/ 2426970 w 2518410"/>
                <a:gd name="connsiteY4" fmla="*/ 152400 h 1059180"/>
                <a:gd name="connsiteX5" fmla="*/ 2518410 w 2518410"/>
                <a:gd name="connsiteY5" fmla="*/ 251460 h 1059180"/>
                <a:gd name="connsiteX6" fmla="*/ 2472690 w 2518410"/>
                <a:gd name="connsiteY6" fmla="*/ 441960 h 1059180"/>
                <a:gd name="connsiteX7" fmla="*/ 2240280 w 2518410"/>
                <a:gd name="connsiteY7" fmla="*/ 407670 h 1059180"/>
                <a:gd name="connsiteX8" fmla="*/ 1592580 w 2518410"/>
                <a:gd name="connsiteY8" fmla="*/ 944880 h 1059180"/>
                <a:gd name="connsiteX9" fmla="*/ 880110 w 2518410"/>
                <a:gd name="connsiteY9" fmla="*/ 1059180 h 1059180"/>
                <a:gd name="connsiteX10" fmla="*/ 87630 w 2518410"/>
                <a:gd name="connsiteY10" fmla="*/ 914400 h 1059180"/>
                <a:gd name="connsiteX11" fmla="*/ 68580 w 2518410"/>
                <a:gd name="connsiteY11" fmla="*/ 773430 h 1059180"/>
                <a:gd name="connsiteX12" fmla="*/ 0 w 2518410"/>
                <a:gd name="connsiteY12" fmla="*/ 659130 h 1059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18410" h="1059180">
                  <a:moveTo>
                    <a:pt x="0" y="659130"/>
                  </a:moveTo>
                  <a:lnTo>
                    <a:pt x="491490" y="179070"/>
                  </a:lnTo>
                  <a:lnTo>
                    <a:pt x="1188720" y="0"/>
                  </a:lnTo>
                  <a:lnTo>
                    <a:pt x="2316480" y="217170"/>
                  </a:lnTo>
                  <a:lnTo>
                    <a:pt x="2426970" y="152400"/>
                  </a:lnTo>
                  <a:lnTo>
                    <a:pt x="2518410" y="251460"/>
                  </a:lnTo>
                  <a:lnTo>
                    <a:pt x="2472690" y="441960"/>
                  </a:lnTo>
                  <a:lnTo>
                    <a:pt x="2240280" y="407670"/>
                  </a:lnTo>
                  <a:lnTo>
                    <a:pt x="1592580" y="944880"/>
                  </a:lnTo>
                  <a:lnTo>
                    <a:pt x="880110" y="1059180"/>
                  </a:lnTo>
                  <a:lnTo>
                    <a:pt x="87630" y="914400"/>
                  </a:lnTo>
                  <a:lnTo>
                    <a:pt x="68580" y="773430"/>
                  </a:lnTo>
                  <a:lnTo>
                    <a:pt x="0" y="659130"/>
                  </a:lnTo>
                  <a:close/>
                </a:path>
              </a:pathLst>
            </a:custGeom>
            <a:pattFill prst="openDmnd">
              <a:fgClr>
                <a:srgbClr val="CC6600"/>
              </a:fgClr>
              <a:bgClr>
                <a:srgbClr val="CC99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" name="円/楕円 399"/>
            <p:cNvSpPr/>
            <p:nvPr/>
          </p:nvSpPr>
          <p:spPr bwMode="auto">
            <a:xfrm>
              <a:off x="5392273" y="4081655"/>
              <a:ext cx="111665" cy="111665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" name="円/楕円 400"/>
            <p:cNvSpPr/>
            <p:nvPr/>
          </p:nvSpPr>
          <p:spPr bwMode="auto">
            <a:xfrm>
              <a:off x="5392272" y="4246656"/>
              <a:ext cx="111665" cy="111665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フリーフォーム 401"/>
            <p:cNvSpPr/>
            <p:nvPr/>
          </p:nvSpPr>
          <p:spPr bwMode="auto">
            <a:xfrm>
              <a:off x="5612161" y="4190828"/>
              <a:ext cx="152400" cy="403860"/>
            </a:xfrm>
            <a:custGeom>
              <a:avLst/>
              <a:gdLst>
                <a:gd name="connsiteX0" fmla="*/ 0 w 152400"/>
                <a:gd name="connsiteY0" fmla="*/ 0 h 403860"/>
                <a:gd name="connsiteX1" fmla="*/ 99060 w 152400"/>
                <a:gd name="connsiteY1" fmla="*/ 163830 h 403860"/>
                <a:gd name="connsiteX2" fmla="*/ 22860 w 152400"/>
                <a:gd name="connsiteY2" fmla="*/ 392430 h 403860"/>
                <a:gd name="connsiteX3" fmla="*/ 110490 w 152400"/>
                <a:gd name="connsiteY3" fmla="*/ 403860 h 403860"/>
                <a:gd name="connsiteX4" fmla="*/ 152400 w 152400"/>
                <a:gd name="connsiteY4" fmla="*/ 167640 h 403860"/>
                <a:gd name="connsiteX5" fmla="*/ 0 w 152400"/>
                <a:gd name="connsiteY5" fmla="*/ 0 h 403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400" h="403860">
                  <a:moveTo>
                    <a:pt x="0" y="0"/>
                  </a:moveTo>
                  <a:lnTo>
                    <a:pt x="99060" y="163830"/>
                  </a:lnTo>
                  <a:lnTo>
                    <a:pt x="22860" y="392430"/>
                  </a:lnTo>
                  <a:lnTo>
                    <a:pt x="110490" y="403860"/>
                  </a:lnTo>
                  <a:lnTo>
                    <a:pt x="152400" y="1676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95000"/>
                <a:lumOff val="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" name="フリーフォーム 402"/>
            <p:cNvSpPr/>
            <p:nvPr/>
          </p:nvSpPr>
          <p:spPr bwMode="auto">
            <a:xfrm>
              <a:off x="5833141" y="4259408"/>
              <a:ext cx="320040" cy="228600"/>
            </a:xfrm>
            <a:custGeom>
              <a:avLst/>
              <a:gdLst>
                <a:gd name="connsiteX0" fmla="*/ 3810 w 320040"/>
                <a:gd name="connsiteY0" fmla="*/ 95250 h 228600"/>
                <a:gd name="connsiteX1" fmla="*/ 278130 w 320040"/>
                <a:gd name="connsiteY1" fmla="*/ 0 h 228600"/>
                <a:gd name="connsiteX2" fmla="*/ 320040 w 320040"/>
                <a:gd name="connsiteY2" fmla="*/ 72390 h 228600"/>
                <a:gd name="connsiteX3" fmla="*/ 236220 w 320040"/>
                <a:gd name="connsiteY3" fmla="*/ 228600 h 228600"/>
                <a:gd name="connsiteX4" fmla="*/ 0 w 320040"/>
                <a:gd name="connsiteY4" fmla="*/ 16764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0040" h="228600">
                  <a:moveTo>
                    <a:pt x="3810" y="95250"/>
                  </a:moveTo>
                  <a:lnTo>
                    <a:pt x="278130" y="0"/>
                  </a:lnTo>
                  <a:lnTo>
                    <a:pt x="320040" y="72390"/>
                  </a:lnTo>
                  <a:lnTo>
                    <a:pt x="236220" y="228600"/>
                  </a:lnTo>
                  <a:lnTo>
                    <a:pt x="0" y="167640"/>
                  </a:lnTo>
                </a:path>
              </a:pathLst>
            </a:custGeom>
            <a:pattFill prst="openDmnd">
              <a:fgClr>
                <a:srgbClr val="CC6600"/>
              </a:fgClr>
              <a:bgClr>
                <a:srgbClr val="CC99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4" name="円/楕円 403"/>
            <p:cNvSpPr/>
            <p:nvPr/>
          </p:nvSpPr>
          <p:spPr bwMode="auto">
            <a:xfrm>
              <a:off x="5420187" y="4293474"/>
              <a:ext cx="55833" cy="55833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円/楕円 404"/>
            <p:cNvSpPr/>
            <p:nvPr/>
          </p:nvSpPr>
          <p:spPr bwMode="auto">
            <a:xfrm>
              <a:off x="5392273" y="4100558"/>
              <a:ext cx="55833" cy="55833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6" name="フリーフォーム 405"/>
            <p:cNvSpPr/>
            <p:nvPr/>
          </p:nvSpPr>
          <p:spPr bwMode="auto">
            <a:xfrm>
              <a:off x="5208301" y="4236548"/>
              <a:ext cx="152400" cy="297180"/>
            </a:xfrm>
            <a:custGeom>
              <a:avLst/>
              <a:gdLst>
                <a:gd name="connsiteX0" fmla="*/ 152400 w 152400"/>
                <a:gd name="connsiteY0" fmla="*/ 297180 h 297180"/>
                <a:gd name="connsiteX1" fmla="*/ 125730 w 152400"/>
                <a:gd name="connsiteY1" fmla="*/ 129540 h 297180"/>
                <a:gd name="connsiteX2" fmla="*/ 22860 w 152400"/>
                <a:gd name="connsiteY2" fmla="*/ 0 h 297180"/>
                <a:gd name="connsiteX3" fmla="*/ 0 w 152400"/>
                <a:gd name="connsiteY3" fmla="*/ 3810 h 297180"/>
                <a:gd name="connsiteX4" fmla="*/ 3810 w 152400"/>
                <a:gd name="connsiteY4" fmla="*/ 41910 h 297180"/>
                <a:gd name="connsiteX5" fmla="*/ 60960 w 152400"/>
                <a:gd name="connsiteY5" fmla="*/ 148590 h 297180"/>
                <a:gd name="connsiteX6" fmla="*/ 95250 w 152400"/>
                <a:gd name="connsiteY6" fmla="*/ 289560 h 297180"/>
                <a:gd name="connsiteX7" fmla="*/ 152400 w 152400"/>
                <a:gd name="connsiteY7" fmla="*/ 297180 h 297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400" h="297180">
                  <a:moveTo>
                    <a:pt x="152400" y="297180"/>
                  </a:moveTo>
                  <a:lnTo>
                    <a:pt x="125730" y="129540"/>
                  </a:lnTo>
                  <a:lnTo>
                    <a:pt x="22860" y="0"/>
                  </a:lnTo>
                  <a:lnTo>
                    <a:pt x="0" y="3810"/>
                  </a:lnTo>
                  <a:lnTo>
                    <a:pt x="3810" y="41910"/>
                  </a:lnTo>
                  <a:lnTo>
                    <a:pt x="60960" y="148590"/>
                  </a:lnTo>
                  <a:lnTo>
                    <a:pt x="95250" y="289560"/>
                  </a:lnTo>
                  <a:lnTo>
                    <a:pt x="152400" y="297180"/>
                  </a:lnTo>
                  <a:close/>
                </a:path>
              </a:pathLst>
            </a:custGeom>
            <a:solidFill>
              <a:srgbClr val="FFC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7" name="フリーフォーム 406"/>
            <p:cNvSpPr/>
            <p:nvPr/>
          </p:nvSpPr>
          <p:spPr bwMode="auto">
            <a:xfrm>
              <a:off x="7701946" y="3604088"/>
              <a:ext cx="238125" cy="144780"/>
            </a:xfrm>
            <a:custGeom>
              <a:avLst/>
              <a:gdLst>
                <a:gd name="connsiteX0" fmla="*/ 0 w 238125"/>
                <a:gd name="connsiteY0" fmla="*/ 144780 h 144780"/>
                <a:gd name="connsiteX1" fmla="*/ 238125 w 238125"/>
                <a:gd name="connsiteY1" fmla="*/ 0 h 144780"/>
                <a:gd name="connsiteX2" fmla="*/ 198120 w 238125"/>
                <a:gd name="connsiteY2" fmla="*/ 66675 h 144780"/>
                <a:gd name="connsiteX3" fmla="*/ 0 w 238125"/>
                <a:gd name="connsiteY3" fmla="*/ 144780 h 144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8125" h="144780">
                  <a:moveTo>
                    <a:pt x="0" y="144780"/>
                  </a:moveTo>
                  <a:lnTo>
                    <a:pt x="238125" y="0"/>
                  </a:lnTo>
                  <a:lnTo>
                    <a:pt x="198120" y="66675"/>
                  </a:lnTo>
                  <a:lnTo>
                    <a:pt x="0" y="144780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フリーフォーム 407"/>
            <p:cNvSpPr/>
            <p:nvPr/>
          </p:nvSpPr>
          <p:spPr bwMode="auto">
            <a:xfrm>
              <a:off x="7772431" y="3832688"/>
              <a:ext cx="224790" cy="28575"/>
            </a:xfrm>
            <a:custGeom>
              <a:avLst/>
              <a:gdLst>
                <a:gd name="connsiteX0" fmla="*/ 0 w 224790"/>
                <a:gd name="connsiteY0" fmla="*/ 9525 h 28575"/>
                <a:gd name="connsiteX1" fmla="*/ 224790 w 224790"/>
                <a:gd name="connsiteY1" fmla="*/ 0 h 28575"/>
                <a:gd name="connsiteX2" fmla="*/ 203835 w 224790"/>
                <a:gd name="connsiteY2" fmla="*/ 28575 h 28575"/>
                <a:gd name="connsiteX3" fmla="*/ 0 w 224790"/>
                <a:gd name="connsiteY3" fmla="*/ 952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790" h="28575">
                  <a:moveTo>
                    <a:pt x="0" y="9525"/>
                  </a:moveTo>
                  <a:lnTo>
                    <a:pt x="224790" y="0"/>
                  </a:lnTo>
                  <a:lnTo>
                    <a:pt x="203835" y="28575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フリーフォーム 408"/>
            <p:cNvSpPr/>
            <p:nvPr/>
          </p:nvSpPr>
          <p:spPr bwMode="auto">
            <a:xfrm>
              <a:off x="7741951" y="3712673"/>
              <a:ext cx="232410" cy="81915"/>
            </a:xfrm>
            <a:custGeom>
              <a:avLst/>
              <a:gdLst>
                <a:gd name="connsiteX0" fmla="*/ 0 w 232410"/>
                <a:gd name="connsiteY0" fmla="*/ 81915 h 81915"/>
                <a:gd name="connsiteX1" fmla="*/ 198120 w 232410"/>
                <a:gd name="connsiteY1" fmla="*/ 0 h 81915"/>
                <a:gd name="connsiteX2" fmla="*/ 232410 w 232410"/>
                <a:gd name="connsiteY2" fmla="*/ 20955 h 81915"/>
                <a:gd name="connsiteX3" fmla="*/ 180975 w 232410"/>
                <a:gd name="connsiteY3" fmla="*/ 40005 h 81915"/>
                <a:gd name="connsiteX4" fmla="*/ 0 w 232410"/>
                <a:gd name="connsiteY4" fmla="*/ 81915 h 81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410" h="81915">
                  <a:moveTo>
                    <a:pt x="0" y="81915"/>
                  </a:moveTo>
                  <a:lnTo>
                    <a:pt x="198120" y="0"/>
                  </a:lnTo>
                  <a:lnTo>
                    <a:pt x="232410" y="20955"/>
                  </a:lnTo>
                  <a:lnTo>
                    <a:pt x="180975" y="40005"/>
                  </a:lnTo>
                  <a:lnTo>
                    <a:pt x="0" y="81915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0" name="フリーフォーム 409"/>
            <p:cNvSpPr/>
            <p:nvPr/>
          </p:nvSpPr>
          <p:spPr bwMode="auto">
            <a:xfrm>
              <a:off x="7728616" y="3986993"/>
              <a:ext cx="262890" cy="146685"/>
            </a:xfrm>
            <a:custGeom>
              <a:avLst/>
              <a:gdLst>
                <a:gd name="connsiteX0" fmla="*/ 0 w 262890"/>
                <a:gd name="connsiteY0" fmla="*/ 0 h 146685"/>
                <a:gd name="connsiteX1" fmla="*/ 236220 w 262890"/>
                <a:gd name="connsiteY1" fmla="*/ 146685 h 146685"/>
                <a:gd name="connsiteX2" fmla="*/ 262890 w 262890"/>
                <a:gd name="connsiteY2" fmla="*/ 133350 h 146685"/>
                <a:gd name="connsiteX3" fmla="*/ 247650 w 262890"/>
                <a:gd name="connsiteY3" fmla="*/ 95250 h 146685"/>
                <a:gd name="connsiteX4" fmla="*/ 0 w 262890"/>
                <a:gd name="connsiteY4" fmla="*/ 0 h 14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890" h="146685">
                  <a:moveTo>
                    <a:pt x="0" y="0"/>
                  </a:moveTo>
                  <a:lnTo>
                    <a:pt x="236220" y="146685"/>
                  </a:lnTo>
                  <a:lnTo>
                    <a:pt x="262890" y="133350"/>
                  </a:lnTo>
                  <a:lnTo>
                    <a:pt x="247650" y="952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フリーフォーム 410"/>
            <p:cNvSpPr/>
            <p:nvPr/>
          </p:nvSpPr>
          <p:spPr bwMode="auto">
            <a:xfrm>
              <a:off x="7774336" y="3924128"/>
              <a:ext cx="257175" cy="45720"/>
            </a:xfrm>
            <a:custGeom>
              <a:avLst/>
              <a:gdLst>
                <a:gd name="connsiteX0" fmla="*/ 0 w 257175"/>
                <a:gd name="connsiteY0" fmla="*/ 0 h 45720"/>
                <a:gd name="connsiteX1" fmla="*/ 215265 w 257175"/>
                <a:gd name="connsiteY1" fmla="*/ 7620 h 45720"/>
                <a:gd name="connsiteX2" fmla="*/ 257175 w 257175"/>
                <a:gd name="connsiteY2" fmla="*/ 34290 h 45720"/>
                <a:gd name="connsiteX3" fmla="*/ 234315 w 257175"/>
                <a:gd name="connsiteY3" fmla="*/ 45720 h 45720"/>
                <a:gd name="connsiteX4" fmla="*/ 0 w 257175"/>
                <a:gd name="connsiteY4" fmla="*/ 0 h 45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175" h="45720">
                  <a:moveTo>
                    <a:pt x="0" y="0"/>
                  </a:moveTo>
                  <a:lnTo>
                    <a:pt x="215265" y="7620"/>
                  </a:lnTo>
                  <a:lnTo>
                    <a:pt x="257175" y="34290"/>
                  </a:lnTo>
                  <a:lnTo>
                    <a:pt x="234315" y="457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7698305" y="766629"/>
            <a:ext cx="1958848" cy="1524624"/>
            <a:chOff x="7698305" y="766629"/>
            <a:chExt cx="1958848" cy="1524624"/>
          </a:xfrm>
        </p:grpSpPr>
        <p:sp>
          <p:nvSpPr>
            <p:cNvPr id="768" name="円/楕円 767"/>
            <p:cNvSpPr/>
            <p:nvPr/>
          </p:nvSpPr>
          <p:spPr bwMode="auto">
            <a:xfrm>
              <a:off x="8130779" y="1020131"/>
              <a:ext cx="1159683" cy="1159683"/>
            </a:xfrm>
            <a:prstGeom prst="ellipse">
              <a:avLst/>
            </a:prstGeom>
            <a:solidFill>
              <a:srgbClr val="CC99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9" name="円/楕円 768"/>
            <p:cNvSpPr/>
            <p:nvPr/>
          </p:nvSpPr>
          <p:spPr bwMode="auto">
            <a:xfrm>
              <a:off x="8177279" y="1066631"/>
              <a:ext cx="1060262" cy="1060262"/>
            </a:xfrm>
            <a:prstGeom prst="ellipse">
              <a:avLst/>
            </a:prstGeom>
            <a:pattFill prst="openDmnd">
              <a:fgClr>
                <a:srgbClr val="CC6600"/>
              </a:fgClr>
              <a:bgClr>
                <a:srgbClr val="CC9900"/>
              </a:bgClr>
            </a:patt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51" name="グループ化 550"/>
            <p:cNvGrpSpPr/>
            <p:nvPr/>
          </p:nvGrpSpPr>
          <p:grpSpPr>
            <a:xfrm>
              <a:off x="7698305" y="766629"/>
              <a:ext cx="1958848" cy="1524624"/>
              <a:chOff x="623942" y="844745"/>
              <a:chExt cx="5871275" cy="4569770"/>
            </a:xfrm>
          </p:grpSpPr>
          <p:grpSp>
            <p:nvGrpSpPr>
              <p:cNvPr id="552" name="グループ化 551"/>
              <p:cNvGrpSpPr/>
              <p:nvPr/>
            </p:nvGrpSpPr>
            <p:grpSpPr>
              <a:xfrm rot="11700000">
                <a:off x="623942" y="2780306"/>
                <a:ext cx="2684120" cy="2634209"/>
                <a:chOff x="5476166" y="1866122"/>
                <a:chExt cx="2684120" cy="2634209"/>
              </a:xfrm>
              <a:solidFill>
                <a:srgbClr val="00B050"/>
              </a:solidFill>
            </p:grpSpPr>
            <p:sp>
              <p:nvSpPr>
                <p:cNvPr id="687" name="円/楕円 1"/>
                <p:cNvSpPr/>
                <p:nvPr/>
              </p:nvSpPr>
              <p:spPr bwMode="auto">
                <a:xfrm rot="5400000">
                  <a:off x="6662026" y="3002071"/>
                  <a:ext cx="482874" cy="2513646"/>
                </a:xfrm>
                <a:custGeom>
                  <a:avLst/>
                  <a:gdLst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8988" h="1504354">
                      <a:moveTo>
                        <a:pt x="0" y="752177"/>
                      </a:moveTo>
                      <a:cubicBezTo>
                        <a:pt x="0" y="336761"/>
                        <a:pt x="125652" y="0"/>
                        <a:pt x="144494" y="0"/>
                      </a:cubicBezTo>
                      <a:cubicBezTo>
                        <a:pt x="163336" y="0"/>
                        <a:pt x="288988" y="336761"/>
                        <a:pt x="288988" y="752177"/>
                      </a:cubicBezTo>
                      <a:cubicBezTo>
                        <a:pt x="288988" y="1167593"/>
                        <a:pt x="224296" y="1504354"/>
                        <a:pt x="144494" y="1504354"/>
                      </a:cubicBezTo>
                      <a:cubicBezTo>
                        <a:pt x="64692" y="1504354"/>
                        <a:pt x="0" y="1167593"/>
                        <a:pt x="0" y="752177"/>
                      </a:cubicBezTo>
                      <a:close/>
                    </a:path>
                  </a:pathLst>
                </a:custGeom>
                <a:grpFill/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円/楕円 1"/>
                <p:cNvSpPr/>
                <p:nvPr/>
              </p:nvSpPr>
              <p:spPr bwMode="auto">
                <a:xfrm rot="3600000">
                  <a:off x="6491552" y="2403177"/>
                  <a:ext cx="482874" cy="2513646"/>
                </a:xfrm>
                <a:custGeom>
                  <a:avLst/>
                  <a:gdLst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8988" h="1504354">
                      <a:moveTo>
                        <a:pt x="0" y="752177"/>
                      </a:moveTo>
                      <a:cubicBezTo>
                        <a:pt x="0" y="336761"/>
                        <a:pt x="125652" y="0"/>
                        <a:pt x="144494" y="0"/>
                      </a:cubicBezTo>
                      <a:cubicBezTo>
                        <a:pt x="163336" y="0"/>
                        <a:pt x="288988" y="336761"/>
                        <a:pt x="288988" y="752177"/>
                      </a:cubicBezTo>
                      <a:cubicBezTo>
                        <a:pt x="288988" y="1167593"/>
                        <a:pt x="224296" y="1504354"/>
                        <a:pt x="144494" y="1504354"/>
                      </a:cubicBezTo>
                      <a:cubicBezTo>
                        <a:pt x="64692" y="1504354"/>
                        <a:pt x="0" y="1167593"/>
                        <a:pt x="0" y="752177"/>
                      </a:cubicBezTo>
                      <a:close/>
                    </a:path>
                  </a:pathLst>
                </a:custGeom>
                <a:grpFill/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9" name="円/楕円 1"/>
                <p:cNvSpPr/>
                <p:nvPr/>
              </p:nvSpPr>
              <p:spPr bwMode="auto">
                <a:xfrm rot="900000">
                  <a:off x="5777259" y="1866122"/>
                  <a:ext cx="482874" cy="2513646"/>
                </a:xfrm>
                <a:custGeom>
                  <a:avLst/>
                  <a:gdLst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8988" h="1504354">
                      <a:moveTo>
                        <a:pt x="0" y="752177"/>
                      </a:moveTo>
                      <a:cubicBezTo>
                        <a:pt x="0" y="336761"/>
                        <a:pt x="125652" y="0"/>
                        <a:pt x="144494" y="0"/>
                      </a:cubicBezTo>
                      <a:cubicBezTo>
                        <a:pt x="163336" y="0"/>
                        <a:pt x="288988" y="336761"/>
                        <a:pt x="288988" y="752177"/>
                      </a:cubicBezTo>
                      <a:cubicBezTo>
                        <a:pt x="288988" y="1167593"/>
                        <a:pt x="224296" y="1504354"/>
                        <a:pt x="144494" y="1504354"/>
                      </a:cubicBezTo>
                      <a:cubicBezTo>
                        <a:pt x="64692" y="1504354"/>
                        <a:pt x="0" y="1167593"/>
                        <a:pt x="0" y="752177"/>
                      </a:cubicBezTo>
                      <a:close/>
                    </a:path>
                  </a:pathLst>
                </a:custGeom>
                <a:grpFill/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3" name="グループ化 552"/>
              <p:cNvGrpSpPr/>
              <p:nvPr/>
            </p:nvGrpSpPr>
            <p:grpSpPr>
              <a:xfrm>
                <a:off x="1756506" y="844745"/>
                <a:ext cx="4738711" cy="3843195"/>
                <a:chOff x="1756506" y="844745"/>
                <a:chExt cx="4738711" cy="3843195"/>
              </a:xfrm>
            </p:grpSpPr>
            <p:grpSp>
              <p:nvGrpSpPr>
                <p:cNvPr id="554" name="グループ化 553"/>
                <p:cNvGrpSpPr/>
                <p:nvPr/>
              </p:nvGrpSpPr>
              <p:grpSpPr>
                <a:xfrm>
                  <a:off x="3811097" y="844745"/>
                  <a:ext cx="2684120" cy="2634209"/>
                  <a:chOff x="5476166" y="1866122"/>
                  <a:chExt cx="2684120" cy="2634209"/>
                </a:xfrm>
                <a:solidFill>
                  <a:srgbClr val="00B050"/>
                </a:solidFill>
              </p:grpSpPr>
              <p:sp>
                <p:nvSpPr>
                  <p:cNvPr id="684" name="円/楕円 1"/>
                  <p:cNvSpPr/>
                  <p:nvPr/>
                </p:nvSpPr>
                <p:spPr bwMode="auto">
                  <a:xfrm rot="5400000">
                    <a:off x="6662026" y="3002071"/>
                    <a:ext cx="482874" cy="2513646"/>
                  </a:xfrm>
                  <a:custGeom>
                    <a:avLst/>
                    <a:gdLst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8988" h="1504354">
                        <a:moveTo>
                          <a:pt x="0" y="752177"/>
                        </a:moveTo>
                        <a:cubicBezTo>
                          <a:pt x="0" y="336761"/>
                          <a:pt x="125652" y="0"/>
                          <a:pt x="144494" y="0"/>
                        </a:cubicBezTo>
                        <a:cubicBezTo>
                          <a:pt x="163336" y="0"/>
                          <a:pt x="288988" y="336761"/>
                          <a:pt x="288988" y="752177"/>
                        </a:cubicBezTo>
                        <a:cubicBezTo>
                          <a:pt x="288988" y="1167593"/>
                          <a:pt x="224296" y="1504354"/>
                          <a:pt x="144494" y="1504354"/>
                        </a:cubicBezTo>
                        <a:cubicBezTo>
                          <a:pt x="64692" y="1504354"/>
                          <a:pt x="0" y="1167593"/>
                          <a:pt x="0" y="75217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5" name="円/楕円 1"/>
                  <p:cNvSpPr/>
                  <p:nvPr/>
                </p:nvSpPr>
                <p:spPr bwMode="auto">
                  <a:xfrm rot="3600000">
                    <a:off x="6491552" y="2403177"/>
                    <a:ext cx="482874" cy="2513646"/>
                  </a:xfrm>
                  <a:custGeom>
                    <a:avLst/>
                    <a:gdLst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8988" h="1504354">
                        <a:moveTo>
                          <a:pt x="0" y="752177"/>
                        </a:moveTo>
                        <a:cubicBezTo>
                          <a:pt x="0" y="336761"/>
                          <a:pt x="125652" y="0"/>
                          <a:pt x="144494" y="0"/>
                        </a:cubicBezTo>
                        <a:cubicBezTo>
                          <a:pt x="163336" y="0"/>
                          <a:pt x="288988" y="336761"/>
                          <a:pt x="288988" y="752177"/>
                        </a:cubicBezTo>
                        <a:cubicBezTo>
                          <a:pt x="288988" y="1167593"/>
                          <a:pt x="224296" y="1504354"/>
                          <a:pt x="144494" y="1504354"/>
                        </a:cubicBezTo>
                        <a:cubicBezTo>
                          <a:pt x="64692" y="1504354"/>
                          <a:pt x="0" y="1167593"/>
                          <a:pt x="0" y="75217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6" name="円/楕円 1"/>
                  <p:cNvSpPr/>
                  <p:nvPr/>
                </p:nvSpPr>
                <p:spPr bwMode="auto">
                  <a:xfrm rot="900000">
                    <a:off x="5777259" y="1866122"/>
                    <a:ext cx="482874" cy="2513646"/>
                  </a:xfrm>
                  <a:custGeom>
                    <a:avLst/>
                    <a:gdLst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8988" h="1504354">
                        <a:moveTo>
                          <a:pt x="0" y="752177"/>
                        </a:moveTo>
                        <a:cubicBezTo>
                          <a:pt x="0" y="336761"/>
                          <a:pt x="125652" y="0"/>
                          <a:pt x="144494" y="0"/>
                        </a:cubicBezTo>
                        <a:cubicBezTo>
                          <a:pt x="163336" y="0"/>
                          <a:pt x="288988" y="336761"/>
                          <a:pt x="288988" y="752177"/>
                        </a:cubicBezTo>
                        <a:cubicBezTo>
                          <a:pt x="288988" y="1167593"/>
                          <a:pt x="224296" y="1504354"/>
                          <a:pt x="144494" y="1504354"/>
                        </a:cubicBezTo>
                        <a:cubicBezTo>
                          <a:pt x="64692" y="1504354"/>
                          <a:pt x="0" y="1167593"/>
                          <a:pt x="0" y="75217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56" name="グループ化 555"/>
                <p:cNvGrpSpPr/>
                <p:nvPr/>
              </p:nvGrpSpPr>
              <p:grpSpPr>
                <a:xfrm>
                  <a:off x="1900894" y="1798438"/>
                  <a:ext cx="2038854" cy="1248151"/>
                  <a:chOff x="651791" y="550582"/>
                  <a:chExt cx="5998765" cy="3672342"/>
                </a:xfrm>
              </p:grpSpPr>
              <p:sp>
                <p:nvSpPr>
                  <p:cNvPr id="665" name="円/楕円 23"/>
                  <p:cNvSpPr/>
                  <p:nvPr/>
                </p:nvSpPr>
                <p:spPr bwMode="auto">
                  <a:xfrm rot="900000">
                    <a:off x="2244566" y="550582"/>
                    <a:ext cx="260429" cy="1123434"/>
                  </a:xfrm>
                  <a:custGeom>
                    <a:avLst/>
                    <a:gdLst>
                      <a:gd name="connsiteX0" fmla="*/ 0 w 270030"/>
                      <a:gd name="connsiteY0" fmla="*/ 561698 h 1123396"/>
                      <a:gd name="connsiteX1" fmla="*/ 135015 w 270030"/>
                      <a:gd name="connsiteY1" fmla="*/ 0 h 1123396"/>
                      <a:gd name="connsiteX2" fmla="*/ 270030 w 270030"/>
                      <a:gd name="connsiteY2" fmla="*/ 561698 h 1123396"/>
                      <a:gd name="connsiteX3" fmla="*/ 135015 w 270030"/>
                      <a:gd name="connsiteY3" fmla="*/ 1123396 h 1123396"/>
                      <a:gd name="connsiteX4" fmla="*/ 0 w 270030"/>
                      <a:gd name="connsiteY4" fmla="*/ 561698 h 1123396"/>
                      <a:gd name="connsiteX0" fmla="*/ 0 w 391950"/>
                      <a:gd name="connsiteY0" fmla="*/ 569322 h 1123404"/>
                      <a:gd name="connsiteX1" fmla="*/ 256935 w 391950"/>
                      <a:gd name="connsiteY1" fmla="*/ 4 h 1123404"/>
                      <a:gd name="connsiteX2" fmla="*/ 391950 w 391950"/>
                      <a:gd name="connsiteY2" fmla="*/ 561702 h 1123404"/>
                      <a:gd name="connsiteX3" fmla="*/ 256935 w 391950"/>
                      <a:gd name="connsiteY3" fmla="*/ 1123400 h 1123404"/>
                      <a:gd name="connsiteX4" fmla="*/ 0 w 391950"/>
                      <a:gd name="connsiteY4" fmla="*/ 569322 h 1123404"/>
                      <a:gd name="connsiteX0" fmla="*/ 0 w 261491"/>
                      <a:gd name="connsiteY0" fmla="*/ 569322 h 1123405"/>
                      <a:gd name="connsiteX1" fmla="*/ 256935 w 261491"/>
                      <a:gd name="connsiteY1" fmla="*/ 4 h 1123405"/>
                      <a:gd name="connsiteX2" fmla="*/ 170970 w 261491"/>
                      <a:gd name="connsiteY2" fmla="*/ 576942 h 1123405"/>
                      <a:gd name="connsiteX3" fmla="*/ 256935 w 261491"/>
                      <a:gd name="connsiteY3" fmla="*/ 1123400 h 1123405"/>
                      <a:gd name="connsiteX4" fmla="*/ 0 w 261491"/>
                      <a:gd name="connsiteY4" fmla="*/ 569322 h 1123405"/>
                      <a:gd name="connsiteX0" fmla="*/ 0 w 260429"/>
                      <a:gd name="connsiteY0" fmla="*/ 569362 h 1123483"/>
                      <a:gd name="connsiteX1" fmla="*/ 256935 w 260429"/>
                      <a:gd name="connsiteY1" fmla="*/ 44 h 1123483"/>
                      <a:gd name="connsiteX2" fmla="*/ 155730 w 260429"/>
                      <a:gd name="connsiteY2" fmla="*/ 546502 h 1123483"/>
                      <a:gd name="connsiteX3" fmla="*/ 256935 w 260429"/>
                      <a:gd name="connsiteY3" fmla="*/ 1123440 h 1123483"/>
                      <a:gd name="connsiteX4" fmla="*/ 0 w 260429"/>
                      <a:gd name="connsiteY4" fmla="*/ 569362 h 1123483"/>
                      <a:gd name="connsiteX0" fmla="*/ 0 w 260429"/>
                      <a:gd name="connsiteY0" fmla="*/ 569323 h 1123406"/>
                      <a:gd name="connsiteX1" fmla="*/ 256935 w 260429"/>
                      <a:gd name="connsiteY1" fmla="*/ 5 h 1123406"/>
                      <a:gd name="connsiteX2" fmla="*/ 155730 w 260429"/>
                      <a:gd name="connsiteY2" fmla="*/ 576943 h 1123406"/>
                      <a:gd name="connsiteX3" fmla="*/ 256935 w 260429"/>
                      <a:gd name="connsiteY3" fmla="*/ 1123401 h 1123406"/>
                      <a:gd name="connsiteX4" fmla="*/ 0 w 260429"/>
                      <a:gd name="connsiteY4" fmla="*/ 569323 h 1123406"/>
                      <a:gd name="connsiteX0" fmla="*/ 0 w 260429"/>
                      <a:gd name="connsiteY0" fmla="*/ 592195 h 1123434"/>
                      <a:gd name="connsiteX1" fmla="*/ 256935 w 260429"/>
                      <a:gd name="connsiteY1" fmla="*/ 17 h 1123434"/>
                      <a:gd name="connsiteX2" fmla="*/ 155730 w 260429"/>
                      <a:gd name="connsiteY2" fmla="*/ 576955 h 1123434"/>
                      <a:gd name="connsiteX3" fmla="*/ 256935 w 260429"/>
                      <a:gd name="connsiteY3" fmla="*/ 1123413 h 1123434"/>
                      <a:gd name="connsiteX4" fmla="*/ 0 w 260429"/>
                      <a:gd name="connsiteY4" fmla="*/ 592195 h 11234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0429" h="1123434">
                        <a:moveTo>
                          <a:pt x="0" y="592195"/>
                        </a:moveTo>
                        <a:cubicBezTo>
                          <a:pt x="0" y="281978"/>
                          <a:pt x="230980" y="2557"/>
                          <a:pt x="256935" y="17"/>
                        </a:cubicBezTo>
                        <a:cubicBezTo>
                          <a:pt x="282890" y="-2523"/>
                          <a:pt x="155730" y="266738"/>
                          <a:pt x="155730" y="576955"/>
                        </a:cubicBezTo>
                        <a:cubicBezTo>
                          <a:pt x="155730" y="887172"/>
                          <a:pt x="282890" y="1120873"/>
                          <a:pt x="256935" y="1123413"/>
                        </a:cubicBezTo>
                        <a:cubicBezTo>
                          <a:pt x="230980" y="1125953"/>
                          <a:pt x="0" y="902412"/>
                          <a:pt x="0" y="592195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6" name="円/楕円 27"/>
                  <p:cNvSpPr/>
                  <p:nvPr/>
                </p:nvSpPr>
                <p:spPr bwMode="auto">
                  <a:xfrm>
                    <a:off x="1905692" y="3379521"/>
                    <a:ext cx="1480500" cy="843403"/>
                  </a:xfrm>
                  <a:custGeom>
                    <a:avLst/>
                    <a:gdLst>
                      <a:gd name="connsiteX0" fmla="*/ 0 w 1395155"/>
                      <a:gd name="connsiteY0" fmla="*/ 405045 h 810090"/>
                      <a:gd name="connsiteX1" fmla="*/ 697578 w 1395155"/>
                      <a:gd name="connsiteY1" fmla="*/ 0 h 810090"/>
                      <a:gd name="connsiteX2" fmla="*/ 1395156 w 1395155"/>
                      <a:gd name="connsiteY2" fmla="*/ 405045 h 810090"/>
                      <a:gd name="connsiteX3" fmla="*/ 697578 w 1395155"/>
                      <a:gd name="connsiteY3" fmla="*/ 810090 h 810090"/>
                      <a:gd name="connsiteX4" fmla="*/ 0 w 1395155"/>
                      <a:gd name="connsiteY4" fmla="*/ 405045 h 810090"/>
                      <a:gd name="connsiteX0" fmla="*/ 0 w 1480500"/>
                      <a:gd name="connsiteY0" fmla="*/ 183368 h 843403"/>
                      <a:gd name="connsiteX1" fmla="*/ 782922 w 1480500"/>
                      <a:gd name="connsiteY1" fmla="*/ 28259 h 843403"/>
                      <a:gd name="connsiteX2" fmla="*/ 1480500 w 1480500"/>
                      <a:gd name="connsiteY2" fmla="*/ 433304 h 843403"/>
                      <a:gd name="connsiteX3" fmla="*/ 782922 w 1480500"/>
                      <a:gd name="connsiteY3" fmla="*/ 838349 h 843403"/>
                      <a:gd name="connsiteX4" fmla="*/ 0 w 1480500"/>
                      <a:gd name="connsiteY4" fmla="*/ 183368 h 843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80500" h="843403">
                        <a:moveTo>
                          <a:pt x="0" y="183368"/>
                        </a:moveTo>
                        <a:cubicBezTo>
                          <a:pt x="0" y="-40332"/>
                          <a:pt x="536172" y="-13397"/>
                          <a:pt x="782922" y="28259"/>
                        </a:cubicBezTo>
                        <a:cubicBezTo>
                          <a:pt x="1029672" y="69915"/>
                          <a:pt x="1480500" y="209604"/>
                          <a:pt x="1480500" y="433304"/>
                        </a:cubicBezTo>
                        <a:cubicBezTo>
                          <a:pt x="1480500" y="657004"/>
                          <a:pt x="1029672" y="880005"/>
                          <a:pt x="782922" y="838349"/>
                        </a:cubicBezTo>
                        <a:cubicBezTo>
                          <a:pt x="536172" y="796693"/>
                          <a:pt x="0" y="407068"/>
                          <a:pt x="0" y="183368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7" name="円/楕円 28"/>
                  <p:cNvSpPr/>
                  <p:nvPr/>
                </p:nvSpPr>
                <p:spPr bwMode="auto">
                  <a:xfrm flipV="1">
                    <a:off x="3625755" y="2924570"/>
                    <a:ext cx="1623098" cy="1000936"/>
                  </a:xfrm>
                  <a:custGeom>
                    <a:avLst/>
                    <a:gdLst>
                      <a:gd name="connsiteX0" fmla="*/ 0 w 1530170"/>
                      <a:gd name="connsiteY0" fmla="*/ 436654 h 873307"/>
                      <a:gd name="connsiteX1" fmla="*/ 765085 w 1530170"/>
                      <a:gd name="connsiteY1" fmla="*/ 0 h 873307"/>
                      <a:gd name="connsiteX2" fmla="*/ 1530170 w 1530170"/>
                      <a:gd name="connsiteY2" fmla="*/ 436654 h 873307"/>
                      <a:gd name="connsiteX3" fmla="*/ 765085 w 1530170"/>
                      <a:gd name="connsiteY3" fmla="*/ 873308 h 873307"/>
                      <a:gd name="connsiteX4" fmla="*/ 0 w 1530170"/>
                      <a:gd name="connsiteY4" fmla="*/ 436654 h 873307"/>
                      <a:gd name="connsiteX0" fmla="*/ 10704 w 1540874"/>
                      <a:gd name="connsiteY0" fmla="*/ 393982 h 830636"/>
                      <a:gd name="connsiteX1" fmla="*/ 489277 w 1540874"/>
                      <a:gd name="connsiteY1" fmla="*/ 0 h 830636"/>
                      <a:gd name="connsiteX2" fmla="*/ 1540874 w 1540874"/>
                      <a:gd name="connsiteY2" fmla="*/ 393982 h 830636"/>
                      <a:gd name="connsiteX3" fmla="*/ 775789 w 1540874"/>
                      <a:gd name="connsiteY3" fmla="*/ 830636 h 830636"/>
                      <a:gd name="connsiteX4" fmla="*/ 10704 w 1540874"/>
                      <a:gd name="connsiteY4" fmla="*/ 393982 h 830636"/>
                      <a:gd name="connsiteX0" fmla="*/ 5779 w 1627389"/>
                      <a:gd name="connsiteY0" fmla="*/ 411061 h 1094504"/>
                      <a:gd name="connsiteX1" fmla="*/ 484352 w 1627389"/>
                      <a:gd name="connsiteY1" fmla="*/ 17079 h 1094504"/>
                      <a:gd name="connsiteX2" fmla="*/ 1627389 w 1627389"/>
                      <a:gd name="connsiteY2" fmla="*/ 1002373 h 1094504"/>
                      <a:gd name="connsiteX3" fmla="*/ 770864 w 1627389"/>
                      <a:gd name="connsiteY3" fmla="*/ 847715 h 1094504"/>
                      <a:gd name="connsiteX4" fmla="*/ 5779 w 1627389"/>
                      <a:gd name="connsiteY4" fmla="*/ 411061 h 1094504"/>
                      <a:gd name="connsiteX0" fmla="*/ 1488 w 1623098"/>
                      <a:gd name="connsiteY0" fmla="*/ 317493 h 1000936"/>
                      <a:gd name="connsiteX1" fmla="*/ 601981 w 1623098"/>
                      <a:gd name="connsiteY1" fmla="*/ 21047 h 1000936"/>
                      <a:gd name="connsiteX2" fmla="*/ 1623098 w 1623098"/>
                      <a:gd name="connsiteY2" fmla="*/ 908805 h 1000936"/>
                      <a:gd name="connsiteX3" fmla="*/ 766573 w 1623098"/>
                      <a:gd name="connsiteY3" fmla="*/ 754147 h 1000936"/>
                      <a:gd name="connsiteX4" fmla="*/ 1488 w 1623098"/>
                      <a:gd name="connsiteY4" fmla="*/ 317493 h 1000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3098" h="1000936">
                        <a:moveTo>
                          <a:pt x="1488" y="317493"/>
                        </a:moveTo>
                        <a:cubicBezTo>
                          <a:pt x="-25944" y="195310"/>
                          <a:pt x="331713" y="-77505"/>
                          <a:pt x="601981" y="21047"/>
                        </a:cubicBezTo>
                        <a:cubicBezTo>
                          <a:pt x="872249" y="119599"/>
                          <a:pt x="1623098" y="667648"/>
                          <a:pt x="1623098" y="908805"/>
                        </a:cubicBezTo>
                        <a:cubicBezTo>
                          <a:pt x="1623098" y="1149962"/>
                          <a:pt x="1036841" y="852699"/>
                          <a:pt x="766573" y="754147"/>
                        </a:cubicBezTo>
                        <a:cubicBezTo>
                          <a:pt x="496305" y="655595"/>
                          <a:pt x="28920" y="439676"/>
                          <a:pt x="1488" y="317493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8" name="円/楕円 22"/>
                  <p:cNvSpPr/>
                  <p:nvPr/>
                </p:nvSpPr>
                <p:spPr bwMode="auto">
                  <a:xfrm>
                    <a:off x="5478996" y="1688578"/>
                    <a:ext cx="1171560" cy="1597810"/>
                  </a:xfrm>
                  <a:custGeom>
                    <a:avLst/>
                    <a:gdLst>
                      <a:gd name="connsiteX0" fmla="*/ 0 w 1080120"/>
                      <a:gd name="connsiteY0" fmla="*/ 675075 h 1350150"/>
                      <a:gd name="connsiteX1" fmla="*/ 540060 w 1080120"/>
                      <a:gd name="connsiteY1" fmla="*/ 0 h 1350150"/>
                      <a:gd name="connsiteX2" fmla="*/ 1080120 w 1080120"/>
                      <a:gd name="connsiteY2" fmla="*/ 675075 h 1350150"/>
                      <a:gd name="connsiteX3" fmla="*/ 540060 w 1080120"/>
                      <a:gd name="connsiteY3" fmla="*/ 1350150 h 1350150"/>
                      <a:gd name="connsiteX4" fmla="*/ 0 w 1080120"/>
                      <a:gd name="connsiteY4" fmla="*/ 675075 h 1350150"/>
                      <a:gd name="connsiteX0" fmla="*/ 0 w 798180"/>
                      <a:gd name="connsiteY0" fmla="*/ 675137 h 1350280"/>
                      <a:gd name="connsiteX1" fmla="*/ 540060 w 798180"/>
                      <a:gd name="connsiteY1" fmla="*/ 62 h 1350280"/>
                      <a:gd name="connsiteX2" fmla="*/ 798180 w 798180"/>
                      <a:gd name="connsiteY2" fmla="*/ 705617 h 1350280"/>
                      <a:gd name="connsiteX3" fmla="*/ 540060 w 798180"/>
                      <a:gd name="connsiteY3" fmla="*/ 1350212 h 1350280"/>
                      <a:gd name="connsiteX4" fmla="*/ 0 w 798180"/>
                      <a:gd name="connsiteY4" fmla="*/ 675137 h 1350280"/>
                      <a:gd name="connsiteX0" fmla="*/ 0 w 1034400"/>
                      <a:gd name="connsiteY0" fmla="*/ 682730 h 1350224"/>
                      <a:gd name="connsiteX1" fmla="*/ 776280 w 1034400"/>
                      <a:gd name="connsiteY1" fmla="*/ 35 h 1350224"/>
                      <a:gd name="connsiteX2" fmla="*/ 1034400 w 1034400"/>
                      <a:gd name="connsiteY2" fmla="*/ 705590 h 1350224"/>
                      <a:gd name="connsiteX3" fmla="*/ 776280 w 1034400"/>
                      <a:gd name="connsiteY3" fmla="*/ 1350185 h 1350224"/>
                      <a:gd name="connsiteX4" fmla="*/ 0 w 1034400"/>
                      <a:gd name="connsiteY4" fmla="*/ 682730 h 1350224"/>
                      <a:gd name="connsiteX0" fmla="*/ 0 w 1171560"/>
                      <a:gd name="connsiteY0" fmla="*/ 682730 h 1350224"/>
                      <a:gd name="connsiteX1" fmla="*/ 776280 w 1171560"/>
                      <a:gd name="connsiteY1" fmla="*/ 35 h 1350224"/>
                      <a:gd name="connsiteX2" fmla="*/ 1171560 w 1171560"/>
                      <a:gd name="connsiteY2" fmla="*/ 705590 h 1350224"/>
                      <a:gd name="connsiteX3" fmla="*/ 776280 w 1171560"/>
                      <a:gd name="connsiteY3" fmla="*/ 1350185 h 1350224"/>
                      <a:gd name="connsiteX4" fmla="*/ 0 w 1171560"/>
                      <a:gd name="connsiteY4" fmla="*/ 682730 h 1350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71560" h="1350224">
                        <a:moveTo>
                          <a:pt x="0" y="682730"/>
                        </a:moveTo>
                        <a:cubicBezTo>
                          <a:pt x="0" y="309896"/>
                          <a:pt x="581020" y="-3775"/>
                          <a:pt x="776280" y="35"/>
                        </a:cubicBezTo>
                        <a:cubicBezTo>
                          <a:pt x="971540" y="3845"/>
                          <a:pt x="1171560" y="332756"/>
                          <a:pt x="1171560" y="705590"/>
                        </a:cubicBezTo>
                        <a:cubicBezTo>
                          <a:pt x="1171560" y="1078424"/>
                          <a:pt x="971540" y="1353995"/>
                          <a:pt x="776280" y="1350185"/>
                        </a:cubicBezTo>
                        <a:cubicBezTo>
                          <a:pt x="581020" y="1346375"/>
                          <a:pt x="0" y="1055564"/>
                          <a:pt x="0" y="68273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9" name="円/楕円 28"/>
                  <p:cNvSpPr/>
                  <p:nvPr/>
                </p:nvSpPr>
                <p:spPr bwMode="auto">
                  <a:xfrm>
                    <a:off x="3407307" y="952032"/>
                    <a:ext cx="1756654" cy="1194756"/>
                  </a:xfrm>
                  <a:custGeom>
                    <a:avLst/>
                    <a:gdLst>
                      <a:gd name="connsiteX0" fmla="*/ 0 w 1530170"/>
                      <a:gd name="connsiteY0" fmla="*/ 436654 h 873307"/>
                      <a:gd name="connsiteX1" fmla="*/ 765085 w 1530170"/>
                      <a:gd name="connsiteY1" fmla="*/ 0 h 873307"/>
                      <a:gd name="connsiteX2" fmla="*/ 1530170 w 1530170"/>
                      <a:gd name="connsiteY2" fmla="*/ 436654 h 873307"/>
                      <a:gd name="connsiteX3" fmla="*/ 765085 w 1530170"/>
                      <a:gd name="connsiteY3" fmla="*/ 873308 h 873307"/>
                      <a:gd name="connsiteX4" fmla="*/ 0 w 1530170"/>
                      <a:gd name="connsiteY4" fmla="*/ 436654 h 873307"/>
                      <a:gd name="connsiteX0" fmla="*/ 10704 w 1540874"/>
                      <a:gd name="connsiteY0" fmla="*/ 393982 h 830636"/>
                      <a:gd name="connsiteX1" fmla="*/ 489277 w 1540874"/>
                      <a:gd name="connsiteY1" fmla="*/ 0 h 830636"/>
                      <a:gd name="connsiteX2" fmla="*/ 1540874 w 1540874"/>
                      <a:gd name="connsiteY2" fmla="*/ 393982 h 830636"/>
                      <a:gd name="connsiteX3" fmla="*/ 775789 w 1540874"/>
                      <a:gd name="connsiteY3" fmla="*/ 830636 h 830636"/>
                      <a:gd name="connsiteX4" fmla="*/ 10704 w 1540874"/>
                      <a:gd name="connsiteY4" fmla="*/ 393982 h 830636"/>
                      <a:gd name="connsiteX0" fmla="*/ 5779 w 1627389"/>
                      <a:gd name="connsiteY0" fmla="*/ 411061 h 1094504"/>
                      <a:gd name="connsiteX1" fmla="*/ 484352 w 1627389"/>
                      <a:gd name="connsiteY1" fmla="*/ 17079 h 1094504"/>
                      <a:gd name="connsiteX2" fmla="*/ 1627389 w 1627389"/>
                      <a:gd name="connsiteY2" fmla="*/ 1002373 h 1094504"/>
                      <a:gd name="connsiteX3" fmla="*/ 770864 w 1627389"/>
                      <a:gd name="connsiteY3" fmla="*/ 847715 h 1094504"/>
                      <a:gd name="connsiteX4" fmla="*/ 5779 w 1627389"/>
                      <a:gd name="connsiteY4" fmla="*/ 411061 h 1094504"/>
                      <a:gd name="connsiteX0" fmla="*/ 1488 w 1623098"/>
                      <a:gd name="connsiteY0" fmla="*/ 317493 h 1000936"/>
                      <a:gd name="connsiteX1" fmla="*/ 601981 w 1623098"/>
                      <a:gd name="connsiteY1" fmla="*/ 21047 h 1000936"/>
                      <a:gd name="connsiteX2" fmla="*/ 1623098 w 1623098"/>
                      <a:gd name="connsiteY2" fmla="*/ 908805 h 1000936"/>
                      <a:gd name="connsiteX3" fmla="*/ 766573 w 1623098"/>
                      <a:gd name="connsiteY3" fmla="*/ 754147 h 1000936"/>
                      <a:gd name="connsiteX4" fmla="*/ 1488 w 1623098"/>
                      <a:gd name="connsiteY4" fmla="*/ 317493 h 1000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3098" h="1000936">
                        <a:moveTo>
                          <a:pt x="1488" y="317493"/>
                        </a:moveTo>
                        <a:cubicBezTo>
                          <a:pt x="-25944" y="195310"/>
                          <a:pt x="331713" y="-77505"/>
                          <a:pt x="601981" y="21047"/>
                        </a:cubicBezTo>
                        <a:cubicBezTo>
                          <a:pt x="872249" y="119599"/>
                          <a:pt x="1623098" y="667648"/>
                          <a:pt x="1623098" y="908805"/>
                        </a:cubicBezTo>
                        <a:cubicBezTo>
                          <a:pt x="1623098" y="1149962"/>
                          <a:pt x="1036841" y="852699"/>
                          <a:pt x="766573" y="754147"/>
                        </a:cubicBezTo>
                        <a:cubicBezTo>
                          <a:pt x="496305" y="655595"/>
                          <a:pt x="28920" y="439676"/>
                          <a:pt x="1488" y="317493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0" name="円/楕円 21"/>
                  <p:cNvSpPr/>
                  <p:nvPr/>
                </p:nvSpPr>
                <p:spPr bwMode="auto">
                  <a:xfrm>
                    <a:off x="767535" y="1214429"/>
                    <a:ext cx="5171043" cy="2793686"/>
                  </a:xfrm>
                  <a:custGeom>
                    <a:avLst/>
                    <a:gdLst>
                      <a:gd name="connsiteX0" fmla="*/ 0 w 4275475"/>
                      <a:gd name="connsiteY0" fmla="*/ 1305145 h 2610290"/>
                      <a:gd name="connsiteX1" fmla="*/ 2137738 w 4275475"/>
                      <a:gd name="connsiteY1" fmla="*/ 0 h 2610290"/>
                      <a:gd name="connsiteX2" fmla="*/ 4275476 w 4275475"/>
                      <a:gd name="connsiteY2" fmla="*/ 1305145 h 2610290"/>
                      <a:gd name="connsiteX3" fmla="*/ 2137738 w 4275475"/>
                      <a:gd name="connsiteY3" fmla="*/ 2610290 h 2610290"/>
                      <a:gd name="connsiteX4" fmla="*/ 0 w 4275475"/>
                      <a:gd name="connsiteY4" fmla="*/ 1305145 h 2610290"/>
                      <a:gd name="connsiteX0" fmla="*/ 0 w 4481216"/>
                      <a:gd name="connsiteY0" fmla="*/ 1328023 h 2610327"/>
                      <a:gd name="connsiteX1" fmla="*/ 2343478 w 4481216"/>
                      <a:gd name="connsiteY1" fmla="*/ 18 h 2610327"/>
                      <a:gd name="connsiteX2" fmla="*/ 4481216 w 4481216"/>
                      <a:gd name="connsiteY2" fmla="*/ 1305163 h 2610327"/>
                      <a:gd name="connsiteX3" fmla="*/ 2343478 w 4481216"/>
                      <a:gd name="connsiteY3" fmla="*/ 2610308 h 2610327"/>
                      <a:gd name="connsiteX4" fmla="*/ 0 w 4481216"/>
                      <a:gd name="connsiteY4" fmla="*/ 1328023 h 2610327"/>
                      <a:gd name="connsiteX0" fmla="*/ 27 w 4481243"/>
                      <a:gd name="connsiteY0" fmla="*/ 1328023 h 2610319"/>
                      <a:gd name="connsiteX1" fmla="*/ 2343505 w 4481243"/>
                      <a:gd name="connsiteY1" fmla="*/ 18 h 2610319"/>
                      <a:gd name="connsiteX2" fmla="*/ 4481243 w 4481243"/>
                      <a:gd name="connsiteY2" fmla="*/ 1305163 h 2610319"/>
                      <a:gd name="connsiteX3" fmla="*/ 2343505 w 4481243"/>
                      <a:gd name="connsiteY3" fmla="*/ 2610308 h 2610319"/>
                      <a:gd name="connsiteX4" fmla="*/ 27 w 4481243"/>
                      <a:gd name="connsiteY4" fmla="*/ 1328023 h 2610319"/>
                      <a:gd name="connsiteX0" fmla="*/ 36 w 4481252"/>
                      <a:gd name="connsiteY0" fmla="*/ 1404221 h 2686518"/>
                      <a:gd name="connsiteX1" fmla="*/ 2396854 w 4481252"/>
                      <a:gd name="connsiteY1" fmla="*/ 16 h 2686518"/>
                      <a:gd name="connsiteX2" fmla="*/ 4481252 w 4481252"/>
                      <a:gd name="connsiteY2" fmla="*/ 1381361 h 2686518"/>
                      <a:gd name="connsiteX3" fmla="*/ 2343514 w 4481252"/>
                      <a:gd name="connsiteY3" fmla="*/ 2686506 h 2686518"/>
                      <a:gd name="connsiteX4" fmla="*/ 36 w 4481252"/>
                      <a:gd name="connsiteY4" fmla="*/ 1404221 h 2686518"/>
                      <a:gd name="connsiteX0" fmla="*/ 36 w 4481252"/>
                      <a:gd name="connsiteY0" fmla="*/ 1404221 h 2777957"/>
                      <a:gd name="connsiteX1" fmla="*/ 2396854 w 4481252"/>
                      <a:gd name="connsiteY1" fmla="*/ 16 h 2777957"/>
                      <a:gd name="connsiteX2" fmla="*/ 4481252 w 4481252"/>
                      <a:gd name="connsiteY2" fmla="*/ 1381361 h 2777957"/>
                      <a:gd name="connsiteX3" fmla="*/ 2343514 w 4481252"/>
                      <a:gd name="connsiteY3" fmla="*/ 2777946 h 2777957"/>
                      <a:gd name="connsiteX4" fmla="*/ 36 w 4481252"/>
                      <a:gd name="connsiteY4" fmla="*/ 1404221 h 2777957"/>
                      <a:gd name="connsiteX0" fmla="*/ 39 w 5052755"/>
                      <a:gd name="connsiteY0" fmla="*/ 1404234 h 2777980"/>
                      <a:gd name="connsiteX1" fmla="*/ 2396857 w 5052755"/>
                      <a:gd name="connsiteY1" fmla="*/ 29 h 2777980"/>
                      <a:gd name="connsiteX2" fmla="*/ 5052755 w 5052755"/>
                      <a:gd name="connsiteY2" fmla="*/ 1373754 h 2777980"/>
                      <a:gd name="connsiteX3" fmla="*/ 2343517 w 5052755"/>
                      <a:gd name="connsiteY3" fmla="*/ 2777959 h 2777980"/>
                      <a:gd name="connsiteX4" fmla="*/ 39 w 5052755"/>
                      <a:gd name="connsiteY4" fmla="*/ 1404234 h 2777980"/>
                      <a:gd name="connsiteX0" fmla="*/ 39 w 5170071"/>
                      <a:gd name="connsiteY0" fmla="*/ 1411954 h 2785700"/>
                      <a:gd name="connsiteX1" fmla="*/ 2396857 w 5170071"/>
                      <a:gd name="connsiteY1" fmla="*/ 7749 h 2785700"/>
                      <a:gd name="connsiteX2" fmla="*/ 4427220 w 5170071"/>
                      <a:gd name="connsiteY2" fmla="*/ 870218 h 2785700"/>
                      <a:gd name="connsiteX3" fmla="*/ 5052755 w 5170071"/>
                      <a:gd name="connsiteY3" fmla="*/ 1381474 h 2785700"/>
                      <a:gd name="connsiteX4" fmla="*/ 2343517 w 5170071"/>
                      <a:gd name="connsiteY4" fmla="*/ 2785679 h 2785700"/>
                      <a:gd name="connsiteX5" fmla="*/ 39 w 5170071"/>
                      <a:gd name="connsiteY5" fmla="*/ 1411954 h 2785700"/>
                      <a:gd name="connsiteX0" fmla="*/ 37 w 5053025"/>
                      <a:gd name="connsiteY0" fmla="*/ 1411954 h 2786868"/>
                      <a:gd name="connsiteX1" fmla="*/ 2396855 w 5053025"/>
                      <a:gd name="connsiteY1" fmla="*/ 7749 h 2786868"/>
                      <a:gd name="connsiteX2" fmla="*/ 4427218 w 5053025"/>
                      <a:gd name="connsiteY2" fmla="*/ 870218 h 2786868"/>
                      <a:gd name="connsiteX3" fmla="*/ 5052753 w 5053025"/>
                      <a:gd name="connsiteY3" fmla="*/ 1381474 h 2786868"/>
                      <a:gd name="connsiteX4" fmla="*/ 4457698 w 5053025"/>
                      <a:gd name="connsiteY4" fmla="*/ 1647458 h 2786868"/>
                      <a:gd name="connsiteX5" fmla="*/ 2343515 w 5053025"/>
                      <a:gd name="connsiteY5" fmla="*/ 2785679 h 2786868"/>
                      <a:gd name="connsiteX6" fmla="*/ 37 w 5053025"/>
                      <a:gd name="connsiteY6" fmla="*/ 1411954 h 2786868"/>
                      <a:gd name="connsiteX0" fmla="*/ 37 w 5007409"/>
                      <a:gd name="connsiteY0" fmla="*/ 1411954 h 2786868"/>
                      <a:gd name="connsiteX1" fmla="*/ 2396855 w 5007409"/>
                      <a:gd name="connsiteY1" fmla="*/ 7749 h 2786868"/>
                      <a:gd name="connsiteX2" fmla="*/ 4427218 w 5007409"/>
                      <a:gd name="connsiteY2" fmla="*/ 870218 h 2786868"/>
                      <a:gd name="connsiteX3" fmla="*/ 5007033 w 5007409"/>
                      <a:gd name="connsiteY3" fmla="*/ 1244314 h 2786868"/>
                      <a:gd name="connsiteX4" fmla="*/ 4457698 w 5007409"/>
                      <a:gd name="connsiteY4" fmla="*/ 1647458 h 2786868"/>
                      <a:gd name="connsiteX5" fmla="*/ 2343515 w 5007409"/>
                      <a:gd name="connsiteY5" fmla="*/ 2785679 h 2786868"/>
                      <a:gd name="connsiteX6" fmla="*/ 37 w 5007409"/>
                      <a:gd name="connsiteY6" fmla="*/ 1411954 h 2786868"/>
                      <a:gd name="connsiteX0" fmla="*/ 42 w 5007414"/>
                      <a:gd name="connsiteY0" fmla="*/ 1411954 h 2785895"/>
                      <a:gd name="connsiteX1" fmla="*/ 2396860 w 5007414"/>
                      <a:gd name="connsiteY1" fmla="*/ 7749 h 2785895"/>
                      <a:gd name="connsiteX2" fmla="*/ 4427223 w 5007414"/>
                      <a:gd name="connsiteY2" fmla="*/ 870218 h 2785895"/>
                      <a:gd name="connsiteX3" fmla="*/ 5007038 w 5007414"/>
                      <a:gd name="connsiteY3" fmla="*/ 1244314 h 2785895"/>
                      <a:gd name="connsiteX4" fmla="*/ 4457703 w 5007414"/>
                      <a:gd name="connsiteY4" fmla="*/ 1647458 h 2785895"/>
                      <a:gd name="connsiteX5" fmla="*/ 2343520 w 5007414"/>
                      <a:gd name="connsiteY5" fmla="*/ 2785679 h 2785895"/>
                      <a:gd name="connsiteX6" fmla="*/ 42 w 5007414"/>
                      <a:gd name="connsiteY6" fmla="*/ 1411954 h 2785895"/>
                      <a:gd name="connsiteX0" fmla="*/ 42 w 5007414"/>
                      <a:gd name="connsiteY0" fmla="*/ 1404959 h 2778900"/>
                      <a:gd name="connsiteX1" fmla="*/ 2396860 w 5007414"/>
                      <a:gd name="connsiteY1" fmla="*/ 754 h 2778900"/>
                      <a:gd name="connsiteX2" fmla="*/ 4427223 w 5007414"/>
                      <a:gd name="connsiteY2" fmla="*/ 863223 h 2778900"/>
                      <a:gd name="connsiteX3" fmla="*/ 5007038 w 5007414"/>
                      <a:gd name="connsiteY3" fmla="*/ 1237319 h 2778900"/>
                      <a:gd name="connsiteX4" fmla="*/ 4457703 w 5007414"/>
                      <a:gd name="connsiteY4" fmla="*/ 1640463 h 2778900"/>
                      <a:gd name="connsiteX5" fmla="*/ 2343520 w 5007414"/>
                      <a:gd name="connsiteY5" fmla="*/ 2778684 h 2778900"/>
                      <a:gd name="connsiteX6" fmla="*/ 42 w 5007414"/>
                      <a:gd name="connsiteY6" fmla="*/ 1404959 h 2778900"/>
                      <a:gd name="connsiteX0" fmla="*/ 42 w 5075856"/>
                      <a:gd name="connsiteY0" fmla="*/ 1404959 h 2778900"/>
                      <a:gd name="connsiteX1" fmla="*/ 2396860 w 5075856"/>
                      <a:gd name="connsiteY1" fmla="*/ 754 h 2778900"/>
                      <a:gd name="connsiteX2" fmla="*/ 4427223 w 5075856"/>
                      <a:gd name="connsiteY2" fmla="*/ 863223 h 2778900"/>
                      <a:gd name="connsiteX3" fmla="*/ 5075618 w 5075856"/>
                      <a:gd name="connsiteY3" fmla="*/ 1237319 h 2778900"/>
                      <a:gd name="connsiteX4" fmla="*/ 4457703 w 5075856"/>
                      <a:gd name="connsiteY4" fmla="*/ 1640463 h 2778900"/>
                      <a:gd name="connsiteX5" fmla="*/ 2343520 w 5075856"/>
                      <a:gd name="connsiteY5" fmla="*/ 2778684 h 2778900"/>
                      <a:gd name="connsiteX6" fmla="*/ 42 w 5075856"/>
                      <a:gd name="connsiteY6" fmla="*/ 1404959 h 2778900"/>
                      <a:gd name="connsiteX0" fmla="*/ 122 w 5075936"/>
                      <a:gd name="connsiteY0" fmla="*/ 1313581 h 2687522"/>
                      <a:gd name="connsiteX1" fmla="*/ 2435040 w 5075936"/>
                      <a:gd name="connsiteY1" fmla="*/ 816 h 2687522"/>
                      <a:gd name="connsiteX2" fmla="*/ 4427303 w 5075936"/>
                      <a:gd name="connsiteY2" fmla="*/ 771845 h 2687522"/>
                      <a:gd name="connsiteX3" fmla="*/ 5075698 w 5075936"/>
                      <a:gd name="connsiteY3" fmla="*/ 1145941 h 2687522"/>
                      <a:gd name="connsiteX4" fmla="*/ 4457783 w 5075936"/>
                      <a:gd name="connsiteY4" fmla="*/ 1549085 h 2687522"/>
                      <a:gd name="connsiteX5" fmla="*/ 2343600 w 5075936"/>
                      <a:gd name="connsiteY5" fmla="*/ 2687306 h 2687522"/>
                      <a:gd name="connsiteX6" fmla="*/ 122 w 5075936"/>
                      <a:gd name="connsiteY6" fmla="*/ 1313581 h 2687522"/>
                      <a:gd name="connsiteX0" fmla="*/ 95229 w 5171043"/>
                      <a:gd name="connsiteY0" fmla="*/ 1312768 h 2686709"/>
                      <a:gd name="connsiteX1" fmla="*/ 659070 w 5171043"/>
                      <a:gd name="connsiteY1" fmla="*/ 763412 h 2686709"/>
                      <a:gd name="connsiteX2" fmla="*/ 2530147 w 5171043"/>
                      <a:gd name="connsiteY2" fmla="*/ 3 h 2686709"/>
                      <a:gd name="connsiteX3" fmla="*/ 4522410 w 5171043"/>
                      <a:gd name="connsiteY3" fmla="*/ 771032 h 2686709"/>
                      <a:gd name="connsiteX4" fmla="*/ 5170805 w 5171043"/>
                      <a:gd name="connsiteY4" fmla="*/ 1145128 h 2686709"/>
                      <a:gd name="connsiteX5" fmla="*/ 4552890 w 5171043"/>
                      <a:gd name="connsiteY5" fmla="*/ 1548272 h 2686709"/>
                      <a:gd name="connsiteX6" fmla="*/ 2438707 w 5171043"/>
                      <a:gd name="connsiteY6" fmla="*/ 2686493 h 2686709"/>
                      <a:gd name="connsiteX7" fmla="*/ 95229 w 5171043"/>
                      <a:gd name="connsiteY7" fmla="*/ 1312768 h 2686709"/>
                      <a:gd name="connsiteX0" fmla="*/ 95229 w 5171043"/>
                      <a:gd name="connsiteY0" fmla="*/ 1419446 h 2793387"/>
                      <a:gd name="connsiteX1" fmla="*/ 659070 w 5171043"/>
                      <a:gd name="connsiteY1" fmla="*/ 870090 h 2793387"/>
                      <a:gd name="connsiteX2" fmla="*/ 2530147 w 5171043"/>
                      <a:gd name="connsiteY2" fmla="*/ 1 h 2793387"/>
                      <a:gd name="connsiteX3" fmla="*/ 4522410 w 5171043"/>
                      <a:gd name="connsiteY3" fmla="*/ 877710 h 2793387"/>
                      <a:gd name="connsiteX4" fmla="*/ 5170805 w 5171043"/>
                      <a:gd name="connsiteY4" fmla="*/ 1251806 h 2793387"/>
                      <a:gd name="connsiteX5" fmla="*/ 4552890 w 5171043"/>
                      <a:gd name="connsiteY5" fmla="*/ 1654950 h 2793387"/>
                      <a:gd name="connsiteX6" fmla="*/ 2438707 w 5171043"/>
                      <a:gd name="connsiteY6" fmla="*/ 2793171 h 2793387"/>
                      <a:gd name="connsiteX7" fmla="*/ 95229 w 5171043"/>
                      <a:gd name="connsiteY7" fmla="*/ 1419446 h 2793387"/>
                      <a:gd name="connsiteX0" fmla="*/ 95229 w 5171043"/>
                      <a:gd name="connsiteY0" fmla="*/ 1419745 h 2793686"/>
                      <a:gd name="connsiteX1" fmla="*/ 659070 w 5171043"/>
                      <a:gd name="connsiteY1" fmla="*/ 870389 h 2793686"/>
                      <a:gd name="connsiteX2" fmla="*/ 2530147 w 5171043"/>
                      <a:gd name="connsiteY2" fmla="*/ 300 h 2793686"/>
                      <a:gd name="connsiteX3" fmla="*/ 4522410 w 5171043"/>
                      <a:gd name="connsiteY3" fmla="*/ 878009 h 2793686"/>
                      <a:gd name="connsiteX4" fmla="*/ 5170805 w 5171043"/>
                      <a:gd name="connsiteY4" fmla="*/ 1252105 h 2793686"/>
                      <a:gd name="connsiteX5" fmla="*/ 4552890 w 5171043"/>
                      <a:gd name="connsiteY5" fmla="*/ 1655249 h 2793686"/>
                      <a:gd name="connsiteX6" fmla="*/ 2438707 w 5171043"/>
                      <a:gd name="connsiteY6" fmla="*/ 2793470 h 2793686"/>
                      <a:gd name="connsiteX7" fmla="*/ 95229 w 5171043"/>
                      <a:gd name="connsiteY7" fmla="*/ 1419745 h 27936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171043" h="2793686">
                        <a:moveTo>
                          <a:pt x="95229" y="1419745"/>
                        </a:moveTo>
                        <a:cubicBezTo>
                          <a:pt x="-201377" y="1099232"/>
                          <a:pt x="253250" y="1089183"/>
                          <a:pt x="659070" y="870389"/>
                        </a:cubicBezTo>
                        <a:cubicBezTo>
                          <a:pt x="1064890" y="651595"/>
                          <a:pt x="1596697" y="-16210"/>
                          <a:pt x="2530147" y="300"/>
                        </a:cubicBezTo>
                        <a:cubicBezTo>
                          <a:pt x="3463597" y="16810"/>
                          <a:pt x="4079760" y="649055"/>
                          <a:pt x="4522410" y="878009"/>
                        </a:cubicBezTo>
                        <a:cubicBezTo>
                          <a:pt x="4965060" y="1106963"/>
                          <a:pt x="5163185" y="1090815"/>
                          <a:pt x="5170805" y="1252105"/>
                        </a:cubicBezTo>
                        <a:cubicBezTo>
                          <a:pt x="5178425" y="1413395"/>
                          <a:pt x="5004430" y="1421215"/>
                          <a:pt x="4552890" y="1655249"/>
                        </a:cubicBezTo>
                        <a:cubicBezTo>
                          <a:pt x="4101350" y="1889283"/>
                          <a:pt x="3387391" y="2809861"/>
                          <a:pt x="2438707" y="2793470"/>
                        </a:cubicBezTo>
                        <a:cubicBezTo>
                          <a:pt x="1490023" y="2777079"/>
                          <a:pt x="391835" y="1740259"/>
                          <a:pt x="95229" y="141974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1" name="円/楕円 22"/>
                  <p:cNvSpPr/>
                  <p:nvPr/>
                </p:nvSpPr>
                <p:spPr bwMode="auto">
                  <a:xfrm>
                    <a:off x="2181496" y="2017668"/>
                    <a:ext cx="1171560" cy="647455"/>
                  </a:xfrm>
                  <a:custGeom>
                    <a:avLst/>
                    <a:gdLst>
                      <a:gd name="connsiteX0" fmla="*/ 0 w 1080120"/>
                      <a:gd name="connsiteY0" fmla="*/ 675075 h 1350150"/>
                      <a:gd name="connsiteX1" fmla="*/ 540060 w 1080120"/>
                      <a:gd name="connsiteY1" fmla="*/ 0 h 1350150"/>
                      <a:gd name="connsiteX2" fmla="*/ 1080120 w 1080120"/>
                      <a:gd name="connsiteY2" fmla="*/ 675075 h 1350150"/>
                      <a:gd name="connsiteX3" fmla="*/ 540060 w 1080120"/>
                      <a:gd name="connsiteY3" fmla="*/ 1350150 h 1350150"/>
                      <a:gd name="connsiteX4" fmla="*/ 0 w 1080120"/>
                      <a:gd name="connsiteY4" fmla="*/ 675075 h 1350150"/>
                      <a:gd name="connsiteX0" fmla="*/ 0 w 798180"/>
                      <a:gd name="connsiteY0" fmla="*/ 675137 h 1350280"/>
                      <a:gd name="connsiteX1" fmla="*/ 540060 w 798180"/>
                      <a:gd name="connsiteY1" fmla="*/ 62 h 1350280"/>
                      <a:gd name="connsiteX2" fmla="*/ 798180 w 798180"/>
                      <a:gd name="connsiteY2" fmla="*/ 705617 h 1350280"/>
                      <a:gd name="connsiteX3" fmla="*/ 540060 w 798180"/>
                      <a:gd name="connsiteY3" fmla="*/ 1350212 h 1350280"/>
                      <a:gd name="connsiteX4" fmla="*/ 0 w 798180"/>
                      <a:gd name="connsiteY4" fmla="*/ 675137 h 1350280"/>
                      <a:gd name="connsiteX0" fmla="*/ 0 w 1034400"/>
                      <a:gd name="connsiteY0" fmla="*/ 682730 h 1350224"/>
                      <a:gd name="connsiteX1" fmla="*/ 776280 w 1034400"/>
                      <a:gd name="connsiteY1" fmla="*/ 35 h 1350224"/>
                      <a:gd name="connsiteX2" fmla="*/ 1034400 w 1034400"/>
                      <a:gd name="connsiteY2" fmla="*/ 705590 h 1350224"/>
                      <a:gd name="connsiteX3" fmla="*/ 776280 w 1034400"/>
                      <a:gd name="connsiteY3" fmla="*/ 1350185 h 1350224"/>
                      <a:gd name="connsiteX4" fmla="*/ 0 w 1034400"/>
                      <a:gd name="connsiteY4" fmla="*/ 682730 h 1350224"/>
                      <a:gd name="connsiteX0" fmla="*/ 0 w 1171560"/>
                      <a:gd name="connsiteY0" fmla="*/ 682730 h 1350224"/>
                      <a:gd name="connsiteX1" fmla="*/ 776280 w 1171560"/>
                      <a:gd name="connsiteY1" fmla="*/ 35 h 1350224"/>
                      <a:gd name="connsiteX2" fmla="*/ 1171560 w 1171560"/>
                      <a:gd name="connsiteY2" fmla="*/ 705590 h 1350224"/>
                      <a:gd name="connsiteX3" fmla="*/ 776280 w 1171560"/>
                      <a:gd name="connsiteY3" fmla="*/ 1350185 h 1350224"/>
                      <a:gd name="connsiteX4" fmla="*/ 0 w 1171560"/>
                      <a:gd name="connsiteY4" fmla="*/ 682730 h 1350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71560" h="1350224">
                        <a:moveTo>
                          <a:pt x="0" y="682730"/>
                        </a:moveTo>
                        <a:cubicBezTo>
                          <a:pt x="0" y="309896"/>
                          <a:pt x="581020" y="-3775"/>
                          <a:pt x="776280" y="35"/>
                        </a:cubicBezTo>
                        <a:cubicBezTo>
                          <a:pt x="971540" y="3845"/>
                          <a:pt x="1171560" y="332756"/>
                          <a:pt x="1171560" y="705590"/>
                        </a:cubicBezTo>
                        <a:cubicBezTo>
                          <a:pt x="1171560" y="1078424"/>
                          <a:pt x="971540" y="1353995"/>
                          <a:pt x="776280" y="1350185"/>
                        </a:cubicBezTo>
                        <a:cubicBezTo>
                          <a:pt x="581020" y="1346375"/>
                          <a:pt x="0" y="1055564"/>
                          <a:pt x="0" y="68273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2" name="円/楕円 671"/>
                  <p:cNvSpPr/>
                  <p:nvPr/>
                </p:nvSpPr>
                <p:spPr bwMode="auto">
                  <a:xfrm>
                    <a:off x="1788589" y="1702635"/>
                    <a:ext cx="315032" cy="315032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3" name="円/楕円 26"/>
                  <p:cNvSpPr/>
                  <p:nvPr/>
                </p:nvSpPr>
                <p:spPr bwMode="auto">
                  <a:xfrm rot="6300000">
                    <a:off x="646078" y="2331134"/>
                    <a:ext cx="242913" cy="231487"/>
                  </a:xfrm>
                  <a:custGeom>
                    <a:avLst/>
                    <a:gdLst>
                      <a:gd name="connsiteX0" fmla="*/ 0 w 945105"/>
                      <a:gd name="connsiteY0" fmla="*/ 128091 h 256181"/>
                      <a:gd name="connsiteX1" fmla="*/ 472553 w 945105"/>
                      <a:gd name="connsiteY1" fmla="*/ 0 h 256181"/>
                      <a:gd name="connsiteX2" fmla="*/ 945106 w 945105"/>
                      <a:gd name="connsiteY2" fmla="*/ 128091 h 256181"/>
                      <a:gd name="connsiteX3" fmla="*/ 472553 w 945105"/>
                      <a:gd name="connsiteY3" fmla="*/ 256182 h 256181"/>
                      <a:gd name="connsiteX4" fmla="*/ 0 w 945105"/>
                      <a:gd name="connsiteY4" fmla="*/ 128091 h 256181"/>
                      <a:gd name="connsiteX0" fmla="*/ 5 w 945111"/>
                      <a:gd name="connsiteY0" fmla="*/ 379551 h 507642"/>
                      <a:gd name="connsiteX1" fmla="*/ 480178 w 945111"/>
                      <a:gd name="connsiteY1" fmla="*/ 0 h 507642"/>
                      <a:gd name="connsiteX2" fmla="*/ 945111 w 945111"/>
                      <a:gd name="connsiteY2" fmla="*/ 379551 h 507642"/>
                      <a:gd name="connsiteX3" fmla="*/ 472558 w 945111"/>
                      <a:gd name="connsiteY3" fmla="*/ 507642 h 507642"/>
                      <a:gd name="connsiteX4" fmla="*/ 5 w 945111"/>
                      <a:gd name="connsiteY4" fmla="*/ 379551 h 507642"/>
                      <a:gd name="connsiteX0" fmla="*/ 5 w 945111"/>
                      <a:gd name="connsiteY0" fmla="*/ 379551 h 392269"/>
                      <a:gd name="connsiteX1" fmla="*/ 480178 w 945111"/>
                      <a:gd name="connsiteY1" fmla="*/ 0 h 392269"/>
                      <a:gd name="connsiteX2" fmla="*/ 945111 w 945111"/>
                      <a:gd name="connsiteY2" fmla="*/ 379551 h 392269"/>
                      <a:gd name="connsiteX3" fmla="*/ 487798 w 945111"/>
                      <a:gd name="connsiteY3" fmla="*/ 202842 h 392269"/>
                      <a:gd name="connsiteX4" fmla="*/ 5 w 945111"/>
                      <a:gd name="connsiteY4" fmla="*/ 379551 h 392269"/>
                      <a:gd name="connsiteX0" fmla="*/ 5 w 945111"/>
                      <a:gd name="connsiteY0" fmla="*/ 379551 h 392269"/>
                      <a:gd name="connsiteX1" fmla="*/ 480178 w 945111"/>
                      <a:gd name="connsiteY1" fmla="*/ 0 h 392269"/>
                      <a:gd name="connsiteX2" fmla="*/ 945111 w 945111"/>
                      <a:gd name="connsiteY2" fmla="*/ 379551 h 392269"/>
                      <a:gd name="connsiteX3" fmla="*/ 487798 w 945111"/>
                      <a:gd name="connsiteY3" fmla="*/ 202842 h 392269"/>
                      <a:gd name="connsiteX4" fmla="*/ 5 w 945111"/>
                      <a:gd name="connsiteY4" fmla="*/ 379551 h 392269"/>
                      <a:gd name="connsiteX0" fmla="*/ 5 w 945111"/>
                      <a:gd name="connsiteY0" fmla="*/ 379551 h 398654"/>
                      <a:gd name="connsiteX1" fmla="*/ 480178 w 945111"/>
                      <a:gd name="connsiteY1" fmla="*/ 0 h 398654"/>
                      <a:gd name="connsiteX2" fmla="*/ 945111 w 945111"/>
                      <a:gd name="connsiteY2" fmla="*/ 379551 h 398654"/>
                      <a:gd name="connsiteX3" fmla="*/ 487798 w 945111"/>
                      <a:gd name="connsiteY3" fmla="*/ 202842 h 398654"/>
                      <a:gd name="connsiteX4" fmla="*/ 5 w 945111"/>
                      <a:gd name="connsiteY4" fmla="*/ 379551 h 398654"/>
                      <a:gd name="connsiteX0" fmla="*/ 8 w 754614"/>
                      <a:gd name="connsiteY0" fmla="*/ 425406 h 430083"/>
                      <a:gd name="connsiteX1" fmla="*/ 289681 w 754614"/>
                      <a:gd name="connsiteY1" fmla="*/ 135 h 430083"/>
                      <a:gd name="connsiteX2" fmla="*/ 754614 w 754614"/>
                      <a:gd name="connsiteY2" fmla="*/ 379686 h 430083"/>
                      <a:gd name="connsiteX3" fmla="*/ 297301 w 754614"/>
                      <a:gd name="connsiteY3" fmla="*/ 202977 h 430083"/>
                      <a:gd name="connsiteX4" fmla="*/ 8 w 754614"/>
                      <a:gd name="connsiteY4" fmla="*/ 425406 h 430083"/>
                      <a:gd name="connsiteX0" fmla="*/ 17826 w 772432"/>
                      <a:gd name="connsiteY0" fmla="*/ 425406 h 436659"/>
                      <a:gd name="connsiteX1" fmla="*/ 307499 w 772432"/>
                      <a:gd name="connsiteY1" fmla="*/ 135 h 436659"/>
                      <a:gd name="connsiteX2" fmla="*/ 772432 w 772432"/>
                      <a:gd name="connsiteY2" fmla="*/ 379686 h 436659"/>
                      <a:gd name="connsiteX3" fmla="*/ 315119 w 772432"/>
                      <a:gd name="connsiteY3" fmla="*/ 202977 h 436659"/>
                      <a:gd name="connsiteX4" fmla="*/ 17826 w 772432"/>
                      <a:gd name="connsiteY4" fmla="*/ 425406 h 436659"/>
                      <a:gd name="connsiteX0" fmla="*/ 17826 w 772432"/>
                      <a:gd name="connsiteY0" fmla="*/ 425406 h 436659"/>
                      <a:gd name="connsiteX1" fmla="*/ 307499 w 772432"/>
                      <a:gd name="connsiteY1" fmla="*/ 135 h 436659"/>
                      <a:gd name="connsiteX2" fmla="*/ 772432 w 772432"/>
                      <a:gd name="connsiteY2" fmla="*/ 379686 h 436659"/>
                      <a:gd name="connsiteX3" fmla="*/ 315119 w 772432"/>
                      <a:gd name="connsiteY3" fmla="*/ 202977 h 436659"/>
                      <a:gd name="connsiteX4" fmla="*/ 17826 w 772432"/>
                      <a:gd name="connsiteY4" fmla="*/ 425406 h 436659"/>
                      <a:gd name="connsiteX0" fmla="*/ 17826 w 777638"/>
                      <a:gd name="connsiteY0" fmla="*/ 425397 h 436650"/>
                      <a:gd name="connsiteX1" fmla="*/ 307499 w 777638"/>
                      <a:gd name="connsiteY1" fmla="*/ 126 h 436650"/>
                      <a:gd name="connsiteX2" fmla="*/ 772432 w 777638"/>
                      <a:gd name="connsiteY2" fmla="*/ 379677 h 436650"/>
                      <a:gd name="connsiteX3" fmla="*/ 315119 w 777638"/>
                      <a:gd name="connsiteY3" fmla="*/ 202968 h 436650"/>
                      <a:gd name="connsiteX4" fmla="*/ 17826 w 777638"/>
                      <a:gd name="connsiteY4" fmla="*/ 425397 h 436650"/>
                      <a:gd name="connsiteX0" fmla="*/ 15960 w 542362"/>
                      <a:gd name="connsiteY0" fmla="*/ 425285 h 448096"/>
                      <a:gd name="connsiteX1" fmla="*/ 305633 w 542362"/>
                      <a:gd name="connsiteY1" fmla="*/ 14 h 448096"/>
                      <a:gd name="connsiteX2" fmla="*/ 532822 w 542362"/>
                      <a:gd name="connsiteY2" fmla="*/ 440525 h 448096"/>
                      <a:gd name="connsiteX3" fmla="*/ 313253 w 542362"/>
                      <a:gd name="connsiteY3" fmla="*/ 202856 h 448096"/>
                      <a:gd name="connsiteX4" fmla="*/ 15960 w 542362"/>
                      <a:gd name="connsiteY4" fmla="*/ 425285 h 448096"/>
                      <a:gd name="connsiteX0" fmla="*/ 15960 w 569045"/>
                      <a:gd name="connsiteY0" fmla="*/ 425285 h 445095"/>
                      <a:gd name="connsiteX1" fmla="*/ 305633 w 569045"/>
                      <a:gd name="connsiteY1" fmla="*/ 14 h 445095"/>
                      <a:gd name="connsiteX2" fmla="*/ 532822 w 569045"/>
                      <a:gd name="connsiteY2" fmla="*/ 440525 h 445095"/>
                      <a:gd name="connsiteX3" fmla="*/ 313253 w 569045"/>
                      <a:gd name="connsiteY3" fmla="*/ 202856 h 445095"/>
                      <a:gd name="connsiteX4" fmla="*/ 15960 w 569045"/>
                      <a:gd name="connsiteY4" fmla="*/ 425285 h 445095"/>
                      <a:gd name="connsiteX0" fmla="*/ 21911 w 457541"/>
                      <a:gd name="connsiteY0" fmla="*/ 461870 h 471584"/>
                      <a:gd name="connsiteX1" fmla="*/ 195760 w 457541"/>
                      <a:gd name="connsiteY1" fmla="*/ 23 h 471584"/>
                      <a:gd name="connsiteX2" fmla="*/ 422949 w 457541"/>
                      <a:gd name="connsiteY2" fmla="*/ 440534 h 471584"/>
                      <a:gd name="connsiteX3" fmla="*/ 203380 w 457541"/>
                      <a:gd name="connsiteY3" fmla="*/ 202865 h 471584"/>
                      <a:gd name="connsiteX4" fmla="*/ 21911 w 457541"/>
                      <a:gd name="connsiteY4" fmla="*/ 461870 h 471584"/>
                      <a:gd name="connsiteX0" fmla="*/ 50197 w 485827"/>
                      <a:gd name="connsiteY0" fmla="*/ 461870 h 462834"/>
                      <a:gd name="connsiteX1" fmla="*/ 224046 w 485827"/>
                      <a:gd name="connsiteY1" fmla="*/ 23 h 462834"/>
                      <a:gd name="connsiteX2" fmla="*/ 451235 w 485827"/>
                      <a:gd name="connsiteY2" fmla="*/ 440534 h 462834"/>
                      <a:gd name="connsiteX3" fmla="*/ 231666 w 485827"/>
                      <a:gd name="connsiteY3" fmla="*/ 202865 h 462834"/>
                      <a:gd name="connsiteX4" fmla="*/ 50197 w 485827"/>
                      <a:gd name="connsiteY4" fmla="*/ 461870 h 462834"/>
                      <a:gd name="connsiteX0" fmla="*/ 50197 w 485827"/>
                      <a:gd name="connsiteY0" fmla="*/ 461870 h 462974"/>
                      <a:gd name="connsiteX1" fmla="*/ 224046 w 485827"/>
                      <a:gd name="connsiteY1" fmla="*/ 23 h 462974"/>
                      <a:gd name="connsiteX2" fmla="*/ 451235 w 485827"/>
                      <a:gd name="connsiteY2" fmla="*/ 440534 h 462974"/>
                      <a:gd name="connsiteX3" fmla="*/ 231666 w 485827"/>
                      <a:gd name="connsiteY3" fmla="*/ 202865 h 462974"/>
                      <a:gd name="connsiteX4" fmla="*/ 50197 w 485827"/>
                      <a:gd name="connsiteY4" fmla="*/ 461870 h 462974"/>
                      <a:gd name="connsiteX0" fmla="*/ 50197 w 485827"/>
                      <a:gd name="connsiteY0" fmla="*/ 461870 h 462974"/>
                      <a:gd name="connsiteX1" fmla="*/ 224046 w 485827"/>
                      <a:gd name="connsiteY1" fmla="*/ 23 h 462974"/>
                      <a:gd name="connsiteX2" fmla="*/ 451235 w 485827"/>
                      <a:gd name="connsiteY2" fmla="*/ 440534 h 462974"/>
                      <a:gd name="connsiteX3" fmla="*/ 231666 w 485827"/>
                      <a:gd name="connsiteY3" fmla="*/ 202865 h 462974"/>
                      <a:gd name="connsiteX4" fmla="*/ 50197 w 485827"/>
                      <a:gd name="connsiteY4" fmla="*/ 461870 h 4629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5827" h="462974">
                        <a:moveTo>
                          <a:pt x="50197" y="461870"/>
                        </a:moveTo>
                        <a:cubicBezTo>
                          <a:pt x="-109569" y="446351"/>
                          <a:pt x="157206" y="3579"/>
                          <a:pt x="224046" y="23"/>
                        </a:cubicBezTo>
                        <a:cubicBezTo>
                          <a:pt x="290886" y="-3533"/>
                          <a:pt x="585347" y="406367"/>
                          <a:pt x="451235" y="440534"/>
                        </a:cubicBezTo>
                        <a:cubicBezTo>
                          <a:pt x="317123" y="474701"/>
                          <a:pt x="276242" y="315641"/>
                          <a:pt x="231666" y="202865"/>
                        </a:cubicBezTo>
                        <a:cubicBezTo>
                          <a:pt x="191662" y="326309"/>
                          <a:pt x="209963" y="477389"/>
                          <a:pt x="50197" y="46187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4" name="円/楕円 673"/>
                  <p:cNvSpPr/>
                  <p:nvPr/>
                </p:nvSpPr>
                <p:spPr bwMode="auto">
                  <a:xfrm>
                    <a:off x="2553671" y="1531193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5" name="円/楕円 674"/>
                  <p:cNvSpPr/>
                  <p:nvPr/>
                </p:nvSpPr>
                <p:spPr bwMode="auto">
                  <a:xfrm>
                    <a:off x="3183741" y="137380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6" name="円/楕円 675"/>
                  <p:cNvSpPr/>
                  <p:nvPr/>
                </p:nvSpPr>
                <p:spPr bwMode="auto">
                  <a:xfrm>
                    <a:off x="3099865" y="1740742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7" name="円/楕円 676"/>
                  <p:cNvSpPr/>
                  <p:nvPr/>
                </p:nvSpPr>
                <p:spPr bwMode="auto">
                  <a:xfrm>
                    <a:off x="3750405" y="1609885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8" name="円/楕円 677"/>
                  <p:cNvSpPr/>
                  <p:nvPr/>
                </p:nvSpPr>
                <p:spPr bwMode="auto">
                  <a:xfrm>
                    <a:off x="4218856" y="1855709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9" name="円/楕円 678"/>
                  <p:cNvSpPr/>
                  <p:nvPr/>
                </p:nvSpPr>
                <p:spPr bwMode="auto">
                  <a:xfrm>
                    <a:off x="3768806" y="214678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0" name="円/楕円 679"/>
                  <p:cNvSpPr/>
                  <p:nvPr/>
                </p:nvSpPr>
                <p:spPr bwMode="auto">
                  <a:xfrm>
                    <a:off x="4663788" y="214678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1" name="円/楕円 680"/>
                  <p:cNvSpPr/>
                  <p:nvPr/>
                </p:nvSpPr>
                <p:spPr bwMode="auto">
                  <a:xfrm>
                    <a:off x="1836075" y="1781633"/>
                    <a:ext cx="167029" cy="159831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57" name="グループ化 556"/>
                <p:cNvGrpSpPr/>
                <p:nvPr/>
              </p:nvGrpSpPr>
              <p:grpSpPr>
                <a:xfrm>
                  <a:off x="1756506" y="2642821"/>
                  <a:ext cx="2038854" cy="1248151"/>
                  <a:chOff x="651791" y="550582"/>
                  <a:chExt cx="5998765" cy="3672342"/>
                </a:xfrm>
              </p:grpSpPr>
              <p:sp>
                <p:nvSpPr>
                  <p:cNvPr id="648" name="円/楕円 23"/>
                  <p:cNvSpPr/>
                  <p:nvPr/>
                </p:nvSpPr>
                <p:spPr bwMode="auto">
                  <a:xfrm rot="900000">
                    <a:off x="2244566" y="550582"/>
                    <a:ext cx="260429" cy="1123434"/>
                  </a:xfrm>
                  <a:custGeom>
                    <a:avLst/>
                    <a:gdLst>
                      <a:gd name="connsiteX0" fmla="*/ 0 w 270030"/>
                      <a:gd name="connsiteY0" fmla="*/ 561698 h 1123396"/>
                      <a:gd name="connsiteX1" fmla="*/ 135015 w 270030"/>
                      <a:gd name="connsiteY1" fmla="*/ 0 h 1123396"/>
                      <a:gd name="connsiteX2" fmla="*/ 270030 w 270030"/>
                      <a:gd name="connsiteY2" fmla="*/ 561698 h 1123396"/>
                      <a:gd name="connsiteX3" fmla="*/ 135015 w 270030"/>
                      <a:gd name="connsiteY3" fmla="*/ 1123396 h 1123396"/>
                      <a:gd name="connsiteX4" fmla="*/ 0 w 270030"/>
                      <a:gd name="connsiteY4" fmla="*/ 561698 h 1123396"/>
                      <a:gd name="connsiteX0" fmla="*/ 0 w 391950"/>
                      <a:gd name="connsiteY0" fmla="*/ 569322 h 1123404"/>
                      <a:gd name="connsiteX1" fmla="*/ 256935 w 391950"/>
                      <a:gd name="connsiteY1" fmla="*/ 4 h 1123404"/>
                      <a:gd name="connsiteX2" fmla="*/ 391950 w 391950"/>
                      <a:gd name="connsiteY2" fmla="*/ 561702 h 1123404"/>
                      <a:gd name="connsiteX3" fmla="*/ 256935 w 391950"/>
                      <a:gd name="connsiteY3" fmla="*/ 1123400 h 1123404"/>
                      <a:gd name="connsiteX4" fmla="*/ 0 w 391950"/>
                      <a:gd name="connsiteY4" fmla="*/ 569322 h 1123404"/>
                      <a:gd name="connsiteX0" fmla="*/ 0 w 261491"/>
                      <a:gd name="connsiteY0" fmla="*/ 569322 h 1123405"/>
                      <a:gd name="connsiteX1" fmla="*/ 256935 w 261491"/>
                      <a:gd name="connsiteY1" fmla="*/ 4 h 1123405"/>
                      <a:gd name="connsiteX2" fmla="*/ 170970 w 261491"/>
                      <a:gd name="connsiteY2" fmla="*/ 576942 h 1123405"/>
                      <a:gd name="connsiteX3" fmla="*/ 256935 w 261491"/>
                      <a:gd name="connsiteY3" fmla="*/ 1123400 h 1123405"/>
                      <a:gd name="connsiteX4" fmla="*/ 0 w 261491"/>
                      <a:gd name="connsiteY4" fmla="*/ 569322 h 1123405"/>
                      <a:gd name="connsiteX0" fmla="*/ 0 w 260429"/>
                      <a:gd name="connsiteY0" fmla="*/ 569362 h 1123483"/>
                      <a:gd name="connsiteX1" fmla="*/ 256935 w 260429"/>
                      <a:gd name="connsiteY1" fmla="*/ 44 h 1123483"/>
                      <a:gd name="connsiteX2" fmla="*/ 155730 w 260429"/>
                      <a:gd name="connsiteY2" fmla="*/ 546502 h 1123483"/>
                      <a:gd name="connsiteX3" fmla="*/ 256935 w 260429"/>
                      <a:gd name="connsiteY3" fmla="*/ 1123440 h 1123483"/>
                      <a:gd name="connsiteX4" fmla="*/ 0 w 260429"/>
                      <a:gd name="connsiteY4" fmla="*/ 569362 h 1123483"/>
                      <a:gd name="connsiteX0" fmla="*/ 0 w 260429"/>
                      <a:gd name="connsiteY0" fmla="*/ 569323 h 1123406"/>
                      <a:gd name="connsiteX1" fmla="*/ 256935 w 260429"/>
                      <a:gd name="connsiteY1" fmla="*/ 5 h 1123406"/>
                      <a:gd name="connsiteX2" fmla="*/ 155730 w 260429"/>
                      <a:gd name="connsiteY2" fmla="*/ 576943 h 1123406"/>
                      <a:gd name="connsiteX3" fmla="*/ 256935 w 260429"/>
                      <a:gd name="connsiteY3" fmla="*/ 1123401 h 1123406"/>
                      <a:gd name="connsiteX4" fmla="*/ 0 w 260429"/>
                      <a:gd name="connsiteY4" fmla="*/ 569323 h 1123406"/>
                      <a:gd name="connsiteX0" fmla="*/ 0 w 260429"/>
                      <a:gd name="connsiteY0" fmla="*/ 592195 h 1123434"/>
                      <a:gd name="connsiteX1" fmla="*/ 256935 w 260429"/>
                      <a:gd name="connsiteY1" fmla="*/ 17 h 1123434"/>
                      <a:gd name="connsiteX2" fmla="*/ 155730 w 260429"/>
                      <a:gd name="connsiteY2" fmla="*/ 576955 h 1123434"/>
                      <a:gd name="connsiteX3" fmla="*/ 256935 w 260429"/>
                      <a:gd name="connsiteY3" fmla="*/ 1123413 h 1123434"/>
                      <a:gd name="connsiteX4" fmla="*/ 0 w 260429"/>
                      <a:gd name="connsiteY4" fmla="*/ 592195 h 11234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0429" h="1123434">
                        <a:moveTo>
                          <a:pt x="0" y="592195"/>
                        </a:moveTo>
                        <a:cubicBezTo>
                          <a:pt x="0" y="281978"/>
                          <a:pt x="230980" y="2557"/>
                          <a:pt x="256935" y="17"/>
                        </a:cubicBezTo>
                        <a:cubicBezTo>
                          <a:pt x="282890" y="-2523"/>
                          <a:pt x="155730" y="266738"/>
                          <a:pt x="155730" y="576955"/>
                        </a:cubicBezTo>
                        <a:cubicBezTo>
                          <a:pt x="155730" y="887172"/>
                          <a:pt x="282890" y="1120873"/>
                          <a:pt x="256935" y="1123413"/>
                        </a:cubicBezTo>
                        <a:cubicBezTo>
                          <a:pt x="230980" y="1125953"/>
                          <a:pt x="0" y="902412"/>
                          <a:pt x="0" y="592195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9" name="円/楕円 27"/>
                  <p:cNvSpPr/>
                  <p:nvPr/>
                </p:nvSpPr>
                <p:spPr bwMode="auto">
                  <a:xfrm>
                    <a:off x="1905692" y="3379521"/>
                    <a:ext cx="1480500" cy="843403"/>
                  </a:xfrm>
                  <a:custGeom>
                    <a:avLst/>
                    <a:gdLst>
                      <a:gd name="connsiteX0" fmla="*/ 0 w 1395155"/>
                      <a:gd name="connsiteY0" fmla="*/ 405045 h 810090"/>
                      <a:gd name="connsiteX1" fmla="*/ 697578 w 1395155"/>
                      <a:gd name="connsiteY1" fmla="*/ 0 h 810090"/>
                      <a:gd name="connsiteX2" fmla="*/ 1395156 w 1395155"/>
                      <a:gd name="connsiteY2" fmla="*/ 405045 h 810090"/>
                      <a:gd name="connsiteX3" fmla="*/ 697578 w 1395155"/>
                      <a:gd name="connsiteY3" fmla="*/ 810090 h 810090"/>
                      <a:gd name="connsiteX4" fmla="*/ 0 w 1395155"/>
                      <a:gd name="connsiteY4" fmla="*/ 405045 h 810090"/>
                      <a:gd name="connsiteX0" fmla="*/ 0 w 1480500"/>
                      <a:gd name="connsiteY0" fmla="*/ 183368 h 843403"/>
                      <a:gd name="connsiteX1" fmla="*/ 782922 w 1480500"/>
                      <a:gd name="connsiteY1" fmla="*/ 28259 h 843403"/>
                      <a:gd name="connsiteX2" fmla="*/ 1480500 w 1480500"/>
                      <a:gd name="connsiteY2" fmla="*/ 433304 h 843403"/>
                      <a:gd name="connsiteX3" fmla="*/ 782922 w 1480500"/>
                      <a:gd name="connsiteY3" fmla="*/ 838349 h 843403"/>
                      <a:gd name="connsiteX4" fmla="*/ 0 w 1480500"/>
                      <a:gd name="connsiteY4" fmla="*/ 183368 h 843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80500" h="843403">
                        <a:moveTo>
                          <a:pt x="0" y="183368"/>
                        </a:moveTo>
                        <a:cubicBezTo>
                          <a:pt x="0" y="-40332"/>
                          <a:pt x="536172" y="-13397"/>
                          <a:pt x="782922" y="28259"/>
                        </a:cubicBezTo>
                        <a:cubicBezTo>
                          <a:pt x="1029672" y="69915"/>
                          <a:pt x="1480500" y="209604"/>
                          <a:pt x="1480500" y="433304"/>
                        </a:cubicBezTo>
                        <a:cubicBezTo>
                          <a:pt x="1480500" y="657004"/>
                          <a:pt x="1029672" y="880005"/>
                          <a:pt x="782922" y="838349"/>
                        </a:cubicBezTo>
                        <a:cubicBezTo>
                          <a:pt x="536172" y="796693"/>
                          <a:pt x="0" y="407068"/>
                          <a:pt x="0" y="183368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0" name="円/楕円 28"/>
                  <p:cNvSpPr/>
                  <p:nvPr/>
                </p:nvSpPr>
                <p:spPr bwMode="auto">
                  <a:xfrm flipV="1">
                    <a:off x="3625755" y="2924570"/>
                    <a:ext cx="1623098" cy="1000936"/>
                  </a:xfrm>
                  <a:custGeom>
                    <a:avLst/>
                    <a:gdLst>
                      <a:gd name="connsiteX0" fmla="*/ 0 w 1530170"/>
                      <a:gd name="connsiteY0" fmla="*/ 436654 h 873307"/>
                      <a:gd name="connsiteX1" fmla="*/ 765085 w 1530170"/>
                      <a:gd name="connsiteY1" fmla="*/ 0 h 873307"/>
                      <a:gd name="connsiteX2" fmla="*/ 1530170 w 1530170"/>
                      <a:gd name="connsiteY2" fmla="*/ 436654 h 873307"/>
                      <a:gd name="connsiteX3" fmla="*/ 765085 w 1530170"/>
                      <a:gd name="connsiteY3" fmla="*/ 873308 h 873307"/>
                      <a:gd name="connsiteX4" fmla="*/ 0 w 1530170"/>
                      <a:gd name="connsiteY4" fmla="*/ 436654 h 873307"/>
                      <a:gd name="connsiteX0" fmla="*/ 10704 w 1540874"/>
                      <a:gd name="connsiteY0" fmla="*/ 393982 h 830636"/>
                      <a:gd name="connsiteX1" fmla="*/ 489277 w 1540874"/>
                      <a:gd name="connsiteY1" fmla="*/ 0 h 830636"/>
                      <a:gd name="connsiteX2" fmla="*/ 1540874 w 1540874"/>
                      <a:gd name="connsiteY2" fmla="*/ 393982 h 830636"/>
                      <a:gd name="connsiteX3" fmla="*/ 775789 w 1540874"/>
                      <a:gd name="connsiteY3" fmla="*/ 830636 h 830636"/>
                      <a:gd name="connsiteX4" fmla="*/ 10704 w 1540874"/>
                      <a:gd name="connsiteY4" fmla="*/ 393982 h 830636"/>
                      <a:gd name="connsiteX0" fmla="*/ 5779 w 1627389"/>
                      <a:gd name="connsiteY0" fmla="*/ 411061 h 1094504"/>
                      <a:gd name="connsiteX1" fmla="*/ 484352 w 1627389"/>
                      <a:gd name="connsiteY1" fmla="*/ 17079 h 1094504"/>
                      <a:gd name="connsiteX2" fmla="*/ 1627389 w 1627389"/>
                      <a:gd name="connsiteY2" fmla="*/ 1002373 h 1094504"/>
                      <a:gd name="connsiteX3" fmla="*/ 770864 w 1627389"/>
                      <a:gd name="connsiteY3" fmla="*/ 847715 h 1094504"/>
                      <a:gd name="connsiteX4" fmla="*/ 5779 w 1627389"/>
                      <a:gd name="connsiteY4" fmla="*/ 411061 h 1094504"/>
                      <a:gd name="connsiteX0" fmla="*/ 1488 w 1623098"/>
                      <a:gd name="connsiteY0" fmla="*/ 317493 h 1000936"/>
                      <a:gd name="connsiteX1" fmla="*/ 601981 w 1623098"/>
                      <a:gd name="connsiteY1" fmla="*/ 21047 h 1000936"/>
                      <a:gd name="connsiteX2" fmla="*/ 1623098 w 1623098"/>
                      <a:gd name="connsiteY2" fmla="*/ 908805 h 1000936"/>
                      <a:gd name="connsiteX3" fmla="*/ 766573 w 1623098"/>
                      <a:gd name="connsiteY3" fmla="*/ 754147 h 1000936"/>
                      <a:gd name="connsiteX4" fmla="*/ 1488 w 1623098"/>
                      <a:gd name="connsiteY4" fmla="*/ 317493 h 1000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3098" h="1000936">
                        <a:moveTo>
                          <a:pt x="1488" y="317493"/>
                        </a:moveTo>
                        <a:cubicBezTo>
                          <a:pt x="-25944" y="195310"/>
                          <a:pt x="331713" y="-77505"/>
                          <a:pt x="601981" y="21047"/>
                        </a:cubicBezTo>
                        <a:cubicBezTo>
                          <a:pt x="872249" y="119599"/>
                          <a:pt x="1623098" y="667648"/>
                          <a:pt x="1623098" y="908805"/>
                        </a:cubicBezTo>
                        <a:cubicBezTo>
                          <a:pt x="1623098" y="1149962"/>
                          <a:pt x="1036841" y="852699"/>
                          <a:pt x="766573" y="754147"/>
                        </a:cubicBezTo>
                        <a:cubicBezTo>
                          <a:pt x="496305" y="655595"/>
                          <a:pt x="28920" y="439676"/>
                          <a:pt x="1488" y="317493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1" name="円/楕円 22"/>
                  <p:cNvSpPr/>
                  <p:nvPr/>
                </p:nvSpPr>
                <p:spPr bwMode="auto">
                  <a:xfrm>
                    <a:off x="5478996" y="1688578"/>
                    <a:ext cx="1171560" cy="1597810"/>
                  </a:xfrm>
                  <a:custGeom>
                    <a:avLst/>
                    <a:gdLst>
                      <a:gd name="connsiteX0" fmla="*/ 0 w 1080120"/>
                      <a:gd name="connsiteY0" fmla="*/ 675075 h 1350150"/>
                      <a:gd name="connsiteX1" fmla="*/ 540060 w 1080120"/>
                      <a:gd name="connsiteY1" fmla="*/ 0 h 1350150"/>
                      <a:gd name="connsiteX2" fmla="*/ 1080120 w 1080120"/>
                      <a:gd name="connsiteY2" fmla="*/ 675075 h 1350150"/>
                      <a:gd name="connsiteX3" fmla="*/ 540060 w 1080120"/>
                      <a:gd name="connsiteY3" fmla="*/ 1350150 h 1350150"/>
                      <a:gd name="connsiteX4" fmla="*/ 0 w 1080120"/>
                      <a:gd name="connsiteY4" fmla="*/ 675075 h 1350150"/>
                      <a:gd name="connsiteX0" fmla="*/ 0 w 798180"/>
                      <a:gd name="connsiteY0" fmla="*/ 675137 h 1350280"/>
                      <a:gd name="connsiteX1" fmla="*/ 540060 w 798180"/>
                      <a:gd name="connsiteY1" fmla="*/ 62 h 1350280"/>
                      <a:gd name="connsiteX2" fmla="*/ 798180 w 798180"/>
                      <a:gd name="connsiteY2" fmla="*/ 705617 h 1350280"/>
                      <a:gd name="connsiteX3" fmla="*/ 540060 w 798180"/>
                      <a:gd name="connsiteY3" fmla="*/ 1350212 h 1350280"/>
                      <a:gd name="connsiteX4" fmla="*/ 0 w 798180"/>
                      <a:gd name="connsiteY4" fmla="*/ 675137 h 1350280"/>
                      <a:gd name="connsiteX0" fmla="*/ 0 w 1034400"/>
                      <a:gd name="connsiteY0" fmla="*/ 682730 h 1350224"/>
                      <a:gd name="connsiteX1" fmla="*/ 776280 w 1034400"/>
                      <a:gd name="connsiteY1" fmla="*/ 35 h 1350224"/>
                      <a:gd name="connsiteX2" fmla="*/ 1034400 w 1034400"/>
                      <a:gd name="connsiteY2" fmla="*/ 705590 h 1350224"/>
                      <a:gd name="connsiteX3" fmla="*/ 776280 w 1034400"/>
                      <a:gd name="connsiteY3" fmla="*/ 1350185 h 1350224"/>
                      <a:gd name="connsiteX4" fmla="*/ 0 w 1034400"/>
                      <a:gd name="connsiteY4" fmla="*/ 682730 h 1350224"/>
                      <a:gd name="connsiteX0" fmla="*/ 0 w 1171560"/>
                      <a:gd name="connsiteY0" fmla="*/ 682730 h 1350224"/>
                      <a:gd name="connsiteX1" fmla="*/ 776280 w 1171560"/>
                      <a:gd name="connsiteY1" fmla="*/ 35 h 1350224"/>
                      <a:gd name="connsiteX2" fmla="*/ 1171560 w 1171560"/>
                      <a:gd name="connsiteY2" fmla="*/ 705590 h 1350224"/>
                      <a:gd name="connsiteX3" fmla="*/ 776280 w 1171560"/>
                      <a:gd name="connsiteY3" fmla="*/ 1350185 h 1350224"/>
                      <a:gd name="connsiteX4" fmla="*/ 0 w 1171560"/>
                      <a:gd name="connsiteY4" fmla="*/ 682730 h 1350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71560" h="1350224">
                        <a:moveTo>
                          <a:pt x="0" y="682730"/>
                        </a:moveTo>
                        <a:cubicBezTo>
                          <a:pt x="0" y="309896"/>
                          <a:pt x="581020" y="-3775"/>
                          <a:pt x="776280" y="35"/>
                        </a:cubicBezTo>
                        <a:cubicBezTo>
                          <a:pt x="971540" y="3845"/>
                          <a:pt x="1171560" y="332756"/>
                          <a:pt x="1171560" y="705590"/>
                        </a:cubicBezTo>
                        <a:cubicBezTo>
                          <a:pt x="1171560" y="1078424"/>
                          <a:pt x="971540" y="1353995"/>
                          <a:pt x="776280" y="1350185"/>
                        </a:cubicBezTo>
                        <a:cubicBezTo>
                          <a:pt x="581020" y="1346375"/>
                          <a:pt x="0" y="1055564"/>
                          <a:pt x="0" y="68273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2" name="円/楕円 28"/>
                  <p:cNvSpPr/>
                  <p:nvPr/>
                </p:nvSpPr>
                <p:spPr bwMode="auto">
                  <a:xfrm>
                    <a:off x="3407307" y="952032"/>
                    <a:ext cx="1756654" cy="1194756"/>
                  </a:xfrm>
                  <a:custGeom>
                    <a:avLst/>
                    <a:gdLst>
                      <a:gd name="connsiteX0" fmla="*/ 0 w 1530170"/>
                      <a:gd name="connsiteY0" fmla="*/ 436654 h 873307"/>
                      <a:gd name="connsiteX1" fmla="*/ 765085 w 1530170"/>
                      <a:gd name="connsiteY1" fmla="*/ 0 h 873307"/>
                      <a:gd name="connsiteX2" fmla="*/ 1530170 w 1530170"/>
                      <a:gd name="connsiteY2" fmla="*/ 436654 h 873307"/>
                      <a:gd name="connsiteX3" fmla="*/ 765085 w 1530170"/>
                      <a:gd name="connsiteY3" fmla="*/ 873308 h 873307"/>
                      <a:gd name="connsiteX4" fmla="*/ 0 w 1530170"/>
                      <a:gd name="connsiteY4" fmla="*/ 436654 h 873307"/>
                      <a:gd name="connsiteX0" fmla="*/ 10704 w 1540874"/>
                      <a:gd name="connsiteY0" fmla="*/ 393982 h 830636"/>
                      <a:gd name="connsiteX1" fmla="*/ 489277 w 1540874"/>
                      <a:gd name="connsiteY1" fmla="*/ 0 h 830636"/>
                      <a:gd name="connsiteX2" fmla="*/ 1540874 w 1540874"/>
                      <a:gd name="connsiteY2" fmla="*/ 393982 h 830636"/>
                      <a:gd name="connsiteX3" fmla="*/ 775789 w 1540874"/>
                      <a:gd name="connsiteY3" fmla="*/ 830636 h 830636"/>
                      <a:gd name="connsiteX4" fmla="*/ 10704 w 1540874"/>
                      <a:gd name="connsiteY4" fmla="*/ 393982 h 830636"/>
                      <a:gd name="connsiteX0" fmla="*/ 5779 w 1627389"/>
                      <a:gd name="connsiteY0" fmla="*/ 411061 h 1094504"/>
                      <a:gd name="connsiteX1" fmla="*/ 484352 w 1627389"/>
                      <a:gd name="connsiteY1" fmla="*/ 17079 h 1094504"/>
                      <a:gd name="connsiteX2" fmla="*/ 1627389 w 1627389"/>
                      <a:gd name="connsiteY2" fmla="*/ 1002373 h 1094504"/>
                      <a:gd name="connsiteX3" fmla="*/ 770864 w 1627389"/>
                      <a:gd name="connsiteY3" fmla="*/ 847715 h 1094504"/>
                      <a:gd name="connsiteX4" fmla="*/ 5779 w 1627389"/>
                      <a:gd name="connsiteY4" fmla="*/ 411061 h 1094504"/>
                      <a:gd name="connsiteX0" fmla="*/ 1488 w 1623098"/>
                      <a:gd name="connsiteY0" fmla="*/ 317493 h 1000936"/>
                      <a:gd name="connsiteX1" fmla="*/ 601981 w 1623098"/>
                      <a:gd name="connsiteY1" fmla="*/ 21047 h 1000936"/>
                      <a:gd name="connsiteX2" fmla="*/ 1623098 w 1623098"/>
                      <a:gd name="connsiteY2" fmla="*/ 908805 h 1000936"/>
                      <a:gd name="connsiteX3" fmla="*/ 766573 w 1623098"/>
                      <a:gd name="connsiteY3" fmla="*/ 754147 h 1000936"/>
                      <a:gd name="connsiteX4" fmla="*/ 1488 w 1623098"/>
                      <a:gd name="connsiteY4" fmla="*/ 317493 h 1000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3098" h="1000936">
                        <a:moveTo>
                          <a:pt x="1488" y="317493"/>
                        </a:moveTo>
                        <a:cubicBezTo>
                          <a:pt x="-25944" y="195310"/>
                          <a:pt x="331713" y="-77505"/>
                          <a:pt x="601981" y="21047"/>
                        </a:cubicBezTo>
                        <a:cubicBezTo>
                          <a:pt x="872249" y="119599"/>
                          <a:pt x="1623098" y="667648"/>
                          <a:pt x="1623098" y="908805"/>
                        </a:cubicBezTo>
                        <a:cubicBezTo>
                          <a:pt x="1623098" y="1149962"/>
                          <a:pt x="1036841" y="852699"/>
                          <a:pt x="766573" y="754147"/>
                        </a:cubicBezTo>
                        <a:cubicBezTo>
                          <a:pt x="496305" y="655595"/>
                          <a:pt x="28920" y="439676"/>
                          <a:pt x="1488" y="317493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3" name="円/楕円 21"/>
                  <p:cNvSpPr/>
                  <p:nvPr/>
                </p:nvSpPr>
                <p:spPr bwMode="auto">
                  <a:xfrm>
                    <a:off x="767535" y="1214429"/>
                    <a:ext cx="5171043" cy="2793686"/>
                  </a:xfrm>
                  <a:custGeom>
                    <a:avLst/>
                    <a:gdLst>
                      <a:gd name="connsiteX0" fmla="*/ 0 w 4275475"/>
                      <a:gd name="connsiteY0" fmla="*/ 1305145 h 2610290"/>
                      <a:gd name="connsiteX1" fmla="*/ 2137738 w 4275475"/>
                      <a:gd name="connsiteY1" fmla="*/ 0 h 2610290"/>
                      <a:gd name="connsiteX2" fmla="*/ 4275476 w 4275475"/>
                      <a:gd name="connsiteY2" fmla="*/ 1305145 h 2610290"/>
                      <a:gd name="connsiteX3" fmla="*/ 2137738 w 4275475"/>
                      <a:gd name="connsiteY3" fmla="*/ 2610290 h 2610290"/>
                      <a:gd name="connsiteX4" fmla="*/ 0 w 4275475"/>
                      <a:gd name="connsiteY4" fmla="*/ 1305145 h 2610290"/>
                      <a:gd name="connsiteX0" fmla="*/ 0 w 4481216"/>
                      <a:gd name="connsiteY0" fmla="*/ 1328023 h 2610327"/>
                      <a:gd name="connsiteX1" fmla="*/ 2343478 w 4481216"/>
                      <a:gd name="connsiteY1" fmla="*/ 18 h 2610327"/>
                      <a:gd name="connsiteX2" fmla="*/ 4481216 w 4481216"/>
                      <a:gd name="connsiteY2" fmla="*/ 1305163 h 2610327"/>
                      <a:gd name="connsiteX3" fmla="*/ 2343478 w 4481216"/>
                      <a:gd name="connsiteY3" fmla="*/ 2610308 h 2610327"/>
                      <a:gd name="connsiteX4" fmla="*/ 0 w 4481216"/>
                      <a:gd name="connsiteY4" fmla="*/ 1328023 h 2610327"/>
                      <a:gd name="connsiteX0" fmla="*/ 27 w 4481243"/>
                      <a:gd name="connsiteY0" fmla="*/ 1328023 h 2610319"/>
                      <a:gd name="connsiteX1" fmla="*/ 2343505 w 4481243"/>
                      <a:gd name="connsiteY1" fmla="*/ 18 h 2610319"/>
                      <a:gd name="connsiteX2" fmla="*/ 4481243 w 4481243"/>
                      <a:gd name="connsiteY2" fmla="*/ 1305163 h 2610319"/>
                      <a:gd name="connsiteX3" fmla="*/ 2343505 w 4481243"/>
                      <a:gd name="connsiteY3" fmla="*/ 2610308 h 2610319"/>
                      <a:gd name="connsiteX4" fmla="*/ 27 w 4481243"/>
                      <a:gd name="connsiteY4" fmla="*/ 1328023 h 2610319"/>
                      <a:gd name="connsiteX0" fmla="*/ 36 w 4481252"/>
                      <a:gd name="connsiteY0" fmla="*/ 1404221 h 2686518"/>
                      <a:gd name="connsiteX1" fmla="*/ 2396854 w 4481252"/>
                      <a:gd name="connsiteY1" fmla="*/ 16 h 2686518"/>
                      <a:gd name="connsiteX2" fmla="*/ 4481252 w 4481252"/>
                      <a:gd name="connsiteY2" fmla="*/ 1381361 h 2686518"/>
                      <a:gd name="connsiteX3" fmla="*/ 2343514 w 4481252"/>
                      <a:gd name="connsiteY3" fmla="*/ 2686506 h 2686518"/>
                      <a:gd name="connsiteX4" fmla="*/ 36 w 4481252"/>
                      <a:gd name="connsiteY4" fmla="*/ 1404221 h 2686518"/>
                      <a:gd name="connsiteX0" fmla="*/ 36 w 4481252"/>
                      <a:gd name="connsiteY0" fmla="*/ 1404221 h 2777957"/>
                      <a:gd name="connsiteX1" fmla="*/ 2396854 w 4481252"/>
                      <a:gd name="connsiteY1" fmla="*/ 16 h 2777957"/>
                      <a:gd name="connsiteX2" fmla="*/ 4481252 w 4481252"/>
                      <a:gd name="connsiteY2" fmla="*/ 1381361 h 2777957"/>
                      <a:gd name="connsiteX3" fmla="*/ 2343514 w 4481252"/>
                      <a:gd name="connsiteY3" fmla="*/ 2777946 h 2777957"/>
                      <a:gd name="connsiteX4" fmla="*/ 36 w 4481252"/>
                      <a:gd name="connsiteY4" fmla="*/ 1404221 h 2777957"/>
                      <a:gd name="connsiteX0" fmla="*/ 39 w 5052755"/>
                      <a:gd name="connsiteY0" fmla="*/ 1404234 h 2777980"/>
                      <a:gd name="connsiteX1" fmla="*/ 2396857 w 5052755"/>
                      <a:gd name="connsiteY1" fmla="*/ 29 h 2777980"/>
                      <a:gd name="connsiteX2" fmla="*/ 5052755 w 5052755"/>
                      <a:gd name="connsiteY2" fmla="*/ 1373754 h 2777980"/>
                      <a:gd name="connsiteX3" fmla="*/ 2343517 w 5052755"/>
                      <a:gd name="connsiteY3" fmla="*/ 2777959 h 2777980"/>
                      <a:gd name="connsiteX4" fmla="*/ 39 w 5052755"/>
                      <a:gd name="connsiteY4" fmla="*/ 1404234 h 2777980"/>
                      <a:gd name="connsiteX0" fmla="*/ 39 w 5170071"/>
                      <a:gd name="connsiteY0" fmla="*/ 1411954 h 2785700"/>
                      <a:gd name="connsiteX1" fmla="*/ 2396857 w 5170071"/>
                      <a:gd name="connsiteY1" fmla="*/ 7749 h 2785700"/>
                      <a:gd name="connsiteX2" fmla="*/ 4427220 w 5170071"/>
                      <a:gd name="connsiteY2" fmla="*/ 870218 h 2785700"/>
                      <a:gd name="connsiteX3" fmla="*/ 5052755 w 5170071"/>
                      <a:gd name="connsiteY3" fmla="*/ 1381474 h 2785700"/>
                      <a:gd name="connsiteX4" fmla="*/ 2343517 w 5170071"/>
                      <a:gd name="connsiteY4" fmla="*/ 2785679 h 2785700"/>
                      <a:gd name="connsiteX5" fmla="*/ 39 w 5170071"/>
                      <a:gd name="connsiteY5" fmla="*/ 1411954 h 2785700"/>
                      <a:gd name="connsiteX0" fmla="*/ 37 w 5053025"/>
                      <a:gd name="connsiteY0" fmla="*/ 1411954 h 2786868"/>
                      <a:gd name="connsiteX1" fmla="*/ 2396855 w 5053025"/>
                      <a:gd name="connsiteY1" fmla="*/ 7749 h 2786868"/>
                      <a:gd name="connsiteX2" fmla="*/ 4427218 w 5053025"/>
                      <a:gd name="connsiteY2" fmla="*/ 870218 h 2786868"/>
                      <a:gd name="connsiteX3" fmla="*/ 5052753 w 5053025"/>
                      <a:gd name="connsiteY3" fmla="*/ 1381474 h 2786868"/>
                      <a:gd name="connsiteX4" fmla="*/ 4457698 w 5053025"/>
                      <a:gd name="connsiteY4" fmla="*/ 1647458 h 2786868"/>
                      <a:gd name="connsiteX5" fmla="*/ 2343515 w 5053025"/>
                      <a:gd name="connsiteY5" fmla="*/ 2785679 h 2786868"/>
                      <a:gd name="connsiteX6" fmla="*/ 37 w 5053025"/>
                      <a:gd name="connsiteY6" fmla="*/ 1411954 h 2786868"/>
                      <a:gd name="connsiteX0" fmla="*/ 37 w 5007409"/>
                      <a:gd name="connsiteY0" fmla="*/ 1411954 h 2786868"/>
                      <a:gd name="connsiteX1" fmla="*/ 2396855 w 5007409"/>
                      <a:gd name="connsiteY1" fmla="*/ 7749 h 2786868"/>
                      <a:gd name="connsiteX2" fmla="*/ 4427218 w 5007409"/>
                      <a:gd name="connsiteY2" fmla="*/ 870218 h 2786868"/>
                      <a:gd name="connsiteX3" fmla="*/ 5007033 w 5007409"/>
                      <a:gd name="connsiteY3" fmla="*/ 1244314 h 2786868"/>
                      <a:gd name="connsiteX4" fmla="*/ 4457698 w 5007409"/>
                      <a:gd name="connsiteY4" fmla="*/ 1647458 h 2786868"/>
                      <a:gd name="connsiteX5" fmla="*/ 2343515 w 5007409"/>
                      <a:gd name="connsiteY5" fmla="*/ 2785679 h 2786868"/>
                      <a:gd name="connsiteX6" fmla="*/ 37 w 5007409"/>
                      <a:gd name="connsiteY6" fmla="*/ 1411954 h 2786868"/>
                      <a:gd name="connsiteX0" fmla="*/ 42 w 5007414"/>
                      <a:gd name="connsiteY0" fmla="*/ 1411954 h 2785895"/>
                      <a:gd name="connsiteX1" fmla="*/ 2396860 w 5007414"/>
                      <a:gd name="connsiteY1" fmla="*/ 7749 h 2785895"/>
                      <a:gd name="connsiteX2" fmla="*/ 4427223 w 5007414"/>
                      <a:gd name="connsiteY2" fmla="*/ 870218 h 2785895"/>
                      <a:gd name="connsiteX3" fmla="*/ 5007038 w 5007414"/>
                      <a:gd name="connsiteY3" fmla="*/ 1244314 h 2785895"/>
                      <a:gd name="connsiteX4" fmla="*/ 4457703 w 5007414"/>
                      <a:gd name="connsiteY4" fmla="*/ 1647458 h 2785895"/>
                      <a:gd name="connsiteX5" fmla="*/ 2343520 w 5007414"/>
                      <a:gd name="connsiteY5" fmla="*/ 2785679 h 2785895"/>
                      <a:gd name="connsiteX6" fmla="*/ 42 w 5007414"/>
                      <a:gd name="connsiteY6" fmla="*/ 1411954 h 2785895"/>
                      <a:gd name="connsiteX0" fmla="*/ 42 w 5007414"/>
                      <a:gd name="connsiteY0" fmla="*/ 1404959 h 2778900"/>
                      <a:gd name="connsiteX1" fmla="*/ 2396860 w 5007414"/>
                      <a:gd name="connsiteY1" fmla="*/ 754 h 2778900"/>
                      <a:gd name="connsiteX2" fmla="*/ 4427223 w 5007414"/>
                      <a:gd name="connsiteY2" fmla="*/ 863223 h 2778900"/>
                      <a:gd name="connsiteX3" fmla="*/ 5007038 w 5007414"/>
                      <a:gd name="connsiteY3" fmla="*/ 1237319 h 2778900"/>
                      <a:gd name="connsiteX4" fmla="*/ 4457703 w 5007414"/>
                      <a:gd name="connsiteY4" fmla="*/ 1640463 h 2778900"/>
                      <a:gd name="connsiteX5" fmla="*/ 2343520 w 5007414"/>
                      <a:gd name="connsiteY5" fmla="*/ 2778684 h 2778900"/>
                      <a:gd name="connsiteX6" fmla="*/ 42 w 5007414"/>
                      <a:gd name="connsiteY6" fmla="*/ 1404959 h 2778900"/>
                      <a:gd name="connsiteX0" fmla="*/ 42 w 5075856"/>
                      <a:gd name="connsiteY0" fmla="*/ 1404959 h 2778900"/>
                      <a:gd name="connsiteX1" fmla="*/ 2396860 w 5075856"/>
                      <a:gd name="connsiteY1" fmla="*/ 754 h 2778900"/>
                      <a:gd name="connsiteX2" fmla="*/ 4427223 w 5075856"/>
                      <a:gd name="connsiteY2" fmla="*/ 863223 h 2778900"/>
                      <a:gd name="connsiteX3" fmla="*/ 5075618 w 5075856"/>
                      <a:gd name="connsiteY3" fmla="*/ 1237319 h 2778900"/>
                      <a:gd name="connsiteX4" fmla="*/ 4457703 w 5075856"/>
                      <a:gd name="connsiteY4" fmla="*/ 1640463 h 2778900"/>
                      <a:gd name="connsiteX5" fmla="*/ 2343520 w 5075856"/>
                      <a:gd name="connsiteY5" fmla="*/ 2778684 h 2778900"/>
                      <a:gd name="connsiteX6" fmla="*/ 42 w 5075856"/>
                      <a:gd name="connsiteY6" fmla="*/ 1404959 h 2778900"/>
                      <a:gd name="connsiteX0" fmla="*/ 122 w 5075936"/>
                      <a:gd name="connsiteY0" fmla="*/ 1313581 h 2687522"/>
                      <a:gd name="connsiteX1" fmla="*/ 2435040 w 5075936"/>
                      <a:gd name="connsiteY1" fmla="*/ 816 h 2687522"/>
                      <a:gd name="connsiteX2" fmla="*/ 4427303 w 5075936"/>
                      <a:gd name="connsiteY2" fmla="*/ 771845 h 2687522"/>
                      <a:gd name="connsiteX3" fmla="*/ 5075698 w 5075936"/>
                      <a:gd name="connsiteY3" fmla="*/ 1145941 h 2687522"/>
                      <a:gd name="connsiteX4" fmla="*/ 4457783 w 5075936"/>
                      <a:gd name="connsiteY4" fmla="*/ 1549085 h 2687522"/>
                      <a:gd name="connsiteX5" fmla="*/ 2343600 w 5075936"/>
                      <a:gd name="connsiteY5" fmla="*/ 2687306 h 2687522"/>
                      <a:gd name="connsiteX6" fmla="*/ 122 w 5075936"/>
                      <a:gd name="connsiteY6" fmla="*/ 1313581 h 2687522"/>
                      <a:gd name="connsiteX0" fmla="*/ 95229 w 5171043"/>
                      <a:gd name="connsiteY0" fmla="*/ 1312768 h 2686709"/>
                      <a:gd name="connsiteX1" fmla="*/ 659070 w 5171043"/>
                      <a:gd name="connsiteY1" fmla="*/ 763412 h 2686709"/>
                      <a:gd name="connsiteX2" fmla="*/ 2530147 w 5171043"/>
                      <a:gd name="connsiteY2" fmla="*/ 3 h 2686709"/>
                      <a:gd name="connsiteX3" fmla="*/ 4522410 w 5171043"/>
                      <a:gd name="connsiteY3" fmla="*/ 771032 h 2686709"/>
                      <a:gd name="connsiteX4" fmla="*/ 5170805 w 5171043"/>
                      <a:gd name="connsiteY4" fmla="*/ 1145128 h 2686709"/>
                      <a:gd name="connsiteX5" fmla="*/ 4552890 w 5171043"/>
                      <a:gd name="connsiteY5" fmla="*/ 1548272 h 2686709"/>
                      <a:gd name="connsiteX6" fmla="*/ 2438707 w 5171043"/>
                      <a:gd name="connsiteY6" fmla="*/ 2686493 h 2686709"/>
                      <a:gd name="connsiteX7" fmla="*/ 95229 w 5171043"/>
                      <a:gd name="connsiteY7" fmla="*/ 1312768 h 2686709"/>
                      <a:gd name="connsiteX0" fmla="*/ 95229 w 5171043"/>
                      <a:gd name="connsiteY0" fmla="*/ 1419446 h 2793387"/>
                      <a:gd name="connsiteX1" fmla="*/ 659070 w 5171043"/>
                      <a:gd name="connsiteY1" fmla="*/ 870090 h 2793387"/>
                      <a:gd name="connsiteX2" fmla="*/ 2530147 w 5171043"/>
                      <a:gd name="connsiteY2" fmla="*/ 1 h 2793387"/>
                      <a:gd name="connsiteX3" fmla="*/ 4522410 w 5171043"/>
                      <a:gd name="connsiteY3" fmla="*/ 877710 h 2793387"/>
                      <a:gd name="connsiteX4" fmla="*/ 5170805 w 5171043"/>
                      <a:gd name="connsiteY4" fmla="*/ 1251806 h 2793387"/>
                      <a:gd name="connsiteX5" fmla="*/ 4552890 w 5171043"/>
                      <a:gd name="connsiteY5" fmla="*/ 1654950 h 2793387"/>
                      <a:gd name="connsiteX6" fmla="*/ 2438707 w 5171043"/>
                      <a:gd name="connsiteY6" fmla="*/ 2793171 h 2793387"/>
                      <a:gd name="connsiteX7" fmla="*/ 95229 w 5171043"/>
                      <a:gd name="connsiteY7" fmla="*/ 1419446 h 2793387"/>
                      <a:gd name="connsiteX0" fmla="*/ 95229 w 5171043"/>
                      <a:gd name="connsiteY0" fmla="*/ 1419745 h 2793686"/>
                      <a:gd name="connsiteX1" fmla="*/ 659070 w 5171043"/>
                      <a:gd name="connsiteY1" fmla="*/ 870389 h 2793686"/>
                      <a:gd name="connsiteX2" fmla="*/ 2530147 w 5171043"/>
                      <a:gd name="connsiteY2" fmla="*/ 300 h 2793686"/>
                      <a:gd name="connsiteX3" fmla="*/ 4522410 w 5171043"/>
                      <a:gd name="connsiteY3" fmla="*/ 878009 h 2793686"/>
                      <a:gd name="connsiteX4" fmla="*/ 5170805 w 5171043"/>
                      <a:gd name="connsiteY4" fmla="*/ 1252105 h 2793686"/>
                      <a:gd name="connsiteX5" fmla="*/ 4552890 w 5171043"/>
                      <a:gd name="connsiteY5" fmla="*/ 1655249 h 2793686"/>
                      <a:gd name="connsiteX6" fmla="*/ 2438707 w 5171043"/>
                      <a:gd name="connsiteY6" fmla="*/ 2793470 h 2793686"/>
                      <a:gd name="connsiteX7" fmla="*/ 95229 w 5171043"/>
                      <a:gd name="connsiteY7" fmla="*/ 1419745 h 27936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171043" h="2793686">
                        <a:moveTo>
                          <a:pt x="95229" y="1419745"/>
                        </a:moveTo>
                        <a:cubicBezTo>
                          <a:pt x="-201377" y="1099232"/>
                          <a:pt x="253250" y="1089183"/>
                          <a:pt x="659070" y="870389"/>
                        </a:cubicBezTo>
                        <a:cubicBezTo>
                          <a:pt x="1064890" y="651595"/>
                          <a:pt x="1596697" y="-16210"/>
                          <a:pt x="2530147" y="300"/>
                        </a:cubicBezTo>
                        <a:cubicBezTo>
                          <a:pt x="3463597" y="16810"/>
                          <a:pt x="4079760" y="649055"/>
                          <a:pt x="4522410" y="878009"/>
                        </a:cubicBezTo>
                        <a:cubicBezTo>
                          <a:pt x="4965060" y="1106963"/>
                          <a:pt x="5163185" y="1090815"/>
                          <a:pt x="5170805" y="1252105"/>
                        </a:cubicBezTo>
                        <a:cubicBezTo>
                          <a:pt x="5178425" y="1413395"/>
                          <a:pt x="5004430" y="1421215"/>
                          <a:pt x="4552890" y="1655249"/>
                        </a:cubicBezTo>
                        <a:cubicBezTo>
                          <a:pt x="4101350" y="1889283"/>
                          <a:pt x="3387391" y="2809861"/>
                          <a:pt x="2438707" y="2793470"/>
                        </a:cubicBezTo>
                        <a:cubicBezTo>
                          <a:pt x="1490023" y="2777079"/>
                          <a:pt x="391835" y="1740259"/>
                          <a:pt x="95229" y="141974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4" name="円/楕円 22"/>
                  <p:cNvSpPr/>
                  <p:nvPr/>
                </p:nvSpPr>
                <p:spPr bwMode="auto">
                  <a:xfrm>
                    <a:off x="2181496" y="2017668"/>
                    <a:ext cx="1171560" cy="647455"/>
                  </a:xfrm>
                  <a:custGeom>
                    <a:avLst/>
                    <a:gdLst>
                      <a:gd name="connsiteX0" fmla="*/ 0 w 1080120"/>
                      <a:gd name="connsiteY0" fmla="*/ 675075 h 1350150"/>
                      <a:gd name="connsiteX1" fmla="*/ 540060 w 1080120"/>
                      <a:gd name="connsiteY1" fmla="*/ 0 h 1350150"/>
                      <a:gd name="connsiteX2" fmla="*/ 1080120 w 1080120"/>
                      <a:gd name="connsiteY2" fmla="*/ 675075 h 1350150"/>
                      <a:gd name="connsiteX3" fmla="*/ 540060 w 1080120"/>
                      <a:gd name="connsiteY3" fmla="*/ 1350150 h 1350150"/>
                      <a:gd name="connsiteX4" fmla="*/ 0 w 1080120"/>
                      <a:gd name="connsiteY4" fmla="*/ 675075 h 1350150"/>
                      <a:gd name="connsiteX0" fmla="*/ 0 w 798180"/>
                      <a:gd name="connsiteY0" fmla="*/ 675137 h 1350280"/>
                      <a:gd name="connsiteX1" fmla="*/ 540060 w 798180"/>
                      <a:gd name="connsiteY1" fmla="*/ 62 h 1350280"/>
                      <a:gd name="connsiteX2" fmla="*/ 798180 w 798180"/>
                      <a:gd name="connsiteY2" fmla="*/ 705617 h 1350280"/>
                      <a:gd name="connsiteX3" fmla="*/ 540060 w 798180"/>
                      <a:gd name="connsiteY3" fmla="*/ 1350212 h 1350280"/>
                      <a:gd name="connsiteX4" fmla="*/ 0 w 798180"/>
                      <a:gd name="connsiteY4" fmla="*/ 675137 h 1350280"/>
                      <a:gd name="connsiteX0" fmla="*/ 0 w 1034400"/>
                      <a:gd name="connsiteY0" fmla="*/ 682730 h 1350224"/>
                      <a:gd name="connsiteX1" fmla="*/ 776280 w 1034400"/>
                      <a:gd name="connsiteY1" fmla="*/ 35 h 1350224"/>
                      <a:gd name="connsiteX2" fmla="*/ 1034400 w 1034400"/>
                      <a:gd name="connsiteY2" fmla="*/ 705590 h 1350224"/>
                      <a:gd name="connsiteX3" fmla="*/ 776280 w 1034400"/>
                      <a:gd name="connsiteY3" fmla="*/ 1350185 h 1350224"/>
                      <a:gd name="connsiteX4" fmla="*/ 0 w 1034400"/>
                      <a:gd name="connsiteY4" fmla="*/ 682730 h 1350224"/>
                      <a:gd name="connsiteX0" fmla="*/ 0 w 1171560"/>
                      <a:gd name="connsiteY0" fmla="*/ 682730 h 1350224"/>
                      <a:gd name="connsiteX1" fmla="*/ 776280 w 1171560"/>
                      <a:gd name="connsiteY1" fmla="*/ 35 h 1350224"/>
                      <a:gd name="connsiteX2" fmla="*/ 1171560 w 1171560"/>
                      <a:gd name="connsiteY2" fmla="*/ 705590 h 1350224"/>
                      <a:gd name="connsiteX3" fmla="*/ 776280 w 1171560"/>
                      <a:gd name="connsiteY3" fmla="*/ 1350185 h 1350224"/>
                      <a:gd name="connsiteX4" fmla="*/ 0 w 1171560"/>
                      <a:gd name="connsiteY4" fmla="*/ 682730 h 1350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71560" h="1350224">
                        <a:moveTo>
                          <a:pt x="0" y="682730"/>
                        </a:moveTo>
                        <a:cubicBezTo>
                          <a:pt x="0" y="309896"/>
                          <a:pt x="581020" y="-3775"/>
                          <a:pt x="776280" y="35"/>
                        </a:cubicBezTo>
                        <a:cubicBezTo>
                          <a:pt x="971540" y="3845"/>
                          <a:pt x="1171560" y="332756"/>
                          <a:pt x="1171560" y="705590"/>
                        </a:cubicBezTo>
                        <a:cubicBezTo>
                          <a:pt x="1171560" y="1078424"/>
                          <a:pt x="971540" y="1353995"/>
                          <a:pt x="776280" y="1350185"/>
                        </a:cubicBezTo>
                        <a:cubicBezTo>
                          <a:pt x="581020" y="1346375"/>
                          <a:pt x="0" y="1055564"/>
                          <a:pt x="0" y="68273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5" name="円/楕円 654"/>
                  <p:cNvSpPr/>
                  <p:nvPr/>
                </p:nvSpPr>
                <p:spPr bwMode="auto">
                  <a:xfrm>
                    <a:off x="1788589" y="1702635"/>
                    <a:ext cx="315032" cy="315032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6" name="円/楕円 26"/>
                  <p:cNvSpPr/>
                  <p:nvPr/>
                </p:nvSpPr>
                <p:spPr bwMode="auto">
                  <a:xfrm rot="6300000">
                    <a:off x="646078" y="2331134"/>
                    <a:ext cx="242913" cy="231487"/>
                  </a:xfrm>
                  <a:custGeom>
                    <a:avLst/>
                    <a:gdLst>
                      <a:gd name="connsiteX0" fmla="*/ 0 w 945105"/>
                      <a:gd name="connsiteY0" fmla="*/ 128091 h 256181"/>
                      <a:gd name="connsiteX1" fmla="*/ 472553 w 945105"/>
                      <a:gd name="connsiteY1" fmla="*/ 0 h 256181"/>
                      <a:gd name="connsiteX2" fmla="*/ 945106 w 945105"/>
                      <a:gd name="connsiteY2" fmla="*/ 128091 h 256181"/>
                      <a:gd name="connsiteX3" fmla="*/ 472553 w 945105"/>
                      <a:gd name="connsiteY3" fmla="*/ 256182 h 256181"/>
                      <a:gd name="connsiteX4" fmla="*/ 0 w 945105"/>
                      <a:gd name="connsiteY4" fmla="*/ 128091 h 256181"/>
                      <a:gd name="connsiteX0" fmla="*/ 5 w 945111"/>
                      <a:gd name="connsiteY0" fmla="*/ 379551 h 507642"/>
                      <a:gd name="connsiteX1" fmla="*/ 480178 w 945111"/>
                      <a:gd name="connsiteY1" fmla="*/ 0 h 507642"/>
                      <a:gd name="connsiteX2" fmla="*/ 945111 w 945111"/>
                      <a:gd name="connsiteY2" fmla="*/ 379551 h 507642"/>
                      <a:gd name="connsiteX3" fmla="*/ 472558 w 945111"/>
                      <a:gd name="connsiteY3" fmla="*/ 507642 h 507642"/>
                      <a:gd name="connsiteX4" fmla="*/ 5 w 945111"/>
                      <a:gd name="connsiteY4" fmla="*/ 379551 h 507642"/>
                      <a:gd name="connsiteX0" fmla="*/ 5 w 945111"/>
                      <a:gd name="connsiteY0" fmla="*/ 379551 h 392269"/>
                      <a:gd name="connsiteX1" fmla="*/ 480178 w 945111"/>
                      <a:gd name="connsiteY1" fmla="*/ 0 h 392269"/>
                      <a:gd name="connsiteX2" fmla="*/ 945111 w 945111"/>
                      <a:gd name="connsiteY2" fmla="*/ 379551 h 392269"/>
                      <a:gd name="connsiteX3" fmla="*/ 487798 w 945111"/>
                      <a:gd name="connsiteY3" fmla="*/ 202842 h 392269"/>
                      <a:gd name="connsiteX4" fmla="*/ 5 w 945111"/>
                      <a:gd name="connsiteY4" fmla="*/ 379551 h 392269"/>
                      <a:gd name="connsiteX0" fmla="*/ 5 w 945111"/>
                      <a:gd name="connsiteY0" fmla="*/ 379551 h 392269"/>
                      <a:gd name="connsiteX1" fmla="*/ 480178 w 945111"/>
                      <a:gd name="connsiteY1" fmla="*/ 0 h 392269"/>
                      <a:gd name="connsiteX2" fmla="*/ 945111 w 945111"/>
                      <a:gd name="connsiteY2" fmla="*/ 379551 h 392269"/>
                      <a:gd name="connsiteX3" fmla="*/ 487798 w 945111"/>
                      <a:gd name="connsiteY3" fmla="*/ 202842 h 392269"/>
                      <a:gd name="connsiteX4" fmla="*/ 5 w 945111"/>
                      <a:gd name="connsiteY4" fmla="*/ 379551 h 392269"/>
                      <a:gd name="connsiteX0" fmla="*/ 5 w 945111"/>
                      <a:gd name="connsiteY0" fmla="*/ 379551 h 398654"/>
                      <a:gd name="connsiteX1" fmla="*/ 480178 w 945111"/>
                      <a:gd name="connsiteY1" fmla="*/ 0 h 398654"/>
                      <a:gd name="connsiteX2" fmla="*/ 945111 w 945111"/>
                      <a:gd name="connsiteY2" fmla="*/ 379551 h 398654"/>
                      <a:gd name="connsiteX3" fmla="*/ 487798 w 945111"/>
                      <a:gd name="connsiteY3" fmla="*/ 202842 h 398654"/>
                      <a:gd name="connsiteX4" fmla="*/ 5 w 945111"/>
                      <a:gd name="connsiteY4" fmla="*/ 379551 h 398654"/>
                      <a:gd name="connsiteX0" fmla="*/ 8 w 754614"/>
                      <a:gd name="connsiteY0" fmla="*/ 425406 h 430083"/>
                      <a:gd name="connsiteX1" fmla="*/ 289681 w 754614"/>
                      <a:gd name="connsiteY1" fmla="*/ 135 h 430083"/>
                      <a:gd name="connsiteX2" fmla="*/ 754614 w 754614"/>
                      <a:gd name="connsiteY2" fmla="*/ 379686 h 430083"/>
                      <a:gd name="connsiteX3" fmla="*/ 297301 w 754614"/>
                      <a:gd name="connsiteY3" fmla="*/ 202977 h 430083"/>
                      <a:gd name="connsiteX4" fmla="*/ 8 w 754614"/>
                      <a:gd name="connsiteY4" fmla="*/ 425406 h 430083"/>
                      <a:gd name="connsiteX0" fmla="*/ 17826 w 772432"/>
                      <a:gd name="connsiteY0" fmla="*/ 425406 h 436659"/>
                      <a:gd name="connsiteX1" fmla="*/ 307499 w 772432"/>
                      <a:gd name="connsiteY1" fmla="*/ 135 h 436659"/>
                      <a:gd name="connsiteX2" fmla="*/ 772432 w 772432"/>
                      <a:gd name="connsiteY2" fmla="*/ 379686 h 436659"/>
                      <a:gd name="connsiteX3" fmla="*/ 315119 w 772432"/>
                      <a:gd name="connsiteY3" fmla="*/ 202977 h 436659"/>
                      <a:gd name="connsiteX4" fmla="*/ 17826 w 772432"/>
                      <a:gd name="connsiteY4" fmla="*/ 425406 h 436659"/>
                      <a:gd name="connsiteX0" fmla="*/ 17826 w 772432"/>
                      <a:gd name="connsiteY0" fmla="*/ 425406 h 436659"/>
                      <a:gd name="connsiteX1" fmla="*/ 307499 w 772432"/>
                      <a:gd name="connsiteY1" fmla="*/ 135 h 436659"/>
                      <a:gd name="connsiteX2" fmla="*/ 772432 w 772432"/>
                      <a:gd name="connsiteY2" fmla="*/ 379686 h 436659"/>
                      <a:gd name="connsiteX3" fmla="*/ 315119 w 772432"/>
                      <a:gd name="connsiteY3" fmla="*/ 202977 h 436659"/>
                      <a:gd name="connsiteX4" fmla="*/ 17826 w 772432"/>
                      <a:gd name="connsiteY4" fmla="*/ 425406 h 436659"/>
                      <a:gd name="connsiteX0" fmla="*/ 17826 w 777638"/>
                      <a:gd name="connsiteY0" fmla="*/ 425397 h 436650"/>
                      <a:gd name="connsiteX1" fmla="*/ 307499 w 777638"/>
                      <a:gd name="connsiteY1" fmla="*/ 126 h 436650"/>
                      <a:gd name="connsiteX2" fmla="*/ 772432 w 777638"/>
                      <a:gd name="connsiteY2" fmla="*/ 379677 h 436650"/>
                      <a:gd name="connsiteX3" fmla="*/ 315119 w 777638"/>
                      <a:gd name="connsiteY3" fmla="*/ 202968 h 436650"/>
                      <a:gd name="connsiteX4" fmla="*/ 17826 w 777638"/>
                      <a:gd name="connsiteY4" fmla="*/ 425397 h 436650"/>
                      <a:gd name="connsiteX0" fmla="*/ 15960 w 542362"/>
                      <a:gd name="connsiteY0" fmla="*/ 425285 h 448096"/>
                      <a:gd name="connsiteX1" fmla="*/ 305633 w 542362"/>
                      <a:gd name="connsiteY1" fmla="*/ 14 h 448096"/>
                      <a:gd name="connsiteX2" fmla="*/ 532822 w 542362"/>
                      <a:gd name="connsiteY2" fmla="*/ 440525 h 448096"/>
                      <a:gd name="connsiteX3" fmla="*/ 313253 w 542362"/>
                      <a:gd name="connsiteY3" fmla="*/ 202856 h 448096"/>
                      <a:gd name="connsiteX4" fmla="*/ 15960 w 542362"/>
                      <a:gd name="connsiteY4" fmla="*/ 425285 h 448096"/>
                      <a:gd name="connsiteX0" fmla="*/ 15960 w 569045"/>
                      <a:gd name="connsiteY0" fmla="*/ 425285 h 445095"/>
                      <a:gd name="connsiteX1" fmla="*/ 305633 w 569045"/>
                      <a:gd name="connsiteY1" fmla="*/ 14 h 445095"/>
                      <a:gd name="connsiteX2" fmla="*/ 532822 w 569045"/>
                      <a:gd name="connsiteY2" fmla="*/ 440525 h 445095"/>
                      <a:gd name="connsiteX3" fmla="*/ 313253 w 569045"/>
                      <a:gd name="connsiteY3" fmla="*/ 202856 h 445095"/>
                      <a:gd name="connsiteX4" fmla="*/ 15960 w 569045"/>
                      <a:gd name="connsiteY4" fmla="*/ 425285 h 445095"/>
                      <a:gd name="connsiteX0" fmla="*/ 21911 w 457541"/>
                      <a:gd name="connsiteY0" fmla="*/ 461870 h 471584"/>
                      <a:gd name="connsiteX1" fmla="*/ 195760 w 457541"/>
                      <a:gd name="connsiteY1" fmla="*/ 23 h 471584"/>
                      <a:gd name="connsiteX2" fmla="*/ 422949 w 457541"/>
                      <a:gd name="connsiteY2" fmla="*/ 440534 h 471584"/>
                      <a:gd name="connsiteX3" fmla="*/ 203380 w 457541"/>
                      <a:gd name="connsiteY3" fmla="*/ 202865 h 471584"/>
                      <a:gd name="connsiteX4" fmla="*/ 21911 w 457541"/>
                      <a:gd name="connsiteY4" fmla="*/ 461870 h 471584"/>
                      <a:gd name="connsiteX0" fmla="*/ 50197 w 485827"/>
                      <a:gd name="connsiteY0" fmla="*/ 461870 h 462834"/>
                      <a:gd name="connsiteX1" fmla="*/ 224046 w 485827"/>
                      <a:gd name="connsiteY1" fmla="*/ 23 h 462834"/>
                      <a:gd name="connsiteX2" fmla="*/ 451235 w 485827"/>
                      <a:gd name="connsiteY2" fmla="*/ 440534 h 462834"/>
                      <a:gd name="connsiteX3" fmla="*/ 231666 w 485827"/>
                      <a:gd name="connsiteY3" fmla="*/ 202865 h 462834"/>
                      <a:gd name="connsiteX4" fmla="*/ 50197 w 485827"/>
                      <a:gd name="connsiteY4" fmla="*/ 461870 h 462834"/>
                      <a:gd name="connsiteX0" fmla="*/ 50197 w 485827"/>
                      <a:gd name="connsiteY0" fmla="*/ 461870 h 462974"/>
                      <a:gd name="connsiteX1" fmla="*/ 224046 w 485827"/>
                      <a:gd name="connsiteY1" fmla="*/ 23 h 462974"/>
                      <a:gd name="connsiteX2" fmla="*/ 451235 w 485827"/>
                      <a:gd name="connsiteY2" fmla="*/ 440534 h 462974"/>
                      <a:gd name="connsiteX3" fmla="*/ 231666 w 485827"/>
                      <a:gd name="connsiteY3" fmla="*/ 202865 h 462974"/>
                      <a:gd name="connsiteX4" fmla="*/ 50197 w 485827"/>
                      <a:gd name="connsiteY4" fmla="*/ 461870 h 462974"/>
                      <a:gd name="connsiteX0" fmla="*/ 50197 w 485827"/>
                      <a:gd name="connsiteY0" fmla="*/ 461870 h 462974"/>
                      <a:gd name="connsiteX1" fmla="*/ 224046 w 485827"/>
                      <a:gd name="connsiteY1" fmla="*/ 23 h 462974"/>
                      <a:gd name="connsiteX2" fmla="*/ 451235 w 485827"/>
                      <a:gd name="connsiteY2" fmla="*/ 440534 h 462974"/>
                      <a:gd name="connsiteX3" fmla="*/ 231666 w 485827"/>
                      <a:gd name="connsiteY3" fmla="*/ 202865 h 462974"/>
                      <a:gd name="connsiteX4" fmla="*/ 50197 w 485827"/>
                      <a:gd name="connsiteY4" fmla="*/ 461870 h 4629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5827" h="462974">
                        <a:moveTo>
                          <a:pt x="50197" y="461870"/>
                        </a:moveTo>
                        <a:cubicBezTo>
                          <a:pt x="-109569" y="446351"/>
                          <a:pt x="157206" y="3579"/>
                          <a:pt x="224046" y="23"/>
                        </a:cubicBezTo>
                        <a:cubicBezTo>
                          <a:pt x="290886" y="-3533"/>
                          <a:pt x="585347" y="406367"/>
                          <a:pt x="451235" y="440534"/>
                        </a:cubicBezTo>
                        <a:cubicBezTo>
                          <a:pt x="317123" y="474701"/>
                          <a:pt x="276242" y="315641"/>
                          <a:pt x="231666" y="202865"/>
                        </a:cubicBezTo>
                        <a:cubicBezTo>
                          <a:pt x="191662" y="326309"/>
                          <a:pt x="209963" y="477389"/>
                          <a:pt x="50197" y="46187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7" name="円/楕円 656"/>
                  <p:cNvSpPr/>
                  <p:nvPr/>
                </p:nvSpPr>
                <p:spPr bwMode="auto">
                  <a:xfrm>
                    <a:off x="2553671" y="1531193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8" name="円/楕円 657"/>
                  <p:cNvSpPr/>
                  <p:nvPr/>
                </p:nvSpPr>
                <p:spPr bwMode="auto">
                  <a:xfrm>
                    <a:off x="3183741" y="137380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9" name="円/楕円 658"/>
                  <p:cNvSpPr/>
                  <p:nvPr/>
                </p:nvSpPr>
                <p:spPr bwMode="auto">
                  <a:xfrm>
                    <a:off x="3099865" y="1740742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0" name="円/楕円 659"/>
                  <p:cNvSpPr/>
                  <p:nvPr/>
                </p:nvSpPr>
                <p:spPr bwMode="auto">
                  <a:xfrm>
                    <a:off x="3750405" y="1609885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1" name="円/楕円 660"/>
                  <p:cNvSpPr/>
                  <p:nvPr/>
                </p:nvSpPr>
                <p:spPr bwMode="auto">
                  <a:xfrm>
                    <a:off x="4218856" y="1855709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2" name="円/楕円 661"/>
                  <p:cNvSpPr/>
                  <p:nvPr/>
                </p:nvSpPr>
                <p:spPr bwMode="auto">
                  <a:xfrm>
                    <a:off x="3768806" y="214678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3" name="円/楕円 662"/>
                  <p:cNvSpPr/>
                  <p:nvPr/>
                </p:nvSpPr>
                <p:spPr bwMode="auto">
                  <a:xfrm>
                    <a:off x="4663788" y="214678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4" name="円/楕円 663"/>
                  <p:cNvSpPr/>
                  <p:nvPr/>
                </p:nvSpPr>
                <p:spPr bwMode="auto">
                  <a:xfrm>
                    <a:off x="1836075" y="1781633"/>
                    <a:ext cx="167029" cy="159831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58" name="グループ化 557"/>
                <p:cNvGrpSpPr/>
                <p:nvPr/>
              </p:nvGrpSpPr>
              <p:grpSpPr>
                <a:xfrm>
                  <a:off x="2142880" y="3439789"/>
                  <a:ext cx="2038854" cy="1248151"/>
                  <a:chOff x="651791" y="550582"/>
                  <a:chExt cx="5998765" cy="3672342"/>
                </a:xfrm>
              </p:grpSpPr>
              <p:sp>
                <p:nvSpPr>
                  <p:cNvPr id="631" name="円/楕円 23"/>
                  <p:cNvSpPr/>
                  <p:nvPr/>
                </p:nvSpPr>
                <p:spPr bwMode="auto">
                  <a:xfrm rot="900000">
                    <a:off x="2244566" y="550582"/>
                    <a:ext cx="260429" cy="1123434"/>
                  </a:xfrm>
                  <a:custGeom>
                    <a:avLst/>
                    <a:gdLst>
                      <a:gd name="connsiteX0" fmla="*/ 0 w 270030"/>
                      <a:gd name="connsiteY0" fmla="*/ 561698 h 1123396"/>
                      <a:gd name="connsiteX1" fmla="*/ 135015 w 270030"/>
                      <a:gd name="connsiteY1" fmla="*/ 0 h 1123396"/>
                      <a:gd name="connsiteX2" fmla="*/ 270030 w 270030"/>
                      <a:gd name="connsiteY2" fmla="*/ 561698 h 1123396"/>
                      <a:gd name="connsiteX3" fmla="*/ 135015 w 270030"/>
                      <a:gd name="connsiteY3" fmla="*/ 1123396 h 1123396"/>
                      <a:gd name="connsiteX4" fmla="*/ 0 w 270030"/>
                      <a:gd name="connsiteY4" fmla="*/ 561698 h 1123396"/>
                      <a:gd name="connsiteX0" fmla="*/ 0 w 391950"/>
                      <a:gd name="connsiteY0" fmla="*/ 569322 h 1123404"/>
                      <a:gd name="connsiteX1" fmla="*/ 256935 w 391950"/>
                      <a:gd name="connsiteY1" fmla="*/ 4 h 1123404"/>
                      <a:gd name="connsiteX2" fmla="*/ 391950 w 391950"/>
                      <a:gd name="connsiteY2" fmla="*/ 561702 h 1123404"/>
                      <a:gd name="connsiteX3" fmla="*/ 256935 w 391950"/>
                      <a:gd name="connsiteY3" fmla="*/ 1123400 h 1123404"/>
                      <a:gd name="connsiteX4" fmla="*/ 0 w 391950"/>
                      <a:gd name="connsiteY4" fmla="*/ 569322 h 1123404"/>
                      <a:gd name="connsiteX0" fmla="*/ 0 w 261491"/>
                      <a:gd name="connsiteY0" fmla="*/ 569322 h 1123405"/>
                      <a:gd name="connsiteX1" fmla="*/ 256935 w 261491"/>
                      <a:gd name="connsiteY1" fmla="*/ 4 h 1123405"/>
                      <a:gd name="connsiteX2" fmla="*/ 170970 w 261491"/>
                      <a:gd name="connsiteY2" fmla="*/ 576942 h 1123405"/>
                      <a:gd name="connsiteX3" fmla="*/ 256935 w 261491"/>
                      <a:gd name="connsiteY3" fmla="*/ 1123400 h 1123405"/>
                      <a:gd name="connsiteX4" fmla="*/ 0 w 261491"/>
                      <a:gd name="connsiteY4" fmla="*/ 569322 h 1123405"/>
                      <a:gd name="connsiteX0" fmla="*/ 0 w 260429"/>
                      <a:gd name="connsiteY0" fmla="*/ 569362 h 1123483"/>
                      <a:gd name="connsiteX1" fmla="*/ 256935 w 260429"/>
                      <a:gd name="connsiteY1" fmla="*/ 44 h 1123483"/>
                      <a:gd name="connsiteX2" fmla="*/ 155730 w 260429"/>
                      <a:gd name="connsiteY2" fmla="*/ 546502 h 1123483"/>
                      <a:gd name="connsiteX3" fmla="*/ 256935 w 260429"/>
                      <a:gd name="connsiteY3" fmla="*/ 1123440 h 1123483"/>
                      <a:gd name="connsiteX4" fmla="*/ 0 w 260429"/>
                      <a:gd name="connsiteY4" fmla="*/ 569362 h 1123483"/>
                      <a:gd name="connsiteX0" fmla="*/ 0 w 260429"/>
                      <a:gd name="connsiteY0" fmla="*/ 569323 h 1123406"/>
                      <a:gd name="connsiteX1" fmla="*/ 256935 w 260429"/>
                      <a:gd name="connsiteY1" fmla="*/ 5 h 1123406"/>
                      <a:gd name="connsiteX2" fmla="*/ 155730 w 260429"/>
                      <a:gd name="connsiteY2" fmla="*/ 576943 h 1123406"/>
                      <a:gd name="connsiteX3" fmla="*/ 256935 w 260429"/>
                      <a:gd name="connsiteY3" fmla="*/ 1123401 h 1123406"/>
                      <a:gd name="connsiteX4" fmla="*/ 0 w 260429"/>
                      <a:gd name="connsiteY4" fmla="*/ 569323 h 1123406"/>
                      <a:gd name="connsiteX0" fmla="*/ 0 w 260429"/>
                      <a:gd name="connsiteY0" fmla="*/ 592195 h 1123434"/>
                      <a:gd name="connsiteX1" fmla="*/ 256935 w 260429"/>
                      <a:gd name="connsiteY1" fmla="*/ 17 h 1123434"/>
                      <a:gd name="connsiteX2" fmla="*/ 155730 w 260429"/>
                      <a:gd name="connsiteY2" fmla="*/ 576955 h 1123434"/>
                      <a:gd name="connsiteX3" fmla="*/ 256935 w 260429"/>
                      <a:gd name="connsiteY3" fmla="*/ 1123413 h 1123434"/>
                      <a:gd name="connsiteX4" fmla="*/ 0 w 260429"/>
                      <a:gd name="connsiteY4" fmla="*/ 592195 h 11234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0429" h="1123434">
                        <a:moveTo>
                          <a:pt x="0" y="592195"/>
                        </a:moveTo>
                        <a:cubicBezTo>
                          <a:pt x="0" y="281978"/>
                          <a:pt x="230980" y="2557"/>
                          <a:pt x="256935" y="17"/>
                        </a:cubicBezTo>
                        <a:cubicBezTo>
                          <a:pt x="282890" y="-2523"/>
                          <a:pt x="155730" y="266738"/>
                          <a:pt x="155730" y="576955"/>
                        </a:cubicBezTo>
                        <a:cubicBezTo>
                          <a:pt x="155730" y="887172"/>
                          <a:pt x="282890" y="1120873"/>
                          <a:pt x="256935" y="1123413"/>
                        </a:cubicBezTo>
                        <a:cubicBezTo>
                          <a:pt x="230980" y="1125953"/>
                          <a:pt x="0" y="902412"/>
                          <a:pt x="0" y="592195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2" name="円/楕円 27"/>
                  <p:cNvSpPr/>
                  <p:nvPr/>
                </p:nvSpPr>
                <p:spPr bwMode="auto">
                  <a:xfrm>
                    <a:off x="1905692" y="3379521"/>
                    <a:ext cx="1480500" cy="843403"/>
                  </a:xfrm>
                  <a:custGeom>
                    <a:avLst/>
                    <a:gdLst>
                      <a:gd name="connsiteX0" fmla="*/ 0 w 1395155"/>
                      <a:gd name="connsiteY0" fmla="*/ 405045 h 810090"/>
                      <a:gd name="connsiteX1" fmla="*/ 697578 w 1395155"/>
                      <a:gd name="connsiteY1" fmla="*/ 0 h 810090"/>
                      <a:gd name="connsiteX2" fmla="*/ 1395156 w 1395155"/>
                      <a:gd name="connsiteY2" fmla="*/ 405045 h 810090"/>
                      <a:gd name="connsiteX3" fmla="*/ 697578 w 1395155"/>
                      <a:gd name="connsiteY3" fmla="*/ 810090 h 810090"/>
                      <a:gd name="connsiteX4" fmla="*/ 0 w 1395155"/>
                      <a:gd name="connsiteY4" fmla="*/ 405045 h 810090"/>
                      <a:gd name="connsiteX0" fmla="*/ 0 w 1480500"/>
                      <a:gd name="connsiteY0" fmla="*/ 183368 h 843403"/>
                      <a:gd name="connsiteX1" fmla="*/ 782922 w 1480500"/>
                      <a:gd name="connsiteY1" fmla="*/ 28259 h 843403"/>
                      <a:gd name="connsiteX2" fmla="*/ 1480500 w 1480500"/>
                      <a:gd name="connsiteY2" fmla="*/ 433304 h 843403"/>
                      <a:gd name="connsiteX3" fmla="*/ 782922 w 1480500"/>
                      <a:gd name="connsiteY3" fmla="*/ 838349 h 843403"/>
                      <a:gd name="connsiteX4" fmla="*/ 0 w 1480500"/>
                      <a:gd name="connsiteY4" fmla="*/ 183368 h 843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80500" h="843403">
                        <a:moveTo>
                          <a:pt x="0" y="183368"/>
                        </a:moveTo>
                        <a:cubicBezTo>
                          <a:pt x="0" y="-40332"/>
                          <a:pt x="536172" y="-13397"/>
                          <a:pt x="782922" y="28259"/>
                        </a:cubicBezTo>
                        <a:cubicBezTo>
                          <a:pt x="1029672" y="69915"/>
                          <a:pt x="1480500" y="209604"/>
                          <a:pt x="1480500" y="433304"/>
                        </a:cubicBezTo>
                        <a:cubicBezTo>
                          <a:pt x="1480500" y="657004"/>
                          <a:pt x="1029672" y="880005"/>
                          <a:pt x="782922" y="838349"/>
                        </a:cubicBezTo>
                        <a:cubicBezTo>
                          <a:pt x="536172" y="796693"/>
                          <a:pt x="0" y="407068"/>
                          <a:pt x="0" y="183368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3" name="円/楕円 28"/>
                  <p:cNvSpPr/>
                  <p:nvPr/>
                </p:nvSpPr>
                <p:spPr bwMode="auto">
                  <a:xfrm flipV="1">
                    <a:off x="3625755" y="2924570"/>
                    <a:ext cx="1623098" cy="1000936"/>
                  </a:xfrm>
                  <a:custGeom>
                    <a:avLst/>
                    <a:gdLst>
                      <a:gd name="connsiteX0" fmla="*/ 0 w 1530170"/>
                      <a:gd name="connsiteY0" fmla="*/ 436654 h 873307"/>
                      <a:gd name="connsiteX1" fmla="*/ 765085 w 1530170"/>
                      <a:gd name="connsiteY1" fmla="*/ 0 h 873307"/>
                      <a:gd name="connsiteX2" fmla="*/ 1530170 w 1530170"/>
                      <a:gd name="connsiteY2" fmla="*/ 436654 h 873307"/>
                      <a:gd name="connsiteX3" fmla="*/ 765085 w 1530170"/>
                      <a:gd name="connsiteY3" fmla="*/ 873308 h 873307"/>
                      <a:gd name="connsiteX4" fmla="*/ 0 w 1530170"/>
                      <a:gd name="connsiteY4" fmla="*/ 436654 h 873307"/>
                      <a:gd name="connsiteX0" fmla="*/ 10704 w 1540874"/>
                      <a:gd name="connsiteY0" fmla="*/ 393982 h 830636"/>
                      <a:gd name="connsiteX1" fmla="*/ 489277 w 1540874"/>
                      <a:gd name="connsiteY1" fmla="*/ 0 h 830636"/>
                      <a:gd name="connsiteX2" fmla="*/ 1540874 w 1540874"/>
                      <a:gd name="connsiteY2" fmla="*/ 393982 h 830636"/>
                      <a:gd name="connsiteX3" fmla="*/ 775789 w 1540874"/>
                      <a:gd name="connsiteY3" fmla="*/ 830636 h 830636"/>
                      <a:gd name="connsiteX4" fmla="*/ 10704 w 1540874"/>
                      <a:gd name="connsiteY4" fmla="*/ 393982 h 830636"/>
                      <a:gd name="connsiteX0" fmla="*/ 5779 w 1627389"/>
                      <a:gd name="connsiteY0" fmla="*/ 411061 h 1094504"/>
                      <a:gd name="connsiteX1" fmla="*/ 484352 w 1627389"/>
                      <a:gd name="connsiteY1" fmla="*/ 17079 h 1094504"/>
                      <a:gd name="connsiteX2" fmla="*/ 1627389 w 1627389"/>
                      <a:gd name="connsiteY2" fmla="*/ 1002373 h 1094504"/>
                      <a:gd name="connsiteX3" fmla="*/ 770864 w 1627389"/>
                      <a:gd name="connsiteY3" fmla="*/ 847715 h 1094504"/>
                      <a:gd name="connsiteX4" fmla="*/ 5779 w 1627389"/>
                      <a:gd name="connsiteY4" fmla="*/ 411061 h 1094504"/>
                      <a:gd name="connsiteX0" fmla="*/ 1488 w 1623098"/>
                      <a:gd name="connsiteY0" fmla="*/ 317493 h 1000936"/>
                      <a:gd name="connsiteX1" fmla="*/ 601981 w 1623098"/>
                      <a:gd name="connsiteY1" fmla="*/ 21047 h 1000936"/>
                      <a:gd name="connsiteX2" fmla="*/ 1623098 w 1623098"/>
                      <a:gd name="connsiteY2" fmla="*/ 908805 h 1000936"/>
                      <a:gd name="connsiteX3" fmla="*/ 766573 w 1623098"/>
                      <a:gd name="connsiteY3" fmla="*/ 754147 h 1000936"/>
                      <a:gd name="connsiteX4" fmla="*/ 1488 w 1623098"/>
                      <a:gd name="connsiteY4" fmla="*/ 317493 h 1000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3098" h="1000936">
                        <a:moveTo>
                          <a:pt x="1488" y="317493"/>
                        </a:moveTo>
                        <a:cubicBezTo>
                          <a:pt x="-25944" y="195310"/>
                          <a:pt x="331713" y="-77505"/>
                          <a:pt x="601981" y="21047"/>
                        </a:cubicBezTo>
                        <a:cubicBezTo>
                          <a:pt x="872249" y="119599"/>
                          <a:pt x="1623098" y="667648"/>
                          <a:pt x="1623098" y="908805"/>
                        </a:cubicBezTo>
                        <a:cubicBezTo>
                          <a:pt x="1623098" y="1149962"/>
                          <a:pt x="1036841" y="852699"/>
                          <a:pt x="766573" y="754147"/>
                        </a:cubicBezTo>
                        <a:cubicBezTo>
                          <a:pt x="496305" y="655595"/>
                          <a:pt x="28920" y="439676"/>
                          <a:pt x="1488" y="317493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4" name="円/楕円 22"/>
                  <p:cNvSpPr/>
                  <p:nvPr/>
                </p:nvSpPr>
                <p:spPr bwMode="auto">
                  <a:xfrm>
                    <a:off x="5478996" y="1688578"/>
                    <a:ext cx="1171560" cy="1597810"/>
                  </a:xfrm>
                  <a:custGeom>
                    <a:avLst/>
                    <a:gdLst>
                      <a:gd name="connsiteX0" fmla="*/ 0 w 1080120"/>
                      <a:gd name="connsiteY0" fmla="*/ 675075 h 1350150"/>
                      <a:gd name="connsiteX1" fmla="*/ 540060 w 1080120"/>
                      <a:gd name="connsiteY1" fmla="*/ 0 h 1350150"/>
                      <a:gd name="connsiteX2" fmla="*/ 1080120 w 1080120"/>
                      <a:gd name="connsiteY2" fmla="*/ 675075 h 1350150"/>
                      <a:gd name="connsiteX3" fmla="*/ 540060 w 1080120"/>
                      <a:gd name="connsiteY3" fmla="*/ 1350150 h 1350150"/>
                      <a:gd name="connsiteX4" fmla="*/ 0 w 1080120"/>
                      <a:gd name="connsiteY4" fmla="*/ 675075 h 1350150"/>
                      <a:gd name="connsiteX0" fmla="*/ 0 w 798180"/>
                      <a:gd name="connsiteY0" fmla="*/ 675137 h 1350280"/>
                      <a:gd name="connsiteX1" fmla="*/ 540060 w 798180"/>
                      <a:gd name="connsiteY1" fmla="*/ 62 h 1350280"/>
                      <a:gd name="connsiteX2" fmla="*/ 798180 w 798180"/>
                      <a:gd name="connsiteY2" fmla="*/ 705617 h 1350280"/>
                      <a:gd name="connsiteX3" fmla="*/ 540060 w 798180"/>
                      <a:gd name="connsiteY3" fmla="*/ 1350212 h 1350280"/>
                      <a:gd name="connsiteX4" fmla="*/ 0 w 798180"/>
                      <a:gd name="connsiteY4" fmla="*/ 675137 h 1350280"/>
                      <a:gd name="connsiteX0" fmla="*/ 0 w 1034400"/>
                      <a:gd name="connsiteY0" fmla="*/ 682730 h 1350224"/>
                      <a:gd name="connsiteX1" fmla="*/ 776280 w 1034400"/>
                      <a:gd name="connsiteY1" fmla="*/ 35 h 1350224"/>
                      <a:gd name="connsiteX2" fmla="*/ 1034400 w 1034400"/>
                      <a:gd name="connsiteY2" fmla="*/ 705590 h 1350224"/>
                      <a:gd name="connsiteX3" fmla="*/ 776280 w 1034400"/>
                      <a:gd name="connsiteY3" fmla="*/ 1350185 h 1350224"/>
                      <a:gd name="connsiteX4" fmla="*/ 0 w 1034400"/>
                      <a:gd name="connsiteY4" fmla="*/ 682730 h 1350224"/>
                      <a:gd name="connsiteX0" fmla="*/ 0 w 1171560"/>
                      <a:gd name="connsiteY0" fmla="*/ 682730 h 1350224"/>
                      <a:gd name="connsiteX1" fmla="*/ 776280 w 1171560"/>
                      <a:gd name="connsiteY1" fmla="*/ 35 h 1350224"/>
                      <a:gd name="connsiteX2" fmla="*/ 1171560 w 1171560"/>
                      <a:gd name="connsiteY2" fmla="*/ 705590 h 1350224"/>
                      <a:gd name="connsiteX3" fmla="*/ 776280 w 1171560"/>
                      <a:gd name="connsiteY3" fmla="*/ 1350185 h 1350224"/>
                      <a:gd name="connsiteX4" fmla="*/ 0 w 1171560"/>
                      <a:gd name="connsiteY4" fmla="*/ 682730 h 1350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71560" h="1350224">
                        <a:moveTo>
                          <a:pt x="0" y="682730"/>
                        </a:moveTo>
                        <a:cubicBezTo>
                          <a:pt x="0" y="309896"/>
                          <a:pt x="581020" y="-3775"/>
                          <a:pt x="776280" y="35"/>
                        </a:cubicBezTo>
                        <a:cubicBezTo>
                          <a:pt x="971540" y="3845"/>
                          <a:pt x="1171560" y="332756"/>
                          <a:pt x="1171560" y="705590"/>
                        </a:cubicBezTo>
                        <a:cubicBezTo>
                          <a:pt x="1171560" y="1078424"/>
                          <a:pt x="971540" y="1353995"/>
                          <a:pt x="776280" y="1350185"/>
                        </a:cubicBezTo>
                        <a:cubicBezTo>
                          <a:pt x="581020" y="1346375"/>
                          <a:pt x="0" y="1055564"/>
                          <a:pt x="0" y="68273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5" name="円/楕円 28"/>
                  <p:cNvSpPr/>
                  <p:nvPr/>
                </p:nvSpPr>
                <p:spPr bwMode="auto">
                  <a:xfrm>
                    <a:off x="3407307" y="952032"/>
                    <a:ext cx="1756654" cy="1194756"/>
                  </a:xfrm>
                  <a:custGeom>
                    <a:avLst/>
                    <a:gdLst>
                      <a:gd name="connsiteX0" fmla="*/ 0 w 1530170"/>
                      <a:gd name="connsiteY0" fmla="*/ 436654 h 873307"/>
                      <a:gd name="connsiteX1" fmla="*/ 765085 w 1530170"/>
                      <a:gd name="connsiteY1" fmla="*/ 0 h 873307"/>
                      <a:gd name="connsiteX2" fmla="*/ 1530170 w 1530170"/>
                      <a:gd name="connsiteY2" fmla="*/ 436654 h 873307"/>
                      <a:gd name="connsiteX3" fmla="*/ 765085 w 1530170"/>
                      <a:gd name="connsiteY3" fmla="*/ 873308 h 873307"/>
                      <a:gd name="connsiteX4" fmla="*/ 0 w 1530170"/>
                      <a:gd name="connsiteY4" fmla="*/ 436654 h 873307"/>
                      <a:gd name="connsiteX0" fmla="*/ 10704 w 1540874"/>
                      <a:gd name="connsiteY0" fmla="*/ 393982 h 830636"/>
                      <a:gd name="connsiteX1" fmla="*/ 489277 w 1540874"/>
                      <a:gd name="connsiteY1" fmla="*/ 0 h 830636"/>
                      <a:gd name="connsiteX2" fmla="*/ 1540874 w 1540874"/>
                      <a:gd name="connsiteY2" fmla="*/ 393982 h 830636"/>
                      <a:gd name="connsiteX3" fmla="*/ 775789 w 1540874"/>
                      <a:gd name="connsiteY3" fmla="*/ 830636 h 830636"/>
                      <a:gd name="connsiteX4" fmla="*/ 10704 w 1540874"/>
                      <a:gd name="connsiteY4" fmla="*/ 393982 h 830636"/>
                      <a:gd name="connsiteX0" fmla="*/ 5779 w 1627389"/>
                      <a:gd name="connsiteY0" fmla="*/ 411061 h 1094504"/>
                      <a:gd name="connsiteX1" fmla="*/ 484352 w 1627389"/>
                      <a:gd name="connsiteY1" fmla="*/ 17079 h 1094504"/>
                      <a:gd name="connsiteX2" fmla="*/ 1627389 w 1627389"/>
                      <a:gd name="connsiteY2" fmla="*/ 1002373 h 1094504"/>
                      <a:gd name="connsiteX3" fmla="*/ 770864 w 1627389"/>
                      <a:gd name="connsiteY3" fmla="*/ 847715 h 1094504"/>
                      <a:gd name="connsiteX4" fmla="*/ 5779 w 1627389"/>
                      <a:gd name="connsiteY4" fmla="*/ 411061 h 1094504"/>
                      <a:gd name="connsiteX0" fmla="*/ 1488 w 1623098"/>
                      <a:gd name="connsiteY0" fmla="*/ 317493 h 1000936"/>
                      <a:gd name="connsiteX1" fmla="*/ 601981 w 1623098"/>
                      <a:gd name="connsiteY1" fmla="*/ 21047 h 1000936"/>
                      <a:gd name="connsiteX2" fmla="*/ 1623098 w 1623098"/>
                      <a:gd name="connsiteY2" fmla="*/ 908805 h 1000936"/>
                      <a:gd name="connsiteX3" fmla="*/ 766573 w 1623098"/>
                      <a:gd name="connsiteY3" fmla="*/ 754147 h 1000936"/>
                      <a:gd name="connsiteX4" fmla="*/ 1488 w 1623098"/>
                      <a:gd name="connsiteY4" fmla="*/ 317493 h 1000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3098" h="1000936">
                        <a:moveTo>
                          <a:pt x="1488" y="317493"/>
                        </a:moveTo>
                        <a:cubicBezTo>
                          <a:pt x="-25944" y="195310"/>
                          <a:pt x="331713" y="-77505"/>
                          <a:pt x="601981" y="21047"/>
                        </a:cubicBezTo>
                        <a:cubicBezTo>
                          <a:pt x="872249" y="119599"/>
                          <a:pt x="1623098" y="667648"/>
                          <a:pt x="1623098" y="908805"/>
                        </a:cubicBezTo>
                        <a:cubicBezTo>
                          <a:pt x="1623098" y="1149962"/>
                          <a:pt x="1036841" y="852699"/>
                          <a:pt x="766573" y="754147"/>
                        </a:cubicBezTo>
                        <a:cubicBezTo>
                          <a:pt x="496305" y="655595"/>
                          <a:pt x="28920" y="439676"/>
                          <a:pt x="1488" y="317493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6" name="円/楕円 21"/>
                  <p:cNvSpPr/>
                  <p:nvPr/>
                </p:nvSpPr>
                <p:spPr bwMode="auto">
                  <a:xfrm>
                    <a:off x="767535" y="1214429"/>
                    <a:ext cx="5171043" cy="2793686"/>
                  </a:xfrm>
                  <a:custGeom>
                    <a:avLst/>
                    <a:gdLst>
                      <a:gd name="connsiteX0" fmla="*/ 0 w 4275475"/>
                      <a:gd name="connsiteY0" fmla="*/ 1305145 h 2610290"/>
                      <a:gd name="connsiteX1" fmla="*/ 2137738 w 4275475"/>
                      <a:gd name="connsiteY1" fmla="*/ 0 h 2610290"/>
                      <a:gd name="connsiteX2" fmla="*/ 4275476 w 4275475"/>
                      <a:gd name="connsiteY2" fmla="*/ 1305145 h 2610290"/>
                      <a:gd name="connsiteX3" fmla="*/ 2137738 w 4275475"/>
                      <a:gd name="connsiteY3" fmla="*/ 2610290 h 2610290"/>
                      <a:gd name="connsiteX4" fmla="*/ 0 w 4275475"/>
                      <a:gd name="connsiteY4" fmla="*/ 1305145 h 2610290"/>
                      <a:gd name="connsiteX0" fmla="*/ 0 w 4481216"/>
                      <a:gd name="connsiteY0" fmla="*/ 1328023 h 2610327"/>
                      <a:gd name="connsiteX1" fmla="*/ 2343478 w 4481216"/>
                      <a:gd name="connsiteY1" fmla="*/ 18 h 2610327"/>
                      <a:gd name="connsiteX2" fmla="*/ 4481216 w 4481216"/>
                      <a:gd name="connsiteY2" fmla="*/ 1305163 h 2610327"/>
                      <a:gd name="connsiteX3" fmla="*/ 2343478 w 4481216"/>
                      <a:gd name="connsiteY3" fmla="*/ 2610308 h 2610327"/>
                      <a:gd name="connsiteX4" fmla="*/ 0 w 4481216"/>
                      <a:gd name="connsiteY4" fmla="*/ 1328023 h 2610327"/>
                      <a:gd name="connsiteX0" fmla="*/ 27 w 4481243"/>
                      <a:gd name="connsiteY0" fmla="*/ 1328023 h 2610319"/>
                      <a:gd name="connsiteX1" fmla="*/ 2343505 w 4481243"/>
                      <a:gd name="connsiteY1" fmla="*/ 18 h 2610319"/>
                      <a:gd name="connsiteX2" fmla="*/ 4481243 w 4481243"/>
                      <a:gd name="connsiteY2" fmla="*/ 1305163 h 2610319"/>
                      <a:gd name="connsiteX3" fmla="*/ 2343505 w 4481243"/>
                      <a:gd name="connsiteY3" fmla="*/ 2610308 h 2610319"/>
                      <a:gd name="connsiteX4" fmla="*/ 27 w 4481243"/>
                      <a:gd name="connsiteY4" fmla="*/ 1328023 h 2610319"/>
                      <a:gd name="connsiteX0" fmla="*/ 36 w 4481252"/>
                      <a:gd name="connsiteY0" fmla="*/ 1404221 h 2686518"/>
                      <a:gd name="connsiteX1" fmla="*/ 2396854 w 4481252"/>
                      <a:gd name="connsiteY1" fmla="*/ 16 h 2686518"/>
                      <a:gd name="connsiteX2" fmla="*/ 4481252 w 4481252"/>
                      <a:gd name="connsiteY2" fmla="*/ 1381361 h 2686518"/>
                      <a:gd name="connsiteX3" fmla="*/ 2343514 w 4481252"/>
                      <a:gd name="connsiteY3" fmla="*/ 2686506 h 2686518"/>
                      <a:gd name="connsiteX4" fmla="*/ 36 w 4481252"/>
                      <a:gd name="connsiteY4" fmla="*/ 1404221 h 2686518"/>
                      <a:gd name="connsiteX0" fmla="*/ 36 w 4481252"/>
                      <a:gd name="connsiteY0" fmla="*/ 1404221 h 2777957"/>
                      <a:gd name="connsiteX1" fmla="*/ 2396854 w 4481252"/>
                      <a:gd name="connsiteY1" fmla="*/ 16 h 2777957"/>
                      <a:gd name="connsiteX2" fmla="*/ 4481252 w 4481252"/>
                      <a:gd name="connsiteY2" fmla="*/ 1381361 h 2777957"/>
                      <a:gd name="connsiteX3" fmla="*/ 2343514 w 4481252"/>
                      <a:gd name="connsiteY3" fmla="*/ 2777946 h 2777957"/>
                      <a:gd name="connsiteX4" fmla="*/ 36 w 4481252"/>
                      <a:gd name="connsiteY4" fmla="*/ 1404221 h 2777957"/>
                      <a:gd name="connsiteX0" fmla="*/ 39 w 5052755"/>
                      <a:gd name="connsiteY0" fmla="*/ 1404234 h 2777980"/>
                      <a:gd name="connsiteX1" fmla="*/ 2396857 w 5052755"/>
                      <a:gd name="connsiteY1" fmla="*/ 29 h 2777980"/>
                      <a:gd name="connsiteX2" fmla="*/ 5052755 w 5052755"/>
                      <a:gd name="connsiteY2" fmla="*/ 1373754 h 2777980"/>
                      <a:gd name="connsiteX3" fmla="*/ 2343517 w 5052755"/>
                      <a:gd name="connsiteY3" fmla="*/ 2777959 h 2777980"/>
                      <a:gd name="connsiteX4" fmla="*/ 39 w 5052755"/>
                      <a:gd name="connsiteY4" fmla="*/ 1404234 h 2777980"/>
                      <a:gd name="connsiteX0" fmla="*/ 39 w 5170071"/>
                      <a:gd name="connsiteY0" fmla="*/ 1411954 h 2785700"/>
                      <a:gd name="connsiteX1" fmla="*/ 2396857 w 5170071"/>
                      <a:gd name="connsiteY1" fmla="*/ 7749 h 2785700"/>
                      <a:gd name="connsiteX2" fmla="*/ 4427220 w 5170071"/>
                      <a:gd name="connsiteY2" fmla="*/ 870218 h 2785700"/>
                      <a:gd name="connsiteX3" fmla="*/ 5052755 w 5170071"/>
                      <a:gd name="connsiteY3" fmla="*/ 1381474 h 2785700"/>
                      <a:gd name="connsiteX4" fmla="*/ 2343517 w 5170071"/>
                      <a:gd name="connsiteY4" fmla="*/ 2785679 h 2785700"/>
                      <a:gd name="connsiteX5" fmla="*/ 39 w 5170071"/>
                      <a:gd name="connsiteY5" fmla="*/ 1411954 h 2785700"/>
                      <a:gd name="connsiteX0" fmla="*/ 37 w 5053025"/>
                      <a:gd name="connsiteY0" fmla="*/ 1411954 h 2786868"/>
                      <a:gd name="connsiteX1" fmla="*/ 2396855 w 5053025"/>
                      <a:gd name="connsiteY1" fmla="*/ 7749 h 2786868"/>
                      <a:gd name="connsiteX2" fmla="*/ 4427218 w 5053025"/>
                      <a:gd name="connsiteY2" fmla="*/ 870218 h 2786868"/>
                      <a:gd name="connsiteX3" fmla="*/ 5052753 w 5053025"/>
                      <a:gd name="connsiteY3" fmla="*/ 1381474 h 2786868"/>
                      <a:gd name="connsiteX4" fmla="*/ 4457698 w 5053025"/>
                      <a:gd name="connsiteY4" fmla="*/ 1647458 h 2786868"/>
                      <a:gd name="connsiteX5" fmla="*/ 2343515 w 5053025"/>
                      <a:gd name="connsiteY5" fmla="*/ 2785679 h 2786868"/>
                      <a:gd name="connsiteX6" fmla="*/ 37 w 5053025"/>
                      <a:gd name="connsiteY6" fmla="*/ 1411954 h 2786868"/>
                      <a:gd name="connsiteX0" fmla="*/ 37 w 5007409"/>
                      <a:gd name="connsiteY0" fmla="*/ 1411954 h 2786868"/>
                      <a:gd name="connsiteX1" fmla="*/ 2396855 w 5007409"/>
                      <a:gd name="connsiteY1" fmla="*/ 7749 h 2786868"/>
                      <a:gd name="connsiteX2" fmla="*/ 4427218 w 5007409"/>
                      <a:gd name="connsiteY2" fmla="*/ 870218 h 2786868"/>
                      <a:gd name="connsiteX3" fmla="*/ 5007033 w 5007409"/>
                      <a:gd name="connsiteY3" fmla="*/ 1244314 h 2786868"/>
                      <a:gd name="connsiteX4" fmla="*/ 4457698 w 5007409"/>
                      <a:gd name="connsiteY4" fmla="*/ 1647458 h 2786868"/>
                      <a:gd name="connsiteX5" fmla="*/ 2343515 w 5007409"/>
                      <a:gd name="connsiteY5" fmla="*/ 2785679 h 2786868"/>
                      <a:gd name="connsiteX6" fmla="*/ 37 w 5007409"/>
                      <a:gd name="connsiteY6" fmla="*/ 1411954 h 2786868"/>
                      <a:gd name="connsiteX0" fmla="*/ 42 w 5007414"/>
                      <a:gd name="connsiteY0" fmla="*/ 1411954 h 2785895"/>
                      <a:gd name="connsiteX1" fmla="*/ 2396860 w 5007414"/>
                      <a:gd name="connsiteY1" fmla="*/ 7749 h 2785895"/>
                      <a:gd name="connsiteX2" fmla="*/ 4427223 w 5007414"/>
                      <a:gd name="connsiteY2" fmla="*/ 870218 h 2785895"/>
                      <a:gd name="connsiteX3" fmla="*/ 5007038 w 5007414"/>
                      <a:gd name="connsiteY3" fmla="*/ 1244314 h 2785895"/>
                      <a:gd name="connsiteX4" fmla="*/ 4457703 w 5007414"/>
                      <a:gd name="connsiteY4" fmla="*/ 1647458 h 2785895"/>
                      <a:gd name="connsiteX5" fmla="*/ 2343520 w 5007414"/>
                      <a:gd name="connsiteY5" fmla="*/ 2785679 h 2785895"/>
                      <a:gd name="connsiteX6" fmla="*/ 42 w 5007414"/>
                      <a:gd name="connsiteY6" fmla="*/ 1411954 h 2785895"/>
                      <a:gd name="connsiteX0" fmla="*/ 42 w 5007414"/>
                      <a:gd name="connsiteY0" fmla="*/ 1404959 h 2778900"/>
                      <a:gd name="connsiteX1" fmla="*/ 2396860 w 5007414"/>
                      <a:gd name="connsiteY1" fmla="*/ 754 h 2778900"/>
                      <a:gd name="connsiteX2" fmla="*/ 4427223 w 5007414"/>
                      <a:gd name="connsiteY2" fmla="*/ 863223 h 2778900"/>
                      <a:gd name="connsiteX3" fmla="*/ 5007038 w 5007414"/>
                      <a:gd name="connsiteY3" fmla="*/ 1237319 h 2778900"/>
                      <a:gd name="connsiteX4" fmla="*/ 4457703 w 5007414"/>
                      <a:gd name="connsiteY4" fmla="*/ 1640463 h 2778900"/>
                      <a:gd name="connsiteX5" fmla="*/ 2343520 w 5007414"/>
                      <a:gd name="connsiteY5" fmla="*/ 2778684 h 2778900"/>
                      <a:gd name="connsiteX6" fmla="*/ 42 w 5007414"/>
                      <a:gd name="connsiteY6" fmla="*/ 1404959 h 2778900"/>
                      <a:gd name="connsiteX0" fmla="*/ 42 w 5075856"/>
                      <a:gd name="connsiteY0" fmla="*/ 1404959 h 2778900"/>
                      <a:gd name="connsiteX1" fmla="*/ 2396860 w 5075856"/>
                      <a:gd name="connsiteY1" fmla="*/ 754 h 2778900"/>
                      <a:gd name="connsiteX2" fmla="*/ 4427223 w 5075856"/>
                      <a:gd name="connsiteY2" fmla="*/ 863223 h 2778900"/>
                      <a:gd name="connsiteX3" fmla="*/ 5075618 w 5075856"/>
                      <a:gd name="connsiteY3" fmla="*/ 1237319 h 2778900"/>
                      <a:gd name="connsiteX4" fmla="*/ 4457703 w 5075856"/>
                      <a:gd name="connsiteY4" fmla="*/ 1640463 h 2778900"/>
                      <a:gd name="connsiteX5" fmla="*/ 2343520 w 5075856"/>
                      <a:gd name="connsiteY5" fmla="*/ 2778684 h 2778900"/>
                      <a:gd name="connsiteX6" fmla="*/ 42 w 5075856"/>
                      <a:gd name="connsiteY6" fmla="*/ 1404959 h 2778900"/>
                      <a:gd name="connsiteX0" fmla="*/ 122 w 5075936"/>
                      <a:gd name="connsiteY0" fmla="*/ 1313581 h 2687522"/>
                      <a:gd name="connsiteX1" fmla="*/ 2435040 w 5075936"/>
                      <a:gd name="connsiteY1" fmla="*/ 816 h 2687522"/>
                      <a:gd name="connsiteX2" fmla="*/ 4427303 w 5075936"/>
                      <a:gd name="connsiteY2" fmla="*/ 771845 h 2687522"/>
                      <a:gd name="connsiteX3" fmla="*/ 5075698 w 5075936"/>
                      <a:gd name="connsiteY3" fmla="*/ 1145941 h 2687522"/>
                      <a:gd name="connsiteX4" fmla="*/ 4457783 w 5075936"/>
                      <a:gd name="connsiteY4" fmla="*/ 1549085 h 2687522"/>
                      <a:gd name="connsiteX5" fmla="*/ 2343600 w 5075936"/>
                      <a:gd name="connsiteY5" fmla="*/ 2687306 h 2687522"/>
                      <a:gd name="connsiteX6" fmla="*/ 122 w 5075936"/>
                      <a:gd name="connsiteY6" fmla="*/ 1313581 h 2687522"/>
                      <a:gd name="connsiteX0" fmla="*/ 95229 w 5171043"/>
                      <a:gd name="connsiteY0" fmla="*/ 1312768 h 2686709"/>
                      <a:gd name="connsiteX1" fmla="*/ 659070 w 5171043"/>
                      <a:gd name="connsiteY1" fmla="*/ 763412 h 2686709"/>
                      <a:gd name="connsiteX2" fmla="*/ 2530147 w 5171043"/>
                      <a:gd name="connsiteY2" fmla="*/ 3 h 2686709"/>
                      <a:gd name="connsiteX3" fmla="*/ 4522410 w 5171043"/>
                      <a:gd name="connsiteY3" fmla="*/ 771032 h 2686709"/>
                      <a:gd name="connsiteX4" fmla="*/ 5170805 w 5171043"/>
                      <a:gd name="connsiteY4" fmla="*/ 1145128 h 2686709"/>
                      <a:gd name="connsiteX5" fmla="*/ 4552890 w 5171043"/>
                      <a:gd name="connsiteY5" fmla="*/ 1548272 h 2686709"/>
                      <a:gd name="connsiteX6" fmla="*/ 2438707 w 5171043"/>
                      <a:gd name="connsiteY6" fmla="*/ 2686493 h 2686709"/>
                      <a:gd name="connsiteX7" fmla="*/ 95229 w 5171043"/>
                      <a:gd name="connsiteY7" fmla="*/ 1312768 h 2686709"/>
                      <a:gd name="connsiteX0" fmla="*/ 95229 w 5171043"/>
                      <a:gd name="connsiteY0" fmla="*/ 1419446 h 2793387"/>
                      <a:gd name="connsiteX1" fmla="*/ 659070 w 5171043"/>
                      <a:gd name="connsiteY1" fmla="*/ 870090 h 2793387"/>
                      <a:gd name="connsiteX2" fmla="*/ 2530147 w 5171043"/>
                      <a:gd name="connsiteY2" fmla="*/ 1 h 2793387"/>
                      <a:gd name="connsiteX3" fmla="*/ 4522410 w 5171043"/>
                      <a:gd name="connsiteY3" fmla="*/ 877710 h 2793387"/>
                      <a:gd name="connsiteX4" fmla="*/ 5170805 w 5171043"/>
                      <a:gd name="connsiteY4" fmla="*/ 1251806 h 2793387"/>
                      <a:gd name="connsiteX5" fmla="*/ 4552890 w 5171043"/>
                      <a:gd name="connsiteY5" fmla="*/ 1654950 h 2793387"/>
                      <a:gd name="connsiteX6" fmla="*/ 2438707 w 5171043"/>
                      <a:gd name="connsiteY6" fmla="*/ 2793171 h 2793387"/>
                      <a:gd name="connsiteX7" fmla="*/ 95229 w 5171043"/>
                      <a:gd name="connsiteY7" fmla="*/ 1419446 h 2793387"/>
                      <a:gd name="connsiteX0" fmla="*/ 95229 w 5171043"/>
                      <a:gd name="connsiteY0" fmla="*/ 1419745 h 2793686"/>
                      <a:gd name="connsiteX1" fmla="*/ 659070 w 5171043"/>
                      <a:gd name="connsiteY1" fmla="*/ 870389 h 2793686"/>
                      <a:gd name="connsiteX2" fmla="*/ 2530147 w 5171043"/>
                      <a:gd name="connsiteY2" fmla="*/ 300 h 2793686"/>
                      <a:gd name="connsiteX3" fmla="*/ 4522410 w 5171043"/>
                      <a:gd name="connsiteY3" fmla="*/ 878009 h 2793686"/>
                      <a:gd name="connsiteX4" fmla="*/ 5170805 w 5171043"/>
                      <a:gd name="connsiteY4" fmla="*/ 1252105 h 2793686"/>
                      <a:gd name="connsiteX5" fmla="*/ 4552890 w 5171043"/>
                      <a:gd name="connsiteY5" fmla="*/ 1655249 h 2793686"/>
                      <a:gd name="connsiteX6" fmla="*/ 2438707 w 5171043"/>
                      <a:gd name="connsiteY6" fmla="*/ 2793470 h 2793686"/>
                      <a:gd name="connsiteX7" fmla="*/ 95229 w 5171043"/>
                      <a:gd name="connsiteY7" fmla="*/ 1419745 h 27936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171043" h="2793686">
                        <a:moveTo>
                          <a:pt x="95229" y="1419745"/>
                        </a:moveTo>
                        <a:cubicBezTo>
                          <a:pt x="-201377" y="1099232"/>
                          <a:pt x="253250" y="1089183"/>
                          <a:pt x="659070" y="870389"/>
                        </a:cubicBezTo>
                        <a:cubicBezTo>
                          <a:pt x="1064890" y="651595"/>
                          <a:pt x="1596697" y="-16210"/>
                          <a:pt x="2530147" y="300"/>
                        </a:cubicBezTo>
                        <a:cubicBezTo>
                          <a:pt x="3463597" y="16810"/>
                          <a:pt x="4079760" y="649055"/>
                          <a:pt x="4522410" y="878009"/>
                        </a:cubicBezTo>
                        <a:cubicBezTo>
                          <a:pt x="4965060" y="1106963"/>
                          <a:pt x="5163185" y="1090815"/>
                          <a:pt x="5170805" y="1252105"/>
                        </a:cubicBezTo>
                        <a:cubicBezTo>
                          <a:pt x="5178425" y="1413395"/>
                          <a:pt x="5004430" y="1421215"/>
                          <a:pt x="4552890" y="1655249"/>
                        </a:cubicBezTo>
                        <a:cubicBezTo>
                          <a:pt x="4101350" y="1889283"/>
                          <a:pt x="3387391" y="2809861"/>
                          <a:pt x="2438707" y="2793470"/>
                        </a:cubicBezTo>
                        <a:cubicBezTo>
                          <a:pt x="1490023" y="2777079"/>
                          <a:pt x="391835" y="1740259"/>
                          <a:pt x="95229" y="141974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7" name="円/楕円 22"/>
                  <p:cNvSpPr/>
                  <p:nvPr/>
                </p:nvSpPr>
                <p:spPr bwMode="auto">
                  <a:xfrm>
                    <a:off x="2181496" y="2017668"/>
                    <a:ext cx="1171560" cy="647455"/>
                  </a:xfrm>
                  <a:custGeom>
                    <a:avLst/>
                    <a:gdLst>
                      <a:gd name="connsiteX0" fmla="*/ 0 w 1080120"/>
                      <a:gd name="connsiteY0" fmla="*/ 675075 h 1350150"/>
                      <a:gd name="connsiteX1" fmla="*/ 540060 w 1080120"/>
                      <a:gd name="connsiteY1" fmla="*/ 0 h 1350150"/>
                      <a:gd name="connsiteX2" fmla="*/ 1080120 w 1080120"/>
                      <a:gd name="connsiteY2" fmla="*/ 675075 h 1350150"/>
                      <a:gd name="connsiteX3" fmla="*/ 540060 w 1080120"/>
                      <a:gd name="connsiteY3" fmla="*/ 1350150 h 1350150"/>
                      <a:gd name="connsiteX4" fmla="*/ 0 w 1080120"/>
                      <a:gd name="connsiteY4" fmla="*/ 675075 h 1350150"/>
                      <a:gd name="connsiteX0" fmla="*/ 0 w 798180"/>
                      <a:gd name="connsiteY0" fmla="*/ 675137 h 1350280"/>
                      <a:gd name="connsiteX1" fmla="*/ 540060 w 798180"/>
                      <a:gd name="connsiteY1" fmla="*/ 62 h 1350280"/>
                      <a:gd name="connsiteX2" fmla="*/ 798180 w 798180"/>
                      <a:gd name="connsiteY2" fmla="*/ 705617 h 1350280"/>
                      <a:gd name="connsiteX3" fmla="*/ 540060 w 798180"/>
                      <a:gd name="connsiteY3" fmla="*/ 1350212 h 1350280"/>
                      <a:gd name="connsiteX4" fmla="*/ 0 w 798180"/>
                      <a:gd name="connsiteY4" fmla="*/ 675137 h 1350280"/>
                      <a:gd name="connsiteX0" fmla="*/ 0 w 1034400"/>
                      <a:gd name="connsiteY0" fmla="*/ 682730 h 1350224"/>
                      <a:gd name="connsiteX1" fmla="*/ 776280 w 1034400"/>
                      <a:gd name="connsiteY1" fmla="*/ 35 h 1350224"/>
                      <a:gd name="connsiteX2" fmla="*/ 1034400 w 1034400"/>
                      <a:gd name="connsiteY2" fmla="*/ 705590 h 1350224"/>
                      <a:gd name="connsiteX3" fmla="*/ 776280 w 1034400"/>
                      <a:gd name="connsiteY3" fmla="*/ 1350185 h 1350224"/>
                      <a:gd name="connsiteX4" fmla="*/ 0 w 1034400"/>
                      <a:gd name="connsiteY4" fmla="*/ 682730 h 1350224"/>
                      <a:gd name="connsiteX0" fmla="*/ 0 w 1171560"/>
                      <a:gd name="connsiteY0" fmla="*/ 682730 h 1350224"/>
                      <a:gd name="connsiteX1" fmla="*/ 776280 w 1171560"/>
                      <a:gd name="connsiteY1" fmla="*/ 35 h 1350224"/>
                      <a:gd name="connsiteX2" fmla="*/ 1171560 w 1171560"/>
                      <a:gd name="connsiteY2" fmla="*/ 705590 h 1350224"/>
                      <a:gd name="connsiteX3" fmla="*/ 776280 w 1171560"/>
                      <a:gd name="connsiteY3" fmla="*/ 1350185 h 1350224"/>
                      <a:gd name="connsiteX4" fmla="*/ 0 w 1171560"/>
                      <a:gd name="connsiteY4" fmla="*/ 682730 h 1350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71560" h="1350224">
                        <a:moveTo>
                          <a:pt x="0" y="682730"/>
                        </a:moveTo>
                        <a:cubicBezTo>
                          <a:pt x="0" y="309896"/>
                          <a:pt x="581020" y="-3775"/>
                          <a:pt x="776280" y="35"/>
                        </a:cubicBezTo>
                        <a:cubicBezTo>
                          <a:pt x="971540" y="3845"/>
                          <a:pt x="1171560" y="332756"/>
                          <a:pt x="1171560" y="705590"/>
                        </a:cubicBezTo>
                        <a:cubicBezTo>
                          <a:pt x="1171560" y="1078424"/>
                          <a:pt x="971540" y="1353995"/>
                          <a:pt x="776280" y="1350185"/>
                        </a:cubicBezTo>
                        <a:cubicBezTo>
                          <a:pt x="581020" y="1346375"/>
                          <a:pt x="0" y="1055564"/>
                          <a:pt x="0" y="68273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8" name="円/楕円 637"/>
                  <p:cNvSpPr/>
                  <p:nvPr/>
                </p:nvSpPr>
                <p:spPr bwMode="auto">
                  <a:xfrm>
                    <a:off x="1788589" y="1702635"/>
                    <a:ext cx="315032" cy="315032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9" name="円/楕円 26"/>
                  <p:cNvSpPr/>
                  <p:nvPr/>
                </p:nvSpPr>
                <p:spPr bwMode="auto">
                  <a:xfrm rot="6300000">
                    <a:off x="646078" y="2331134"/>
                    <a:ext cx="242913" cy="231487"/>
                  </a:xfrm>
                  <a:custGeom>
                    <a:avLst/>
                    <a:gdLst>
                      <a:gd name="connsiteX0" fmla="*/ 0 w 945105"/>
                      <a:gd name="connsiteY0" fmla="*/ 128091 h 256181"/>
                      <a:gd name="connsiteX1" fmla="*/ 472553 w 945105"/>
                      <a:gd name="connsiteY1" fmla="*/ 0 h 256181"/>
                      <a:gd name="connsiteX2" fmla="*/ 945106 w 945105"/>
                      <a:gd name="connsiteY2" fmla="*/ 128091 h 256181"/>
                      <a:gd name="connsiteX3" fmla="*/ 472553 w 945105"/>
                      <a:gd name="connsiteY3" fmla="*/ 256182 h 256181"/>
                      <a:gd name="connsiteX4" fmla="*/ 0 w 945105"/>
                      <a:gd name="connsiteY4" fmla="*/ 128091 h 256181"/>
                      <a:gd name="connsiteX0" fmla="*/ 5 w 945111"/>
                      <a:gd name="connsiteY0" fmla="*/ 379551 h 507642"/>
                      <a:gd name="connsiteX1" fmla="*/ 480178 w 945111"/>
                      <a:gd name="connsiteY1" fmla="*/ 0 h 507642"/>
                      <a:gd name="connsiteX2" fmla="*/ 945111 w 945111"/>
                      <a:gd name="connsiteY2" fmla="*/ 379551 h 507642"/>
                      <a:gd name="connsiteX3" fmla="*/ 472558 w 945111"/>
                      <a:gd name="connsiteY3" fmla="*/ 507642 h 507642"/>
                      <a:gd name="connsiteX4" fmla="*/ 5 w 945111"/>
                      <a:gd name="connsiteY4" fmla="*/ 379551 h 507642"/>
                      <a:gd name="connsiteX0" fmla="*/ 5 w 945111"/>
                      <a:gd name="connsiteY0" fmla="*/ 379551 h 392269"/>
                      <a:gd name="connsiteX1" fmla="*/ 480178 w 945111"/>
                      <a:gd name="connsiteY1" fmla="*/ 0 h 392269"/>
                      <a:gd name="connsiteX2" fmla="*/ 945111 w 945111"/>
                      <a:gd name="connsiteY2" fmla="*/ 379551 h 392269"/>
                      <a:gd name="connsiteX3" fmla="*/ 487798 w 945111"/>
                      <a:gd name="connsiteY3" fmla="*/ 202842 h 392269"/>
                      <a:gd name="connsiteX4" fmla="*/ 5 w 945111"/>
                      <a:gd name="connsiteY4" fmla="*/ 379551 h 392269"/>
                      <a:gd name="connsiteX0" fmla="*/ 5 w 945111"/>
                      <a:gd name="connsiteY0" fmla="*/ 379551 h 392269"/>
                      <a:gd name="connsiteX1" fmla="*/ 480178 w 945111"/>
                      <a:gd name="connsiteY1" fmla="*/ 0 h 392269"/>
                      <a:gd name="connsiteX2" fmla="*/ 945111 w 945111"/>
                      <a:gd name="connsiteY2" fmla="*/ 379551 h 392269"/>
                      <a:gd name="connsiteX3" fmla="*/ 487798 w 945111"/>
                      <a:gd name="connsiteY3" fmla="*/ 202842 h 392269"/>
                      <a:gd name="connsiteX4" fmla="*/ 5 w 945111"/>
                      <a:gd name="connsiteY4" fmla="*/ 379551 h 392269"/>
                      <a:gd name="connsiteX0" fmla="*/ 5 w 945111"/>
                      <a:gd name="connsiteY0" fmla="*/ 379551 h 398654"/>
                      <a:gd name="connsiteX1" fmla="*/ 480178 w 945111"/>
                      <a:gd name="connsiteY1" fmla="*/ 0 h 398654"/>
                      <a:gd name="connsiteX2" fmla="*/ 945111 w 945111"/>
                      <a:gd name="connsiteY2" fmla="*/ 379551 h 398654"/>
                      <a:gd name="connsiteX3" fmla="*/ 487798 w 945111"/>
                      <a:gd name="connsiteY3" fmla="*/ 202842 h 398654"/>
                      <a:gd name="connsiteX4" fmla="*/ 5 w 945111"/>
                      <a:gd name="connsiteY4" fmla="*/ 379551 h 398654"/>
                      <a:gd name="connsiteX0" fmla="*/ 8 w 754614"/>
                      <a:gd name="connsiteY0" fmla="*/ 425406 h 430083"/>
                      <a:gd name="connsiteX1" fmla="*/ 289681 w 754614"/>
                      <a:gd name="connsiteY1" fmla="*/ 135 h 430083"/>
                      <a:gd name="connsiteX2" fmla="*/ 754614 w 754614"/>
                      <a:gd name="connsiteY2" fmla="*/ 379686 h 430083"/>
                      <a:gd name="connsiteX3" fmla="*/ 297301 w 754614"/>
                      <a:gd name="connsiteY3" fmla="*/ 202977 h 430083"/>
                      <a:gd name="connsiteX4" fmla="*/ 8 w 754614"/>
                      <a:gd name="connsiteY4" fmla="*/ 425406 h 430083"/>
                      <a:gd name="connsiteX0" fmla="*/ 17826 w 772432"/>
                      <a:gd name="connsiteY0" fmla="*/ 425406 h 436659"/>
                      <a:gd name="connsiteX1" fmla="*/ 307499 w 772432"/>
                      <a:gd name="connsiteY1" fmla="*/ 135 h 436659"/>
                      <a:gd name="connsiteX2" fmla="*/ 772432 w 772432"/>
                      <a:gd name="connsiteY2" fmla="*/ 379686 h 436659"/>
                      <a:gd name="connsiteX3" fmla="*/ 315119 w 772432"/>
                      <a:gd name="connsiteY3" fmla="*/ 202977 h 436659"/>
                      <a:gd name="connsiteX4" fmla="*/ 17826 w 772432"/>
                      <a:gd name="connsiteY4" fmla="*/ 425406 h 436659"/>
                      <a:gd name="connsiteX0" fmla="*/ 17826 w 772432"/>
                      <a:gd name="connsiteY0" fmla="*/ 425406 h 436659"/>
                      <a:gd name="connsiteX1" fmla="*/ 307499 w 772432"/>
                      <a:gd name="connsiteY1" fmla="*/ 135 h 436659"/>
                      <a:gd name="connsiteX2" fmla="*/ 772432 w 772432"/>
                      <a:gd name="connsiteY2" fmla="*/ 379686 h 436659"/>
                      <a:gd name="connsiteX3" fmla="*/ 315119 w 772432"/>
                      <a:gd name="connsiteY3" fmla="*/ 202977 h 436659"/>
                      <a:gd name="connsiteX4" fmla="*/ 17826 w 772432"/>
                      <a:gd name="connsiteY4" fmla="*/ 425406 h 436659"/>
                      <a:gd name="connsiteX0" fmla="*/ 17826 w 777638"/>
                      <a:gd name="connsiteY0" fmla="*/ 425397 h 436650"/>
                      <a:gd name="connsiteX1" fmla="*/ 307499 w 777638"/>
                      <a:gd name="connsiteY1" fmla="*/ 126 h 436650"/>
                      <a:gd name="connsiteX2" fmla="*/ 772432 w 777638"/>
                      <a:gd name="connsiteY2" fmla="*/ 379677 h 436650"/>
                      <a:gd name="connsiteX3" fmla="*/ 315119 w 777638"/>
                      <a:gd name="connsiteY3" fmla="*/ 202968 h 436650"/>
                      <a:gd name="connsiteX4" fmla="*/ 17826 w 777638"/>
                      <a:gd name="connsiteY4" fmla="*/ 425397 h 436650"/>
                      <a:gd name="connsiteX0" fmla="*/ 15960 w 542362"/>
                      <a:gd name="connsiteY0" fmla="*/ 425285 h 448096"/>
                      <a:gd name="connsiteX1" fmla="*/ 305633 w 542362"/>
                      <a:gd name="connsiteY1" fmla="*/ 14 h 448096"/>
                      <a:gd name="connsiteX2" fmla="*/ 532822 w 542362"/>
                      <a:gd name="connsiteY2" fmla="*/ 440525 h 448096"/>
                      <a:gd name="connsiteX3" fmla="*/ 313253 w 542362"/>
                      <a:gd name="connsiteY3" fmla="*/ 202856 h 448096"/>
                      <a:gd name="connsiteX4" fmla="*/ 15960 w 542362"/>
                      <a:gd name="connsiteY4" fmla="*/ 425285 h 448096"/>
                      <a:gd name="connsiteX0" fmla="*/ 15960 w 569045"/>
                      <a:gd name="connsiteY0" fmla="*/ 425285 h 445095"/>
                      <a:gd name="connsiteX1" fmla="*/ 305633 w 569045"/>
                      <a:gd name="connsiteY1" fmla="*/ 14 h 445095"/>
                      <a:gd name="connsiteX2" fmla="*/ 532822 w 569045"/>
                      <a:gd name="connsiteY2" fmla="*/ 440525 h 445095"/>
                      <a:gd name="connsiteX3" fmla="*/ 313253 w 569045"/>
                      <a:gd name="connsiteY3" fmla="*/ 202856 h 445095"/>
                      <a:gd name="connsiteX4" fmla="*/ 15960 w 569045"/>
                      <a:gd name="connsiteY4" fmla="*/ 425285 h 445095"/>
                      <a:gd name="connsiteX0" fmla="*/ 21911 w 457541"/>
                      <a:gd name="connsiteY0" fmla="*/ 461870 h 471584"/>
                      <a:gd name="connsiteX1" fmla="*/ 195760 w 457541"/>
                      <a:gd name="connsiteY1" fmla="*/ 23 h 471584"/>
                      <a:gd name="connsiteX2" fmla="*/ 422949 w 457541"/>
                      <a:gd name="connsiteY2" fmla="*/ 440534 h 471584"/>
                      <a:gd name="connsiteX3" fmla="*/ 203380 w 457541"/>
                      <a:gd name="connsiteY3" fmla="*/ 202865 h 471584"/>
                      <a:gd name="connsiteX4" fmla="*/ 21911 w 457541"/>
                      <a:gd name="connsiteY4" fmla="*/ 461870 h 471584"/>
                      <a:gd name="connsiteX0" fmla="*/ 50197 w 485827"/>
                      <a:gd name="connsiteY0" fmla="*/ 461870 h 462834"/>
                      <a:gd name="connsiteX1" fmla="*/ 224046 w 485827"/>
                      <a:gd name="connsiteY1" fmla="*/ 23 h 462834"/>
                      <a:gd name="connsiteX2" fmla="*/ 451235 w 485827"/>
                      <a:gd name="connsiteY2" fmla="*/ 440534 h 462834"/>
                      <a:gd name="connsiteX3" fmla="*/ 231666 w 485827"/>
                      <a:gd name="connsiteY3" fmla="*/ 202865 h 462834"/>
                      <a:gd name="connsiteX4" fmla="*/ 50197 w 485827"/>
                      <a:gd name="connsiteY4" fmla="*/ 461870 h 462834"/>
                      <a:gd name="connsiteX0" fmla="*/ 50197 w 485827"/>
                      <a:gd name="connsiteY0" fmla="*/ 461870 h 462974"/>
                      <a:gd name="connsiteX1" fmla="*/ 224046 w 485827"/>
                      <a:gd name="connsiteY1" fmla="*/ 23 h 462974"/>
                      <a:gd name="connsiteX2" fmla="*/ 451235 w 485827"/>
                      <a:gd name="connsiteY2" fmla="*/ 440534 h 462974"/>
                      <a:gd name="connsiteX3" fmla="*/ 231666 w 485827"/>
                      <a:gd name="connsiteY3" fmla="*/ 202865 h 462974"/>
                      <a:gd name="connsiteX4" fmla="*/ 50197 w 485827"/>
                      <a:gd name="connsiteY4" fmla="*/ 461870 h 462974"/>
                      <a:gd name="connsiteX0" fmla="*/ 50197 w 485827"/>
                      <a:gd name="connsiteY0" fmla="*/ 461870 h 462974"/>
                      <a:gd name="connsiteX1" fmla="*/ 224046 w 485827"/>
                      <a:gd name="connsiteY1" fmla="*/ 23 h 462974"/>
                      <a:gd name="connsiteX2" fmla="*/ 451235 w 485827"/>
                      <a:gd name="connsiteY2" fmla="*/ 440534 h 462974"/>
                      <a:gd name="connsiteX3" fmla="*/ 231666 w 485827"/>
                      <a:gd name="connsiteY3" fmla="*/ 202865 h 462974"/>
                      <a:gd name="connsiteX4" fmla="*/ 50197 w 485827"/>
                      <a:gd name="connsiteY4" fmla="*/ 461870 h 4629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5827" h="462974">
                        <a:moveTo>
                          <a:pt x="50197" y="461870"/>
                        </a:moveTo>
                        <a:cubicBezTo>
                          <a:pt x="-109569" y="446351"/>
                          <a:pt x="157206" y="3579"/>
                          <a:pt x="224046" y="23"/>
                        </a:cubicBezTo>
                        <a:cubicBezTo>
                          <a:pt x="290886" y="-3533"/>
                          <a:pt x="585347" y="406367"/>
                          <a:pt x="451235" y="440534"/>
                        </a:cubicBezTo>
                        <a:cubicBezTo>
                          <a:pt x="317123" y="474701"/>
                          <a:pt x="276242" y="315641"/>
                          <a:pt x="231666" y="202865"/>
                        </a:cubicBezTo>
                        <a:cubicBezTo>
                          <a:pt x="191662" y="326309"/>
                          <a:pt x="209963" y="477389"/>
                          <a:pt x="50197" y="46187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0" name="円/楕円 639"/>
                  <p:cNvSpPr/>
                  <p:nvPr/>
                </p:nvSpPr>
                <p:spPr bwMode="auto">
                  <a:xfrm>
                    <a:off x="2553671" y="1531193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1" name="円/楕円 640"/>
                  <p:cNvSpPr/>
                  <p:nvPr/>
                </p:nvSpPr>
                <p:spPr bwMode="auto">
                  <a:xfrm>
                    <a:off x="3183741" y="137380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2" name="円/楕円 641"/>
                  <p:cNvSpPr/>
                  <p:nvPr/>
                </p:nvSpPr>
                <p:spPr bwMode="auto">
                  <a:xfrm>
                    <a:off x="3099865" y="1740742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3" name="円/楕円 642"/>
                  <p:cNvSpPr/>
                  <p:nvPr/>
                </p:nvSpPr>
                <p:spPr bwMode="auto">
                  <a:xfrm>
                    <a:off x="3750405" y="1609885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4" name="円/楕円 643"/>
                  <p:cNvSpPr/>
                  <p:nvPr/>
                </p:nvSpPr>
                <p:spPr bwMode="auto">
                  <a:xfrm>
                    <a:off x="4218856" y="1855709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5" name="円/楕円 644"/>
                  <p:cNvSpPr/>
                  <p:nvPr/>
                </p:nvSpPr>
                <p:spPr bwMode="auto">
                  <a:xfrm>
                    <a:off x="3768806" y="214678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6" name="円/楕円 645"/>
                  <p:cNvSpPr/>
                  <p:nvPr/>
                </p:nvSpPr>
                <p:spPr bwMode="auto">
                  <a:xfrm>
                    <a:off x="4663788" y="214678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7" name="円/楕円 646"/>
                  <p:cNvSpPr/>
                  <p:nvPr/>
                </p:nvSpPr>
                <p:spPr bwMode="auto">
                  <a:xfrm>
                    <a:off x="1836075" y="1781633"/>
                    <a:ext cx="167029" cy="159831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59" name="グループ化 558"/>
                <p:cNvGrpSpPr/>
                <p:nvPr/>
              </p:nvGrpSpPr>
              <p:grpSpPr>
                <a:xfrm rot="20984487">
                  <a:off x="3453410" y="3324986"/>
                  <a:ext cx="2038854" cy="1248151"/>
                  <a:chOff x="651791" y="550582"/>
                  <a:chExt cx="5998765" cy="3672342"/>
                </a:xfrm>
              </p:grpSpPr>
              <p:sp>
                <p:nvSpPr>
                  <p:cNvPr id="614" name="円/楕円 23"/>
                  <p:cNvSpPr/>
                  <p:nvPr/>
                </p:nvSpPr>
                <p:spPr bwMode="auto">
                  <a:xfrm rot="900000">
                    <a:off x="2244566" y="550582"/>
                    <a:ext cx="260429" cy="1123434"/>
                  </a:xfrm>
                  <a:custGeom>
                    <a:avLst/>
                    <a:gdLst>
                      <a:gd name="connsiteX0" fmla="*/ 0 w 270030"/>
                      <a:gd name="connsiteY0" fmla="*/ 561698 h 1123396"/>
                      <a:gd name="connsiteX1" fmla="*/ 135015 w 270030"/>
                      <a:gd name="connsiteY1" fmla="*/ 0 h 1123396"/>
                      <a:gd name="connsiteX2" fmla="*/ 270030 w 270030"/>
                      <a:gd name="connsiteY2" fmla="*/ 561698 h 1123396"/>
                      <a:gd name="connsiteX3" fmla="*/ 135015 w 270030"/>
                      <a:gd name="connsiteY3" fmla="*/ 1123396 h 1123396"/>
                      <a:gd name="connsiteX4" fmla="*/ 0 w 270030"/>
                      <a:gd name="connsiteY4" fmla="*/ 561698 h 1123396"/>
                      <a:gd name="connsiteX0" fmla="*/ 0 w 391950"/>
                      <a:gd name="connsiteY0" fmla="*/ 569322 h 1123404"/>
                      <a:gd name="connsiteX1" fmla="*/ 256935 w 391950"/>
                      <a:gd name="connsiteY1" fmla="*/ 4 h 1123404"/>
                      <a:gd name="connsiteX2" fmla="*/ 391950 w 391950"/>
                      <a:gd name="connsiteY2" fmla="*/ 561702 h 1123404"/>
                      <a:gd name="connsiteX3" fmla="*/ 256935 w 391950"/>
                      <a:gd name="connsiteY3" fmla="*/ 1123400 h 1123404"/>
                      <a:gd name="connsiteX4" fmla="*/ 0 w 391950"/>
                      <a:gd name="connsiteY4" fmla="*/ 569322 h 1123404"/>
                      <a:gd name="connsiteX0" fmla="*/ 0 w 261491"/>
                      <a:gd name="connsiteY0" fmla="*/ 569322 h 1123405"/>
                      <a:gd name="connsiteX1" fmla="*/ 256935 w 261491"/>
                      <a:gd name="connsiteY1" fmla="*/ 4 h 1123405"/>
                      <a:gd name="connsiteX2" fmla="*/ 170970 w 261491"/>
                      <a:gd name="connsiteY2" fmla="*/ 576942 h 1123405"/>
                      <a:gd name="connsiteX3" fmla="*/ 256935 w 261491"/>
                      <a:gd name="connsiteY3" fmla="*/ 1123400 h 1123405"/>
                      <a:gd name="connsiteX4" fmla="*/ 0 w 261491"/>
                      <a:gd name="connsiteY4" fmla="*/ 569322 h 1123405"/>
                      <a:gd name="connsiteX0" fmla="*/ 0 w 260429"/>
                      <a:gd name="connsiteY0" fmla="*/ 569362 h 1123483"/>
                      <a:gd name="connsiteX1" fmla="*/ 256935 w 260429"/>
                      <a:gd name="connsiteY1" fmla="*/ 44 h 1123483"/>
                      <a:gd name="connsiteX2" fmla="*/ 155730 w 260429"/>
                      <a:gd name="connsiteY2" fmla="*/ 546502 h 1123483"/>
                      <a:gd name="connsiteX3" fmla="*/ 256935 w 260429"/>
                      <a:gd name="connsiteY3" fmla="*/ 1123440 h 1123483"/>
                      <a:gd name="connsiteX4" fmla="*/ 0 w 260429"/>
                      <a:gd name="connsiteY4" fmla="*/ 569362 h 1123483"/>
                      <a:gd name="connsiteX0" fmla="*/ 0 w 260429"/>
                      <a:gd name="connsiteY0" fmla="*/ 569323 h 1123406"/>
                      <a:gd name="connsiteX1" fmla="*/ 256935 w 260429"/>
                      <a:gd name="connsiteY1" fmla="*/ 5 h 1123406"/>
                      <a:gd name="connsiteX2" fmla="*/ 155730 w 260429"/>
                      <a:gd name="connsiteY2" fmla="*/ 576943 h 1123406"/>
                      <a:gd name="connsiteX3" fmla="*/ 256935 w 260429"/>
                      <a:gd name="connsiteY3" fmla="*/ 1123401 h 1123406"/>
                      <a:gd name="connsiteX4" fmla="*/ 0 w 260429"/>
                      <a:gd name="connsiteY4" fmla="*/ 569323 h 1123406"/>
                      <a:gd name="connsiteX0" fmla="*/ 0 w 260429"/>
                      <a:gd name="connsiteY0" fmla="*/ 592195 h 1123434"/>
                      <a:gd name="connsiteX1" fmla="*/ 256935 w 260429"/>
                      <a:gd name="connsiteY1" fmla="*/ 17 h 1123434"/>
                      <a:gd name="connsiteX2" fmla="*/ 155730 w 260429"/>
                      <a:gd name="connsiteY2" fmla="*/ 576955 h 1123434"/>
                      <a:gd name="connsiteX3" fmla="*/ 256935 w 260429"/>
                      <a:gd name="connsiteY3" fmla="*/ 1123413 h 1123434"/>
                      <a:gd name="connsiteX4" fmla="*/ 0 w 260429"/>
                      <a:gd name="connsiteY4" fmla="*/ 592195 h 11234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0429" h="1123434">
                        <a:moveTo>
                          <a:pt x="0" y="592195"/>
                        </a:moveTo>
                        <a:cubicBezTo>
                          <a:pt x="0" y="281978"/>
                          <a:pt x="230980" y="2557"/>
                          <a:pt x="256935" y="17"/>
                        </a:cubicBezTo>
                        <a:cubicBezTo>
                          <a:pt x="282890" y="-2523"/>
                          <a:pt x="155730" y="266738"/>
                          <a:pt x="155730" y="576955"/>
                        </a:cubicBezTo>
                        <a:cubicBezTo>
                          <a:pt x="155730" y="887172"/>
                          <a:pt x="282890" y="1120873"/>
                          <a:pt x="256935" y="1123413"/>
                        </a:cubicBezTo>
                        <a:cubicBezTo>
                          <a:pt x="230980" y="1125953"/>
                          <a:pt x="0" y="902412"/>
                          <a:pt x="0" y="592195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5" name="円/楕円 27"/>
                  <p:cNvSpPr/>
                  <p:nvPr/>
                </p:nvSpPr>
                <p:spPr bwMode="auto">
                  <a:xfrm>
                    <a:off x="1905692" y="3379521"/>
                    <a:ext cx="1480500" cy="843403"/>
                  </a:xfrm>
                  <a:custGeom>
                    <a:avLst/>
                    <a:gdLst>
                      <a:gd name="connsiteX0" fmla="*/ 0 w 1395155"/>
                      <a:gd name="connsiteY0" fmla="*/ 405045 h 810090"/>
                      <a:gd name="connsiteX1" fmla="*/ 697578 w 1395155"/>
                      <a:gd name="connsiteY1" fmla="*/ 0 h 810090"/>
                      <a:gd name="connsiteX2" fmla="*/ 1395156 w 1395155"/>
                      <a:gd name="connsiteY2" fmla="*/ 405045 h 810090"/>
                      <a:gd name="connsiteX3" fmla="*/ 697578 w 1395155"/>
                      <a:gd name="connsiteY3" fmla="*/ 810090 h 810090"/>
                      <a:gd name="connsiteX4" fmla="*/ 0 w 1395155"/>
                      <a:gd name="connsiteY4" fmla="*/ 405045 h 810090"/>
                      <a:gd name="connsiteX0" fmla="*/ 0 w 1480500"/>
                      <a:gd name="connsiteY0" fmla="*/ 183368 h 843403"/>
                      <a:gd name="connsiteX1" fmla="*/ 782922 w 1480500"/>
                      <a:gd name="connsiteY1" fmla="*/ 28259 h 843403"/>
                      <a:gd name="connsiteX2" fmla="*/ 1480500 w 1480500"/>
                      <a:gd name="connsiteY2" fmla="*/ 433304 h 843403"/>
                      <a:gd name="connsiteX3" fmla="*/ 782922 w 1480500"/>
                      <a:gd name="connsiteY3" fmla="*/ 838349 h 843403"/>
                      <a:gd name="connsiteX4" fmla="*/ 0 w 1480500"/>
                      <a:gd name="connsiteY4" fmla="*/ 183368 h 843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80500" h="843403">
                        <a:moveTo>
                          <a:pt x="0" y="183368"/>
                        </a:moveTo>
                        <a:cubicBezTo>
                          <a:pt x="0" y="-40332"/>
                          <a:pt x="536172" y="-13397"/>
                          <a:pt x="782922" y="28259"/>
                        </a:cubicBezTo>
                        <a:cubicBezTo>
                          <a:pt x="1029672" y="69915"/>
                          <a:pt x="1480500" y="209604"/>
                          <a:pt x="1480500" y="433304"/>
                        </a:cubicBezTo>
                        <a:cubicBezTo>
                          <a:pt x="1480500" y="657004"/>
                          <a:pt x="1029672" y="880005"/>
                          <a:pt x="782922" y="838349"/>
                        </a:cubicBezTo>
                        <a:cubicBezTo>
                          <a:pt x="536172" y="796693"/>
                          <a:pt x="0" y="407068"/>
                          <a:pt x="0" y="183368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6" name="円/楕円 28"/>
                  <p:cNvSpPr/>
                  <p:nvPr/>
                </p:nvSpPr>
                <p:spPr bwMode="auto">
                  <a:xfrm flipV="1">
                    <a:off x="3625755" y="2924570"/>
                    <a:ext cx="1623098" cy="1000936"/>
                  </a:xfrm>
                  <a:custGeom>
                    <a:avLst/>
                    <a:gdLst>
                      <a:gd name="connsiteX0" fmla="*/ 0 w 1530170"/>
                      <a:gd name="connsiteY0" fmla="*/ 436654 h 873307"/>
                      <a:gd name="connsiteX1" fmla="*/ 765085 w 1530170"/>
                      <a:gd name="connsiteY1" fmla="*/ 0 h 873307"/>
                      <a:gd name="connsiteX2" fmla="*/ 1530170 w 1530170"/>
                      <a:gd name="connsiteY2" fmla="*/ 436654 h 873307"/>
                      <a:gd name="connsiteX3" fmla="*/ 765085 w 1530170"/>
                      <a:gd name="connsiteY3" fmla="*/ 873308 h 873307"/>
                      <a:gd name="connsiteX4" fmla="*/ 0 w 1530170"/>
                      <a:gd name="connsiteY4" fmla="*/ 436654 h 873307"/>
                      <a:gd name="connsiteX0" fmla="*/ 10704 w 1540874"/>
                      <a:gd name="connsiteY0" fmla="*/ 393982 h 830636"/>
                      <a:gd name="connsiteX1" fmla="*/ 489277 w 1540874"/>
                      <a:gd name="connsiteY1" fmla="*/ 0 h 830636"/>
                      <a:gd name="connsiteX2" fmla="*/ 1540874 w 1540874"/>
                      <a:gd name="connsiteY2" fmla="*/ 393982 h 830636"/>
                      <a:gd name="connsiteX3" fmla="*/ 775789 w 1540874"/>
                      <a:gd name="connsiteY3" fmla="*/ 830636 h 830636"/>
                      <a:gd name="connsiteX4" fmla="*/ 10704 w 1540874"/>
                      <a:gd name="connsiteY4" fmla="*/ 393982 h 830636"/>
                      <a:gd name="connsiteX0" fmla="*/ 5779 w 1627389"/>
                      <a:gd name="connsiteY0" fmla="*/ 411061 h 1094504"/>
                      <a:gd name="connsiteX1" fmla="*/ 484352 w 1627389"/>
                      <a:gd name="connsiteY1" fmla="*/ 17079 h 1094504"/>
                      <a:gd name="connsiteX2" fmla="*/ 1627389 w 1627389"/>
                      <a:gd name="connsiteY2" fmla="*/ 1002373 h 1094504"/>
                      <a:gd name="connsiteX3" fmla="*/ 770864 w 1627389"/>
                      <a:gd name="connsiteY3" fmla="*/ 847715 h 1094504"/>
                      <a:gd name="connsiteX4" fmla="*/ 5779 w 1627389"/>
                      <a:gd name="connsiteY4" fmla="*/ 411061 h 1094504"/>
                      <a:gd name="connsiteX0" fmla="*/ 1488 w 1623098"/>
                      <a:gd name="connsiteY0" fmla="*/ 317493 h 1000936"/>
                      <a:gd name="connsiteX1" fmla="*/ 601981 w 1623098"/>
                      <a:gd name="connsiteY1" fmla="*/ 21047 h 1000936"/>
                      <a:gd name="connsiteX2" fmla="*/ 1623098 w 1623098"/>
                      <a:gd name="connsiteY2" fmla="*/ 908805 h 1000936"/>
                      <a:gd name="connsiteX3" fmla="*/ 766573 w 1623098"/>
                      <a:gd name="connsiteY3" fmla="*/ 754147 h 1000936"/>
                      <a:gd name="connsiteX4" fmla="*/ 1488 w 1623098"/>
                      <a:gd name="connsiteY4" fmla="*/ 317493 h 1000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3098" h="1000936">
                        <a:moveTo>
                          <a:pt x="1488" y="317493"/>
                        </a:moveTo>
                        <a:cubicBezTo>
                          <a:pt x="-25944" y="195310"/>
                          <a:pt x="331713" y="-77505"/>
                          <a:pt x="601981" y="21047"/>
                        </a:cubicBezTo>
                        <a:cubicBezTo>
                          <a:pt x="872249" y="119599"/>
                          <a:pt x="1623098" y="667648"/>
                          <a:pt x="1623098" y="908805"/>
                        </a:cubicBezTo>
                        <a:cubicBezTo>
                          <a:pt x="1623098" y="1149962"/>
                          <a:pt x="1036841" y="852699"/>
                          <a:pt x="766573" y="754147"/>
                        </a:cubicBezTo>
                        <a:cubicBezTo>
                          <a:pt x="496305" y="655595"/>
                          <a:pt x="28920" y="439676"/>
                          <a:pt x="1488" y="317493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7" name="円/楕円 22"/>
                  <p:cNvSpPr/>
                  <p:nvPr/>
                </p:nvSpPr>
                <p:spPr bwMode="auto">
                  <a:xfrm>
                    <a:off x="5478996" y="1688578"/>
                    <a:ext cx="1171560" cy="1597810"/>
                  </a:xfrm>
                  <a:custGeom>
                    <a:avLst/>
                    <a:gdLst>
                      <a:gd name="connsiteX0" fmla="*/ 0 w 1080120"/>
                      <a:gd name="connsiteY0" fmla="*/ 675075 h 1350150"/>
                      <a:gd name="connsiteX1" fmla="*/ 540060 w 1080120"/>
                      <a:gd name="connsiteY1" fmla="*/ 0 h 1350150"/>
                      <a:gd name="connsiteX2" fmla="*/ 1080120 w 1080120"/>
                      <a:gd name="connsiteY2" fmla="*/ 675075 h 1350150"/>
                      <a:gd name="connsiteX3" fmla="*/ 540060 w 1080120"/>
                      <a:gd name="connsiteY3" fmla="*/ 1350150 h 1350150"/>
                      <a:gd name="connsiteX4" fmla="*/ 0 w 1080120"/>
                      <a:gd name="connsiteY4" fmla="*/ 675075 h 1350150"/>
                      <a:gd name="connsiteX0" fmla="*/ 0 w 798180"/>
                      <a:gd name="connsiteY0" fmla="*/ 675137 h 1350280"/>
                      <a:gd name="connsiteX1" fmla="*/ 540060 w 798180"/>
                      <a:gd name="connsiteY1" fmla="*/ 62 h 1350280"/>
                      <a:gd name="connsiteX2" fmla="*/ 798180 w 798180"/>
                      <a:gd name="connsiteY2" fmla="*/ 705617 h 1350280"/>
                      <a:gd name="connsiteX3" fmla="*/ 540060 w 798180"/>
                      <a:gd name="connsiteY3" fmla="*/ 1350212 h 1350280"/>
                      <a:gd name="connsiteX4" fmla="*/ 0 w 798180"/>
                      <a:gd name="connsiteY4" fmla="*/ 675137 h 1350280"/>
                      <a:gd name="connsiteX0" fmla="*/ 0 w 1034400"/>
                      <a:gd name="connsiteY0" fmla="*/ 682730 h 1350224"/>
                      <a:gd name="connsiteX1" fmla="*/ 776280 w 1034400"/>
                      <a:gd name="connsiteY1" fmla="*/ 35 h 1350224"/>
                      <a:gd name="connsiteX2" fmla="*/ 1034400 w 1034400"/>
                      <a:gd name="connsiteY2" fmla="*/ 705590 h 1350224"/>
                      <a:gd name="connsiteX3" fmla="*/ 776280 w 1034400"/>
                      <a:gd name="connsiteY3" fmla="*/ 1350185 h 1350224"/>
                      <a:gd name="connsiteX4" fmla="*/ 0 w 1034400"/>
                      <a:gd name="connsiteY4" fmla="*/ 682730 h 1350224"/>
                      <a:gd name="connsiteX0" fmla="*/ 0 w 1171560"/>
                      <a:gd name="connsiteY0" fmla="*/ 682730 h 1350224"/>
                      <a:gd name="connsiteX1" fmla="*/ 776280 w 1171560"/>
                      <a:gd name="connsiteY1" fmla="*/ 35 h 1350224"/>
                      <a:gd name="connsiteX2" fmla="*/ 1171560 w 1171560"/>
                      <a:gd name="connsiteY2" fmla="*/ 705590 h 1350224"/>
                      <a:gd name="connsiteX3" fmla="*/ 776280 w 1171560"/>
                      <a:gd name="connsiteY3" fmla="*/ 1350185 h 1350224"/>
                      <a:gd name="connsiteX4" fmla="*/ 0 w 1171560"/>
                      <a:gd name="connsiteY4" fmla="*/ 682730 h 1350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71560" h="1350224">
                        <a:moveTo>
                          <a:pt x="0" y="682730"/>
                        </a:moveTo>
                        <a:cubicBezTo>
                          <a:pt x="0" y="309896"/>
                          <a:pt x="581020" y="-3775"/>
                          <a:pt x="776280" y="35"/>
                        </a:cubicBezTo>
                        <a:cubicBezTo>
                          <a:pt x="971540" y="3845"/>
                          <a:pt x="1171560" y="332756"/>
                          <a:pt x="1171560" y="705590"/>
                        </a:cubicBezTo>
                        <a:cubicBezTo>
                          <a:pt x="1171560" y="1078424"/>
                          <a:pt x="971540" y="1353995"/>
                          <a:pt x="776280" y="1350185"/>
                        </a:cubicBezTo>
                        <a:cubicBezTo>
                          <a:pt x="581020" y="1346375"/>
                          <a:pt x="0" y="1055564"/>
                          <a:pt x="0" y="68273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8" name="円/楕円 28"/>
                  <p:cNvSpPr/>
                  <p:nvPr/>
                </p:nvSpPr>
                <p:spPr bwMode="auto">
                  <a:xfrm>
                    <a:off x="3407307" y="952032"/>
                    <a:ext cx="1756654" cy="1194756"/>
                  </a:xfrm>
                  <a:custGeom>
                    <a:avLst/>
                    <a:gdLst>
                      <a:gd name="connsiteX0" fmla="*/ 0 w 1530170"/>
                      <a:gd name="connsiteY0" fmla="*/ 436654 h 873307"/>
                      <a:gd name="connsiteX1" fmla="*/ 765085 w 1530170"/>
                      <a:gd name="connsiteY1" fmla="*/ 0 h 873307"/>
                      <a:gd name="connsiteX2" fmla="*/ 1530170 w 1530170"/>
                      <a:gd name="connsiteY2" fmla="*/ 436654 h 873307"/>
                      <a:gd name="connsiteX3" fmla="*/ 765085 w 1530170"/>
                      <a:gd name="connsiteY3" fmla="*/ 873308 h 873307"/>
                      <a:gd name="connsiteX4" fmla="*/ 0 w 1530170"/>
                      <a:gd name="connsiteY4" fmla="*/ 436654 h 873307"/>
                      <a:gd name="connsiteX0" fmla="*/ 10704 w 1540874"/>
                      <a:gd name="connsiteY0" fmla="*/ 393982 h 830636"/>
                      <a:gd name="connsiteX1" fmla="*/ 489277 w 1540874"/>
                      <a:gd name="connsiteY1" fmla="*/ 0 h 830636"/>
                      <a:gd name="connsiteX2" fmla="*/ 1540874 w 1540874"/>
                      <a:gd name="connsiteY2" fmla="*/ 393982 h 830636"/>
                      <a:gd name="connsiteX3" fmla="*/ 775789 w 1540874"/>
                      <a:gd name="connsiteY3" fmla="*/ 830636 h 830636"/>
                      <a:gd name="connsiteX4" fmla="*/ 10704 w 1540874"/>
                      <a:gd name="connsiteY4" fmla="*/ 393982 h 830636"/>
                      <a:gd name="connsiteX0" fmla="*/ 5779 w 1627389"/>
                      <a:gd name="connsiteY0" fmla="*/ 411061 h 1094504"/>
                      <a:gd name="connsiteX1" fmla="*/ 484352 w 1627389"/>
                      <a:gd name="connsiteY1" fmla="*/ 17079 h 1094504"/>
                      <a:gd name="connsiteX2" fmla="*/ 1627389 w 1627389"/>
                      <a:gd name="connsiteY2" fmla="*/ 1002373 h 1094504"/>
                      <a:gd name="connsiteX3" fmla="*/ 770864 w 1627389"/>
                      <a:gd name="connsiteY3" fmla="*/ 847715 h 1094504"/>
                      <a:gd name="connsiteX4" fmla="*/ 5779 w 1627389"/>
                      <a:gd name="connsiteY4" fmla="*/ 411061 h 1094504"/>
                      <a:gd name="connsiteX0" fmla="*/ 1488 w 1623098"/>
                      <a:gd name="connsiteY0" fmla="*/ 317493 h 1000936"/>
                      <a:gd name="connsiteX1" fmla="*/ 601981 w 1623098"/>
                      <a:gd name="connsiteY1" fmla="*/ 21047 h 1000936"/>
                      <a:gd name="connsiteX2" fmla="*/ 1623098 w 1623098"/>
                      <a:gd name="connsiteY2" fmla="*/ 908805 h 1000936"/>
                      <a:gd name="connsiteX3" fmla="*/ 766573 w 1623098"/>
                      <a:gd name="connsiteY3" fmla="*/ 754147 h 1000936"/>
                      <a:gd name="connsiteX4" fmla="*/ 1488 w 1623098"/>
                      <a:gd name="connsiteY4" fmla="*/ 317493 h 1000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3098" h="1000936">
                        <a:moveTo>
                          <a:pt x="1488" y="317493"/>
                        </a:moveTo>
                        <a:cubicBezTo>
                          <a:pt x="-25944" y="195310"/>
                          <a:pt x="331713" y="-77505"/>
                          <a:pt x="601981" y="21047"/>
                        </a:cubicBezTo>
                        <a:cubicBezTo>
                          <a:pt x="872249" y="119599"/>
                          <a:pt x="1623098" y="667648"/>
                          <a:pt x="1623098" y="908805"/>
                        </a:cubicBezTo>
                        <a:cubicBezTo>
                          <a:pt x="1623098" y="1149962"/>
                          <a:pt x="1036841" y="852699"/>
                          <a:pt x="766573" y="754147"/>
                        </a:cubicBezTo>
                        <a:cubicBezTo>
                          <a:pt x="496305" y="655595"/>
                          <a:pt x="28920" y="439676"/>
                          <a:pt x="1488" y="317493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9" name="円/楕円 21"/>
                  <p:cNvSpPr/>
                  <p:nvPr/>
                </p:nvSpPr>
                <p:spPr bwMode="auto">
                  <a:xfrm>
                    <a:off x="767535" y="1214429"/>
                    <a:ext cx="5171043" cy="2793686"/>
                  </a:xfrm>
                  <a:custGeom>
                    <a:avLst/>
                    <a:gdLst>
                      <a:gd name="connsiteX0" fmla="*/ 0 w 4275475"/>
                      <a:gd name="connsiteY0" fmla="*/ 1305145 h 2610290"/>
                      <a:gd name="connsiteX1" fmla="*/ 2137738 w 4275475"/>
                      <a:gd name="connsiteY1" fmla="*/ 0 h 2610290"/>
                      <a:gd name="connsiteX2" fmla="*/ 4275476 w 4275475"/>
                      <a:gd name="connsiteY2" fmla="*/ 1305145 h 2610290"/>
                      <a:gd name="connsiteX3" fmla="*/ 2137738 w 4275475"/>
                      <a:gd name="connsiteY3" fmla="*/ 2610290 h 2610290"/>
                      <a:gd name="connsiteX4" fmla="*/ 0 w 4275475"/>
                      <a:gd name="connsiteY4" fmla="*/ 1305145 h 2610290"/>
                      <a:gd name="connsiteX0" fmla="*/ 0 w 4481216"/>
                      <a:gd name="connsiteY0" fmla="*/ 1328023 h 2610327"/>
                      <a:gd name="connsiteX1" fmla="*/ 2343478 w 4481216"/>
                      <a:gd name="connsiteY1" fmla="*/ 18 h 2610327"/>
                      <a:gd name="connsiteX2" fmla="*/ 4481216 w 4481216"/>
                      <a:gd name="connsiteY2" fmla="*/ 1305163 h 2610327"/>
                      <a:gd name="connsiteX3" fmla="*/ 2343478 w 4481216"/>
                      <a:gd name="connsiteY3" fmla="*/ 2610308 h 2610327"/>
                      <a:gd name="connsiteX4" fmla="*/ 0 w 4481216"/>
                      <a:gd name="connsiteY4" fmla="*/ 1328023 h 2610327"/>
                      <a:gd name="connsiteX0" fmla="*/ 27 w 4481243"/>
                      <a:gd name="connsiteY0" fmla="*/ 1328023 h 2610319"/>
                      <a:gd name="connsiteX1" fmla="*/ 2343505 w 4481243"/>
                      <a:gd name="connsiteY1" fmla="*/ 18 h 2610319"/>
                      <a:gd name="connsiteX2" fmla="*/ 4481243 w 4481243"/>
                      <a:gd name="connsiteY2" fmla="*/ 1305163 h 2610319"/>
                      <a:gd name="connsiteX3" fmla="*/ 2343505 w 4481243"/>
                      <a:gd name="connsiteY3" fmla="*/ 2610308 h 2610319"/>
                      <a:gd name="connsiteX4" fmla="*/ 27 w 4481243"/>
                      <a:gd name="connsiteY4" fmla="*/ 1328023 h 2610319"/>
                      <a:gd name="connsiteX0" fmla="*/ 36 w 4481252"/>
                      <a:gd name="connsiteY0" fmla="*/ 1404221 h 2686518"/>
                      <a:gd name="connsiteX1" fmla="*/ 2396854 w 4481252"/>
                      <a:gd name="connsiteY1" fmla="*/ 16 h 2686518"/>
                      <a:gd name="connsiteX2" fmla="*/ 4481252 w 4481252"/>
                      <a:gd name="connsiteY2" fmla="*/ 1381361 h 2686518"/>
                      <a:gd name="connsiteX3" fmla="*/ 2343514 w 4481252"/>
                      <a:gd name="connsiteY3" fmla="*/ 2686506 h 2686518"/>
                      <a:gd name="connsiteX4" fmla="*/ 36 w 4481252"/>
                      <a:gd name="connsiteY4" fmla="*/ 1404221 h 2686518"/>
                      <a:gd name="connsiteX0" fmla="*/ 36 w 4481252"/>
                      <a:gd name="connsiteY0" fmla="*/ 1404221 h 2777957"/>
                      <a:gd name="connsiteX1" fmla="*/ 2396854 w 4481252"/>
                      <a:gd name="connsiteY1" fmla="*/ 16 h 2777957"/>
                      <a:gd name="connsiteX2" fmla="*/ 4481252 w 4481252"/>
                      <a:gd name="connsiteY2" fmla="*/ 1381361 h 2777957"/>
                      <a:gd name="connsiteX3" fmla="*/ 2343514 w 4481252"/>
                      <a:gd name="connsiteY3" fmla="*/ 2777946 h 2777957"/>
                      <a:gd name="connsiteX4" fmla="*/ 36 w 4481252"/>
                      <a:gd name="connsiteY4" fmla="*/ 1404221 h 2777957"/>
                      <a:gd name="connsiteX0" fmla="*/ 39 w 5052755"/>
                      <a:gd name="connsiteY0" fmla="*/ 1404234 h 2777980"/>
                      <a:gd name="connsiteX1" fmla="*/ 2396857 w 5052755"/>
                      <a:gd name="connsiteY1" fmla="*/ 29 h 2777980"/>
                      <a:gd name="connsiteX2" fmla="*/ 5052755 w 5052755"/>
                      <a:gd name="connsiteY2" fmla="*/ 1373754 h 2777980"/>
                      <a:gd name="connsiteX3" fmla="*/ 2343517 w 5052755"/>
                      <a:gd name="connsiteY3" fmla="*/ 2777959 h 2777980"/>
                      <a:gd name="connsiteX4" fmla="*/ 39 w 5052755"/>
                      <a:gd name="connsiteY4" fmla="*/ 1404234 h 2777980"/>
                      <a:gd name="connsiteX0" fmla="*/ 39 w 5170071"/>
                      <a:gd name="connsiteY0" fmla="*/ 1411954 h 2785700"/>
                      <a:gd name="connsiteX1" fmla="*/ 2396857 w 5170071"/>
                      <a:gd name="connsiteY1" fmla="*/ 7749 h 2785700"/>
                      <a:gd name="connsiteX2" fmla="*/ 4427220 w 5170071"/>
                      <a:gd name="connsiteY2" fmla="*/ 870218 h 2785700"/>
                      <a:gd name="connsiteX3" fmla="*/ 5052755 w 5170071"/>
                      <a:gd name="connsiteY3" fmla="*/ 1381474 h 2785700"/>
                      <a:gd name="connsiteX4" fmla="*/ 2343517 w 5170071"/>
                      <a:gd name="connsiteY4" fmla="*/ 2785679 h 2785700"/>
                      <a:gd name="connsiteX5" fmla="*/ 39 w 5170071"/>
                      <a:gd name="connsiteY5" fmla="*/ 1411954 h 2785700"/>
                      <a:gd name="connsiteX0" fmla="*/ 37 w 5053025"/>
                      <a:gd name="connsiteY0" fmla="*/ 1411954 h 2786868"/>
                      <a:gd name="connsiteX1" fmla="*/ 2396855 w 5053025"/>
                      <a:gd name="connsiteY1" fmla="*/ 7749 h 2786868"/>
                      <a:gd name="connsiteX2" fmla="*/ 4427218 w 5053025"/>
                      <a:gd name="connsiteY2" fmla="*/ 870218 h 2786868"/>
                      <a:gd name="connsiteX3" fmla="*/ 5052753 w 5053025"/>
                      <a:gd name="connsiteY3" fmla="*/ 1381474 h 2786868"/>
                      <a:gd name="connsiteX4" fmla="*/ 4457698 w 5053025"/>
                      <a:gd name="connsiteY4" fmla="*/ 1647458 h 2786868"/>
                      <a:gd name="connsiteX5" fmla="*/ 2343515 w 5053025"/>
                      <a:gd name="connsiteY5" fmla="*/ 2785679 h 2786868"/>
                      <a:gd name="connsiteX6" fmla="*/ 37 w 5053025"/>
                      <a:gd name="connsiteY6" fmla="*/ 1411954 h 2786868"/>
                      <a:gd name="connsiteX0" fmla="*/ 37 w 5007409"/>
                      <a:gd name="connsiteY0" fmla="*/ 1411954 h 2786868"/>
                      <a:gd name="connsiteX1" fmla="*/ 2396855 w 5007409"/>
                      <a:gd name="connsiteY1" fmla="*/ 7749 h 2786868"/>
                      <a:gd name="connsiteX2" fmla="*/ 4427218 w 5007409"/>
                      <a:gd name="connsiteY2" fmla="*/ 870218 h 2786868"/>
                      <a:gd name="connsiteX3" fmla="*/ 5007033 w 5007409"/>
                      <a:gd name="connsiteY3" fmla="*/ 1244314 h 2786868"/>
                      <a:gd name="connsiteX4" fmla="*/ 4457698 w 5007409"/>
                      <a:gd name="connsiteY4" fmla="*/ 1647458 h 2786868"/>
                      <a:gd name="connsiteX5" fmla="*/ 2343515 w 5007409"/>
                      <a:gd name="connsiteY5" fmla="*/ 2785679 h 2786868"/>
                      <a:gd name="connsiteX6" fmla="*/ 37 w 5007409"/>
                      <a:gd name="connsiteY6" fmla="*/ 1411954 h 2786868"/>
                      <a:gd name="connsiteX0" fmla="*/ 42 w 5007414"/>
                      <a:gd name="connsiteY0" fmla="*/ 1411954 h 2785895"/>
                      <a:gd name="connsiteX1" fmla="*/ 2396860 w 5007414"/>
                      <a:gd name="connsiteY1" fmla="*/ 7749 h 2785895"/>
                      <a:gd name="connsiteX2" fmla="*/ 4427223 w 5007414"/>
                      <a:gd name="connsiteY2" fmla="*/ 870218 h 2785895"/>
                      <a:gd name="connsiteX3" fmla="*/ 5007038 w 5007414"/>
                      <a:gd name="connsiteY3" fmla="*/ 1244314 h 2785895"/>
                      <a:gd name="connsiteX4" fmla="*/ 4457703 w 5007414"/>
                      <a:gd name="connsiteY4" fmla="*/ 1647458 h 2785895"/>
                      <a:gd name="connsiteX5" fmla="*/ 2343520 w 5007414"/>
                      <a:gd name="connsiteY5" fmla="*/ 2785679 h 2785895"/>
                      <a:gd name="connsiteX6" fmla="*/ 42 w 5007414"/>
                      <a:gd name="connsiteY6" fmla="*/ 1411954 h 2785895"/>
                      <a:gd name="connsiteX0" fmla="*/ 42 w 5007414"/>
                      <a:gd name="connsiteY0" fmla="*/ 1404959 h 2778900"/>
                      <a:gd name="connsiteX1" fmla="*/ 2396860 w 5007414"/>
                      <a:gd name="connsiteY1" fmla="*/ 754 h 2778900"/>
                      <a:gd name="connsiteX2" fmla="*/ 4427223 w 5007414"/>
                      <a:gd name="connsiteY2" fmla="*/ 863223 h 2778900"/>
                      <a:gd name="connsiteX3" fmla="*/ 5007038 w 5007414"/>
                      <a:gd name="connsiteY3" fmla="*/ 1237319 h 2778900"/>
                      <a:gd name="connsiteX4" fmla="*/ 4457703 w 5007414"/>
                      <a:gd name="connsiteY4" fmla="*/ 1640463 h 2778900"/>
                      <a:gd name="connsiteX5" fmla="*/ 2343520 w 5007414"/>
                      <a:gd name="connsiteY5" fmla="*/ 2778684 h 2778900"/>
                      <a:gd name="connsiteX6" fmla="*/ 42 w 5007414"/>
                      <a:gd name="connsiteY6" fmla="*/ 1404959 h 2778900"/>
                      <a:gd name="connsiteX0" fmla="*/ 42 w 5075856"/>
                      <a:gd name="connsiteY0" fmla="*/ 1404959 h 2778900"/>
                      <a:gd name="connsiteX1" fmla="*/ 2396860 w 5075856"/>
                      <a:gd name="connsiteY1" fmla="*/ 754 h 2778900"/>
                      <a:gd name="connsiteX2" fmla="*/ 4427223 w 5075856"/>
                      <a:gd name="connsiteY2" fmla="*/ 863223 h 2778900"/>
                      <a:gd name="connsiteX3" fmla="*/ 5075618 w 5075856"/>
                      <a:gd name="connsiteY3" fmla="*/ 1237319 h 2778900"/>
                      <a:gd name="connsiteX4" fmla="*/ 4457703 w 5075856"/>
                      <a:gd name="connsiteY4" fmla="*/ 1640463 h 2778900"/>
                      <a:gd name="connsiteX5" fmla="*/ 2343520 w 5075856"/>
                      <a:gd name="connsiteY5" fmla="*/ 2778684 h 2778900"/>
                      <a:gd name="connsiteX6" fmla="*/ 42 w 5075856"/>
                      <a:gd name="connsiteY6" fmla="*/ 1404959 h 2778900"/>
                      <a:gd name="connsiteX0" fmla="*/ 122 w 5075936"/>
                      <a:gd name="connsiteY0" fmla="*/ 1313581 h 2687522"/>
                      <a:gd name="connsiteX1" fmla="*/ 2435040 w 5075936"/>
                      <a:gd name="connsiteY1" fmla="*/ 816 h 2687522"/>
                      <a:gd name="connsiteX2" fmla="*/ 4427303 w 5075936"/>
                      <a:gd name="connsiteY2" fmla="*/ 771845 h 2687522"/>
                      <a:gd name="connsiteX3" fmla="*/ 5075698 w 5075936"/>
                      <a:gd name="connsiteY3" fmla="*/ 1145941 h 2687522"/>
                      <a:gd name="connsiteX4" fmla="*/ 4457783 w 5075936"/>
                      <a:gd name="connsiteY4" fmla="*/ 1549085 h 2687522"/>
                      <a:gd name="connsiteX5" fmla="*/ 2343600 w 5075936"/>
                      <a:gd name="connsiteY5" fmla="*/ 2687306 h 2687522"/>
                      <a:gd name="connsiteX6" fmla="*/ 122 w 5075936"/>
                      <a:gd name="connsiteY6" fmla="*/ 1313581 h 2687522"/>
                      <a:gd name="connsiteX0" fmla="*/ 95229 w 5171043"/>
                      <a:gd name="connsiteY0" fmla="*/ 1312768 h 2686709"/>
                      <a:gd name="connsiteX1" fmla="*/ 659070 w 5171043"/>
                      <a:gd name="connsiteY1" fmla="*/ 763412 h 2686709"/>
                      <a:gd name="connsiteX2" fmla="*/ 2530147 w 5171043"/>
                      <a:gd name="connsiteY2" fmla="*/ 3 h 2686709"/>
                      <a:gd name="connsiteX3" fmla="*/ 4522410 w 5171043"/>
                      <a:gd name="connsiteY3" fmla="*/ 771032 h 2686709"/>
                      <a:gd name="connsiteX4" fmla="*/ 5170805 w 5171043"/>
                      <a:gd name="connsiteY4" fmla="*/ 1145128 h 2686709"/>
                      <a:gd name="connsiteX5" fmla="*/ 4552890 w 5171043"/>
                      <a:gd name="connsiteY5" fmla="*/ 1548272 h 2686709"/>
                      <a:gd name="connsiteX6" fmla="*/ 2438707 w 5171043"/>
                      <a:gd name="connsiteY6" fmla="*/ 2686493 h 2686709"/>
                      <a:gd name="connsiteX7" fmla="*/ 95229 w 5171043"/>
                      <a:gd name="connsiteY7" fmla="*/ 1312768 h 2686709"/>
                      <a:gd name="connsiteX0" fmla="*/ 95229 w 5171043"/>
                      <a:gd name="connsiteY0" fmla="*/ 1419446 h 2793387"/>
                      <a:gd name="connsiteX1" fmla="*/ 659070 w 5171043"/>
                      <a:gd name="connsiteY1" fmla="*/ 870090 h 2793387"/>
                      <a:gd name="connsiteX2" fmla="*/ 2530147 w 5171043"/>
                      <a:gd name="connsiteY2" fmla="*/ 1 h 2793387"/>
                      <a:gd name="connsiteX3" fmla="*/ 4522410 w 5171043"/>
                      <a:gd name="connsiteY3" fmla="*/ 877710 h 2793387"/>
                      <a:gd name="connsiteX4" fmla="*/ 5170805 w 5171043"/>
                      <a:gd name="connsiteY4" fmla="*/ 1251806 h 2793387"/>
                      <a:gd name="connsiteX5" fmla="*/ 4552890 w 5171043"/>
                      <a:gd name="connsiteY5" fmla="*/ 1654950 h 2793387"/>
                      <a:gd name="connsiteX6" fmla="*/ 2438707 w 5171043"/>
                      <a:gd name="connsiteY6" fmla="*/ 2793171 h 2793387"/>
                      <a:gd name="connsiteX7" fmla="*/ 95229 w 5171043"/>
                      <a:gd name="connsiteY7" fmla="*/ 1419446 h 2793387"/>
                      <a:gd name="connsiteX0" fmla="*/ 95229 w 5171043"/>
                      <a:gd name="connsiteY0" fmla="*/ 1419745 h 2793686"/>
                      <a:gd name="connsiteX1" fmla="*/ 659070 w 5171043"/>
                      <a:gd name="connsiteY1" fmla="*/ 870389 h 2793686"/>
                      <a:gd name="connsiteX2" fmla="*/ 2530147 w 5171043"/>
                      <a:gd name="connsiteY2" fmla="*/ 300 h 2793686"/>
                      <a:gd name="connsiteX3" fmla="*/ 4522410 w 5171043"/>
                      <a:gd name="connsiteY3" fmla="*/ 878009 h 2793686"/>
                      <a:gd name="connsiteX4" fmla="*/ 5170805 w 5171043"/>
                      <a:gd name="connsiteY4" fmla="*/ 1252105 h 2793686"/>
                      <a:gd name="connsiteX5" fmla="*/ 4552890 w 5171043"/>
                      <a:gd name="connsiteY5" fmla="*/ 1655249 h 2793686"/>
                      <a:gd name="connsiteX6" fmla="*/ 2438707 w 5171043"/>
                      <a:gd name="connsiteY6" fmla="*/ 2793470 h 2793686"/>
                      <a:gd name="connsiteX7" fmla="*/ 95229 w 5171043"/>
                      <a:gd name="connsiteY7" fmla="*/ 1419745 h 27936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171043" h="2793686">
                        <a:moveTo>
                          <a:pt x="95229" y="1419745"/>
                        </a:moveTo>
                        <a:cubicBezTo>
                          <a:pt x="-201377" y="1099232"/>
                          <a:pt x="253250" y="1089183"/>
                          <a:pt x="659070" y="870389"/>
                        </a:cubicBezTo>
                        <a:cubicBezTo>
                          <a:pt x="1064890" y="651595"/>
                          <a:pt x="1596697" y="-16210"/>
                          <a:pt x="2530147" y="300"/>
                        </a:cubicBezTo>
                        <a:cubicBezTo>
                          <a:pt x="3463597" y="16810"/>
                          <a:pt x="4079760" y="649055"/>
                          <a:pt x="4522410" y="878009"/>
                        </a:cubicBezTo>
                        <a:cubicBezTo>
                          <a:pt x="4965060" y="1106963"/>
                          <a:pt x="5163185" y="1090815"/>
                          <a:pt x="5170805" y="1252105"/>
                        </a:cubicBezTo>
                        <a:cubicBezTo>
                          <a:pt x="5178425" y="1413395"/>
                          <a:pt x="5004430" y="1421215"/>
                          <a:pt x="4552890" y="1655249"/>
                        </a:cubicBezTo>
                        <a:cubicBezTo>
                          <a:pt x="4101350" y="1889283"/>
                          <a:pt x="3387391" y="2809861"/>
                          <a:pt x="2438707" y="2793470"/>
                        </a:cubicBezTo>
                        <a:cubicBezTo>
                          <a:pt x="1490023" y="2777079"/>
                          <a:pt x="391835" y="1740259"/>
                          <a:pt x="95229" y="141974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0" name="円/楕円 22"/>
                  <p:cNvSpPr/>
                  <p:nvPr/>
                </p:nvSpPr>
                <p:spPr bwMode="auto">
                  <a:xfrm>
                    <a:off x="2181496" y="2017668"/>
                    <a:ext cx="1171560" cy="647455"/>
                  </a:xfrm>
                  <a:custGeom>
                    <a:avLst/>
                    <a:gdLst>
                      <a:gd name="connsiteX0" fmla="*/ 0 w 1080120"/>
                      <a:gd name="connsiteY0" fmla="*/ 675075 h 1350150"/>
                      <a:gd name="connsiteX1" fmla="*/ 540060 w 1080120"/>
                      <a:gd name="connsiteY1" fmla="*/ 0 h 1350150"/>
                      <a:gd name="connsiteX2" fmla="*/ 1080120 w 1080120"/>
                      <a:gd name="connsiteY2" fmla="*/ 675075 h 1350150"/>
                      <a:gd name="connsiteX3" fmla="*/ 540060 w 1080120"/>
                      <a:gd name="connsiteY3" fmla="*/ 1350150 h 1350150"/>
                      <a:gd name="connsiteX4" fmla="*/ 0 w 1080120"/>
                      <a:gd name="connsiteY4" fmla="*/ 675075 h 1350150"/>
                      <a:gd name="connsiteX0" fmla="*/ 0 w 798180"/>
                      <a:gd name="connsiteY0" fmla="*/ 675137 h 1350280"/>
                      <a:gd name="connsiteX1" fmla="*/ 540060 w 798180"/>
                      <a:gd name="connsiteY1" fmla="*/ 62 h 1350280"/>
                      <a:gd name="connsiteX2" fmla="*/ 798180 w 798180"/>
                      <a:gd name="connsiteY2" fmla="*/ 705617 h 1350280"/>
                      <a:gd name="connsiteX3" fmla="*/ 540060 w 798180"/>
                      <a:gd name="connsiteY3" fmla="*/ 1350212 h 1350280"/>
                      <a:gd name="connsiteX4" fmla="*/ 0 w 798180"/>
                      <a:gd name="connsiteY4" fmla="*/ 675137 h 1350280"/>
                      <a:gd name="connsiteX0" fmla="*/ 0 w 1034400"/>
                      <a:gd name="connsiteY0" fmla="*/ 682730 h 1350224"/>
                      <a:gd name="connsiteX1" fmla="*/ 776280 w 1034400"/>
                      <a:gd name="connsiteY1" fmla="*/ 35 h 1350224"/>
                      <a:gd name="connsiteX2" fmla="*/ 1034400 w 1034400"/>
                      <a:gd name="connsiteY2" fmla="*/ 705590 h 1350224"/>
                      <a:gd name="connsiteX3" fmla="*/ 776280 w 1034400"/>
                      <a:gd name="connsiteY3" fmla="*/ 1350185 h 1350224"/>
                      <a:gd name="connsiteX4" fmla="*/ 0 w 1034400"/>
                      <a:gd name="connsiteY4" fmla="*/ 682730 h 1350224"/>
                      <a:gd name="connsiteX0" fmla="*/ 0 w 1171560"/>
                      <a:gd name="connsiteY0" fmla="*/ 682730 h 1350224"/>
                      <a:gd name="connsiteX1" fmla="*/ 776280 w 1171560"/>
                      <a:gd name="connsiteY1" fmla="*/ 35 h 1350224"/>
                      <a:gd name="connsiteX2" fmla="*/ 1171560 w 1171560"/>
                      <a:gd name="connsiteY2" fmla="*/ 705590 h 1350224"/>
                      <a:gd name="connsiteX3" fmla="*/ 776280 w 1171560"/>
                      <a:gd name="connsiteY3" fmla="*/ 1350185 h 1350224"/>
                      <a:gd name="connsiteX4" fmla="*/ 0 w 1171560"/>
                      <a:gd name="connsiteY4" fmla="*/ 682730 h 1350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71560" h="1350224">
                        <a:moveTo>
                          <a:pt x="0" y="682730"/>
                        </a:moveTo>
                        <a:cubicBezTo>
                          <a:pt x="0" y="309896"/>
                          <a:pt x="581020" y="-3775"/>
                          <a:pt x="776280" y="35"/>
                        </a:cubicBezTo>
                        <a:cubicBezTo>
                          <a:pt x="971540" y="3845"/>
                          <a:pt x="1171560" y="332756"/>
                          <a:pt x="1171560" y="705590"/>
                        </a:cubicBezTo>
                        <a:cubicBezTo>
                          <a:pt x="1171560" y="1078424"/>
                          <a:pt x="971540" y="1353995"/>
                          <a:pt x="776280" y="1350185"/>
                        </a:cubicBezTo>
                        <a:cubicBezTo>
                          <a:pt x="581020" y="1346375"/>
                          <a:pt x="0" y="1055564"/>
                          <a:pt x="0" y="68273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1" name="円/楕円 620"/>
                  <p:cNvSpPr/>
                  <p:nvPr/>
                </p:nvSpPr>
                <p:spPr bwMode="auto">
                  <a:xfrm>
                    <a:off x="1788589" y="1702635"/>
                    <a:ext cx="315032" cy="315032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2" name="円/楕円 26"/>
                  <p:cNvSpPr/>
                  <p:nvPr/>
                </p:nvSpPr>
                <p:spPr bwMode="auto">
                  <a:xfrm rot="6300000">
                    <a:off x="646078" y="2331134"/>
                    <a:ext cx="242913" cy="231487"/>
                  </a:xfrm>
                  <a:custGeom>
                    <a:avLst/>
                    <a:gdLst>
                      <a:gd name="connsiteX0" fmla="*/ 0 w 945105"/>
                      <a:gd name="connsiteY0" fmla="*/ 128091 h 256181"/>
                      <a:gd name="connsiteX1" fmla="*/ 472553 w 945105"/>
                      <a:gd name="connsiteY1" fmla="*/ 0 h 256181"/>
                      <a:gd name="connsiteX2" fmla="*/ 945106 w 945105"/>
                      <a:gd name="connsiteY2" fmla="*/ 128091 h 256181"/>
                      <a:gd name="connsiteX3" fmla="*/ 472553 w 945105"/>
                      <a:gd name="connsiteY3" fmla="*/ 256182 h 256181"/>
                      <a:gd name="connsiteX4" fmla="*/ 0 w 945105"/>
                      <a:gd name="connsiteY4" fmla="*/ 128091 h 256181"/>
                      <a:gd name="connsiteX0" fmla="*/ 5 w 945111"/>
                      <a:gd name="connsiteY0" fmla="*/ 379551 h 507642"/>
                      <a:gd name="connsiteX1" fmla="*/ 480178 w 945111"/>
                      <a:gd name="connsiteY1" fmla="*/ 0 h 507642"/>
                      <a:gd name="connsiteX2" fmla="*/ 945111 w 945111"/>
                      <a:gd name="connsiteY2" fmla="*/ 379551 h 507642"/>
                      <a:gd name="connsiteX3" fmla="*/ 472558 w 945111"/>
                      <a:gd name="connsiteY3" fmla="*/ 507642 h 507642"/>
                      <a:gd name="connsiteX4" fmla="*/ 5 w 945111"/>
                      <a:gd name="connsiteY4" fmla="*/ 379551 h 507642"/>
                      <a:gd name="connsiteX0" fmla="*/ 5 w 945111"/>
                      <a:gd name="connsiteY0" fmla="*/ 379551 h 392269"/>
                      <a:gd name="connsiteX1" fmla="*/ 480178 w 945111"/>
                      <a:gd name="connsiteY1" fmla="*/ 0 h 392269"/>
                      <a:gd name="connsiteX2" fmla="*/ 945111 w 945111"/>
                      <a:gd name="connsiteY2" fmla="*/ 379551 h 392269"/>
                      <a:gd name="connsiteX3" fmla="*/ 487798 w 945111"/>
                      <a:gd name="connsiteY3" fmla="*/ 202842 h 392269"/>
                      <a:gd name="connsiteX4" fmla="*/ 5 w 945111"/>
                      <a:gd name="connsiteY4" fmla="*/ 379551 h 392269"/>
                      <a:gd name="connsiteX0" fmla="*/ 5 w 945111"/>
                      <a:gd name="connsiteY0" fmla="*/ 379551 h 392269"/>
                      <a:gd name="connsiteX1" fmla="*/ 480178 w 945111"/>
                      <a:gd name="connsiteY1" fmla="*/ 0 h 392269"/>
                      <a:gd name="connsiteX2" fmla="*/ 945111 w 945111"/>
                      <a:gd name="connsiteY2" fmla="*/ 379551 h 392269"/>
                      <a:gd name="connsiteX3" fmla="*/ 487798 w 945111"/>
                      <a:gd name="connsiteY3" fmla="*/ 202842 h 392269"/>
                      <a:gd name="connsiteX4" fmla="*/ 5 w 945111"/>
                      <a:gd name="connsiteY4" fmla="*/ 379551 h 392269"/>
                      <a:gd name="connsiteX0" fmla="*/ 5 w 945111"/>
                      <a:gd name="connsiteY0" fmla="*/ 379551 h 398654"/>
                      <a:gd name="connsiteX1" fmla="*/ 480178 w 945111"/>
                      <a:gd name="connsiteY1" fmla="*/ 0 h 398654"/>
                      <a:gd name="connsiteX2" fmla="*/ 945111 w 945111"/>
                      <a:gd name="connsiteY2" fmla="*/ 379551 h 398654"/>
                      <a:gd name="connsiteX3" fmla="*/ 487798 w 945111"/>
                      <a:gd name="connsiteY3" fmla="*/ 202842 h 398654"/>
                      <a:gd name="connsiteX4" fmla="*/ 5 w 945111"/>
                      <a:gd name="connsiteY4" fmla="*/ 379551 h 398654"/>
                      <a:gd name="connsiteX0" fmla="*/ 8 w 754614"/>
                      <a:gd name="connsiteY0" fmla="*/ 425406 h 430083"/>
                      <a:gd name="connsiteX1" fmla="*/ 289681 w 754614"/>
                      <a:gd name="connsiteY1" fmla="*/ 135 h 430083"/>
                      <a:gd name="connsiteX2" fmla="*/ 754614 w 754614"/>
                      <a:gd name="connsiteY2" fmla="*/ 379686 h 430083"/>
                      <a:gd name="connsiteX3" fmla="*/ 297301 w 754614"/>
                      <a:gd name="connsiteY3" fmla="*/ 202977 h 430083"/>
                      <a:gd name="connsiteX4" fmla="*/ 8 w 754614"/>
                      <a:gd name="connsiteY4" fmla="*/ 425406 h 430083"/>
                      <a:gd name="connsiteX0" fmla="*/ 17826 w 772432"/>
                      <a:gd name="connsiteY0" fmla="*/ 425406 h 436659"/>
                      <a:gd name="connsiteX1" fmla="*/ 307499 w 772432"/>
                      <a:gd name="connsiteY1" fmla="*/ 135 h 436659"/>
                      <a:gd name="connsiteX2" fmla="*/ 772432 w 772432"/>
                      <a:gd name="connsiteY2" fmla="*/ 379686 h 436659"/>
                      <a:gd name="connsiteX3" fmla="*/ 315119 w 772432"/>
                      <a:gd name="connsiteY3" fmla="*/ 202977 h 436659"/>
                      <a:gd name="connsiteX4" fmla="*/ 17826 w 772432"/>
                      <a:gd name="connsiteY4" fmla="*/ 425406 h 436659"/>
                      <a:gd name="connsiteX0" fmla="*/ 17826 w 772432"/>
                      <a:gd name="connsiteY0" fmla="*/ 425406 h 436659"/>
                      <a:gd name="connsiteX1" fmla="*/ 307499 w 772432"/>
                      <a:gd name="connsiteY1" fmla="*/ 135 h 436659"/>
                      <a:gd name="connsiteX2" fmla="*/ 772432 w 772432"/>
                      <a:gd name="connsiteY2" fmla="*/ 379686 h 436659"/>
                      <a:gd name="connsiteX3" fmla="*/ 315119 w 772432"/>
                      <a:gd name="connsiteY3" fmla="*/ 202977 h 436659"/>
                      <a:gd name="connsiteX4" fmla="*/ 17826 w 772432"/>
                      <a:gd name="connsiteY4" fmla="*/ 425406 h 436659"/>
                      <a:gd name="connsiteX0" fmla="*/ 17826 w 777638"/>
                      <a:gd name="connsiteY0" fmla="*/ 425397 h 436650"/>
                      <a:gd name="connsiteX1" fmla="*/ 307499 w 777638"/>
                      <a:gd name="connsiteY1" fmla="*/ 126 h 436650"/>
                      <a:gd name="connsiteX2" fmla="*/ 772432 w 777638"/>
                      <a:gd name="connsiteY2" fmla="*/ 379677 h 436650"/>
                      <a:gd name="connsiteX3" fmla="*/ 315119 w 777638"/>
                      <a:gd name="connsiteY3" fmla="*/ 202968 h 436650"/>
                      <a:gd name="connsiteX4" fmla="*/ 17826 w 777638"/>
                      <a:gd name="connsiteY4" fmla="*/ 425397 h 436650"/>
                      <a:gd name="connsiteX0" fmla="*/ 15960 w 542362"/>
                      <a:gd name="connsiteY0" fmla="*/ 425285 h 448096"/>
                      <a:gd name="connsiteX1" fmla="*/ 305633 w 542362"/>
                      <a:gd name="connsiteY1" fmla="*/ 14 h 448096"/>
                      <a:gd name="connsiteX2" fmla="*/ 532822 w 542362"/>
                      <a:gd name="connsiteY2" fmla="*/ 440525 h 448096"/>
                      <a:gd name="connsiteX3" fmla="*/ 313253 w 542362"/>
                      <a:gd name="connsiteY3" fmla="*/ 202856 h 448096"/>
                      <a:gd name="connsiteX4" fmla="*/ 15960 w 542362"/>
                      <a:gd name="connsiteY4" fmla="*/ 425285 h 448096"/>
                      <a:gd name="connsiteX0" fmla="*/ 15960 w 569045"/>
                      <a:gd name="connsiteY0" fmla="*/ 425285 h 445095"/>
                      <a:gd name="connsiteX1" fmla="*/ 305633 w 569045"/>
                      <a:gd name="connsiteY1" fmla="*/ 14 h 445095"/>
                      <a:gd name="connsiteX2" fmla="*/ 532822 w 569045"/>
                      <a:gd name="connsiteY2" fmla="*/ 440525 h 445095"/>
                      <a:gd name="connsiteX3" fmla="*/ 313253 w 569045"/>
                      <a:gd name="connsiteY3" fmla="*/ 202856 h 445095"/>
                      <a:gd name="connsiteX4" fmla="*/ 15960 w 569045"/>
                      <a:gd name="connsiteY4" fmla="*/ 425285 h 445095"/>
                      <a:gd name="connsiteX0" fmla="*/ 21911 w 457541"/>
                      <a:gd name="connsiteY0" fmla="*/ 461870 h 471584"/>
                      <a:gd name="connsiteX1" fmla="*/ 195760 w 457541"/>
                      <a:gd name="connsiteY1" fmla="*/ 23 h 471584"/>
                      <a:gd name="connsiteX2" fmla="*/ 422949 w 457541"/>
                      <a:gd name="connsiteY2" fmla="*/ 440534 h 471584"/>
                      <a:gd name="connsiteX3" fmla="*/ 203380 w 457541"/>
                      <a:gd name="connsiteY3" fmla="*/ 202865 h 471584"/>
                      <a:gd name="connsiteX4" fmla="*/ 21911 w 457541"/>
                      <a:gd name="connsiteY4" fmla="*/ 461870 h 471584"/>
                      <a:gd name="connsiteX0" fmla="*/ 50197 w 485827"/>
                      <a:gd name="connsiteY0" fmla="*/ 461870 h 462834"/>
                      <a:gd name="connsiteX1" fmla="*/ 224046 w 485827"/>
                      <a:gd name="connsiteY1" fmla="*/ 23 h 462834"/>
                      <a:gd name="connsiteX2" fmla="*/ 451235 w 485827"/>
                      <a:gd name="connsiteY2" fmla="*/ 440534 h 462834"/>
                      <a:gd name="connsiteX3" fmla="*/ 231666 w 485827"/>
                      <a:gd name="connsiteY3" fmla="*/ 202865 h 462834"/>
                      <a:gd name="connsiteX4" fmla="*/ 50197 w 485827"/>
                      <a:gd name="connsiteY4" fmla="*/ 461870 h 462834"/>
                      <a:gd name="connsiteX0" fmla="*/ 50197 w 485827"/>
                      <a:gd name="connsiteY0" fmla="*/ 461870 h 462974"/>
                      <a:gd name="connsiteX1" fmla="*/ 224046 w 485827"/>
                      <a:gd name="connsiteY1" fmla="*/ 23 h 462974"/>
                      <a:gd name="connsiteX2" fmla="*/ 451235 w 485827"/>
                      <a:gd name="connsiteY2" fmla="*/ 440534 h 462974"/>
                      <a:gd name="connsiteX3" fmla="*/ 231666 w 485827"/>
                      <a:gd name="connsiteY3" fmla="*/ 202865 h 462974"/>
                      <a:gd name="connsiteX4" fmla="*/ 50197 w 485827"/>
                      <a:gd name="connsiteY4" fmla="*/ 461870 h 462974"/>
                      <a:gd name="connsiteX0" fmla="*/ 50197 w 485827"/>
                      <a:gd name="connsiteY0" fmla="*/ 461870 h 462974"/>
                      <a:gd name="connsiteX1" fmla="*/ 224046 w 485827"/>
                      <a:gd name="connsiteY1" fmla="*/ 23 h 462974"/>
                      <a:gd name="connsiteX2" fmla="*/ 451235 w 485827"/>
                      <a:gd name="connsiteY2" fmla="*/ 440534 h 462974"/>
                      <a:gd name="connsiteX3" fmla="*/ 231666 w 485827"/>
                      <a:gd name="connsiteY3" fmla="*/ 202865 h 462974"/>
                      <a:gd name="connsiteX4" fmla="*/ 50197 w 485827"/>
                      <a:gd name="connsiteY4" fmla="*/ 461870 h 4629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5827" h="462974">
                        <a:moveTo>
                          <a:pt x="50197" y="461870"/>
                        </a:moveTo>
                        <a:cubicBezTo>
                          <a:pt x="-109569" y="446351"/>
                          <a:pt x="157206" y="3579"/>
                          <a:pt x="224046" y="23"/>
                        </a:cubicBezTo>
                        <a:cubicBezTo>
                          <a:pt x="290886" y="-3533"/>
                          <a:pt x="585347" y="406367"/>
                          <a:pt x="451235" y="440534"/>
                        </a:cubicBezTo>
                        <a:cubicBezTo>
                          <a:pt x="317123" y="474701"/>
                          <a:pt x="276242" y="315641"/>
                          <a:pt x="231666" y="202865"/>
                        </a:cubicBezTo>
                        <a:cubicBezTo>
                          <a:pt x="191662" y="326309"/>
                          <a:pt x="209963" y="477389"/>
                          <a:pt x="50197" y="46187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3" name="円/楕円 622"/>
                  <p:cNvSpPr/>
                  <p:nvPr/>
                </p:nvSpPr>
                <p:spPr bwMode="auto">
                  <a:xfrm>
                    <a:off x="2553671" y="1531193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4" name="円/楕円 623"/>
                  <p:cNvSpPr/>
                  <p:nvPr/>
                </p:nvSpPr>
                <p:spPr bwMode="auto">
                  <a:xfrm>
                    <a:off x="3183741" y="137380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5" name="円/楕円 624"/>
                  <p:cNvSpPr/>
                  <p:nvPr/>
                </p:nvSpPr>
                <p:spPr bwMode="auto">
                  <a:xfrm>
                    <a:off x="3099865" y="1740742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6" name="円/楕円 625"/>
                  <p:cNvSpPr/>
                  <p:nvPr/>
                </p:nvSpPr>
                <p:spPr bwMode="auto">
                  <a:xfrm>
                    <a:off x="3750405" y="1609885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7" name="円/楕円 626"/>
                  <p:cNvSpPr/>
                  <p:nvPr/>
                </p:nvSpPr>
                <p:spPr bwMode="auto">
                  <a:xfrm>
                    <a:off x="4218856" y="1855709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8" name="円/楕円 627"/>
                  <p:cNvSpPr/>
                  <p:nvPr/>
                </p:nvSpPr>
                <p:spPr bwMode="auto">
                  <a:xfrm>
                    <a:off x="3768806" y="214678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9" name="円/楕円 628"/>
                  <p:cNvSpPr/>
                  <p:nvPr/>
                </p:nvSpPr>
                <p:spPr bwMode="auto">
                  <a:xfrm>
                    <a:off x="4663788" y="214678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0" name="円/楕円 629"/>
                  <p:cNvSpPr/>
                  <p:nvPr/>
                </p:nvSpPr>
                <p:spPr bwMode="auto">
                  <a:xfrm>
                    <a:off x="1836075" y="1781633"/>
                    <a:ext cx="167029" cy="159831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0" name="グループ化 559"/>
                <p:cNvGrpSpPr/>
                <p:nvPr/>
              </p:nvGrpSpPr>
              <p:grpSpPr>
                <a:xfrm rot="857859">
                  <a:off x="2972190" y="1604569"/>
                  <a:ext cx="2038854" cy="1248151"/>
                  <a:chOff x="651791" y="550582"/>
                  <a:chExt cx="5998765" cy="3672342"/>
                </a:xfrm>
              </p:grpSpPr>
              <p:sp>
                <p:nvSpPr>
                  <p:cNvPr id="597" name="円/楕円 23"/>
                  <p:cNvSpPr/>
                  <p:nvPr/>
                </p:nvSpPr>
                <p:spPr bwMode="auto">
                  <a:xfrm rot="900000">
                    <a:off x="2244566" y="550582"/>
                    <a:ext cx="260429" cy="1123434"/>
                  </a:xfrm>
                  <a:custGeom>
                    <a:avLst/>
                    <a:gdLst>
                      <a:gd name="connsiteX0" fmla="*/ 0 w 270030"/>
                      <a:gd name="connsiteY0" fmla="*/ 561698 h 1123396"/>
                      <a:gd name="connsiteX1" fmla="*/ 135015 w 270030"/>
                      <a:gd name="connsiteY1" fmla="*/ 0 h 1123396"/>
                      <a:gd name="connsiteX2" fmla="*/ 270030 w 270030"/>
                      <a:gd name="connsiteY2" fmla="*/ 561698 h 1123396"/>
                      <a:gd name="connsiteX3" fmla="*/ 135015 w 270030"/>
                      <a:gd name="connsiteY3" fmla="*/ 1123396 h 1123396"/>
                      <a:gd name="connsiteX4" fmla="*/ 0 w 270030"/>
                      <a:gd name="connsiteY4" fmla="*/ 561698 h 1123396"/>
                      <a:gd name="connsiteX0" fmla="*/ 0 w 391950"/>
                      <a:gd name="connsiteY0" fmla="*/ 569322 h 1123404"/>
                      <a:gd name="connsiteX1" fmla="*/ 256935 w 391950"/>
                      <a:gd name="connsiteY1" fmla="*/ 4 h 1123404"/>
                      <a:gd name="connsiteX2" fmla="*/ 391950 w 391950"/>
                      <a:gd name="connsiteY2" fmla="*/ 561702 h 1123404"/>
                      <a:gd name="connsiteX3" fmla="*/ 256935 w 391950"/>
                      <a:gd name="connsiteY3" fmla="*/ 1123400 h 1123404"/>
                      <a:gd name="connsiteX4" fmla="*/ 0 w 391950"/>
                      <a:gd name="connsiteY4" fmla="*/ 569322 h 1123404"/>
                      <a:gd name="connsiteX0" fmla="*/ 0 w 261491"/>
                      <a:gd name="connsiteY0" fmla="*/ 569322 h 1123405"/>
                      <a:gd name="connsiteX1" fmla="*/ 256935 w 261491"/>
                      <a:gd name="connsiteY1" fmla="*/ 4 h 1123405"/>
                      <a:gd name="connsiteX2" fmla="*/ 170970 w 261491"/>
                      <a:gd name="connsiteY2" fmla="*/ 576942 h 1123405"/>
                      <a:gd name="connsiteX3" fmla="*/ 256935 w 261491"/>
                      <a:gd name="connsiteY3" fmla="*/ 1123400 h 1123405"/>
                      <a:gd name="connsiteX4" fmla="*/ 0 w 261491"/>
                      <a:gd name="connsiteY4" fmla="*/ 569322 h 1123405"/>
                      <a:gd name="connsiteX0" fmla="*/ 0 w 260429"/>
                      <a:gd name="connsiteY0" fmla="*/ 569362 h 1123483"/>
                      <a:gd name="connsiteX1" fmla="*/ 256935 w 260429"/>
                      <a:gd name="connsiteY1" fmla="*/ 44 h 1123483"/>
                      <a:gd name="connsiteX2" fmla="*/ 155730 w 260429"/>
                      <a:gd name="connsiteY2" fmla="*/ 546502 h 1123483"/>
                      <a:gd name="connsiteX3" fmla="*/ 256935 w 260429"/>
                      <a:gd name="connsiteY3" fmla="*/ 1123440 h 1123483"/>
                      <a:gd name="connsiteX4" fmla="*/ 0 w 260429"/>
                      <a:gd name="connsiteY4" fmla="*/ 569362 h 1123483"/>
                      <a:gd name="connsiteX0" fmla="*/ 0 w 260429"/>
                      <a:gd name="connsiteY0" fmla="*/ 569323 h 1123406"/>
                      <a:gd name="connsiteX1" fmla="*/ 256935 w 260429"/>
                      <a:gd name="connsiteY1" fmla="*/ 5 h 1123406"/>
                      <a:gd name="connsiteX2" fmla="*/ 155730 w 260429"/>
                      <a:gd name="connsiteY2" fmla="*/ 576943 h 1123406"/>
                      <a:gd name="connsiteX3" fmla="*/ 256935 w 260429"/>
                      <a:gd name="connsiteY3" fmla="*/ 1123401 h 1123406"/>
                      <a:gd name="connsiteX4" fmla="*/ 0 w 260429"/>
                      <a:gd name="connsiteY4" fmla="*/ 569323 h 1123406"/>
                      <a:gd name="connsiteX0" fmla="*/ 0 w 260429"/>
                      <a:gd name="connsiteY0" fmla="*/ 592195 h 1123434"/>
                      <a:gd name="connsiteX1" fmla="*/ 256935 w 260429"/>
                      <a:gd name="connsiteY1" fmla="*/ 17 h 1123434"/>
                      <a:gd name="connsiteX2" fmla="*/ 155730 w 260429"/>
                      <a:gd name="connsiteY2" fmla="*/ 576955 h 1123434"/>
                      <a:gd name="connsiteX3" fmla="*/ 256935 w 260429"/>
                      <a:gd name="connsiteY3" fmla="*/ 1123413 h 1123434"/>
                      <a:gd name="connsiteX4" fmla="*/ 0 w 260429"/>
                      <a:gd name="connsiteY4" fmla="*/ 592195 h 11234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0429" h="1123434">
                        <a:moveTo>
                          <a:pt x="0" y="592195"/>
                        </a:moveTo>
                        <a:cubicBezTo>
                          <a:pt x="0" y="281978"/>
                          <a:pt x="230980" y="2557"/>
                          <a:pt x="256935" y="17"/>
                        </a:cubicBezTo>
                        <a:cubicBezTo>
                          <a:pt x="282890" y="-2523"/>
                          <a:pt x="155730" y="266738"/>
                          <a:pt x="155730" y="576955"/>
                        </a:cubicBezTo>
                        <a:cubicBezTo>
                          <a:pt x="155730" y="887172"/>
                          <a:pt x="282890" y="1120873"/>
                          <a:pt x="256935" y="1123413"/>
                        </a:cubicBezTo>
                        <a:cubicBezTo>
                          <a:pt x="230980" y="1125953"/>
                          <a:pt x="0" y="902412"/>
                          <a:pt x="0" y="592195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8" name="円/楕円 27"/>
                  <p:cNvSpPr/>
                  <p:nvPr/>
                </p:nvSpPr>
                <p:spPr bwMode="auto">
                  <a:xfrm>
                    <a:off x="1905692" y="3379521"/>
                    <a:ext cx="1480500" cy="843403"/>
                  </a:xfrm>
                  <a:custGeom>
                    <a:avLst/>
                    <a:gdLst>
                      <a:gd name="connsiteX0" fmla="*/ 0 w 1395155"/>
                      <a:gd name="connsiteY0" fmla="*/ 405045 h 810090"/>
                      <a:gd name="connsiteX1" fmla="*/ 697578 w 1395155"/>
                      <a:gd name="connsiteY1" fmla="*/ 0 h 810090"/>
                      <a:gd name="connsiteX2" fmla="*/ 1395156 w 1395155"/>
                      <a:gd name="connsiteY2" fmla="*/ 405045 h 810090"/>
                      <a:gd name="connsiteX3" fmla="*/ 697578 w 1395155"/>
                      <a:gd name="connsiteY3" fmla="*/ 810090 h 810090"/>
                      <a:gd name="connsiteX4" fmla="*/ 0 w 1395155"/>
                      <a:gd name="connsiteY4" fmla="*/ 405045 h 810090"/>
                      <a:gd name="connsiteX0" fmla="*/ 0 w 1480500"/>
                      <a:gd name="connsiteY0" fmla="*/ 183368 h 843403"/>
                      <a:gd name="connsiteX1" fmla="*/ 782922 w 1480500"/>
                      <a:gd name="connsiteY1" fmla="*/ 28259 h 843403"/>
                      <a:gd name="connsiteX2" fmla="*/ 1480500 w 1480500"/>
                      <a:gd name="connsiteY2" fmla="*/ 433304 h 843403"/>
                      <a:gd name="connsiteX3" fmla="*/ 782922 w 1480500"/>
                      <a:gd name="connsiteY3" fmla="*/ 838349 h 843403"/>
                      <a:gd name="connsiteX4" fmla="*/ 0 w 1480500"/>
                      <a:gd name="connsiteY4" fmla="*/ 183368 h 843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80500" h="843403">
                        <a:moveTo>
                          <a:pt x="0" y="183368"/>
                        </a:moveTo>
                        <a:cubicBezTo>
                          <a:pt x="0" y="-40332"/>
                          <a:pt x="536172" y="-13397"/>
                          <a:pt x="782922" y="28259"/>
                        </a:cubicBezTo>
                        <a:cubicBezTo>
                          <a:pt x="1029672" y="69915"/>
                          <a:pt x="1480500" y="209604"/>
                          <a:pt x="1480500" y="433304"/>
                        </a:cubicBezTo>
                        <a:cubicBezTo>
                          <a:pt x="1480500" y="657004"/>
                          <a:pt x="1029672" y="880005"/>
                          <a:pt x="782922" y="838349"/>
                        </a:cubicBezTo>
                        <a:cubicBezTo>
                          <a:pt x="536172" y="796693"/>
                          <a:pt x="0" y="407068"/>
                          <a:pt x="0" y="183368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9" name="円/楕円 28"/>
                  <p:cNvSpPr/>
                  <p:nvPr/>
                </p:nvSpPr>
                <p:spPr bwMode="auto">
                  <a:xfrm flipV="1">
                    <a:off x="3625755" y="2924570"/>
                    <a:ext cx="1623098" cy="1000936"/>
                  </a:xfrm>
                  <a:custGeom>
                    <a:avLst/>
                    <a:gdLst>
                      <a:gd name="connsiteX0" fmla="*/ 0 w 1530170"/>
                      <a:gd name="connsiteY0" fmla="*/ 436654 h 873307"/>
                      <a:gd name="connsiteX1" fmla="*/ 765085 w 1530170"/>
                      <a:gd name="connsiteY1" fmla="*/ 0 h 873307"/>
                      <a:gd name="connsiteX2" fmla="*/ 1530170 w 1530170"/>
                      <a:gd name="connsiteY2" fmla="*/ 436654 h 873307"/>
                      <a:gd name="connsiteX3" fmla="*/ 765085 w 1530170"/>
                      <a:gd name="connsiteY3" fmla="*/ 873308 h 873307"/>
                      <a:gd name="connsiteX4" fmla="*/ 0 w 1530170"/>
                      <a:gd name="connsiteY4" fmla="*/ 436654 h 873307"/>
                      <a:gd name="connsiteX0" fmla="*/ 10704 w 1540874"/>
                      <a:gd name="connsiteY0" fmla="*/ 393982 h 830636"/>
                      <a:gd name="connsiteX1" fmla="*/ 489277 w 1540874"/>
                      <a:gd name="connsiteY1" fmla="*/ 0 h 830636"/>
                      <a:gd name="connsiteX2" fmla="*/ 1540874 w 1540874"/>
                      <a:gd name="connsiteY2" fmla="*/ 393982 h 830636"/>
                      <a:gd name="connsiteX3" fmla="*/ 775789 w 1540874"/>
                      <a:gd name="connsiteY3" fmla="*/ 830636 h 830636"/>
                      <a:gd name="connsiteX4" fmla="*/ 10704 w 1540874"/>
                      <a:gd name="connsiteY4" fmla="*/ 393982 h 830636"/>
                      <a:gd name="connsiteX0" fmla="*/ 5779 w 1627389"/>
                      <a:gd name="connsiteY0" fmla="*/ 411061 h 1094504"/>
                      <a:gd name="connsiteX1" fmla="*/ 484352 w 1627389"/>
                      <a:gd name="connsiteY1" fmla="*/ 17079 h 1094504"/>
                      <a:gd name="connsiteX2" fmla="*/ 1627389 w 1627389"/>
                      <a:gd name="connsiteY2" fmla="*/ 1002373 h 1094504"/>
                      <a:gd name="connsiteX3" fmla="*/ 770864 w 1627389"/>
                      <a:gd name="connsiteY3" fmla="*/ 847715 h 1094504"/>
                      <a:gd name="connsiteX4" fmla="*/ 5779 w 1627389"/>
                      <a:gd name="connsiteY4" fmla="*/ 411061 h 1094504"/>
                      <a:gd name="connsiteX0" fmla="*/ 1488 w 1623098"/>
                      <a:gd name="connsiteY0" fmla="*/ 317493 h 1000936"/>
                      <a:gd name="connsiteX1" fmla="*/ 601981 w 1623098"/>
                      <a:gd name="connsiteY1" fmla="*/ 21047 h 1000936"/>
                      <a:gd name="connsiteX2" fmla="*/ 1623098 w 1623098"/>
                      <a:gd name="connsiteY2" fmla="*/ 908805 h 1000936"/>
                      <a:gd name="connsiteX3" fmla="*/ 766573 w 1623098"/>
                      <a:gd name="connsiteY3" fmla="*/ 754147 h 1000936"/>
                      <a:gd name="connsiteX4" fmla="*/ 1488 w 1623098"/>
                      <a:gd name="connsiteY4" fmla="*/ 317493 h 1000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3098" h="1000936">
                        <a:moveTo>
                          <a:pt x="1488" y="317493"/>
                        </a:moveTo>
                        <a:cubicBezTo>
                          <a:pt x="-25944" y="195310"/>
                          <a:pt x="331713" y="-77505"/>
                          <a:pt x="601981" y="21047"/>
                        </a:cubicBezTo>
                        <a:cubicBezTo>
                          <a:pt x="872249" y="119599"/>
                          <a:pt x="1623098" y="667648"/>
                          <a:pt x="1623098" y="908805"/>
                        </a:cubicBezTo>
                        <a:cubicBezTo>
                          <a:pt x="1623098" y="1149962"/>
                          <a:pt x="1036841" y="852699"/>
                          <a:pt x="766573" y="754147"/>
                        </a:cubicBezTo>
                        <a:cubicBezTo>
                          <a:pt x="496305" y="655595"/>
                          <a:pt x="28920" y="439676"/>
                          <a:pt x="1488" y="317493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0" name="円/楕円 22"/>
                  <p:cNvSpPr/>
                  <p:nvPr/>
                </p:nvSpPr>
                <p:spPr bwMode="auto">
                  <a:xfrm>
                    <a:off x="5478996" y="1688578"/>
                    <a:ext cx="1171560" cy="1597810"/>
                  </a:xfrm>
                  <a:custGeom>
                    <a:avLst/>
                    <a:gdLst>
                      <a:gd name="connsiteX0" fmla="*/ 0 w 1080120"/>
                      <a:gd name="connsiteY0" fmla="*/ 675075 h 1350150"/>
                      <a:gd name="connsiteX1" fmla="*/ 540060 w 1080120"/>
                      <a:gd name="connsiteY1" fmla="*/ 0 h 1350150"/>
                      <a:gd name="connsiteX2" fmla="*/ 1080120 w 1080120"/>
                      <a:gd name="connsiteY2" fmla="*/ 675075 h 1350150"/>
                      <a:gd name="connsiteX3" fmla="*/ 540060 w 1080120"/>
                      <a:gd name="connsiteY3" fmla="*/ 1350150 h 1350150"/>
                      <a:gd name="connsiteX4" fmla="*/ 0 w 1080120"/>
                      <a:gd name="connsiteY4" fmla="*/ 675075 h 1350150"/>
                      <a:gd name="connsiteX0" fmla="*/ 0 w 798180"/>
                      <a:gd name="connsiteY0" fmla="*/ 675137 h 1350280"/>
                      <a:gd name="connsiteX1" fmla="*/ 540060 w 798180"/>
                      <a:gd name="connsiteY1" fmla="*/ 62 h 1350280"/>
                      <a:gd name="connsiteX2" fmla="*/ 798180 w 798180"/>
                      <a:gd name="connsiteY2" fmla="*/ 705617 h 1350280"/>
                      <a:gd name="connsiteX3" fmla="*/ 540060 w 798180"/>
                      <a:gd name="connsiteY3" fmla="*/ 1350212 h 1350280"/>
                      <a:gd name="connsiteX4" fmla="*/ 0 w 798180"/>
                      <a:gd name="connsiteY4" fmla="*/ 675137 h 1350280"/>
                      <a:gd name="connsiteX0" fmla="*/ 0 w 1034400"/>
                      <a:gd name="connsiteY0" fmla="*/ 682730 h 1350224"/>
                      <a:gd name="connsiteX1" fmla="*/ 776280 w 1034400"/>
                      <a:gd name="connsiteY1" fmla="*/ 35 h 1350224"/>
                      <a:gd name="connsiteX2" fmla="*/ 1034400 w 1034400"/>
                      <a:gd name="connsiteY2" fmla="*/ 705590 h 1350224"/>
                      <a:gd name="connsiteX3" fmla="*/ 776280 w 1034400"/>
                      <a:gd name="connsiteY3" fmla="*/ 1350185 h 1350224"/>
                      <a:gd name="connsiteX4" fmla="*/ 0 w 1034400"/>
                      <a:gd name="connsiteY4" fmla="*/ 682730 h 1350224"/>
                      <a:gd name="connsiteX0" fmla="*/ 0 w 1171560"/>
                      <a:gd name="connsiteY0" fmla="*/ 682730 h 1350224"/>
                      <a:gd name="connsiteX1" fmla="*/ 776280 w 1171560"/>
                      <a:gd name="connsiteY1" fmla="*/ 35 h 1350224"/>
                      <a:gd name="connsiteX2" fmla="*/ 1171560 w 1171560"/>
                      <a:gd name="connsiteY2" fmla="*/ 705590 h 1350224"/>
                      <a:gd name="connsiteX3" fmla="*/ 776280 w 1171560"/>
                      <a:gd name="connsiteY3" fmla="*/ 1350185 h 1350224"/>
                      <a:gd name="connsiteX4" fmla="*/ 0 w 1171560"/>
                      <a:gd name="connsiteY4" fmla="*/ 682730 h 1350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71560" h="1350224">
                        <a:moveTo>
                          <a:pt x="0" y="682730"/>
                        </a:moveTo>
                        <a:cubicBezTo>
                          <a:pt x="0" y="309896"/>
                          <a:pt x="581020" y="-3775"/>
                          <a:pt x="776280" y="35"/>
                        </a:cubicBezTo>
                        <a:cubicBezTo>
                          <a:pt x="971540" y="3845"/>
                          <a:pt x="1171560" y="332756"/>
                          <a:pt x="1171560" y="705590"/>
                        </a:cubicBezTo>
                        <a:cubicBezTo>
                          <a:pt x="1171560" y="1078424"/>
                          <a:pt x="971540" y="1353995"/>
                          <a:pt x="776280" y="1350185"/>
                        </a:cubicBezTo>
                        <a:cubicBezTo>
                          <a:pt x="581020" y="1346375"/>
                          <a:pt x="0" y="1055564"/>
                          <a:pt x="0" y="68273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1" name="円/楕円 28"/>
                  <p:cNvSpPr/>
                  <p:nvPr/>
                </p:nvSpPr>
                <p:spPr bwMode="auto">
                  <a:xfrm>
                    <a:off x="3407307" y="952032"/>
                    <a:ext cx="1756654" cy="1194756"/>
                  </a:xfrm>
                  <a:custGeom>
                    <a:avLst/>
                    <a:gdLst>
                      <a:gd name="connsiteX0" fmla="*/ 0 w 1530170"/>
                      <a:gd name="connsiteY0" fmla="*/ 436654 h 873307"/>
                      <a:gd name="connsiteX1" fmla="*/ 765085 w 1530170"/>
                      <a:gd name="connsiteY1" fmla="*/ 0 h 873307"/>
                      <a:gd name="connsiteX2" fmla="*/ 1530170 w 1530170"/>
                      <a:gd name="connsiteY2" fmla="*/ 436654 h 873307"/>
                      <a:gd name="connsiteX3" fmla="*/ 765085 w 1530170"/>
                      <a:gd name="connsiteY3" fmla="*/ 873308 h 873307"/>
                      <a:gd name="connsiteX4" fmla="*/ 0 w 1530170"/>
                      <a:gd name="connsiteY4" fmla="*/ 436654 h 873307"/>
                      <a:gd name="connsiteX0" fmla="*/ 10704 w 1540874"/>
                      <a:gd name="connsiteY0" fmla="*/ 393982 h 830636"/>
                      <a:gd name="connsiteX1" fmla="*/ 489277 w 1540874"/>
                      <a:gd name="connsiteY1" fmla="*/ 0 h 830636"/>
                      <a:gd name="connsiteX2" fmla="*/ 1540874 w 1540874"/>
                      <a:gd name="connsiteY2" fmla="*/ 393982 h 830636"/>
                      <a:gd name="connsiteX3" fmla="*/ 775789 w 1540874"/>
                      <a:gd name="connsiteY3" fmla="*/ 830636 h 830636"/>
                      <a:gd name="connsiteX4" fmla="*/ 10704 w 1540874"/>
                      <a:gd name="connsiteY4" fmla="*/ 393982 h 830636"/>
                      <a:gd name="connsiteX0" fmla="*/ 5779 w 1627389"/>
                      <a:gd name="connsiteY0" fmla="*/ 411061 h 1094504"/>
                      <a:gd name="connsiteX1" fmla="*/ 484352 w 1627389"/>
                      <a:gd name="connsiteY1" fmla="*/ 17079 h 1094504"/>
                      <a:gd name="connsiteX2" fmla="*/ 1627389 w 1627389"/>
                      <a:gd name="connsiteY2" fmla="*/ 1002373 h 1094504"/>
                      <a:gd name="connsiteX3" fmla="*/ 770864 w 1627389"/>
                      <a:gd name="connsiteY3" fmla="*/ 847715 h 1094504"/>
                      <a:gd name="connsiteX4" fmla="*/ 5779 w 1627389"/>
                      <a:gd name="connsiteY4" fmla="*/ 411061 h 1094504"/>
                      <a:gd name="connsiteX0" fmla="*/ 1488 w 1623098"/>
                      <a:gd name="connsiteY0" fmla="*/ 317493 h 1000936"/>
                      <a:gd name="connsiteX1" fmla="*/ 601981 w 1623098"/>
                      <a:gd name="connsiteY1" fmla="*/ 21047 h 1000936"/>
                      <a:gd name="connsiteX2" fmla="*/ 1623098 w 1623098"/>
                      <a:gd name="connsiteY2" fmla="*/ 908805 h 1000936"/>
                      <a:gd name="connsiteX3" fmla="*/ 766573 w 1623098"/>
                      <a:gd name="connsiteY3" fmla="*/ 754147 h 1000936"/>
                      <a:gd name="connsiteX4" fmla="*/ 1488 w 1623098"/>
                      <a:gd name="connsiteY4" fmla="*/ 317493 h 1000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3098" h="1000936">
                        <a:moveTo>
                          <a:pt x="1488" y="317493"/>
                        </a:moveTo>
                        <a:cubicBezTo>
                          <a:pt x="-25944" y="195310"/>
                          <a:pt x="331713" y="-77505"/>
                          <a:pt x="601981" y="21047"/>
                        </a:cubicBezTo>
                        <a:cubicBezTo>
                          <a:pt x="872249" y="119599"/>
                          <a:pt x="1623098" y="667648"/>
                          <a:pt x="1623098" y="908805"/>
                        </a:cubicBezTo>
                        <a:cubicBezTo>
                          <a:pt x="1623098" y="1149962"/>
                          <a:pt x="1036841" y="852699"/>
                          <a:pt x="766573" y="754147"/>
                        </a:cubicBezTo>
                        <a:cubicBezTo>
                          <a:pt x="496305" y="655595"/>
                          <a:pt x="28920" y="439676"/>
                          <a:pt x="1488" y="317493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2" name="円/楕円 21"/>
                  <p:cNvSpPr/>
                  <p:nvPr/>
                </p:nvSpPr>
                <p:spPr bwMode="auto">
                  <a:xfrm>
                    <a:off x="767535" y="1214429"/>
                    <a:ext cx="5171043" cy="2793686"/>
                  </a:xfrm>
                  <a:custGeom>
                    <a:avLst/>
                    <a:gdLst>
                      <a:gd name="connsiteX0" fmla="*/ 0 w 4275475"/>
                      <a:gd name="connsiteY0" fmla="*/ 1305145 h 2610290"/>
                      <a:gd name="connsiteX1" fmla="*/ 2137738 w 4275475"/>
                      <a:gd name="connsiteY1" fmla="*/ 0 h 2610290"/>
                      <a:gd name="connsiteX2" fmla="*/ 4275476 w 4275475"/>
                      <a:gd name="connsiteY2" fmla="*/ 1305145 h 2610290"/>
                      <a:gd name="connsiteX3" fmla="*/ 2137738 w 4275475"/>
                      <a:gd name="connsiteY3" fmla="*/ 2610290 h 2610290"/>
                      <a:gd name="connsiteX4" fmla="*/ 0 w 4275475"/>
                      <a:gd name="connsiteY4" fmla="*/ 1305145 h 2610290"/>
                      <a:gd name="connsiteX0" fmla="*/ 0 w 4481216"/>
                      <a:gd name="connsiteY0" fmla="*/ 1328023 h 2610327"/>
                      <a:gd name="connsiteX1" fmla="*/ 2343478 w 4481216"/>
                      <a:gd name="connsiteY1" fmla="*/ 18 h 2610327"/>
                      <a:gd name="connsiteX2" fmla="*/ 4481216 w 4481216"/>
                      <a:gd name="connsiteY2" fmla="*/ 1305163 h 2610327"/>
                      <a:gd name="connsiteX3" fmla="*/ 2343478 w 4481216"/>
                      <a:gd name="connsiteY3" fmla="*/ 2610308 h 2610327"/>
                      <a:gd name="connsiteX4" fmla="*/ 0 w 4481216"/>
                      <a:gd name="connsiteY4" fmla="*/ 1328023 h 2610327"/>
                      <a:gd name="connsiteX0" fmla="*/ 27 w 4481243"/>
                      <a:gd name="connsiteY0" fmla="*/ 1328023 h 2610319"/>
                      <a:gd name="connsiteX1" fmla="*/ 2343505 w 4481243"/>
                      <a:gd name="connsiteY1" fmla="*/ 18 h 2610319"/>
                      <a:gd name="connsiteX2" fmla="*/ 4481243 w 4481243"/>
                      <a:gd name="connsiteY2" fmla="*/ 1305163 h 2610319"/>
                      <a:gd name="connsiteX3" fmla="*/ 2343505 w 4481243"/>
                      <a:gd name="connsiteY3" fmla="*/ 2610308 h 2610319"/>
                      <a:gd name="connsiteX4" fmla="*/ 27 w 4481243"/>
                      <a:gd name="connsiteY4" fmla="*/ 1328023 h 2610319"/>
                      <a:gd name="connsiteX0" fmla="*/ 36 w 4481252"/>
                      <a:gd name="connsiteY0" fmla="*/ 1404221 h 2686518"/>
                      <a:gd name="connsiteX1" fmla="*/ 2396854 w 4481252"/>
                      <a:gd name="connsiteY1" fmla="*/ 16 h 2686518"/>
                      <a:gd name="connsiteX2" fmla="*/ 4481252 w 4481252"/>
                      <a:gd name="connsiteY2" fmla="*/ 1381361 h 2686518"/>
                      <a:gd name="connsiteX3" fmla="*/ 2343514 w 4481252"/>
                      <a:gd name="connsiteY3" fmla="*/ 2686506 h 2686518"/>
                      <a:gd name="connsiteX4" fmla="*/ 36 w 4481252"/>
                      <a:gd name="connsiteY4" fmla="*/ 1404221 h 2686518"/>
                      <a:gd name="connsiteX0" fmla="*/ 36 w 4481252"/>
                      <a:gd name="connsiteY0" fmla="*/ 1404221 h 2777957"/>
                      <a:gd name="connsiteX1" fmla="*/ 2396854 w 4481252"/>
                      <a:gd name="connsiteY1" fmla="*/ 16 h 2777957"/>
                      <a:gd name="connsiteX2" fmla="*/ 4481252 w 4481252"/>
                      <a:gd name="connsiteY2" fmla="*/ 1381361 h 2777957"/>
                      <a:gd name="connsiteX3" fmla="*/ 2343514 w 4481252"/>
                      <a:gd name="connsiteY3" fmla="*/ 2777946 h 2777957"/>
                      <a:gd name="connsiteX4" fmla="*/ 36 w 4481252"/>
                      <a:gd name="connsiteY4" fmla="*/ 1404221 h 2777957"/>
                      <a:gd name="connsiteX0" fmla="*/ 39 w 5052755"/>
                      <a:gd name="connsiteY0" fmla="*/ 1404234 h 2777980"/>
                      <a:gd name="connsiteX1" fmla="*/ 2396857 w 5052755"/>
                      <a:gd name="connsiteY1" fmla="*/ 29 h 2777980"/>
                      <a:gd name="connsiteX2" fmla="*/ 5052755 w 5052755"/>
                      <a:gd name="connsiteY2" fmla="*/ 1373754 h 2777980"/>
                      <a:gd name="connsiteX3" fmla="*/ 2343517 w 5052755"/>
                      <a:gd name="connsiteY3" fmla="*/ 2777959 h 2777980"/>
                      <a:gd name="connsiteX4" fmla="*/ 39 w 5052755"/>
                      <a:gd name="connsiteY4" fmla="*/ 1404234 h 2777980"/>
                      <a:gd name="connsiteX0" fmla="*/ 39 w 5170071"/>
                      <a:gd name="connsiteY0" fmla="*/ 1411954 h 2785700"/>
                      <a:gd name="connsiteX1" fmla="*/ 2396857 w 5170071"/>
                      <a:gd name="connsiteY1" fmla="*/ 7749 h 2785700"/>
                      <a:gd name="connsiteX2" fmla="*/ 4427220 w 5170071"/>
                      <a:gd name="connsiteY2" fmla="*/ 870218 h 2785700"/>
                      <a:gd name="connsiteX3" fmla="*/ 5052755 w 5170071"/>
                      <a:gd name="connsiteY3" fmla="*/ 1381474 h 2785700"/>
                      <a:gd name="connsiteX4" fmla="*/ 2343517 w 5170071"/>
                      <a:gd name="connsiteY4" fmla="*/ 2785679 h 2785700"/>
                      <a:gd name="connsiteX5" fmla="*/ 39 w 5170071"/>
                      <a:gd name="connsiteY5" fmla="*/ 1411954 h 2785700"/>
                      <a:gd name="connsiteX0" fmla="*/ 37 w 5053025"/>
                      <a:gd name="connsiteY0" fmla="*/ 1411954 h 2786868"/>
                      <a:gd name="connsiteX1" fmla="*/ 2396855 w 5053025"/>
                      <a:gd name="connsiteY1" fmla="*/ 7749 h 2786868"/>
                      <a:gd name="connsiteX2" fmla="*/ 4427218 w 5053025"/>
                      <a:gd name="connsiteY2" fmla="*/ 870218 h 2786868"/>
                      <a:gd name="connsiteX3" fmla="*/ 5052753 w 5053025"/>
                      <a:gd name="connsiteY3" fmla="*/ 1381474 h 2786868"/>
                      <a:gd name="connsiteX4" fmla="*/ 4457698 w 5053025"/>
                      <a:gd name="connsiteY4" fmla="*/ 1647458 h 2786868"/>
                      <a:gd name="connsiteX5" fmla="*/ 2343515 w 5053025"/>
                      <a:gd name="connsiteY5" fmla="*/ 2785679 h 2786868"/>
                      <a:gd name="connsiteX6" fmla="*/ 37 w 5053025"/>
                      <a:gd name="connsiteY6" fmla="*/ 1411954 h 2786868"/>
                      <a:gd name="connsiteX0" fmla="*/ 37 w 5007409"/>
                      <a:gd name="connsiteY0" fmla="*/ 1411954 h 2786868"/>
                      <a:gd name="connsiteX1" fmla="*/ 2396855 w 5007409"/>
                      <a:gd name="connsiteY1" fmla="*/ 7749 h 2786868"/>
                      <a:gd name="connsiteX2" fmla="*/ 4427218 w 5007409"/>
                      <a:gd name="connsiteY2" fmla="*/ 870218 h 2786868"/>
                      <a:gd name="connsiteX3" fmla="*/ 5007033 w 5007409"/>
                      <a:gd name="connsiteY3" fmla="*/ 1244314 h 2786868"/>
                      <a:gd name="connsiteX4" fmla="*/ 4457698 w 5007409"/>
                      <a:gd name="connsiteY4" fmla="*/ 1647458 h 2786868"/>
                      <a:gd name="connsiteX5" fmla="*/ 2343515 w 5007409"/>
                      <a:gd name="connsiteY5" fmla="*/ 2785679 h 2786868"/>
                      <a:gd name="connsiteX6" fmla="*/ 37 w 5007409"/>
                      <a:gd name="connsiteY6" fmla="*/ 1411954 h 2786868"/>
                      <a:gd name="connsiteX0" fmla="*/ 42 w 5007414"/>
                      <a:gd name="connsiteY0" fmla="*/ 1411954 h 2785895"/>
                      <a:gd name="connsiteX1" fmla="*/ 2396860 w 5007414"/>
                      <a:gd name="connsiteY1" fmla="*/ 7749 h 2785895"/>
                      <a:gd name="connsiteX2" fmla="*/ 4427223 w 5007414"/>
                      <a:gd name="connsiteY2" fmla="*/ 870218 h 2785895"/>
                      <a:gd name="connsiteX3" fmla="*/ 5007038 w 5007414"/>
                      <a:gd name="connsiteY3" fmla="*/ 1244314 h 2785895"/>
                      <a:gd name="connsiteX4" fmla="*/ 4457703 w 5007414"/>
                      <a:gd name="connsiteY4" fmla="*/ 1647458 h 2785895"/>
                      <a:gd name="connsiteX5" fmla="*/ 2343520 w 5007414"/>
                      <a:gd name="connsiteY5" fmla="*/ 2785679 h 2785895"/>
                      <a:gd name="connsiteX6" fmla="*/ 42 w 5007414"/>
                      <a:gd name="connsiteY6" fmla="*/ 1411954 h 2785895"/>
                      <a:gd name="connsiteX0" fmla="*/ 42 w 5007414"/>
                      <a:gd name="connsiteY0" fmla="*/ 1404959 h 2778900"/>
                      <a:gd name="connsiteX1" fmla="*/ 2396860 w 5007414"/>
                      <a:gd name="connsiteY1" fmla="*/ 754 h 2778900"/>
                      <a:gd name="connsiteX2" fmla="*/ 4427223 w 5007414"/>
                      <a:gd name="connsiteY2" fmla="*/ 863223 h 2778900"/>
                      <a:gd name="connsiteX3" fmla="*/ 5007038 w 5007414"/>
                      <a:gd name="connsiteY3" fmla="*/ 1237319 h 2778900"/>
                      <a:gd name="connsiteX4" fmla="*/ 4457703 w 5007414"/>
                      <a:gd name="connsiteY4" fmla="*/ 1640463 h 2778900"/>
                      <a:gd name="connsiteX5" fmla="*/ 2343520 w 5007414"/>
                      <a:gd name="connsiteY5" fmla="*/ 2778684 h 2778900"/>
                      <a:gd name="connsiteX6" fmla="*/ 42 w 5007414"/>
                      <a:gd name="connsiteY6" fmla="*/ 1404959 h 2778900"/>
                      <a:gd name="connsiteX0" fmla="*/ 42 w 5075856"/>
                      <a:gd name="connsiteY0" fmla="*/ 1404959 h 2778900"/>
                      <a:gd name="connsiteX1" fmla="*/ 2396860 w 5075856"/>
                      <a:gd name="connsiteY1" fmla="*/ 754 h 2778900"/>
                      <a:gd name="connsiteX2" fmla="*/ 4427223 w 5075856"/>
                      <a:gd name="connsiteY2" fmla="*/ 863223 h 2778900"/>
                      <a:gd name="connsiteX3" fmla="*/ 5075618 w 5075856"/>
                      <a:gd name="connsiteY3" fmla="*/ 1237319 h 2778900"/>
                      <a:gd name="connsiteX4" fmla="*/ 4457703 w 5075856"/>
                      <a:gd name="connsiteY4" fmla="*/ 1640463 h 2778900"/>
                      <a:gd name="connsiteX5" fmla="*/ 2343520 w 5075856"/>
                      <a:gd name="connsiteY5" fmla="*/ 2778684 h 2778900"/>
                      <a:gd name="connsiteX6" fmla="*/ 42 w 5075856"/>
                      <a:gd name="connsiteY6" fmla="*/ 1404959 h 2778900"/>
                      <a:gd name="connsiteX0" fmla="*/ 122 w 5075936"/>
                      <a:gd name="connsiteY0" fmla="*/ 1313581 h 2687522"/>
                      <a:gd name="connsiteX1" fmla="*/ 2435040 w 5075936"/>
                      <a:gd name="connsiteY1" fmla="*/ 816 h 2687522"/>
                      <a:gd name="connsiteX2" fmla="*/ 4427303 w 5075936"/>
                      <a:gd name="connsiteY2" fmla="*/ 771845 h 2687522"/>
                      <a:gd name="connsiteX3" fmla="*/ 5075698 w 5075936"/>
                      <a:gd name="connsiteY3" fmla="*/ 1145941 h 2687522"/>
                      <a:gd name="connsiteX4" fmla="*/ 4457783 w 5075936"/>
                      <a:gd name="connsiteY4" fmla="*/ 1549085 h 2687522"/>
                      <a:gd name="connsiteX5" fmla="*/ 2343600 w 5075936"/>
                      <a:gd name="connsiteY5" fmla="*/ 2687306 h 2687522"/>
                      <a:gd name="connsiteX6" fmla="*/ 122 w 5075936"/>
                      <a:gd name="connsiteY6" fmla="*/ 1313581 h 2687522"/>
                      <a:gd name="connsiteX0" fmla="*/ 95229 w 5171043"/>
                      <a:gd name="connsiteY0" fmla="*/ 1312768 h 2686709"/>
                      <a:gd name="connsiteX1" fmla="*/ 659070 w 5171043"/>
                      <a:gd name="connsiteY1" fmla="*/ 763412 h 2686709"/>
                      <a:gd name="connsiteX2" fmla="*/ 2530147 w 5171043"/>
                      <a:gd name="connsiteY2" fmla="*/ 3 h 2686709"/>
                      <a:gd name="connsiteX3" fmla="*/ 4522410 w 5171043"/>
                      <a:gd name="connsiteY3" fmla="*/ 771032 h 2686709"/>
                      <a:gd name="connsiteX4" fmla="*/ 5170805 w 5171043"/>
                      <a:gd name="connsiteY4" fmla="*/ 1145128 h 2686709"/>
                      <a:gd name="connsiteX5" fmla="*/ 4552890 w 5171043"/>
                      <a:gd name="connsiteY5" fmla="*/ 1548272 h 2686709"/>
                      <a:gd name="connsiteX6" fmla="*/ 2438707 w 5171043"/>
                      <a:gd name="connsiteY6" fmla="*/ 2686493 h 2686709"/>
                      <a:gd name="connsiteX7" fmla="*/ 95229 w 5171043"/>
                      <a:gd name="connsiteY7" fmla="*/ 1312768 h 2686709"/>
                      <a:gd name="connsiteX0" fmla="*/ 95229 w 5171043"/>
                      <a:gd name="connsiteY0" fmla="*/ 1419446 h 2793387"/>
                      <a:gd name="connsiteX1" fmla="*/ 659070 w 5171043"/>
                      <a:gd name="connsiteY1" fmla="*/ 870090 h 2793387"/>
                      <a:gd name="connsiteX2" fmla="*/ 2530147 w 5171043"/>
                      <a:gd name="connsiteY2" fmla="*/ 1 h 2793387"/>
                      <a:gd name="connsiteX3" fmla="*/ 4522410 w 5171043"/>
                      <a:gd name="connsiteY3" fmla="*/ 877710 h 2793387"/>
                      <a:gd name="connsiteX4" fmla="*/ 5170805 w 5171043"/>
                      <a:gd name="connsiteY4" fmla="*/ 1251806 h 2793387"/>
                      <a:gd name="connsiteX5" fmla="*/ 4552890 w 5171043"/>
                      <a:gd name="connsiteY5" fmla="*/ 1654950 h 2793387"/>
                      <a:gd name="connsiteX6" fmla="*/ 2438707 w 5171043"/>
                      <a:gd name="connsiteY6" fmla="*/ 2793171 h 2793387"/>
                      <a:gd name="connsiteX7" fmla="*/ 95229 w 5171043"/>
                      <a:gd name="connsiteY7" fmla="*/ 1419446 h 2793387"/>
                      <a:gd name="connsiteX0" fmla="*/ 95229 w 5171043"/>
                      <a:gd name="connsiteY0" fmla="*/ 1419745 h 2793686"/>
                      <a:gd name="connsiteX1" fmla="*/ 659070 w 5171043"/>
                      <a:gd name="connsiteY1" fmla="*/ 870389 h 2793686"/>
                      <a:gd name="connsiteX2" fmla="*/ 2530147 w 5171043"/>
                      <a:gd name="connsiteY2" fmla="*/ 300 h 2793686"/>
                      <a:gd name="connsiteX3" fmla="*/ 4522410 w 5171043"/>
                      <a:gd name="connsiteY3" fmla="*/ 878009 h 2793686"/>
                      <a:gd name="connsiteX4" fmla="*/ 5170805 w 5171043"/>
                      <a:gd name="connsiteY4" fmla="*/ 1252105 h 2793686"/>
                      <a:gd name="connsiteX5" fmla="*/ 4552890 w 5171043"/>
                      <a:gd name="connsiteY5" fmla="*/ 1655249 h 2793686"/>
                      <a:gd name="connsiteX6" fmla="*/ 2438707 w 5171043"/>
                      <a:gd name="connsiteY6" fmla="*/ 2793470 h 2793686"/>
                      <a:gd name="connsiteX7" fmla="*/ 95229 w 5171043"/>
                      <a:gd name="connsiteY7" fmla="*/ 1419745 h 27936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171043" h="2793686">
                        <a:moveTo>
                          <a:pt x="95229" y="1419745"/>
                        </a:moveTo>
                        <a:cubicBezTo>
                          <a:pt x="-201377" y="1099232"/>
                          <a:pt x="253250" y="1089183"/>
                          <a:pt x="659070" y="870389"/>
                        </a:cubicBezTo>
                        <a:cubicBezTo>
                          <a:pt x="1064890" y="651595"/>
                          <a:pt x="1596697" y="-16210"/>
                          <a:pt x="2530147" y="300"/>
                        </a:cubicBezTo>
                        <a:cubicBezTo>
                          <a:pt x="3463597" y="16810"/>
                          <a:pt x="4079760" y="649055"/>
                          <a:pt x="4522410" y="878009"/>
                        </a:cubicBezTo>
                        <a:cubicBezTo>
                          <a:pt x="4965060" y="1106963"/>
                          <a:pt x="5163185" y="1090815"/>
                          <a:pt x="5170805" y="1252105"/>
                        </a:cubicBezTo>
                        <a:cubicBezTo>
                          <a:pt x="5178425" y="1413395"/>
                          <a:pt x="5004430" y="1421215"/>
                          <a:pt x="4552890" y="1655249"/>
                        </a:cubicBezTo>
                        <a:cubicBezTo>
                          <a:pt x="4101350" y="1889283"/>
                          <a:pt x="3387391" y="2809861"/>
                          <a:pt x="2438707" y="2793470"/>
                        </a:cubicBezTo>
                        <a:cubicBezTo>
                          <a:pt x="1490023" y="2777079"/>
                          <a:pt x="391835" y="1740259"/>
                          <a:pt x="95229" y="141974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3" name="円/楕円 22"/>
                  <p:cNvSpPr/>
                  <p:nvPr/>
                </p:nvSpPr>
                <p:spPr bwMode="auto">
                  <a:xfrm>
                    <a:off x="2181496" y="2017668"/>
                    <a:ext cx="1171560" cy="647455"/>
                  </a:xfrm>
                  <a:custGeom>
                    <a:avLst/>
                    <a:gdLst>
                      <a:gd name="connsiteX0" fmla="*/ 0 w 1080120"/>
                      <a:gd name="connsiteY0" fmla="*/ 675075 h 1350150"/>
                      <a:gd name="connsiteX1" fmla="*/ 540060 w 1080120"/>
                      <a:gd name="connsiteY1" fmla="*/ 0 h 1350150"/>
                      <a:gd name="connsiteX2" fmla="*/ 1080120 w 1080120"/>
                      <a:gd name="connsiteY2" fmla="*/ 675075 h 1350150"/>
                      <a:gd name="connsiteX3" fmla="*/ 540060 w 1080120"/>
                      <a:gd name="connsiteY3" fmla="*/ 1350150 h 1350150"/>
                      <a:gd name="connsiteX4" fmla="*/ 0 w 1080120"/>
                      <a:gd name="connsiteY4" fmla="*/ 675075 h 1350150"/>
                      <a:gd name="connsiteX0" fmla="*/ 0 w 798180"/>
                      <a:gd name="connsiteY0" fmla="*/ 675137 h 1350280"/>
                      <a:gd name="connsiteX1" fmla="*/ 540060 w 798180"/>
                      <a:gd name="connsiteY1" fmla="*/ 62 h 1350280"/>
                      <a:gd name="connsiteX2" fmla="*/ 798180 w 798180"/>
                      <a:gd name="connsiteY2" fmla="*/ 705617 h 1350280"/>
                      <a:gd name="connsiteX3" fmla="*/ 540060 w 798180"/>
                      <a:gd name="connsiteY3" fmla="*/ 1350212 h 1350280"/>
                      <a:gd name="connsiteX4" fmla="*/ 0 w 798180"/>
                      <a:gd name="connsiteY4" fmla="*/ 675137 h 1350280"/>
                      <a:gd name="connsiteX0" fmla="*/ 0 w 1034400"/>
                      <a:gd name="connsiteY0" fmla="*/ 682730 h 1350224"/>
                      <a:gd name="connsiteX1" fmla="*/ 776280 w 1034400"/>
                      <a:gd name="connsiteY1" fmla="*/ 35 h 1350224"/>
                      <a:gd name="connsiteX2" fmla="*/ 1034400 w 1034400"/>
                      <a:gd name="connsiteY2" fmla="*/ 705590 h 1350224"/>
                      <a:gd name="connsiteX3" fmla="*/ 776280 w 1034400"/>
                      <a:gd name="connsiteY3" fmla="*/ 1350185 h 1350224"/>
                      <a:gd name="connsiteX4" fmla="*/ 0 w 1034400"/>
                      <a:gd name="connsiteY4" fmla="*/ 682730 h 1350224"/>
                      <a:gd name="connsiteX0" fmla="*/ 0 w 1171560"/>
                      <a:gd name="connsiteY0" fmla="*/ 682730 h 1350224"/>
                      <a:gd name="connsiteX1" fmla="*/ 776280 w 1171560"/>
                      <a:gd name="connsiteY1" fmla="*/ 35 h 1350224"/>
                      <a:gd name="connsiteX2" fmla="*/ 1171560 w 1171560"/>
                      <a:gd name="connsiteY2" fmla="*/ 705590 h 1350224"/>
                      <a:gd name="connsiteX3" fmla="*/ 776280 w 1171560"/>
                      <a:gd name="connsiteY3" fmla="*/ 1350185 h 1350224"/>
                      <a:gd name="connsiteX4" fmla="*/ 0 w 1171560"/>
                      <a:gd name="connsiteY4" fmla="*/ 682730 h 1350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71560" h="1350224">
                        <a:moveTo>
                          <a:pt x="0" y="682730"/>
                        </a:moveTo>
                        <a:cubicBezTo>
                          <a:pt x="0" y="309896"/>
                          <a:pt x="581020" y="-3775"/>
                          <a:pt x="776280" y="35"/>
                        </a:cubicBezTo>
                        <a:cubicBezTo>
                          <a:pt x="971540" y="3845"/>
                          <a:pt x="1171560" y="332756"/>
                          <a:pt x="1171560" y="705590"/>
                        </a:cubicBezTo>
                        <a:cubicBezTo>
                          <a:pt x="1171560" y="1078424"/>
                          <a:pt x="971540" y="1353995"/>
                          <a:pt x="776280" y="1350185"/>
                        </a:cubicBezTo>
                        <a:cubicBezTo>
                          <a:pt x="581020" y="1346375"/>
                          <a:pt x="0" y="1055564"/>
                          <a:pt x="0" y="68273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4" name="円/楕円 603"/>
                  <p:cNvSpPr/>
                  <p:nvPr/>
                </p:nvSpPr>
                <p:spPr bwMode="auto">
                  <a:xfrm>
                    <a:off x="1788589" y="1702635"/>
                    <a:ext cx="315032" cy="315032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5" name="円/楕円 26"/>
                  <p:cNvSpPr/>
                  <p:nvPr/>
                </p:nvSpPr>
                <p:spPr bwMode="auto">
                  <a:xfrm rot="6300000">
                    <a:off x="646078" y="2331134"/>
                    <a:ext cx="242913" cy="231487"/>
                  </a:xfrm>
                  <a:custGeom>
                    <a:avLst/>
                    <a:gdLst>
                      <a:gd name="connsiteX0" fmla="*/ 0 w 945105"/>
                      <a:gd name="connsiteY0" fmla="*/ 128091 h 256181"/>
                      <a:gd name="connsiteX1" fmla="*/ 472553 w 945105"/>
                      <a:gd name="connsiteY1" fmla="*/ 0 h 256181"/>
                      <a:gd name="connsiteX2" fmla="*/ 945106 w 945105"/>
                      <a:gd name="connsiteY2" fmla="*/ 128091 h 256181"/>
                      <a:gd name="connsiteX3" fmla="*/ 472553 w 945105"/>
                      <a:gd name="connsiteY3" fmla="*/ 256182 h 256181"/>
                      <a:gd name="connsiteX4" fmla="*/ 0 w 945105"/>
                      <a:gd name="connsiteY4" fmla="*/ 128091 h 256181"/>
                      <a:gd name="connsiteX0" fmla="*/ 5 w 945111"/>
                      <a:gd name="connsiteY0" fmla="*/ 379551 h 507642"/>
                      <a:gd name="connsiteX1" fmla="*/ 480178 w 945111"/>
                      <a:gd name="connsiteY1" fmla="*/ 0 h 507642"/>
                      <a:gd name="connsiteX2" fmla="*/ 945111 w 945111"/>
                      <a:gd name="connsiteY2" fmla="*/ 379551 h 507642"/>
                      <a:gd name="connsiteX3" fmla="*/ 472558 w 945111"/>
                      <a:gd name="connsiteY3" fmla="*/ 507642 h 507642"/>
                      <a:gd name="connsiteX4" fmla="*/ 5 w 945111"/>
                      <a:gd name="connsiteY4" fmla="*/ 379551 h 507642"/>
                      <a:gd name="connsiteX0" fmla="*/ 5 w 945111"/>
                      <a:gd name="connsiteY0" fmla="*/ 379551 h 392269"/>
                      <a:gd name="connsiteX1" fmla="*/ 480178 w 945111"/>
                      <a:gd name="connsiteY1" fmla="*/ 0 h 392269"/>
                      <a:gd name="connsiteX2" fmla="*/ 945111 w 945111"/>
                      <a:gd name="connsiteY2" fmla="*/ 379551 h 392269"/>
                      <a:gd name="connsiteX3" fmla="*/ 487798 w 945111"/>
                      <a:gd name="connsiteY3" fmla="*/ 202842 h 392269"/>
                      <a:gd name="connsiteX4" fmla="*/ 5 w 945111"/>
                      <a:gd name="connsiteY4" fmla="*/ 379551 h 392269"/>
                      <a:gd name="connsiteX0" fmla="*/ 5 w 945111"/>
                      <a:gd name="connsiteY0" fmla="*/ 379551 h 392269"/>
                      <a:gd name="connsiteX1" fmla="*/ 480178 w 945111"/>
                      <a:gd name="connsiteY1" fmla="*/ 0 h 392269"/>
                      <a:gd name="connsiteX2" fmla="*/ 945111 w 945111"/>
                      <a:gd name="connsiteY2" fmla="*/ 379551 h 392269"/>
                      <a:gd name="connsiteX3" fmla="*/ 487798 w 945111"/>
                      <a:gd name="connsiteY3" fmla="*/ 202842 h 392269"/>
                      <a:gd name="connsiteX4" fmla="*/ 5 w 945111"/>
                      <a:gd name="connsiteY4" fmla="*/ 379551 h 392269"/>
                      <a:gd name="connsiteX0" fmla="*/ 5 w 945111"/>
                      <a:gd name="connsiteY0" fmla="*/ 379551 h 398654"/>
                      <a:gd name="connsiteX1" fmla="*/ 480178 w 945111"/>
                      <a:gd name="connsiteY1" fmla="*/ 0 h 398654"/>
                      <a:gd name="connsiteX2" fmla="*/ 945111 w 945111"/>
                      <a:gd name="connsiteY2" fmla="*/ 379551 h 398654"/>
                      <a:gd name="connsiteX3" fmla="*/ 487798 w 945111"/>
                      <a:gd name="connsiteY3" fmla="*/ 202842 h 398654"/>
                      <a:gd name="connsiteX4" fmla="*/ 5 w 945111"/>
                      <a:gd name="connsiteY4" fmla="*/ 379551 h 398654"/>
                      <a:gd name="connsiteX0" fmla="*/ 8 w 754614"/>
                      <a:gd name="connsiteY0" fmla="*/ 425406 h 430083"/>
                      <a:gd name="connsiteX1" fmla="*/ 289681 w 754614"/>
                      <a:gd name="connsiteY1" fmla="*/ 135 h 430083"/>
                      <a:gd name="connsiteX2" fmla="*/ 754614 w 754614"/>
                      <a:gd name="connsiteY2" fmla="*/ 379686 h 430083"/>
                      <a:gd name="connsiteX3" fmla="*/ 297301 w 754614"/>
                      <a:gd name="connsiteY3" fmla="*/ 202977 h 430083"/>
                      <a:gd name="connsiteX4" fmla="*/ 8 w 754614"/>
                      <a:gd name="connsiteY4" fmla="*/ 425406 h 430083"/>
                      <a:gd name="connsiteX0" fmla="*/ 17826 w 772432"/>
                      <a:gd name="connsiteY0" fmla="*/ 425406 h 436659"/>
                      <a:gd name="connsiteX1" fmla="*/ 307499 w 772432"/>
                      <a:gd name="connsiteY1" fmla="*/ 135 h 436659"/>
                      <a:gd name="connsiteX2" fmla="*/ 772432 w 772432"/>
                      <a:gd name="connsiteY2" fmla="*/ 379686 h 436659"/>
                      <a:gd name="connsiteX3" fmla="*/ 315119 w 772432"/>
                      <a:gd name="connsiteY3" fmla="*/ 202977 h 436659"/>
                      <a:gd name="connsiteX4" fmla="*/ 17826 w 772432"/>
                      <a:gd name="connsiteY4" fmla="*/ 425406 h 436659"/>
                      <a:gd name="connsiteX0" fmla="*/ 17826 w 772432"/>
                      <a:gd name="connsiteY0" fmla="*/ 425406 h 436659"/>
                      <a:gd name="connsiteX1" fmla="*/ 307499 w 772432"/>
                      <a:gd name="connsiteY1" fmla="*/ 135 h 436659"/>
                      <a:gd name="connsiteX2" fmla="*/ 772432 w 772432"/>
                      <a:gd name="connsiteY2" fmla="*/ 379686 h 436659"/>
                      <a:gd name="connsiteX3" fmla="*/ 315119 w 772432"/>
                      <a:gd name="connsiteY3" fmla="*/ 202977 h 436659"/>
                      <a:gd name="connsiteX4" fmla="*/ 17826 w 772432"/>
                      <a:gd name="connsiteY4" fmla="*/ 425406 h 436659"/>
                      <a:gd name="connsiteX0" fmla="*/ 17826 w 777638"/>
                      <a:gd name="connsiteY0" fmla="*/ 425397 h 436650"/>
                      <a:gd name="connsiteX1" fmla="*/ 307499 w 777638"/>
                      <a:gd name="connsiteY1" fmla="*/ 126 h 436650"/>
                      <a:gd name="connsiteX2" fmla="*/ 772432 w 777638"/>
                      <a:gd name="connsiteY2" fmla="*/ 379677 h 436650"/>
                      <a:gd name="connsiteX3" fmla="*/ 315119 w 777638"/>
                      <a:gd name="connsiteY3" fmla="*/ 202968 h 436650"/>
                      <a:gd name="connsiteX4" fmla="*/ 17826 w 777638"/>
                      <a:gd name="connsiteY4" fmla="*/ 425397 h 436650"/>
                      <a:gd name="connsiteX0" fmla="*/ 15960 w 542362"/>
                      <a:gd name="connsiteY0" fmla="*/ 425285 h 448096"/>
                      <a:gd name="connsiteX1" fmla="*/ 305633 w 542362"/>
                      <a:gd name="connsiteY1" fmla="*/ 14 h 448096"/>
                      <a:gd name="connsiteX2" fmla="*/ 532822 w 542362"/>
                      <a:gd name="connsiteY2" fmla="*/ 440525 h 448096"/>
                      <a:gd name="connsiteX3" fmla="*/ 313253 w 542362"/>
                      <a:gd name="connsiteY3" fmla="*/ 202856 h 448096"/>
                      <a:gd name="connsiteX4" fmla="*/ 15960 w 542362"/>
                      <a:gd name="connsiteY4" fmla="*/ 425285 h 448096"/>
                      <a:gd name="connsiteX0" fmla="*/ 15960 w 569045"/>
                      <a:gd name="connsiteY0" fmla="*/ 425285 h 445095"/>
                      <a:gd name="connsiteX1" fmla="*/ 305633 w 569045"/>
                      <a:gd name="connsiteY1" fmla="*/ 14 h 445095"/>
                      <a:gd name="connsiteX2" fmla="*/ 532822 w 569045"/>
                      <a:gd name="connsiteY2" fmla="*/ 440525 h 445095"/>
                      <a:gd name="connsiteX3" fmla="*/ 313253 w 569045"/>
                      <a:gd name="connsiteY3" fmla="*/ 202856 h 445095"/>
                      <a:gd name="connsiteX4" fmla="*/ 15960 w 569045"/>
                      <a:gd name="connsiteY4" fmla="*/ 425285 h 445095"/>
                      <a:gd name="connsiteX0" fmla="*/ 21911 w 457541"/>
                      <a:gd name="connsiteY0" fmla="*/ 461870 h 471584"/>
                      <a:gd name="connsiteX1" fmla="*/ 195760 w 457541"/>
                      <a:gd name="connsiteY1" fmla="*/ 23 h 471584"/>
                      <a:gd name="connsiteX2" fmla="*/ 422949 w 457541"/>
                      <a:gd name="connsiteY2" fmla="*/ 440534 h 471584"/>
                      <a:gd name="connsiteX3" fmla="*/ 203380 w 457541"/>
                      <a:gd name="connsiteY3" fmla="*/ 202865 h 471584"/>
                      <a:gd name="connsiteX4" fmla="*/ 21911 w 457541"/>
                      <a:gd name="connsiteY4" fmla="*/ 461870 h 471584"/>
                      <a:gd name="connsiteX0" fmla="*/ 50197 w 485827"/>
                      <a:gd name="connsiteY0" fmla="*/ 461870 h 462834"/>
                      <a:gd name="connsiteX1" fmla="*/ 224046 w 485827"/>
                      <a:gd name="connsiteY1" fmla="*/ 23 h 462834"/>
                      <a:gd name="connsiteX2" fmla="*/ 451235 w 485827"/>
                      <a:gd name="connsiteY2" fmla="*/ 440534 h 462834"/>
                      <a:gd name="connsiteX3" fmla="*/ 231666 w 485827"/>
                      <a:gd name="connsiteY3" fmla="*/ 202865 h 462834"/>
                      <a:gd name="connsiteX4" fmla="*/ 50197 w 485827"/>
                      <a:gd name="connsiteY4" fmla="*/ 461870 h 462834"/>
                      <a:gd name="connsiteX0" fmla="*/ 50197 w 485827"/>
                      <a:gd name="connsiteY0" fmla="*/ 461870 h 462974"/>
                      <a:gd name="connsiteX1" fmla="*/ 224046 w 485827"/>
                      <a:gd name="connsiteY1" fmla="*/ 23 h 462974"/>
                      <a:gd name="connsiteX2" fmla="*/ 451235 w 485827"/>
                      <a:gd name="connsiteY2" fmla="*/ 440534 h 462974"/>
                      <a:gd name="connsiteX3" fmla="*/ 231666 w 485827"/>
                      <a:gd name="connsiteY3" fmla="*/ 202865 h 462974"/>
                      <a:gd name="connsiteX4" fmla="*/ 50197 w 485827"/>
                      <a:gd name="connsiteY4" fmla="*/ 461870 h 462974"/>
                      <a:gd name="connsiteX0" fmla="*/ 50197 w 485827"/>
                      <a:gd name="connsiteY0" fmla="*/ 461870 h 462974"/>
                      <a:gd name="connsiteX1" fmla="*/ 224046 w 485827"/>
                      <a:gd name="connsiteY1" fmla="*/ 23 h 462974"/>
                      <a:gd name="connsiteX2" fmla="*/ 451235 w 485827"/>
                      <a:gd name="connsiteY2" fmla="*/ 440534 h 462974"/>
                      <a:gd name="connsiteX3" fmla="*/ 231666 w 485827"/>
                      <a:gd name="connsiteY3" fmla="*/ 202865 h 462974"/>
                      <a:gd name="connsiteX4" fmla="*/ 50197 w 485827"/>
                      <a:gd name="connsiteY4" fmla="*/ 461870 h 4629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5827" h="462974">
                        <a:moveTo>
                          <a:pt x="50197" y="461870"/>
                        </a:moveTo>
                        <a:cubicBezTo>
                          <a:pt x="-109569" y="446351"/>
                          <a:pt x="157206" y="3579"/>
                          <a:pt x="224046" y="23"/>
                        </a:cubicBezTo>
                        <a:cubicBezTo>
                          <a:pt x="290886" y="-3533"/>
                          <a:pt x="585347" y="406367"/>
                          <a:pt x="451235" y="440534"/>
                        </a:cubicBezTo>
                        <a:cubicBezTo>
                          <a:pt x="317123" y="474701"/>
                          <a:pt x="276242" y="315641"/>
                          <a:pt x="231666" y="202865"/>
                        </a:cubicBezTo>
                        <a:cubicBezTo>
                          <a:pt x="191662" y="326309"/>
                          <a:pt x="209963" y="477389"/>
                          <a:pt x="50197" y="46187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6" name="円/楕円 605"/>
                  <p:cNvSpPr/>
                  <p:nvPr/>
                </p:nvSpPr>
                <p:spPr bwMode="auto">
                  <a:xfrm>
                    <a:off x="2553671" y="1531193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7" name="円/楕円 606"/>
                  <p:cNvSpPr/>
                  <p:nvPr/>
                </p:nvSpPr>
                <p:spPr bwMode="auto">
                  <a:xfrm>
                    <a:off x="3183741" y="137380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8" name="円/楕円 607"/>
                  <p:cNvSpPr/>
                  <p:nvPr/>
                </p:nvSpPr>
                <p:spPr bwMode="auto">
                  <a:xfrm>
                    <a:off x="3099865" y="1740742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9" name="円/楕円 608"/>
                  <p:cNvSpPr/>
                  <p:nvPr/>
                </p:nvSpPr>
                <p:spPr bwMode="auto">
                  <a:xfrm>
                    <a:off x="3750405" y="1609885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0" name="円/楕円 609"/>
                  <p:cNvSpPr/>
                  <p:nvPr/>
                </p:nvSpPr>
                <p:spPr bwMode="auto">
                  <a:xfrm>
                    <a:off x="4218856" y="1855709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1" name="円/楕円 610"/>
                  <p:cNvSpPr/>
                  <p:nvPr/>
                </p:nvSpPr>
                <p:spPr bwMode="auto">
                  <a:xfrm>
                    <a:off x="3768806" y="214678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2" name="円/楕円 611"/>
                  <p:cNvSpPr/>
                  <p:nvPr/>
                </p:nvSpPr>
                <p:spPr bwMode="auto">
                  <a:xfrm>
                    <a:off x="4663788" y="214678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3" name="円/楕円 612"/>
                  <p:cNvSpPr/>
                  <p:nvPr/>
                </p:nvSpPr>
                <p:spPr bwMode="auto">
                  <a:xfrm>
                    <a:off x="1836075" y="1781633"/>
                    <a:ext cx="167029" cy="159831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1" name="グループ化 560"/>
                <p:cNvGrpSpPr/>
                <p:nvPr/>
              </p:nvGrpSpPr>
              <p:grpSpPr>
                <a:xfrm rot="673121">
                  <a:off x="3758655" y="2403578"/>
                  <a:ext cx="2038854" cy="1248151"/>
                  <a:chOff x="651791" y="550582"/>
                  <a:chExt cx="5998765" cy="3672342"/>
                </a:xfrm>
              </p:grpSpPr>
              <p:sp>
                <p:nvSpPr>
                  <p:cNvPr id="580" name="円/楕円 23"/>
                  <p:cNvSpPr/>
                  <p:nvPr/>
                </p:nvSpPr>
                <p:spPr bwMode="auto">
                  <a:xfrm rot="900000">
                    <a:off x="2244566" y="550582"/>
                    <a:ext cx="260429" cy="1123434"/>
                  </a:xfrm>
                  <a:custGeom>
                    <a:avLst/>
                    <a:gdLst>
                      <a:gd name="connsiteX0" fmla="*/ 0 w 270030"/>
                      <a:gd name="connsiteY0" fmla="*/ 561698 h 1123396"/>
                      <a:gd name="connsiteX1" fmla="*/ 135015 w 270030"/>
                      <a:gd name="connsiteY1" fmla="*/ 0 h 1123396"/>
                      <a:gd name="connsiteX2" fmla="*/ 270030 w 270030"/>
                      <a:gd name="connsiteY2" fmla="*/ 561698 h 1123396"/>
                      <a:gd name="connsiteX3" fmla="*/ 135015 w 270030"/>
                      <a:gd name="connsiteY3" fmla="*/ 1123396 h 1123396"/>
                      <a:gd name="connsiteX4" fmla="*/ 0 w 270030"/>
                      <a:gd name="connsiteY4" fmla="*/ 561698 h 1123396"/>
                      <a:gd name="connsiteX0" fmla="*/ 0 w 391950"/>
                      <a:gd name="connsiteY0" fmla="*/ 569322 h 1123404"/>
                      <a:gd name="connsiteX1" fmla="*/ 256935 w 391950"/>
                      <a:gd name="connsiteY1" fmla="*/ 4 h 1123404"/>
                      <a:gd name="connsiteX2" fmla="*/ 391950 w 391950"/>
                      <a:gd name="connsiteY2" fmla="*/ 561702 h 1123404"/>
                      <a:gd name="connsiteX3" fmla="*/ 256935 w 391950"/>
                      <a:gd name="connsiteY3" fmla="*/ 1123400 h 1123404"/>
                      <a:gd name="connsiteX4" fmla="*/ 0 w 391950"/>
                      <a:gd name="connsiteY4" fmla="*/ 569322 h 1123404"/>
                      <a:gd name="connsiteX0" fmla="*/ 0 w 261491"/>
                      <a:gd name="connsiteY0" fmla="*/ 569322 h 1123405"/>
                      <a:gd name="connsiteX1" fmla="*/ 256935 w 261491"/>
                      <a:gd name="connsiteY1" fmla="*/ 4 h 1123405"/>
                      <a:gd name="connsiteX2" fmla="*/ 170970 w 261491"/>
                      <a:gd name="connsiteY2" fmla="*/ 576942 h 1123405"/>
                      <a:gd name="connsiteX3" fmla="*/ 256935 w 261491"/>
                      <a:gd name="connsiteY3" fmla="*/ 1123400 h 1123405"/>
                      <a:gd name="connsiteX4" fmla="*/ 0 w 261491"/>
                      <a:gd name="connsiteY4" fmla="*/ 569322 h 1123405"/>
                      <a:gd name="connsiteX0" fmla="*/ 0 w 260429"/>
                      <a:gd name="connsiteY0" fmla="*/ 569362 h 1123483"/>
                      <a:gd name="connsiteX1" fmla="*/ 256935 w 260429"/>
                      <a:gd name="connsiteY1" fmla="*/ 44 h 1123483"/>
                      <a:gd name="connsiteX2" fmla="*/ 155730 w 260429"/>
                      <a:gd name="connsiteY2" fmla="*/ 546502 h 1123483"/>
                      <a:gd name="connsiteX3" fmla="*/ 256935 w 260429"/>
                      <a:gd name="connsiteY3" fmla="*/ 1123440 h 1123483"/>
                      <a:gd name="connsiteX4" fmla="*/ 0 w 260429"/>
                      <a:gd name="connsiteY4" fmla="*/ 569362 h 1123483"/>
                      <a:gd name="connsiteX0" fmla="*/ 0 w 260429"/>
                      <a:gd name="connsiteY0" fmla="*/ 569323 h 1123406"/>
                      <a:gd name="connsiteX1" fmla="*/ 256935 w 260429"/>
                      <a:gd name="connsiteY1" fmla="*/ 5 h 1123406"/>
                      <a:gd name="connsiteX2" fmla="*/ 155730 w 260429"/>
                      <a:gd name="connsiteY2" fmla="*/ 576943 h 1123406"/>
                      <a:gd name="connsiteX3" fmla="*/ 256935 w 260429"/>
                      <a:gd name="connsiteY3" fmla="*/ 1123401 h 1123406"/>
                      <a:gd name="connsiteX4" fmla="*/ 0 w 260429"/>
                      <a:gd name="connsiteY4" fmla="*/ 569323 h 1123406"/>
                      <a:gd name="connsiteX0" fmla="*/ 0 w 260429"/>
                      <a:gd name="connsiteY0" fmla="*/ 592195 h 1123434"/>
                      <a:gd name="connsiteX1" fmla="*/ 256935 w 260429"/>
                      <a:gd name="connsiteY1" fmla="*/ 17 h 1123434"/>
                      <a:gd name="connsiteX2" fmla="*/ 155730 w 260429"/>
                      <a:gd name="connsiteY2" fmla="*/ 576955 h 1123434"/>
                      <a:gd name="connsiteX3" fmla="*/ 256935 w 260429"/>
                      <a:gd name="connsiteY3" fmla="*/ 1123413 h 1123434"/>
                      <a:gd name="connsiteX4" fmla="*/ 0 w 260429"/>
                      <a:gd name="connsiteY4" fmla="*/ 592195 h 11234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0429" h="1123434">
                        <a:moveTo>
                          <a:pt x="0" y="592195"/>
                        </a:moveTo>
                        <a:cubicBezTo>
                          <a:pt x="0" y="281978"/>
                          <a:pt x="230980" y="2557"/>
                          <a:pt x="256935" y="17"/>
                        </a:cubicBezTo>
                        <a:cubicBezTo>
                          <a:pt x="282890" y="-2523"/>
                          <a:pt x="155730" y="266738"/>
                          <a:pt x="155730" y="576955"/>
                        </a:cubicBezTo>
                        <a:cubicBezTo>
                          <a:pt x="155730" y="887172"/>
                          <a:pt x="282890" y="1120873"/>
                          <a:pt x="256935" y="1123413"/>
                        </a:cubicBezTo>
                        <a:cubicBezTo>
                          <a:pt x="230980" y="1125953"/>
                          <a:pt x="0" y="902412"/>
                          <a:pt x="0" y="592195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1" name="円/楕円 27"/>
                  <p:cNvSpPr/>
                  <p:nvPr/>
                </p:nvSpPr>
                <p:spPr bwMode="auto">
                  <a:xfrm>
                    <a:off x="1905692" y="3379521"/>
                    <a:ext cx="1480500" cy="843403"/>
                  </a:xfrm>
                  <a:custGeom>
                    <a:avLst/>
                    <a:gdLst>
                      <a:gd name="connsiteX0" fmla="*/ 0 w 1395155"/>
                      <a:gd name="connsiteY0" fmla="*/ 405045 h 810090"/>
                      <a:gd name="connsiteX1" fmla="*/ 697578 w 1395155"/>
                      <a:gd name="connsiteY1" fmla="*/ 0 h 810090"/>
                      <a:gd name="connsiteX2" fmla="*/ 1395156 w 1395155"/>
                      <a:gd name="connsiteY2" fmla="*/ 405045 h 810090"/>
                      <a:gd name="connsiteX3" fmla="*/ 697578 w 1395155"/>
                      <a:gd name="connsiteY3" fmla="*/ 810090 h 810090"/>
                      <a:gd name="connsiteX4" fmla="*/ 0 w 1395155"/>
                      <a:gd name="connsiteY4" fmla="*/ 405045 h 810090"/>
                      <a:gd name="connsiteX0" fmla="*/ 0 w 1480500"/>
                      <a:gd name="connsiteY0" fmla="*/ 183368 h 843403"/>
                      <a:gd name="connsiteX1" fmla="*/ 782922 w 1480500"/>
                      <a:gd name="connsiteY1" fmla="*/ 28259 h 843403"/>
                      <a:gd name="connsiteX2" fmla="*/ 1480500 w 1480500"/>
                      <a:gd name="connsiteY2" fmla="*/ 433304 h 843403"/>
                      <a:gd name="connsiteX3" fmla="*/ 782922 w 1480500"/>
                      <a:gd name="connsiteY3" fmla="*/ 838349 h 843403"/>
                      <a:gd name="connsiteX4" fmla="*/ 0 w 1480500"/>
                      <a:gd name="connsiteY4" fmla="*/ 183368 h 843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80500" h="843403">
                        <a:moveTo>
                          <a:pt x="0" y="183368"/>
                        </a:moveTo>
                        <a:cubicBezTo>
                          <a:pt x="0" y="-40332"/>
                          <a:pt x="536172" y="-13397"/>
                          <a:pt x="782922" y="28259"/>
                        </a:cubicBezTo>
                        <a:cubicBezTo>
                          <a:pt x="1029672" y="69915"/>
                          <a:pt x="1480500" y="209604"/>
                          <a:pt x="1480500" y="433304"/>
                        </a:cubicBezTo>
                        <a:cubicBezTo>
                          <a:pt x="1480500" y="657004"/>
                          <a:pt x="1029672" y="880005"/>
                          <a:pt x="782922" y="838349"/>
                        </a:cubicBezTo>
                        <a:cubicBezTo>
                          <a:pt x="536172" y="796693"/>
                          <a:pt x="0" y="407068"/>
                          <a:pt x="0" y="183368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2" name="円/楕円 28"/>
                  <p:cNvSpPr/>
                  <p:nvPr/>
                </p:nvSpPr>
                <p:spPr bwMode="auto">
                  <a:xfrm flipV="1">
                    <a:off x="3625755" y="2924570"/>
                    <a:ext cx="1623098" cy="1000936"/>
                  </a:xfrm>
                  <a:custGeom>
                    <a:avLst/>
                    <a:gdLst>
                      <a:gd name="connsiteX0" fmla="*/ 0 w 1530170"/>
                      <a:gd name="connsiteY0" fmla="*/ 436654 h 873307"/>
                      <a:gd name="connsiteX1" fmla="*/ 765085 w 1530170"/>
                      <a:gd name="connsiteY1" fmla="*/ 0 h 873307"/>
                      <a:gd name="connsiteX2" fmla="*/ 1530170 w 1530170"/>
                      <a:gd name="connsiteY2" fmla="*/ 436654 h 873307"/>
                      <a:gd name="connsiteX3" fmla="*/ 765085 w 1530170"/>
                      <a:gd name="connsiteY3" fmla="*/ 873308 h 873307"/>
                      <a:gd name="connsiteX4" fmla="*/ 0 w 1530170"/>
                      <a:gd name="connsiteY4" fmla="*/ 436654 h 873307"/>
                      <a:gd name="connsiteX0" fmla="*/ 10704 w 1540874"/>
                      <a:gd name="connsiteY0" fmla="*/ 393982 h 830636"/>
                      <a:gd name="connsiteX1" fmla="*/ 489277 w 1540874"/>
                      <a:gd name="connsiteY1" fmla="*/ 0 h 830636"/>
                      <a:gd name="connsiteX2" fmla="*/ 1540874 w 1540874"/>
                      <a:gd name="connsiteY2" fmla="*/ 393982 h 830636"/>
                      <a:gd name="connsiteX3" fmla="*/ 775789 w 1540874"/>
                      <a:gd name="connsiteY3" fmla="*/ 830636 h 830636"/>
                      <a:gd name="connsiteX4" fmla="*/ 10704 w 1540874"/>
                      <a:gd name="connsiteY4" fmla="*/ 393982 h 830636"/>
                      <a:gd name="connsiteX0" fmla="*/ 5779 w 1627389"/>
                      <a:gd name="connsiteY0" fmla="*/ 411061 h 1094504"/>
                      <a:gd name="connsiteX1" fmla="*/ 484352 w 1627389"/>
                      <a:gd name="connsiteY1" fmla="*/ 17079 h 1094504"/>
                      <a:gd name="connsiteX2" fmla="*/ 1627389 w 1627389"/>
                      <a:gd name="connsiteY2" fmla="*/ 1002373 h 1094504"/>
                      <a:gd name="connsiteX3" fmla="*/ 770864 w 1627389"/>
                      <a:gd name="connsiteY3" fmla="*/ 847715 h 1094504"/>
                      <a:gd name="connsiteX4" fmla="*/ 5779 w 1627389"/>
                      <a:gd name="connsiteY4" fmla="*/ 411061 h 1094504"/>
                      <a:gd name="connsiteX0" fmla="*/ 1488 w 1623098"/>
                      <a:gd name="connsiteY0" fmla="*/ 317493 h 1000936"/>
                      <a:gd name="connsiteX1" fmla="*/ 601981 w 1623098"/>
                      <a:gd name="connsiteY1" fmla="*/ 21047 h 1000936"/>
                      <a:gd name="connsiteX2" fmla="*/ 1623098 w 1623098"/>
                      <a:gd name="connsiteY2" fmla="*/ 908805 h 1000936"/>
                      <a:gd name="connsiteX3" fmla="*/ 766573 w 1623098"/>
                      <a:gd name="connsiteY3" fmla="*/ 754147 h 1000936"/>
                      <a:gd name="connsiteX4" fmla="*/ 1488 w 1623098"/>
                      <a:gd name="connsiteY4" fmla="*/ 317493 h 1000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3098" h="1000936">
                        <a:moveTo>
                          <a:pt x="1488" y="317493"/>
                        </a:moveTo>
                        <a:cubicBezTo>
                          <a:pt x="-25944" y="195310"/>
                          <a:pt x="331713" y="-77505"/>
                          <a:pt x="601981" y="21047"/>
                        </a:cubicBezTo>
                        <a:cubicBezTo>
                          <a:pt x="872249" y="119599"/>
                          <a:pt x="1623098" y="667648"/>
                          <a:pt x="1623098" y="908805"/>
                        </a:cubicBezTo>
                        <a:cubicBezTo>
                          <a:pt x="1623098" y="1149962"/>
                          <a:pt x="1036841" y="852699"/>
                          <a:pt x="766573" y="754147"/>
                        </a:cubicBezTo>
                        <a:cubicBezTo>
                          <a:pt x="496305" y="655595"/>
                          <a:pt x="28920" y="439676"/>
                          <a:pt x="1488" y="317493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3" name="円/楕円 22"/>
                  <p:cNvSpPr/>
                  <p:nvPr/>
                </p:nvSpPr>
                <p:spPr bwMode="auto">
                  <a:xfrm>
                    <a:off x="5478996" y="1688578"/>
                    <a:ext cx="1171560" cy="1597810"/>
                  </a:xfrm>
                  <a:custGeom>
                    <a:avLst/>
                    <a:gdLst>
                      <a:gd name="connsiteX0" fmla="*/ 0 w 1080120"/>
                      <a:gd name="connsiteY0" fmla="*/ 675075 h 1350150"/>
                      <a:gd name="connsiteX1" fmla="*/ 540060 w 1080120"/>
                      <a:gd name="connsiteY1" fmla="*/ 0 h 1350150"/>
                      <a:gd name="connsiteX2" fmla="*/ 1080120 w 1080120"/>
                      <a:gd name="connsiteY2" fmla="*/ 675075 h 1350150"/>
                      <a:gd name="connsiteX3" fmla="*/ 540060 w 1080120"/>
                      <a:gd name="connsiteY3" fmla="*/ 1350150 h 1350150"/>
                      <a:gd name="connsiteX4" fmla="*/ 0 w 1080120"/>
                      <a:gd name="connsiteY4" fmla="*/ 675075 h 1350150"/>
                      <a:gd name="connsiteX0" fmla="*/ 0 w 798180"/>
                      <a:gd name="connsiteY0" fmla="*/ 675137 h 1350280"/>
                      <a:gd name="connsiteX1" fmla="*/ 540060 w 798180"/>
                      <a:gd name="connsiteY1" fmla="*/ 62 h 1350280"/>
                      <a:gd name="connsiteX2" fmla="*/ 798180 w 798180"/>
                      <a:gd name="connsiteY2" fmla="*/ 705617 h 1350280"/>
                      <a:gd name="connsiteX3" fmla="*/ 540060 w 798180"/>
                      <a:gd name="connsiteY3" fmla="*/ 1350212 h 1350280"/>
                      <a:gd name="connsiteX4" fmla="*/ 0 w 798180"/>
                      <a:gd name="connsiteY4" fmla="*/ 675137 h 1350280"/>
                      <a:gd name="connsiteX0" fmla="*/ 0 w 1034400"/>
                      <a:gd name="connsiteY0" fmla="*/ 682730 h 1350224"/>
                      <a:gd name="connsiteX1" fmla="*/ 776280 w 1034400"/>
                      <a:gd name="connsiteY1" fmla="*/ 35 h 1350224"/>
                      <a:gd name="connsiteX2" fmla="*/ 1034400 w 1034400"/>
                      <a:gd name="connsiteY2" fmla="*/ 705590 h 1350224"/>
                      <a:gd name="connsiteX3" fmla="*/ 776280 w 1034400"/>
                      <a:gd name="connsiteY3" fmla="*/ 1350185 h 1350224"/>
                      <a:gd name="connsiteX4" fmla="*/ 0 w 1034400"/>
                      <a:gd name="connsiteY4" fmla="*/ 682730 h 1350224"/>
                      <a:gd name="connsiteX0" fmla="*/ 0 w 1171560"/>
                      <a:gd name="connsiteY0" fmla="*/ 682730 h 1350224"/>
                      <a:gd name="connsiteX1" fmla="*/ 776280 w 1171560"/>
                      <a:gd name="connsiteY1" fmla="*/ 35 h 1350224"/>
                      <a:gd name="connsiteX2" fmla="*/ 1171560 w 1171560"/>
                      <a:gd name="connsiteY2" fmla="*/ 705590 h 1350224"/>
                      <a:gd name="connsiteX3" fmla="*/ 776280 w 1171560"/>
                      <a:gd name="connsiteY3" fmla="*/ 1350185 h 1350224"/>
                      <a:gd name="connsiteX4" fmla="*/ 0 w 1171560"/>
                      <a:gd name="connsiteY4" fmla="*/ 682730 h 1350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71560" h="1350224">
                        <a:moveTo>
                          <a:pt x="0" y="682730"/>
                        </a:moveTo>
                        <a:cubicBezTo>
                          <a:pt x="0" y="309896"/>
                          <a:pt x="581020" y="-3775"/>
                          <a:pt x="776280" y="35"/>
                        </a:cubicBezTo>
                        <a:cubicBezTo>
                          <a:pt x="971540" y="3845"/>
                          <a:pt x="1171560" y="332756"/>
                          <a:pt x="1171560" y="705590"/>
                        </a:cubicBezTo>
                        <a:cubicBezTo>
                          <a:pt x="1171560" y="1078424"/>
                          <a:pt x="971540" y="1353995"/>
                          <a:pt x="776280" y="1350185"/>
                        </a:cubicBezTo>
                        <a:cubicBezTo>
                          <a:pt x="581020" y="1346375"/>
                          <a:pt x="0" y="1055564"/>
                          <a:pt x="0" y="68273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4" name="円/楕円 28"/>
                  <p:cNvSpPr/>
                  <p:nvPr/>
                </p:nvSpPr>
                <p:spPr bwMode="auto">
                  <a:xfrm>
                    <a:off x="3407307" y="952032"/>
                    <a:ext cx="1756654" cy="1194756"/>
                  </a:xfrm>
                  <a:custGeom>
                    <a:avLst/>
                    <a:gdLst>
                      <a:gd name="connsiteX0" fmla="*/ 0 w 1530170"/>
                      <a:gd name="connsiteY0" fmla="*/ 436654 h 873307"/>
                      <a:gd name="connsiteX1" fmla="*/ 765085 w 1530170"/>
                      <a:gd name="connsiteY1" fmla="*/ 0 h 873307"/>
                      <a:gd name="connsiteX2" fmla="*/ 1530170 w 1530170"/>
                      <a:gd name="connsiteY2" fmla="*/ 436654 h 873307"/>
                      <a:gd name="connsiteX3" fmla="*/ 765085 w 1530170"/>
                      <a:gd name="connsiteY3" fmla="*/ 873308 h 873307"/>
                      <a:gd name="connsiteX4" fmla="*/ 0 w 1530170"/>
                      <a:gd name="connsiteY4" fmla="*/ 436654 h 873307"/>
                      <a:gd name="connsiteX0" fmla="*/ 10704 w 1540874"/>
                      <a:gd name="connsiteY0" fmla="*/ 393982 h 830636"/>
                      <a:gd name="connsiteX1" fmla="*/ 489277 w 1540874"/>
                      <a:gd name="connsiteY1" fmla="*/ 0 h 830636"/>
                      <a:gd name="connsiteX2" fmla="*/ 1540874 w 1540874"/>
                      <a:gd name="connsiteY2" fmla="*/ 393982 h 830636"/>
                      <a:gd name="connsiteX3" fmla="*/ 775789 w 1540874"/>
                      <a:gd name="connsiteY3" fmla="*/ 830636 h 830636"/>
                      <a:gd name="connsiteX4" fmla="*/ 10704 w 1540874"/>
                      <a:gd name="connsiteY4" fmla="*/ 393982 h 830636"/>
                      <a:gd name="connsiteX0" fmla="*/ 5779 w 1627389"/>
                      <a:gd name="connsiteY0" fmla="*/ 411061 h 1094504"/>
                      <a:gd name="connsiteX1" fmla="*/ 484352 w 1627389"/>
                      <a:gd name="connsiteY1" fmla="*/ 17079 h 1094504"/>
                      <a:gd name="connsiteX2" fmla="*/ 1627389 w 1627389"/>
                      <a:gd name="connsiteY2" fmla="*/ 1002373 h 1094504"/>
                      <a:gd name="connsiteX3" fmla="*/ 770864 w 1627389"/>
                      <a:gd name="connsiteY3" fmla="*/ 847715 h 1094504"/>
                      <a:gd name="connsiteX4" fmla="*/ 5779 w 1627389"/>
                      <a:gd name="connsiteY4" fmla="*/ 411061 h 1094504"/>
                      <a:gd name="connsiteX0" fmla="*/ 1488 w 1623098"/>
                      <a:gd name="connsiteY0" fmla="*/ 317493 h 1000936"/>
                      <a:gd name="connsiteX1" fmla="*/ 601981 w 1623098"/>
                      <a:gd name="connsiteY1" fmla="*/ 21047 h 1000936"/>
                      <a:gd name="connsiteX2" fmla="*/ 1623098 w 1623098"/>
                      <a:gd name="connsiteY2" fmla="*/ 908805 h 1000936"/>
                      <a:gd name="connsiteX3" fmla="*/ 766573 w 1623098"/>
                      <a:gd name="connsiteY3" fmla="*/ 754147 h 1000936"/>
                      <a:gd name="connsiteX4" fmla="*/ 1488 w 1623098"/>
                      <a:gd name="connsiteY4" fmla="*/ 317493 h 1000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3098" h="1000936">
                        <a:moveTo>
                          <a:pt x="1488" y="317493"/>
                        </a:moveTo>
                        <a:cubicBezTo>
                          <a:pt x="-25944" y="195310"/>
                          <a:pt x="331713" y="-77505"/>
                          <a:pt x="601981" y="21047"/>
                        </a:cubicBezTo>
                        <a:cubicBezTo>
                          <a:pt x="872249" y="119599"/>
                          <a:pt x="1623098" y="667648"/>
                          <a:pt x="1623098" y="908805"/>
                        </a:cubicBezTo>
                        <a:cubicBezTo>
                          <a:pt x="1623098" y="1149962"/>
                          <a:pt x="1036841" y="852699"/>
                          <a:pt x="766573" y="754147"/>
                        </a:cubicBezTo>
                        <a:cubicBezTo>
                          <a:pt x="496305" y="655595"/>
                          <a:pt x="28920" y="439676"/>
                          <a:pt x="1488" y="317493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5" name="円/楕円 21"/>
                  <p:cNvSpPr/>
                  <p:nvPr/>
                </p:nvSpPr>
                <p:spPr bwMode="auto">
                  <a:xfrm>
                    <a:off x="767535" y="1214429"/>
                    <a:ext cx="5171043" cy="2793686"/>
                  </a:xfrm>
                  <a:custGeom>
                    <a:avLst/>
                    <a:gdLst>
                      <a:gd name="connsiteX0" fmla="*/ 0 w 4275475"/>
                      <a:gd name="connsiteY0" fmla="*/ 1305145 h 2610290"/>
                      <a:gd name="connsiteX1" fmla="*/ 2137738 w 4275475"/>
                      <a:gd name="connsiteY1" fmla="*/ 0 h 2610290"/>
                      <a:gd name="connsiteX2" fmla="*/ 4275476 w 4275475"/>
                      <a:gd name="connsiteY2" fmla="*/ 1305145 h 2610290"/>
                      <a:gd name="connsiteX3" fmla="*/ 2137738 w 4275475"/>
                      <a:gd name="connsiteY3" fmla="*/ 2610290 h 2610290"/>
                      <a:gd name="connsiteX4" fmla="*/ 0 w 4275475"/>
                      <a:gd name="connsiteY4" fmla="*/ 1305145 h 2610290"/>
                      <a:gd name="connsiteX0" fmla="*/ 0 w 4481216"/>
                      <a:gd name="connsiteY0" fmla="*/ 1328023 h 2610327"/>
                      <a:gd name="connsiteX1" fmla="*/ 2343478 w 4481216"/>
                      <a:gd name="connsiteY1" fmla="*/ 18 h 2610327"/>
                      <a:gd name="connsiteX2" fmla="*/ 4481216 w 4481216"/>
                      <a:gd name="connsiteY2" fmla="*/ 1305163 h 2610327"/>
                      <a:gd name="connsiteX3" fmla="*/ 2343478 w 4481216"/>
                      <a:gd name="connsiteY3" fmla="*/ 2610308 h 2610327"/>
                      <a:gd name="connsiteX4" fmla="*/ 0 w 4481216"/>
                      <a:gd name="connsiteY4" fmla="*/ 1328023 h 2610327"/>
                      <a:gd name="connsiteX0" fmla="*/ 27 w 4481243"/>
                      <a:gd name="connsiteY0" fmla="*/ 1328023 h 2610319"/>
                      <a:gd name="connsiteX1" fmla="*/ 2343505 w 4481243"/>
                      <a:gd name="connsiteY1" fmla="*/ 18 h 2610319"/>
                      <a:gd name="connsiteX2" fmla="*/ 4481243 w 4481243"/>
                      <a:gd name="connsiteY2" fmla="*/ 1305163 h 2610319"/>
                      <a:gd name="connsiteX3" fmla="*/ 2343505 w 4481243"/>
                      <a:gd name="connsiteY3" fmla="*/ 2610308 h 2610319"/>
                      <a:gd name="connsiteX4" fmla="*/ 27 w 4481243"/>
                      <a:gd name="connsiteY4" fmla="*/ 1328023 h 2610319"/>
                      <a:gd name="connsiteX0" fmla="*/ 36 w 4481252"/>
                      <a:gd name="connsiteY0" fmla="*/ 1404221 h 2686518"/>
                      <a:gd name="connsiteX1" fmla="*/ 2396854 w 4481252"/>
                      <a:gd name="connsiteY1" fmla="*/ 16 h 2686518"/>
                      <a:gd name="connsiteX2" fmla="*/ 4481252 w 4481252"/>
                      <a:gd name="connsiteY2" fmla="*/ 1381361 h 2686518"/>
                      <a:gd name="connsiteX3" fmla="*/ 2343514 w 4481252"/>
                      <a:gd name="connsiteY3" fmla="*/ 2686506 h 2686518"/>
                      <a:gd name="connsiteX4" fmla="*/ 36 w 4481252"/>
                      <a:gd name="connsiteY4" fmla="*/ 1404221 h 2686518"/>
                      <a:gd name="connsiteX0" fmla="*/ 36 w 4481252"/>
                      <a:gd name="connsiteY0" fmla="*/ 1404221 h 2777957"/>
                      <a:gd name="connsiteX1" fmla="*/ 2396854 w 4481252"/>
                      <a:gd name="connsiteY1" fmla="*/ 16 h 2777957"/>
                      <a:gd name="connsiteX2" fmla="*/ 4481252 w 4481252"/>
                      <a:gd name="connsiteY2" fmla="*/ 1381361 h 2777957"/>
                      <a:gd name="connsiteX3" fmla="*/ 2343514 w 4481252"/>
                      <a:gd name="connsiteY3" fmla="*/ 2777946 h 2777957"/>
                      <a:gd name="connsiteX4" fmla="*/ 36 w 4481252"/>
                      <a:gd name="connsiteY4" fmla="*/ 1404221 h 2777957"/>
                      <a:gd name="connsiteX0" fmla="*/ 39 w 5052755"/>
                      <a:gd name="connsiteY0" fmla="*/ 1404234 h 2777980"/>
                      <a:gd name="connsiteX1" fmla="*/ 2396857 w 5052755"/>
                      <a:gd name="connsiteY1" fmla="*/ 29 h 2777980"/>
                      <a:gd name="connsiteX2" fmla="*/ 5052755 w 5052755"/>
                      <a:gd name="connsiteY2" fmla="*/ 1373754 h 2777980"/>
                      <a:gd name="connsiteX3" fmla="*/ 2343517 w 5052755"/>
                      <a:gd name="connsiteY3" fmla="*/ 2777959 h 2777980"/>
                      <a:gd name="connsiteX4" fmla="*/ 39 w 5052755"/>
                      <a:gd name="connsiteY4" fmla="*/ 1404234 h 2777980"/>
                      <a:gd name="connsiteX0" fmla="*/ 39 w 5170071"/>
                      <a:gd name="connsiteY0" fmla="*/ 1411954 h 2785700"/>
                      <a:gd name="connsiteX1" fmla="*/ 2396857 w 5170071"/>
                      <a:gd name="connsiteY1" fmla="*/ 7749 h 2785700"/>
                      <a:gd name="connsiteX2" fmla="*/ 4427220 w 5170071"/>
                      <a:gd name="connsiteY2" fmla="*/ 870218 h 2785700"/>
                      <a:gd name="connsiteX3" fmla="*/ 5052755 w 5170071"/>
                      <a:gd name="connsiteY3" fmla="*/ 1381474 h 2785700"/>
                      <a:gd name="connsiteX4" fmla="*/ 2343517 w 5170071"/>
                      <a:gd name="connsiteY4" fmla="*/ 2785679 h 2785700"/>
                      <a:gd name="connsiteX5" fmla="*/ 39 w 5170071"/>
                      <a:gd name="connsiteY5" fmla="*/ 1411954 h 2785700"/>
                      <a:gd name="connsiteX0" fmla="*/ 37 w 5053025"/>
                      <a:gd name="connsiteY0" fmla="*/ 1411954 h 2786868"/>
                      <a:gd name="connsiteX1" fmla="*/ 2396855 w 5053025"/>
                      <a:gd name="connsiteY1" fmla="*/ 7749 h 2786868"/>
                      <a:gd name="connsiteX2" fmla="*/ 4427218 w 5053025"/>
                      <a:gd name="connsiteY2" fmla="*/ 870218 h 2786868"/>
                      <a:gd name="connsiteX3" fmla="*/ 5052753 w 5053025"/>
                      <a:gd name="connsiteY3" fmla="*/ 1381474 h 2786868"/>
                      <a:gd name="connsiteX4" fmla="*/ 4457698 w 5053025"/>
                      <a:gd name="connsiteY4" fmla="*/ 1647458 h 2786868"/>
                      <a:gd name="connsiteX5" fmla="*/ 2343515 w 5053025"/>
                      <a:gd name="connsiteY5" fmla="*/ 2785679 h 2786868"/>
                      <a:gd name="connsiteX6" fmla="*/ 37 w 5053025"/>
                      <a:gd name="connsiteY6" fmla="*/ 1411954 h 2786868"/>
                      <a:gd name="connsiteX0" fmla="*/ 37 w 5007409"/>
                      <a:gd name="connsiteY0" fmla="*/ 1411954 h 2786868"/>
                      <a:gd name="connsiteX1" fmla="*/ 2396855 w 5007409"/>
                      <a:gd name="connsiteY1" fmla="*/ 7749 h 2786868"/>
                      <a:gd name="connsiteX2" fmla="*/ 4427218 w 5007409"/>
                      <a:gd name="connsiteY2" fmla="*/ 870218 h 2786868"/>
                      <a:gd name="connsiteX3" fmla="*/ 5007033 w 5007409"/>
                      <a:gd name="connsiteY3" fmla="*/ 1244314 h 2786868"/>
                      <a:gd name="connsiteX4" fmla="*/ 4457698 w 5007409"/>
                      <a:gd name="connsiteY4" fmla="*/ 1647458 h 2786868"/>
                      <a:gd name="connsiteX5" fmla="*/ 2343515 w 5007409"/>
                      <a:gd name="connsiteY5" fmla="*/ 2785679 h 2786868"/>
                      <a:gd name="connsiteX6" fmla="*/ 37 w 5007409"/>
                      <a:gd name="connsiteY6" fmla="*/ 1411954 h 2786868"/>
                      <a:gd name="connsiteX0" fmla="*/ 42 w 5007414"/>
                      <a:gd name="connsiteY0" fmla="*/ 1411954 h 2785895"/>
                      <a:gd name="connsiteX1" fmla="*/ 2396860 w 5007414"/>
                      <a:gd name="connsiteY1" fmla="*/ 7749 h 2785895"/>
                      <a:gd name="connsiteX2" fmla="*/ 4427223 w 5007414"/>
                      <a:gd name="connsiteY2" fmla="*/ 870218 h 2785895"/>
                      <a:gd name="connsiteX3" fmla="*/ 5007038 w 5007414"/>
                      <a:gd name="connsiteY3" fmla="*/ 1244314 h 2785895"/>
                      <a:gd name="connsiteX4" fmla="*/ 4457703 w 5007414"/>
                      <a:gd name="connsiteY4" fmla="*/ 1647458 h 2785895"/>
                      <a:gd name="connsiteX5" fmla="*/ 2343520 w 5007414"/>
                      <a:gd name="connsiteY5" fmla="*/ 2785679 h 2785895"/>
                      <a:gd name="connsiteX6" fmla="*/ 42 w 5007414"/>
                      <a:gd name="connsiteY6" fmla="*/ 1411954 h 2785895"/>
                      <a:gd name="connsiteX0" fmla="*/ 42 w 5007414"/>
                      <a:gd name="connsiteY0" fmla="*/ 1404959 h 2778900"/>
                      <a:gd name="connsiteX1" fmla="*/ 2396860 w 5007414"/>
                      <a:gd name="connsiteY1" fmla="*/ 754 h 2778900"/>
                      <a:gd name="connsiteX2" fmla="*/ 4427223 w 5007414"/>
                      <a:gd name="connsiteY2" fmla="*/ 863223 h 2778900"/>
                      <a:gd name="connsiteX3" fmla="*/ 5007038 w 5007414"/>
                      <a:gd name="connsiteY3" fmla="*/ 1237319 h 2778900"/>
                      <a:gd name="connsiteX4" fmla="*/ 4457703 w 5007414"/>
                      <a:gd name="connsiteY4" fmla="*/ 1640463 h 2778900"/>
                      <a:gd name="connsiteX5" fmla="*/ 2343520 w 5007414"/>
                      <a:gd name="connsiteY5" fmla="*/ 2778684 h 2778900"/>
                      <a:gd name="connsiteX6" fmla="*/ 42 w 5007414"/>
                      <a:gd name="connsiteY6" fmla="*/ 1404959 h 2778900"/>
                      <a:gd name="connsiteX0" fmla="*/ 42 w 5075856"/>
                      <a:gd name="connsiteY0" fmla="*/ 1404959 h 2778900"/>
                      <a:gd name="connsiteX1" fmla="*/ 2396860 w 5075856"/>
                      <a:gd name="connsiteY1" fmla="*/ 754 h 2778900"/>
                      <a:gd name="connsiteX2" fmla="*/ 4427223 w 5075856"/>
                      <a:gd name="connsiteY2" fmla="*/ 863223 h 2778900"/>
                      <a:gd name="connsiteX3" fmla="*/ 5075618 w 5075856"/>
                      <a:gd name="connsiteY3" fmla="*/ 1237319 h 2778900"/>
                      <a:gd name="connsiteX4" fmla="*/ 4457703 w 5075856"/>
                      <a:gd name="connsiteY4" fmla="*/ 1640463 h 2778900"/>
                      <a:gd name="connsiteX5" fmla="*/ 2343520 w 5075856"/>
                      <a:gd name="connsiteY5" fmla="*/ 2778684 h 2778900"/>
                      <a:gd name="connsiteX6" fmla="*/ 42 w 5075856"/>
                      <a:gd name="connsiteY6" fmla="*/ 1404959 h 2778900"/>
                      <a:gd name="connsiteX0" fmla="*/ 122 w 5075936"/>
                      <a:gd name="connsiteY0" fmla="*/ 1313581 h 2687522"/>
                      <a:gd name="connsiteX1" fmla="*/ 2435040 w 5075936"/>
                      <a:gd name="connsiteY1" fmla="*/ 816 h 2687522"/>
                      <a:gd name="connsiteX2" fmla="*/ 4427303 w 5075936"/>
                      <a:gd name="connsiteY2" fmla="*/ 771845 h 2687522"/>
                      <a:gd name="connsiteX3" fmla="*/ 5075698 w 5075936"/>
                      <a:gd name="connsiteY3" fmla="*/ 1145941 h 2687522"/>
                      <a:gd name="connsiteX4" fmla="*/ 4457783 w 5075936"/>
                      <a:gd name="connsiteY4" fmla="*/ 1549085 h 2687522"/>
                      <a:gd name="connsiteX5" fmla="*/ 2343600 w 5075936"/>
                      <a:gd name="connsiteY5" fmla="*/ 2687306 h 2687522"/>
                      <a:gd name="connsiteX6" fmla="*/ 122 w 5075936"/>
                      <a:gd name="connsiteY6" fmla="*/ 1313581 h 2687522"/>
                      <a:gd name="connsiteX0" fmla="*/ 95229 w 5171043"/>
                      <a:gd name="connsiteY0" fmla="*/ 1312768 h 2686709"/>
                      <a:gd name="connsiteX1" fmla="*/ 659070 w 5171043"/>
                      <a:gd name="connsiteY1" fmla="*/ 763412 h 2686709"/>
                      <a:gd name="connsiteX2" fmla="*/ 2530147 w 5171043"/>
                      <a:gd name="connsiteY2" fmla="*/ 3 h 2686709"/>
                      <a:gd name="connsiteX3" fmla="*/ 4522410 w 5171043"/>
                      <a:gd name="connsiteY3" fmla="*/ 771032 h 2686709"/>
                      <a:gd name="connsiteX4" fmla="*/ 5170805 w 5171043"/>
                      <a:gd name="connsiteY4" fmla="*/ 1145128 h 2686709"/>
                      <a:gd name="connsiteX5" fmla="*/ 4552890 w 5171043"/>
                      <a:gd name="connsiteY5" fmla="*/ 1548272 h 2686709"/>
                      <a:gd name="connsiteX6" fmla="*/ 2438707 w 5171043"/>
                      <a:gd name="connsiteY6" fmla="*/ 2686493 h 2686709"/>
                      <a:gd name="connsiteX7" fmla="*/ 95229 w 5171043"/>
                      <a:gd name="connsiteY7" fmla="*/ 1312768 h 2686709"/>
                      <a:gd name="connsiteX0" fmla="*/ 95229 w 5171043"/>
                      <a:gd name="connsiteY0" fmla="*/ 1419446 h 2793387"/>
                      <a:gd name="connsiteX1" fmla="*/ 659070 w 5171043"/>
                      <a:gd name="connsiteY1" fmla="*/ 870090 h 2793387"/>
                      <a:gd name="connsiteX2" fmla="*/ 2530147 w 5171043"/>
                      <a:gd name="connsiteY2" fmla="*/ 1 h 2793387"/>
                      <a:gd name="connsiteX3" fmla="*/ 4522410 w 5171043"/>
                      <a:gd name="connsiteY3" fmla="*/ 877710 h 2793387"/>
                      <a:gd name="connsiteX4" fmla="*/ 5170805 w 5171043"/>
                      <a:gd name="connsiteY4" fmla="*/ 1251806 h 2793387"/>
                      <a:gd name="connsiteX5" fmla="*/ 4552890 w 5171043"/>
                      <a:gd name="connsiteY5" fmla="*/ 1654950 h 2793387"/>
                      <a:gd name="connsiteX6" fmla="*/ 2438707 w 5171043"/>
                      <a:gd name="connsiteY6" fmla="*/ 2793171 h 2793387"/>
                      <a:gd name="connsiteX7" fmla="*/ 95229 w 5171043"/>
                      <a:gd name="connsiteY7" fmla="*/ 1419446 h 2793387"/>
                      <a:gd name="connsiteX0" fmla="*/ 95229 w 5171043"/>
                      <a:gd name="connsiteY0" fmla="*/ 1419745 h 2793686"/>
                      <a:gd name="connsiteX1" fmla="*/ 659070 w 5171043"/>
                      <a:gd name="connsiteY1" fmla="*/ 870389 h 2793686"/>
                      <a:gd name="connsiteX2" fmla="*/ 2530147 w 5171043"/>
                      <a:gd name="connsiteY2" fmla="*/ 300 h 2793686"/>
                      <a:gd name="connsiteX3" fmla="*/ 4522410 w 5171043"/>
                      <a:gd name="connsiteY3" fmla="*/ 878009 h 2793686"/>
                      <a:gd name="connsiteX4" fmla="*/ 5170805 w 5171043"/>
                      <a:gd name="connsiteY4" fmla="*/ 1252105 h 2793686"/>
                      <a:gd name="connsiteX5" fmla="*/ 4552890 w 5171043"/>
                      <a:gd name="connsiteY5" fmla="*/ 1655249 h 2793686"/>
                      <a:gd name="connsiteX6" fmla="*/ 2438707 w 5171043"/>
                      <a:gd name="connsiteY6" fmla="*/ 2793470 h 2793686"/>
                      <a:gd name="connsiteX7" fmla="*/ 95229 w 5171043"/>
                      <a:gd name="connsiteY7" fmla="*/ 1419745 h 27936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171043" h="2793686">
                        <a:moveTo>
                          <a:pt x="95229" y="1419745"/>
                        </a:moveTo>
                        <a:cubicBezTo>
                          <a:pt x="-201377" y="1099232"/>
                          <a:pt x="253250" y="1089183"/>
                          <a:pt x="659070" y="870389"/>
                        </a:cubicBezTo>
                        <a:cubicBezTo>
                          <a:pt x="1064890" y="651595"/>
                          <a:pt x="1596697" y="-16210"/>
                          <a:pt x="2530147" y="300"/>
                        </a:cubicBezTo>
                        <a:cubicBezTo>
                          <a:pt x="3463597" y="16810"/>
                          <a:pt x="4079760" y="649055"/>
                          <a:pt x="4522410" y="878009"/>
                        </a:cubicBezTo>
                        <a:cubicBezTo>
                          <a:pt x="4965060" y="1106963"/>
                          <a:pt x="5163185" y="1090815"/>
                          <a:pt x="5170805" y="1252105"/>
                        </a:cubicBezTo>
                        <a:cubicBezTo>
                          <a:pt x="5178425" y="1413395"/>
                          <a:pt x="5004430" y="1421215"/>
                          <a:pt x="4552890" y="1655249"/>
                        </a:cubicBezTo>
                        <a:cubicBezTo>
                          <a:pt x="4101350" y="1889283"/>
                          <a:pt x="3387391" y="2809861"/>
                          <a:pt x="2438707" y="2793470"/>
                        </a:cubicBezTo>
                        <a:cubicBezTo>
                          <a:pt x="1490023" y="2777079"/>
                          <a:pt x="391835" y="1740259"/>
                          <a:pt x="95229" y="141974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6" name="円/楕円 22"/>
                  <p:cNvSpPr/>
                  <p:nvPr/>
                </p:nvSpPr>
                <p:spPr bwMode="auto">
                  <a:xfrm>
                    <a:off x="2181496" y="2017668"/>
                    <a:ext cx="1171560" cy="647455"/>
                  </a:xfrm>
                  <a:custGeom>
                    <a:avLst/>
                    <a:gdLst>
                      <a:gd name="connsiteX0" fmla="*/ 0 w 1080120"/>
                      <a:gd name="connsiteY0" fmla="*/ 675075 h 1350150"/>
                      <a:gd name="connsiteX1" fmla="*/ 540060 w 1080120"/>
                      <a:gd name="connsiteY1" fmla="*/ 0 h 1350150"/>
                      <a:gd name="connsiteX2" fmla="*/ 1080120 w 1080120"/>
                      <a:gd name="connsiteY2" fmla="*/ 675075 h 1350150"/>
                      <a:gd name="connsiteX3" fmla="*/ 540060 w 1080120"/>
                      <a:gd name="connsiteY3" fmla="*/ 1350150 h 1350150"/>
                      <a:gd name="connsiteX4" fmla="*/ 0 w 1080120"/>
                      <a:gd name="connsiteY4" fmla="*/ 675075 h 1350150"/>
                      <a:gd name="connsiteX0" fmla="*/ 0 w 798180"/>
                      <a:gd name="connsiteY0" fmla="*/ 675137 h 1350280"/>
                      <a:gd name="connsiteX1" fmla="*/ 540060 w 798180"/>
                      <a:gd name="connsiteY1" fmla="*/ 62 h 1350280"/>
                      <a:gd name="connsiteX2" fmla="*/ 798180 w 798180"/>
                      <a:gd name="connsiteY2" fmla="*/ 705617 h 1350280"/>
                      <a:gd name="connsiteX3" fmla="*/ 540060 w 798180"/>
                      <a:gd name="connsiteY3" fmla="*/ 1350212 h 1350280"/>
                      <a:gd name="connsiteX4" fmla="*/ 0 w 798180"/>
                      <a:gd name="connsiteY4" fmla="*/ 675137 h 1350280"/>
                      <a:gd name="connsiteX0" fmla="*/ 0 w 1034400"/>
                      <a:gd name="connsiteY0" fmla="*/ 682730 h 1350224"/>
                      <a:gd name="connsiteX1" fmla="*/ 776280 w 1034400"/>
                      <a:gd name="connsiteY1" fmla="*/ 35 h 1350224"/>
                      <a:gd name="connsiteX2" fmla="*/ 1034400 w 1034400"/>
                      <a:gd name="connsiteY2" fmla="*/ 705590 h 1350224"/>
                      <a:gd name="connsiteX3" fmla="*/ 776280 w 1034400"/>
                      <a:gd name="connsiteY3" fmla="*/ 1350185 h 1350224"/>
                      <a:gd name="connsiteX4" fmla="*/ 0 w 1034400"/>
                      <a:gd name="connsiteY4" fmla="*/ 682730 h 1350224"/>
                      <a:gd name="connsiteX0" fmla="*/ 0 w 1171560"/>
                      <a:gd name="connsiteY0" fmla="*/ 682730 h 1350224"/>
                      <a:gd name="connsiteX1" fmla="*/ 776280 w 1171560"/>
                      <a:gd name="connsiteY1" fmla="*/ 35 h 1350224"/>
                      <a:gd name="connsiteX2" fmla="*/ 1171560 w 1171560"/>
                      <a:gd name="connsiteY2" fmla="*/ 705590 h 1350224"/>
                      <a:gd name="connsiteX3" fmla="*/ 776280 w 1171560"/>
                      <a:gd name="connsiteY3" fmla="*/ 1350185 h 1350224"/>
                      <a:gd name="connsiteX4" fmla="*/ 0 w 1171560"/>
                      <a:gd name="connsiteY4" fmla="*/ 682730 h 1350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71560" h="1350224">
                        <a:moveTo>
                          <a:pt x="0" y="682730"/>
                        </a:moveTo>
                        <a:cubicBezTo>
                          <a:pt x="0" y="309896"/>
                          <a:pt x="581020" y="-3775"/>
                          <a:pt x="776280" y="35"/>
                        </a:cubicBezTo>
                        <a:cubicBezTo>
                          <a:pt x="971540" y="3845"/>
                          <a:pt x="1171560" y="332756"/>
                          <a:pt x="1171560" y="705590"/>
                        </a:cubicBezTo>
                        <a:cubicBezTo>
                          <a:pt x="1171560" y="1078424"/>
                          <a:pt x="971540" y="1353995"/>
                          <a:pt x="776280" y="1350185"/>
                        </a:cubicBezTo>
                        <a:cubicBezTo>
                          <a:pt x="581020" y="1346375"/>
                          <a:pt x="0" y="1055564"/>
                          <a:pt x="0" y="68273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7" name="円/楕円 586"/>
                  <p:cNvSpPr/>
                  <p:nvPr/>
                </p:nvSpPr>
                <p:spPr bwMode="auto">
                  <a:xfrm>
                    <a:off x="1788589" y="1702635"/>
                    <a:ext cx="315032" cy="315032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8" name="円/楕円 26"/>
                  <p:cNvSpPr/>
                  <p:nvPr/>
                </p:nvSpPr>
                <p:spPr bwMode="auto">
                  <a:xfrm rot="6300000">
                    <a:off x="646078" y="2331134"/>
                    <a:ext cx="242913" cy="231487"/>
                  </a:xfrm>
                  <a:custGeom>
                    <a:avLst/>
                    <a:gdLst>
                      <a:gd name="connsiteX0" fmla="*/ 0 w 945105"/>
                      <a:gd name="connsiteY0" fmla="*/ 128091 h 256181"/>
                      <a:gd name="connsiteX1" fmla="*/ 472553 w 945105"/>
                      <a:gd name="connsiteY1" fmla="*/ 0 h 256181"/>
                      <a:gd name="connsiteX2" fmla="*/ 945106 w 945105"/>
                      <a:gd name="connsiteY2" fmla="*/ 128091 h 256181"/>
                      <a:gd name="connsiteX3" fmla="*/ 472553 w 945105"/>
                      <a:gd name="connsiteY3" fmla="*/ 256182 h 256181"/>
                      <a:gd name="connsiteX4" fmla="*/ 0 w 945105"/>
                      <a:gd name="connsiteY4" fmla="*/ 128091 h 256181"/>
                      <a:gd name="connsiteX0" fmla="*/ 5 w 945111"/>
                      <a:gd name="connsiteY0" fmla="*/ 379551 h 507642"/>
                      <a:gd name="connsiteX1" fmla="*/ 480178 w 945111"/>
                      <a:gd name="connsiteY1" fmla="*/ 0 h 507642"/>
                      <a:gd name="connsiteX2" fmla="*/ 945111 w 945111"/>
                      <a:gd name="connsiteY2" fmla="*/ 379551 h 507642"/>
                      <a:gd name="connsiteX3" fmla="*/ 472558 w 945111"/>
                      <a:gd name="connsiteY3" fmla="*/ 507642 h 507642"/>
                      <a:gd name="connsiteX4" fmla="*/ 5 w 945111"/>
                      <a:gd name="connsiteY4" fmla="*/ 379551 h 507642"/>
                      <a:gd name="connsiteX0" fmla="*/ 5 w 945111"/>
                      <a:gd name="connsiteY0" fmla="*/ 379551 h 392269"/>
                      <a:gd name="connsiteX1" fmla="*/ 480178 w 945111"/>
                      <a:gd name="connsiteY1" fmla="*/ 0 h 392269"/>
                      <a:gd name="connsiteX2" fmla="*/ 945111 w 945111"/>
                      <a:gd name="connsiteY2" fmla="*/ 379551 h 392269"/>
                      <a:gd name="connsiteX3" fmla="*/ 487798 w 945111"/>
                      <a:gd name="connsiteY3" fmla="*/ 202842 h 392269"/>
                      <a:gd name="connsiteX4" fmla="*/ 5 w 945111"/>
                      <a:gd name="connsiteY4" fmla="*/ 379551 h 392269"/>
                      <a:gd name="connsiteX0" fmla="*/ 5 w 945111"/>
                      <a:gd name="connsiteY0" fmla="*/ 379551 h 392269"/>
                      <a:gd name="connsiteX1" fmla="*/ 480178 w 945111"/>
                      <a:gd name="connsiteY1" fmla="*/ 0 h 392269"/>
                      <a:gd name="connsiteX2" fmla="*/ 945111 w 945111"/>
                      <a:gd name="connsiteY2" fmla="*/ 379551 h 392269"/>
                      <a:gd name="connsiteX3" fmla="*/ 487798 w 945111"/>
                      <a:gd name="connsiteY3" fmla="*/ 202842 h 392269"/>
                      <a:gd name="connsiteX4" fmla="*/ 5 w 945111"/>
                      <a:gd name="connsiteY4" fmla="*/ 379551 h 392269"/>
                      <a:gd name="connsiteX0" fmla="*/ 5 w 945111"/>
                      <a:gd name="connsiteY0" fmla="*/ 379551 h 398654"/>
                      <a:gd name="connsiteX1" fmla="*/ 480178 w 945111"/>
                      <a:gd name="connsiteY1" fmla="*/ 0 h 398654"/>
                      <a:gd name="connsiteX2" fmla="*/ 945111 w 945111"/>
                      <a:gd name="connsiteY2" fmla="*/ 379551 h 398654"/>
                      <a:gd name="connsiteX3" fmla="*/ 487798 w 945111"/>
                      <a:gd name="connsiteY3" fmla="*/ 202842 h 398654"/>
                      <a:gd name="connsiteX4" fmla="*/ 5 w 945111"/>
                      <a:gd name="connsiteY4" fmla="*/ 379551 h 398654"/>
                      <a:gd name="connsiteX0" fmla="*/ 8 w 754614"/>
                      <a:gd name="connsiteY0" fmla="*/ 425406 h 430083"/>
                      <a:gd name="connsiteX1" fmla="*/ 289681 w 754614"/>
                      <a:gd name="connsiteY1" fmla="*/ 135 h 430083"/>
                      <a:gd name="connsiteX2" fmla="*/ 754614 w 754614"/>
                      <a:gd name="connsiteY2" fmla="*/ 379686 h 430083"/>
                      <a:gd name="connsiteX3" fmla="*/ 297301 w 754614"/>
                      <a:gd name="connsiteY3" fmla="*/ 202977 h 430083"/>
                      <a:gd name="connsiteX4" fmla="*/ 8 w 754614"/>
                      <a:gd name="connsiteY4" fmla="*/ 425406 h 430083"/>
                      <a:gd name="connsiteX0" fmla="*/ 17826 w 772432"/>
                      <a:gd name="connsiteY0" fmla="*/ 425406 h 436659"/>
                      <a:gd name="connsiteX1" fmla="*/ 307499 w 772432"/>
                      <a:gd name="connsiteY1" fmla="*/ 135 h 436659"/>
                      <a:gd name="connsiteX2" fmla="*/ 772432 w 772432"/>
                      <a:gd name="connsiteY2" fmla="*/ 379686 h 436659"/>
                      <a:gd name="connsiteX3" fmla="*/ 315119 w 772432"/>
                      <a:gd name="connsiteY3" fmla="*/ 202977 h 436659"/>
                      <a:gd name="connsiteX4" fmla="*/ 17826 w 772432"/>
                      <a:gd name="connsiteY4" fmla="*/ 425406 h 436659"/>
                      <a:gd name="connsiteX0" fmla="*/ 17826 w 772432"/>
                      <a:gd name="connsiteY0" fmla="*/ 425406 h 436659"/>
                      <a:gd name="connsiteX1" fmla="*/ 307499 w 772432"/>
                      <a:gd name="connsiteY1" fmla="*/ 135 h 436659"/>
                      <a:gd name="connsiteX2" fmla="*/ 772432 w 772432"/>
                      <a:gd name="connsiteY2" fmla="*/ 379686 h 436659"/>
                      <a:gd name="connsiteX3" fmla="*/ 315119 w 772432"/>
                      <a:gd name="connsiteY3" fmla="*/ 202977 h 436659"/>
                      <a:gd name="connsiteX4" fmla="*/ 17826 w 772432"/>
                      <a:gd name="connsiteY4" fmla="*/ 425406 h 436659"/>
                      <a:gd name="connsiteX0" fmla="*/ 17826 w 777638"/>
                      <a:gd name="connsiteY0" fmla="*/ 425397 h 436650"/>
                      <a:gd name="connsiteX1" fmla="*/ 307499 w 777638"/>
                      <a:gd name="connsiteY1" fmla="*/ 126 h 436650"/>
                      <a:gd name="connsiteX2" fmla="*/ 772432 w 777638"/>
                      <a:gd name="connsiteY2" fmla="*/ 379677 h 436650"/>
                      <a:gd name="connsiteX3" fmla="*/ 315119 w 777638"/>
                      <a:gd name="connsiteY3" fmla="*/ 202968 h 436650"/>
                      <a:gd name="connsiteX4" fmla="*/ 17826 w 777638"/>
                      <a:gd name="connsiteY4" fmla="*/ 425397 h 436650"/>
                      <a:gd name="connsiteX0" fmla="*/ 15960 w 542362"/>
                      <a:gd name="connsiteY0" fmla="*/ 425285 h 448096"/>
                      <a:gd name="connsiteX1" fmla="*/ 305633 w 542362"/>
                      <a:gd name="connsiteY1" fmla="*/ 14 h 448096"/>
                      <a:gd name="connsiteX2" fmla="*/ 532822 w 542362"/>
                      <a:gd name="connsiteY2" fmla="*/ 440525 h 448096"/>
                      <a:gd name="connsiteX3" fmla="*/ 313253 w 542362"/>
                      <a:gd name="connsiteY3" fmla="*/ 202856 h 448096"/>
                      <a:gd name="connsiteX4" fmla="*/ 15960 w 542362"/>
                      <a:gd name="connsiteY4" fmla="*/ 425285 h 448096"/>
                      <a:gd name="connsiteX0" fmla="*/ 15960 w 569045"/>
                      <a:gd name="connsiteY0" fmla="*/ 425285 h 445095"/>
                      <a:gd name="connsiteX1" fmla="*/ 305633 w 569045"/>
                      <a:gd name="connsiteY1" fmla="*/ 14 h 445095"/>
                      <a:gd name="connsiteX2" fmla="*/ 532822 w 569045"/>
                      <a:gd name="connsiteY2" fmla="*/ 440525 h 445095"/>
                      <a:gd name="connsiteX3" fmla="*/ 313253 w 569045"/>
                      <a:gd name="connsiteY3" fmla="*/ 202856 h 445095"/>
                      <a:gd name="connsiteX4" fmla="*/ 15960 w 569045"/>
                      <a:gd name="connsiteY4" fmla="*/ 425285 h 445095"/>
                      <a:gd name="connsiteX0" fmla="*/ 21911 w 457541"/>
                      <a:gd name="connsiteY0" fmla="*/ 461870 h 471584"/>
                      <a:gd name="connsiteX1" fmla="*/ 195760 w 457541"/>
                      <a:gd name="connsiteY1" fmla="*/ 23 h 471584"/>
                      <a:gd name="connsiteX2" fmla="*/ 422949 w 457541"/>
                      <a:gd name="connsiteY2" fmla="*/ 440534 h 471584"/>
                      <a:gd name="connsiteX3" fmla="*/ 203380 w 457541"/>
                      <a:gd name="connsiteY3" fmla="*/ 202865 h 471584"/>
                      <a:gd name="connsiteX4" fmla="*/ 21911 w 457541"/>
                      <a:gd name="connsiteY4" fmla="*/ 461870 h 471584"/>
                      <a:gd name="connsiteX0" fmla="*/ 50197 w 485827"/>
                      <a:gd name="connsiteY0" fmla="*/ 461870 h 462834"/>
                      <a:gd name="connsiteX1" fmla="*/ 224046 w 485827"/>
                      <a:gd name="connsiteY1" fmla="*/ 23 h 462834"/>
                      <a:gd name="connsiteX2" fmla="*/ 451235 w 485827"/>
                      <a:gd name="connsiteY2" fmla="*/ 440534 h 462834"/>
                      <a:gd name="connsiteX3" fmla="*/ 231666 w 485827"/>
                      <a:gd name="connsiteY3" fmla="*/ 202865 h 462834"/>
                      <a:gd name="connsiteX4" fmla="*/ 50197 w 485827"/>
                      <a:gd name="connsiteY4" fmla="*/ 461870 h 462834"/>
                      <a:gd name="connsiteX0" fmla="*/ 50197 w 485827"/>
                      <a:gd name="connsiteY0" fmla="*/ 461870 h 462974"/>
                      <a:gd name="connsiteX1" fmla="*/ 224046 w 485827"/>
                      <a:gd name="connsiteY1" fmla="*/ 23 h 462974"/>
                      <a:gd name="connsiteX2" fmla="*/ 451235 w 485827"/>
                      <a:gd name="connsiteY2" fmla="*/ 440534 h 462974"/>
                      <a:gd name="connsiteX3" fmla="*/ 231666 w 485827"/>
                      <a:gd name="connsiteY3" fmla="*/ 202865 h 462974"/>
                      <a:gd name="connsiteX4" fmla="*/ 50197 w 485827"/>
                      <a:gd name="connsiteY4" fmla="*/ 461870 h 462974"/>
                      <a:gd name="connsiteX0" fmla="*/ 50197 w 485827"/>
                      <a:gd name="connsiteY0" fmla="*/ 461870 h 462974"/>
                      <a:gd name="connsiteX1" fmla="*/ 224046 w 485827"/>
                      <a:gd name="connsiteY1" fmla="*/ 23 h 462974"/>
                      <a:gd name="connsiteX2" fmla="*/ 451235 w 485827"/>
                      <a:gd name="connsiteY2" fmla="*/ 440534 h 462974"/>
                      <a:gd name="connsiteX3" fmla="*/ 231666 w 485827"/>
                      <a:gd name="connsiteY3" fmla="*/ 202865 h 462974"/>
                      <a:gd name="connsiteX4" fmla="*/ 50197 w 485827"/>
                      <a:gd name="connsiteY4" fmla="*/ 461870 h 4629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5827" h="462974">
                        <a:moveTo>
                          <a:pt x="50197" y="461870"/>
                        </a:moveTo>
                        <a:cubicBezTo>
                          <a:pt x="-109569" y="446351"/>
                          <a:pt x="157206" y="3579"/>
                          <a:pt x="224046" y="23"/>
                        </a:cubicBezTo>
                        <a:cubicBezTo>
                          <a:pt x="290886" y="-3533"/>
                          <a:pt x="585347" y="406367"/>
                          <a:pt x="451235" y="440534"/>
                        </a:cubicBezTo>
                        <a:cubicBezTo>
                          <a:pt x="317123" y="474701"/>
                          <a:pt x="276242" y="315641"/>
                          <a:pt x="231666" y="202865"/>
                        </a:cubicBezTo>
                        <a:cubicBezTo>
                          <a:pt x="191662" y="326309"/>
                          <a:pt x="209963" y="477389"/>
                          <a:pt x="50197" y="46187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9" name="円/楕円 588"/>
                  <p:cNvSpPr/>
                  <p:nvPr/>
                </p:nvSpPr>
                <p:spPr bwMode="auto">
                  <a:xfrm>
                    <a:off x="2553671" y="1531193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0" name="円/楕円 589"/>
                  <p:cNvSpPr/>
                  <p:nvPr/>
                </p:nvSpPr>
                <p:spPr bwMode="auto">
                  <a:xfrm>
                    <a:off x="3183741" y="137380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1" name="円/楕円 590"/>
                  <p:cNvSpPr/>
                  <p:nvPr/>
                </p:nvSpPr>
                <p:spPr bwMode="auto">
                  <a:xfrm>
                    <a:off x="3099865" y="1740742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2" name="円/楕円 591"/>
                  <p:cNvSpPr/>
                  <p:nvPr/>
                </p:nvSpPr>
                <p:spPr bwMode="auto">
                  <a:xfrm>
                    <a:off x="3750405" y="1609885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3" name="円/楕円 592"/>
                  <p:cNvSpPr/>
                  <p:nvPr/>
                </p:nvSpPr>
                <p:spPr bwMode="auto">
                  <a:xfrm>
                    <a:off x="4218856" y="1855709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4" name="円/楕円 593"/>
                  <p:cNvSpPr/>
                  <p:nvPr/>
                </p:nvSpPr>
                <p:spPr bwMode="auto">
                  <a:xfrm>
                    <a:off x="3768806" y="214678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5" name="円/楕円 594"/>
                  <p:cNvSpPr/>
                  <p:nvPr/>
                </p:nvSpPr>
                <p:spPr bwMode="auto">
                  <a:xfrm>
                    <a:off x="4663788" y="214678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6" name="円/楕円 595"/>
                  <p:cNvSpPr/>
                  <p:nvPr/>
                </p:nvSpPr>
                <p:spPr bwMode="auto">
                  <a:xfrm>
                    <a:off x="1836075" y="1781633"/>
                    <a:ext cx="167029" cy="159831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2" name="グループ化 561"/>
                <p:cNvGrpSpPr/>
                <p:nvPr/>
              </p:nvGrpSpPr>
              <p:grpSpPr>
                <a:xfrm>
                  <a:off x="2488000" y="2477835"/>
                  <a:ext cx="2407030" cy="1473542"/>
                  <a:chOff x="651791" y="550582"/>
                  <a:chExt cx="5998765" cy="3672342"/>
                </a:xfrm>
              </p:grpSpPr>
              <p:sp>
                <p:nvSpPr>
                  <p:cNvPr id="563" name="円/楕円 23"/>
                  <p:cNvSpPr/>
                  <p:nvPr/>
                </p:nvSpPr>
                <p:spPr bwMode="auto">
                  <a:xfrm rot="900000">
                    <a:off x="2244566" y="550582"/>
                    <a:ext cx="260429" cy="1123434"/>
                  </a:xfrm>
                  <a:custGeom>
                    <a:avLst/>
                    <a:gdLst>
                      <a:gd name="connsiteX0" fmla="*/ 0 w 270030"/>
                      <a:gd name="connsiteY0" fmla="*/ 561698 h 1123396"/>
                      <a:gd name="connsiteX1" fmla="*/ 135015 w 270030"/>
                      <a:gd name="connsiteY1" fmla="*/ 0 h 1123396"/>
                      <a:gd name="connsiteX2" fmla="*/ 270030 w 270030"/>
                      <a:gd name="connsiteY2" fmla="*/ 561698 h 1123396"/>
                      <a:gd name="connsiteX3" fmla="*/ 135015 w 270030"/>
                      <a:gd name="connsiteY3" fmla="*/ 1123396 h 1123396"/>
                      <a:gd name="connsiteX4" fmla="*/ 0 w 270030"/>
                      <a:gd name="connsiteY4" fmla="*/ 561698 h 1123396"/>
                      <a:gd name="connsiteX0" fmla="*/ 0 w 391950"/>
                      <a:gd name="connsiteY0" fmla="*/ 569322 h 1123404"/>
                      <a:gd name="connsiteX1" fmla="*/ 256935 w 391950"/>
                      <a:gd name="connsiteY1" fmla="*/ 4 h 1123404"/>
                      <a:gd name="connsiteX2" fmla="*/ 391950 w 391950"/>
                      <a:gd name="connsiteY2" fmla="*/ 561702 h 1123404"/>
                      <a:gd name="connsiteX3" fmla="*/ 256935 w 391950"/>
                      <a:gd name="connsiteY3" fmla="*/ 1123400 h 1123404"/>
                      <a:gd name="connsiteX4" fmla="*/ 0 w 391950"/>
                      <a:gd name="connsiteY4" fmla="*/ 569322 h 1123404"/>
                      <a:gd name="connsiteX0" fmla="*/ 0 w 261491"/>
                      <a:gd name="connsiteY0" fmla="*/ 569322 h 1123405"/>
                      <a:gd name="connsiteX1" fmla="*/ 256935 w 261491"/>
                      <a:gd name="connsiteY1" fmla="*/ 4 h 1123405"/>
                      <a:gd name="connsiteX2" fmla="*/ 170970 w 261491"/>
                      <a:gd name="connsiteY2" fmla="*/ 576942 h 1123405"/>
                      <a:gd name="connsiteX3" fmla="*/ 256935 w 261491"/>
                      <a:gd name="connsiteY3" fmla="*/ 1123400 h 1123405"/>
                      <a:gd name="connsiteX4" fmla="*/ 0 w 261491"/>
                      <a:gd name="connsiteY4" fmla="*/ 569322 h 1123405"/>
                      <a:gd name="connsiteX0" fmla="*/ 0 w 260429"/>
                      <a:gd name="connsiteY0" fmla="*/ 569362 h 1123483"/>
                      <a:gd name="connsiteX1" fmla="*/ 256935 w 260429"/>
                      <a:gd name="connsiteY1" fmla="*/ 44 h 1123483"/>
                      <a:gd name="connsiteX2" fmla="*/ 155730 w 260429"/>
                      <a:gd name="connsiteY2" fmla="*/ 546502 h 1123483"/>
                      <a:gd name="connsiteX3" fmla="*/ 256935 w 260429"/>
                      <a:gd name="connsiteY3" fmla="*/ 1123440 h 1123483"/>
                      <a:gd name="connsiteX4" fmla="*/ 0 w 260429"/>
                      <a:gd name="connsiteY4" fmla="*/ 569362 h 1123483"/>
                      <a:gd name="connsiteX0" fmla="*/ 0 w 260429"/>
                      <a:gd name="connsiteY0" fmla="*/ 569323 h 1123406"/>
                      <a:gd name="connsiteX1" fmla="*/ 256935 w 260429"/>
                      <a:gd name="connsiteY1" fmla="*/ 5 h 1123406"/>
                      <a:gd name="connsiteX2" fmla="*/ 155730 w 260429"/>
                      <a:gd name="connsiteY2" fmla="*/ 576943 h 1123406"/>
                      <a:gd name="connsiteX3" fmla="*/ 256935 w 260429"/>
                      <a:gd name="connsiteY3" fmla="*/ 1123401 h 1123406"/>
                      <a:gd name="connsiteX4" fmla="*/ 0 w 260429"/>
                      <a:gd name="connsiteY4" fmla="*/ 569323 h 1123406"/>
                      <a:gd name="connsiteX0" fmla="*/ 0 w 260429"/>
                      <a:gd name="connsiteY0" fmla="*/ 592195 h 1123434"/>
                      <a:gd name="connsiteX1" fmla="*/ 256935 w 260429"/>
                      <a:gd name="connsiteY1" fmla="*/ 17 h 1123434"/>
                      <a:gd name="connsiteX2" fmla="*/ 155730 w 260429"/>
                      <a:gd name="connsiteY2" fmla="*/ 576955 h 1123434"/>
                      <a:gd name="connsiteX3" fmla="*/ 256935 w 260429"/>
                      <a:gd name="connsiteY3" fmla="*/ 1123413 h 1123434"/>
                      <a:gd name="connsiteX4" fmla="*/ 0 w 260429"/>
                      <a:gd name="connsiteY4" fmla="*/ 592195 h 11234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0429" h="1123434">
                        <a:moveTo>
                          <a:pt x="0" y="592195"/>
                        </a:moveTo>
                        <a:cubicBezTo>
                          <a:pt x="0" y="281978"/>
                          <a:pt x="230980" y="2557"/>
                          <a:pt x="256935" y="17"/>
                        </a:cubicBezTo>
                        <a:cubicBezTo>
                          <a:pt x="282890" y="-2523"/>
                          <a:pt x="155730" y="266738"/>
                          <a:pt x="155730" y="576955"/>
                        </a:cubicBezTo>
                        <a:cubicBezTo>
                          <a:pt x="155730" y="887172"/>
                          <a:pt x="282890" y="1120873"/>
                          <a:pt x="256935" y="1123413"/>
                        </a:cubicBezTo>
                        <a:cubicBezTo>
                          <a:pt x="230980" y="1125953"/>
                          <a:pt x="0" y="902412"/>
                          <a:pt x="0" y="592195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4" name="円/楕円 27"/>
                  <p:cNvSpPr/>
                  <p:nvPr/>
                </p:nvSpPr>
                <p:spPr bwMode="auto">
                  <a:xfrm>
                    <a:off x="1905692" y="3379521"/>
                    <a:ext cx="1480500" cy="843403"/>
                  </a:xfrm>
                  <a:custGeom>
                    <a:avLst/>
                    <a:gdLst>
                      <a:gd name="connsiteX0" fmla="*/ 0 w 1395155"/>
                      <a:gd name="connsiteY0" fmla="*/ 405045 h 810090"/>
                      <a:gd name="connsiteX1" fmla="*/ 697578 w 1395155"/>
                      <a:gd name="connsiteY1" fmla="*/ 0 h 810090"/>
                      <a:gd name="connsiteX2" fmla="*/ 1395156 w 1395155"/>
                      <a:gd name="connsiteY2" fmla="*/ 405045 h 810090"/>
                      <a:gd name="connsiteX3" fmla="*/ 697578 w 1395155"/>
                      <a:gd name="connsiteY3" fmla="*/ 810090 h 810090"/>
                      <a:gd name="connsiteX4" fmla="*/ 0 w 1395155"/>
                      <a:gd name="connsiteY4" fmla="*/ 405045 h 810090"/>
                      <a:gd name="connsiteX0" fmla="*/ 0 w 1480500"/>
                      <a:gd name="connsiteY0" fmla="*/ 183368 h 843403"/>
                      <a:gd name="connsiteX1" fmla="*/ 782922 w 1480500"/>
                      <a:gd name="connsiteY1" fmla="*/ 28259 h 843403"/>
                      <a:gd name="connsiteX2" fmla="*/ 1480500 w 1480500"/>
                      <a:gd name="connsiteY2" fmla="*/ 433304 h 843403"/>
                      <a:gd name="connsiteX3" fmla="*/ 782922 w 1480500"/>
                      <a:gd name="connsiteY3" fmla="*/ 838349 h 843403"/>
                      <a:gd name="connsiteX4" fmla="*/ 0 w 1480500"/>
                      <a:gd name="connsiteY4" fmla="*/ 183368 h 843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80500" h="843403">
                        <a:moveTo>
                          <a:pt x="0" y="183368"/>
                        </a:moveTo>
                        <a:cubicBezTo>
                          <a:pt x="0" y="-40332"/>
                          <a:pt x="536172" y="-13397"/>
                          <a:pt x="782922" y="28259"/>
                        </a:cubicBezTo>
                        <a:cubicBezTo>
                          <a:pt x="1029672" y="69915"/>
                          <a:pt x="1480500" y="209604"/>
                          <a:pt x="1480500" y="433304"/>
                        </a:cubicBezTo>
                        <a:cubicBezTo>
                          <a:pt x="1480500" y="657004"/>
                          <a:pt x="1029672" y="880005"/>
                          <a:pt x="782922" y="838349"/>
                        </a:cubicBezTo>
                        <a:cubicBezTo>
                          <a:pt x="536172" y="796693"/>
                          <a:pt x="0" y="407068"/>
                          <a:pt x="0" y="183368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5" name="円/楕円 28"/>
                  <p:cNvSpPr/>
                  <p:nvPr/>
                </p:nvSpPr>
                <p:spPr bwMode="auto">
                  <a:xfrm flipV="1">
                    <a:off x="3625755" y="2924570"/>
                    <a:ext cx="1623098" cy="1000936"/>
                  </a:xfrm>
                  <a:custGeom>
                    <a:avLst/>
                    <a:gdLst>
                      <a:gd name="connsiteX0" fmla="*/ 0 w 1530170"/>
                      <a:gd name="connsiteY0" fmla="*/ 436654 h 873307"/>
                      <a:gd name="connsiteX1" fmla="*/ 765085 w 1530170"/>
                      <a:gd name="connsiteY1" fmla="*/ 0 h 873307"/>
                      <a:gd name="connsiteX2" fmla="*/ 1530170 w 1530170"/>
                      <a:gd name="connsiteY2" fmla="*/ 436654 h 873307"/>
                      <a:gd name="connsiteX3" fmla="*/ 765085 w 1530170"/>
                      <a:gd name="connsiteY3" fmla="*/ 873308 h 873307"/>
                      <a:gd name="connsiteX4" fmla="*/ 0 w 1530170"/>
                      <a:gd name="connsiteY4" fmla="*/ 436654 h 873307"/>
                      <a:gd name="connsiteX0" fmla="*/ 10704 w 1540874"/>
                      <a:gd name="connsiteY0" fmla="*/ 393982 h 830636"/>
                      <a:gd name="connsiteX1" fmla="*/ 489277 w 1540874"/>
                      <a:gd name="connsiteY1" fmla="*/ 0 h 830636"/>
                      <a:gd name="connsiteX2" fmla="*/ 1540874 w 1540874"/>
                      <a:gd name="connsiteY2" fmla="*/ 393982 h 830636"/>
                      <a:gd name="connsiteX3" fmla="*/ 775789 w 1540874"/>
                      <a:gd name="connsiteY3" fmla="*/ 830636 h 830636"/>
                      <a:gd name="connsiteX4" fmla="*/ 10704 w 1540874"/>
                      <a:gd name="connsiteY4" fmla="*/ 393982 h 830636"/>
                      <a:gd name="connsiteX0" fmla="*/ 5779 w 1627389"/>
                      <a:gd name="connsiteY0" fmla="*/ 411061 h 1094504"/>
                      <a:gd name="connsiteX1" fmla="*/ 484352 w 1627389"/>
                      <a:gd name="connsiteY1" fmla="*/ 17079 h 1094504"/>
                      <a:gd name="connsiteX2" fmla="*/ 1627389 w 1627389"/>
                      <a:gd name="connsiteY2" fmla="*/ 1002373 h 1094504"/>
                      <a:gd name="connsiteX3" fmla="*/ 770864 w 1627389"/>
                      <a:gd name="connsiteY3" fmla="*/ 847715 h 1094504"/>
                      <a:gd name="connsiteX4" fmla="*/ 5779 w 1627389"/>
                      <a:gd name="connsiteY4" fmla="*/ 411061 h 1094504"/>
                      <a:gd name="connsiteX0" fmla="*/ 1488 w 1623098"/>
                      <a:gd name="connsiteY0" fmla="*/ 317493 h 1000936"/>
                      <a:gd name="connsiteX1" fmla="*/ 601981 w 1623098"/>
                      <a:gd name="connsiteY1" fmla="*/ 21047 h 1000936"/>
                      <a:gd name="connsiteX2" fmla="*/ 1623098 w 1623098"/>
                      <a:gd name="connsiteY2" fmla="*/ 908805 h 1000936"/>
                      <a:gd name="connsiteX3" fmla="*/ 766573 w 1623098"/>
                      <a:gd name="connsiteY3" fmla="*/ 754147 h 1000936"/>
                      <a:gd name="connsiteX4" fmla="*/ 1488 w 1623098"/>
                      <a:gd name="connsiteY4" fmla="*/ 317493 h 1000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3098" h="1000936">
                        <a:moveTo>
                          <a:pt x="1488" y="317493"/>
                        </a:moveTo>
                        <a:cubicBezTo>
                          <a:pt x="-25944" y="195310"/>
                          <a:pt x="331713" y="-77505"/>
                          <a:pt x="601981" y="21047"/>
                        </a:cubicBezTo>
                        <a:cubicBezTo>
                          <a:pt x="872249" y="119599"/>
                          <a:pt x="1623098" y="667648"/>
                          <a:pt x="1623098" y="908805"/>
                        </a:cubicBezTo>
                        <a:cubicBezTo>
                          <a:pt x="1623098" y="1149962"/>
                          <a:pt x="1036841" y="852699"/>
                          <a:pt x="766573" y="754147"/>
                        </a:cubicBezTo>
                        <a:cubicBezTo>
                          <a:pt x="496305" y="655595"/>
                          <a:pt x="28920" y="439676"/>
                          <a:pt x="1488" y="317493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6" name="円/楕円 22"/>
                  <p:cNvSpPr/>
                  <p:nvPr/>
                </p:nvSpPr>
                <p:spPr bwMode="auto">
                  <a:xfrm>
                    <a:off x="5478996" y="1688578"/>
                    <a:ext cx="1171560" cy="1597810"/>
                  </a:xfrm>
                  <a:custGeom>
                    <a:avLst/>
                    <a:gdLst>
                      <a:gd name="connsiteX0" fmla="*/ 0 w 1080120"/>
                      <a:gd name="connsiteY0" fmla="*/ 675075 h 1350150"/>
                      <a:gd name="connsiteX1" fmla="*/ 540060 w 1080120"/>
                      <a:gd name="connsiteY1" fmla="*/ 0 h 1350150"/>
                      <a:gd name="connsiteX2" fmla="*/ 1080120 w 1080120"/>
                      <a:gd name="connsiteY2" fmla="*/ 675075 h 1350150"/>
                      <a:gd name="connsiteX3" fmla="*/ 540060 w 1080120"/>
                      <a:gd name="connsiteY3" fmla="*/ 1350150 h 1350150"/>
                      <a:gd name="connsiteX4" fmla="*/ 0 w 1080120"/>
                      <a:gd name="connsiteY4" fmla="*/ 675075 h 1350150"/>
                      <a:gd name="connsiteX0" fmla="*/ 0 w 798180"/>
                      <a:gd name="connsiteY0" fmla="*/ 675137 h 1350280"/>
                      <a:gd name="connsiteX1" fmla="*/ 540060 w 798180"/>
                      <a:gd name="connsiteY1" fmla="*/ 62 h 1350280"/>
                      <a:gd name="connsiteX2" fmla="*/ 798180 w 798180"/>
                      <a:gd name="connsiteY2" fmla="*/ 705617 h 1350280"/>
                      <a:gd name="connsiteX3" fmla="*/ 540060 w 798180"/>
                      <a:gd name="connsiteY3" fmla="*/ 1350212 h 1350280"/>
                      <a:gd name="connsiteX4" fmla="*/ 0 w 798180"/>
                      <a:gd name="connsiteY4" fmla="*/ 675137 h 1350280"/>
                      <a:gd name="connsiteX0" fmla="*/ 0 w 1034400"/>
                      <a:gd name="connsiteY0" fmla="*/ 682730 h 1350224"/>
                      <a:gd name="connsiteX1" fmla="*/ 776280 w 1034400"/>
                      <a:gd name="connsiteY1" fmla="*/ 35 h 1350224"/>
                      <a:gd name="connsiteX2" fmla="*/ 1034400 w 1034400"/>
                      <a:gd name="connsiteY2" fmla="*/ 705590 h 1350224"/>
                      <a:gd name="connsiteX3" fmla="*/ 776280 w 1034400"/>
                      <a:gd name="connsiteY3" fmla="*/ 1350185 h 1350224"/>
                      <a:gd name="connsiteX4" fmla="*/ 0 w 1034400"/>
                      <a:gd name="connsiteY4" fmla="*/ 682730 h 1350224"/>
                      <a:gd name="connsiteX0" fmla="*/ 0 w 1171560"/>
                      <a:gd name="connsiteY0" fmla="*/ 682730 h 1350224"/>
                      <a:gd name="connsiteX1" fmla="*/ 776280 w 1171560"/>
                      <a:gd name="connsiteY1" fmla="*/ 35 h 1350224"/>
                      <a:gd name="connsiteX2" fmla="*/ 1171560 w 1171560"/>
                      <a:gd name="connsiteY2" fmla="*/ 705590 h 1350224"/>
                      <a:gd name="connsiteX3" fmla="*/ 776280 w 1171560"/>
                      <a:gd name="connsiteY3" fmla="*/ 1350185 h 1350224"/>
                      <a:gd name="connsiteX4" fmla="*/ 0 w 1171560"/>
                      <a:gd name="connsiteY4" fmla="*/ 682730 h 1350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71560" h="1350224">
                        <a:moveTo>
                          <a:pt x="0" y="682730"/>
                        </a:moveTo>
                        <a:cubicBezTo>
                          <a:pt x="0" y="309896"/>
                          <a:pt x="581020" y="-3775"/>
                          <a:pt x="776280" y="35"/>
                        </a:cubicBezTo>
                        <a:cubicBezTo>
                          <a:pt x="971540" y="3845"/>
                          <a:pt x="1171560" y="332756"/>
                          <a:pt x="1171560" y="705590"/>
                        </a:cubicBezTo>
                        <a:cubicBezTo>
                          <a:pt x="1171560" y="1078424"/>
                          <a:pt x="971540" y="1353995"/>
                          <a:pt x="776280" y="1350185"/>
                        </a:cubicBezTo>
                        <a:cubicBezTo>
                          <a:pt x="581020" y="1346375"/>
                          <a:pt x="0" y="1055564"/>
                          <a:pt x="0" y="68273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7" name="円/楕円 28"/>
                  <p:cNvSpPr/>
                  <p:nvPr/>
                </p:nvSpPr>
                <p:spPr bwMode="auto">
                  <a:xfrm>
                    <a:off x="3407307" y="952032"/>
                    <a:ext cx="1756654" cy="1194756"/>
                  </a:xfrm>
                  <a:custGeom>
                    <a:avLst/>
                    <a:gdLst>
                      <a:gd name="connsiteX0" fmla="*/ 0 w 1530170"/>
                      <a:gd name="connsiteY0" fmla="*/ 436654 h 873307"/>
                      <a:gd name="connsiteX1" fmla="*/ 765085 w 1530170"/>
                      <a:gd name="connsiteY1" fmla="*/ 0 h 873307"/>
                      <a:gd name="connsiteX2" fmla="*/ 1530170 w 1530170"/>
                      <a:gd name="connsiteY2" fmla="*/ 436654 h 873307"/>
                      <a:gd name="connsiteX3" fmla="*/ 765085 w 1530170"/>
                      <a:gd name="connsiteY3" fmla="*/ 873308 h 873307"/>
                      <a:gd name="connsiteX4" fmla="*/ 0 w 1530170"/>
                      <a:gd name="connsiteY4" fmla="*/ 436654 h 873307"/>
                      <a:gd name="connsiteX0" fmla="*/ 10704 w 1540874"/>
                      <a:gd name="connsiteY0" fmla="*/ 393982 h 830636"/>
                      <a:gd name="connsiteX1" fmla="*/ 489277 w 1540874"/>
                      <a:gd name="connsiteY1" fmla="*/ 0 h 830636"/>
                      <a:gd name="connsiteX2" fmla="*/ 1540874 w 1540874"/>
                      <a:gd name="connsiteY2" fmla="*/ 393982 h 830636"/>
                      <a:gd name="connsiteX3" fmla="*/ 775789 w 1540874"/>
                      <a:gd name="connsiteY3" fmla="*/ 830636 h 830636"/>
                      <a:gd name="connsiteX4" fmla="*/ 10704 w 1540874"/>
                      <a:gd name="connsiteY4" fmla="*/ 393982 h 830636"/>
                      <a:gd name="connsiteX0" fmla="*/ 5779 w 1627389"/>
                      <a:gd name="connsiteY0" fmla="*/ 411061 h 1094504"/>
                      <a:gd name="connsiteX1" fmla="*/ 484352 w 1627389"/>
                      <a:gd name="connsiteY1" fmla="*/ 17079 h 1094504"/>
                      <a:gd name="connsiteX2" fmla="*/ 1627389 w 1627389"/>
                      <a:gd name="connsiteY2" fmla="*/ 1002373 h 1094504"/>
                      <a:gd name="connsiteX3" fmla="*/ 770864 w 1627389"/>
                      <a:gd name="connsiteY3" fmla="*/ 847715 h 1094504"/>
                      <a:gd name="connsiteX4" fmla="*/ 5779 w 1627389"/>
                      <a:gd name="connsiteY4" fmla="*/ 411061 h 1094504"/>
                      <a:gd name="connsiteX0" fmla="*/ 1488 w 1623098"/>
                      <a:gd name="connsiteY0" fmla="*/ 317493 h 1000936"/>
                      <a:gd name="connsiteX1" fmla="*/ 601981 w 1623098"/>
                      <a:gd name="connsiteY1" fmla="*/ 21047 h 1000936"/>
                      <a:gd name="connsiteX2" fmla="*/ 1623098 w 1623098"/>
                      <a:gd name="connsiteY2" fmla="*/ 908805 h 1000936"/>
                      <a:gd name="connsiteX3" fmla="*/ 766573 w 1623098"/>
                      <a:gd name="connsiteY3" fmla="*/ 754147 h 1000936"/>
                      <a:gd name="connsiteX4" fmla="*/ 1488 w 1623098"/>
                      <a:gd name="connsiteY4" fmla="*/ 317493 h 1000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3098" h="1000936">
                        <a:moveTo>
                          <a:pt x="1488" y="317493"/>
                        </a:moveTo>
                        <a:cubicBezTo>
                          <a:pt x="-25944" y="195310"/>
                          <a:pt x="331713" y="-77505"/>
                          <a:pt x="601981" y="21047"/>
                        </a:cubicBezTo>
                        <a:cubicBezTo>
                          <a:pt x="872249" y="119599"/>
                          <a:pt x="1623098" y="667648"/>
                          <a:pt x="1623098" y="908805"/>
                        </a:cubicBezTo>
                        <a:cubicBezTo>
                          <a:pt x="1623098" y="1149962"/>
                          <a:pt x="1036841" y="852699"/>
                          <a:pt x="766573" y="754147"/>
                        </a:cubicBezTo>
                        <a:cubicBezTo>
                          <a:pt x="496305" y="655595"/>
                          <a:pt x="28920" y="439676"/>
                          <a:pt x="1488" y="317493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8" name="円/楕円 21"/>
                  <p:cNvSpPr/>
                  <p:nvPr/>
                </p:nvSpPr>
                <p:spPr bwMode="auto">
                  <a:xfrm>
                    <a:off x="767535" y="1214429"/>
                    <a:ext cx="5171043" cy="2793686"/>
                  </a:xfrm>
                  <a:custGeom>
                    <a:avLst/>
                    <a:gdLst>
                      <a:gd name="connsiteX0" fmla="*/ 0 w 4275475"/>
                      <a:gd name="connsiteY0" fmla="*/ 1305145 h 2610290"/>
                      <a:gd name="connsiteX1" fmla="*/ 2137738 w 4275475"/>
                      <a:gd name="connsiteY1" fmla="*/ 0 h 2610290"/>
                      <a:gd name="connsiteX2" fmla="*/ 4275476 w 4275475"/>
                      <a:gd name="connsiteY2" fmla="*/ 1305145 h 2610290"/>
                      <a:gd name="connsiteX3" fmla="*/ 2137738 w 4275475"/>
                      <a:gd name="connsiteY3" fmla="*/ 2610290 h 2610290"/>
                      <a:gd name="connsiteX4" fmla="*/ 0 w 4275475"/>
                      <a:gd name="connsiteY4" fmla="*/ 1305145 h 2610290"/>
                      <a:gd name="connsiteX0" fmla="*/ 0 w 4481216"/>
                      <a:gd name="connsiteY0" fmla="*/ 1328023 h 2610327"/>
                      <a:gd name="connsiteX1" fmla="*/ 2343478 w 4481216"/>
                      <a:gd name="connsiteY1" fmla="*/ 18 h 2610327"/>
                      <a:gd name="connsiteX2" fmla="*/ 4481216 w 4481216"/>
                      <a:gd name="connsiteY2" fmla="*/ 1305163 h 2610327"/>
                      <a:gd name="connsiteX3" fmla="*/ 2343478 w 4481216"/>
                      <a:gd name="connsiteY3" fmla="*/ 2610308 h 2610327"/>
                      <a:gd name="connsiteX4" fmla="*/ 0 w 4481216"/>
                      <a:gd name="connsiteY4" fmla="*/ 1328023 h 2610327"/>
                      <a:gd name="connsiteX0" fmla="*/ 27 w 4481243"/>
                      <a:gd name="connsiteY0" fmla="*/ 1328023 h 2610319"/>
                      <a:gd name="connsiteX1" fmla="*/ 2343505 w 4481243"/>
                      <a:gd name="connsiteY1" fmla="*/ 18 h 2610319"/>
                      <a:gd name="connsiteX2" fmla="*/ 4481243 w 4481243"/>
                      <a:gd name="connsiteY2" fmla="*/ 1305163 h 2610319"/>
                      <a:gd name="connsiteX3" fmla="*/ 2343505 w 4481243"/>
                      <a:gd name="connsiteY3" fmla="*/ 2610308 h 2610319"/>
                      <a:gd name="connsiteX4" fmla="*/ 27 w 4481243"/>
                      <a:gd name="connsiteY4" fmla="*/ 1328023 h 2610319"/>
                      <a:gd name="connsiteX0" fmla="*/ 36 w 4481252"/>
                      <a:gd name="connsiteY0" fmla="*/ 1404221 h 2686518"/>
                      <a:gd name="connsiteX1" fmla="*/ 2396854 w 4481252"/>
                      <a:gd name="connsiteY1" fmla="*/ 16 h 2686518"/>
                      <a:gd name="connsiteX2" fmla="*/ 4481252 w 4481252"/>
                      <a:gd name="connsiteY2" fmla="*/ 1381361 h 2686518"/>
                      <a:gd name="connsiteX3" fmla="*/ 2343514 w 4481252"/>
                      <a:gd name="connsiteY3" fmla="*/ 2686506 h 2686518"/>
                      <a:gd name="connsiteX4" fmla="*/ 36 w 4481252"/>
                      <a:gd name="connsiteY4" fmla="*/ 1404221 h 2686518"/>
                      <a:gd name="connsiteX0" fmla="*/ 36 w 4481252"/>
                      <a:gd name="connsiteY0" fmla="*/ 1404221 h 2777957"/>
                      <a:gd name="connsiteX1" fmla="*/ 2396854 w 4481252"/>
                      <a:gd name="connsiteY1" fmla="*/ 16 h 2777957"/>
                      <a:gd name="connsiteX2" fmla="*/ 4481252 w 4481252"/>
                      <a:gd name="connsiteY2" fmla="*/ 1381361 h 2777957"/>
                      <a:gd name="connsiteX3" fmla="*/ 2343514 w 4481252"/>
                      <a:gd name="connsiteY3" fmla="*/ 2777946 h 2777957"/>
                      <a:gd name="connsiteX4" fmla="*/ 36 w 4481252"/>
                      <a:gd name="connsiteY4" fmla="*/ 1404221 h 2777957"/>
                      <a:gd name="connsiteX0" fmla="*/ 39 w 5052755"/>
                      <a:gd name="connsiteY0" fmla="*/ 1404234 h 2777980"/>
                      <a:gd name="connsiteX1" fmla="*/ 2396857 w 5052755"/>
                      <a:gd name="connsiteY1" fmla="*/ 29 h 2777980"/>
                      <a:gd name="connsiteX2" fmla="*/ 5052755 w 5052755"/>
                      <a:gd name="connsiteY2" fmla="*/ 1373754 h 2777980"/>
                      <a:gd name="connsiteX3" fmla="*/ 2343517 w 5052755"/>
                      <a:gd name="connsiteY3" fmla="*/ 2777959 h 2777980"/>
                      <a:gd name="connsiteX4" fmla="*/ 39 w 5052755"/>
                      <a:gd name="connsiteY4" fmla="*/ 1404234 h 2777980"/>
                      <a:gd name="connsiteX0" fmla="*/ 39 w 5170071"/>
                      <a:gd name="connsiteY0" fmla="*/ 1411954 h 2785700"/>
                      <a:gd name="connsiteX1" fmla="*/ 2396857 w 5170071"/>
                      <a:gd name="connsiteY1" fmla="*/ 7749 h 2785700"/>
                      <a:gd name="connsiteX2" fmla="*/ 4427220 w 5170071"/>
                      <a:gd name="connsiteY2" fmla="*/ 870218 h 2785700"/>
                      <a:gd name="connsiteX3" fmla="*/ 5052755 w 5170071"/>
                      <a:gd name="connsiteY3" fmla="*/ 1381474 h 2785700"/>
                      <a:gd name="connsiteX4" fmla="*/ 2343517 w 5170071"/>
                      <a:gd name="connsiteY4" fmla="*/ 2785679 h 2785700"/>
                      <a:gd name="connsiteX5" fmla="*/ 39 w 5170071"/>
                      <a:gd name="connsiteY5" fmla="*/ 1411954 h 2785700"/>
                      <a:gd name="connsiteX0" fmla="*/ 37 w 5053025"/>
                      <a:gd name="connsiteY0" fmla="*/ 1411954 h 2786868"/>
                      <a:gd name="connsiteX1" fmla="*/ 2396855 w 5053025"/>
                      <a:gd name="connsiteY1" fmla="*/ 7749 h 2786868"/>
                      <a:gd name="connsiteX2" fmla="*/ 4427218 w 5053025"/>
                      <a:gd name="connsiteY2" fmla="*/ 870218 h 2786868"/>
                      <a:gd name="connsiteX3" fmla="*/ 5052753 w 5053025"/>
                      <a:gd name="connsiteY3" fmla="*/ 1381474 h 2786868"/>
                      <a:gd name="connsiteX4" fmla="*/ 4457698 w 5053025"/>
                      <a:gd name="connsiteY4" fmla="*/ 1647458 h 2786868"/>
                      <a:gd name="connsiteX5" fmla="*/ 2343515 w 5053025"/>
                      <a:gd name="connsiteY5" fmla="*/ 2785679 h 2786868"/>
                      <a:gd name="connsiteX6" fmla="*/ 37 w 5053025"/>
                      <a:gd name="connsiteY6" fmla="*/ 1411954 h 2786868"/>
                      <a:gd name="connsiteX0" fmla="*/ 37 w 5007409"/>
                      <a:gd name="connsiteY0" fmla="*/ 1411954 h 2786868"/>
                      <a:gd name="connsiteX1" fmla="*/ 2396855 w 5007409"/>
                      <a:gd name="connsiteY1" fmla="*/ 7749 h 2786868"/>
                      <a:gd name="connsiteX2" fmla="*/ 4427218 w 5007409"/>
                      <a:gd name="connsiteY2" fmla="*/ 870218 h 2786868"/>
                      <a:gd name="connsiteX3" fmla="*/ 5007033 w 5007409"/>
                      <a:gd name="connsiteY3" fmla="*/ 1244314 h 2786868"/>
                      <a:gd name="connsiteX4" fmla="*/ 4457698 w 5007409"/>
                      <a:gd name="connsiteY4" fmla="*/ 1647458 h 2786868"/>
                      <a:gd name="connsiteX5" fmla="*/ 2343515 w 5007409"/>
                      <a:gd name="connsiteY5" fmla="*/ 2785679 h 2786868"/>
                      <a:gd name="connsiteX6" fmla="*/ 37 w 5007409"/>
                      <a:gd name="connsiteY6" fmla="*/ 1411954 h 2786868"/>
                      <a:gd name="connsiteX0" fmla="*/ 42 w 5007414"/>
                      <a:gd name="connsiteY0" fmla="*/ 1411954 h 2785895"/>
                      <a:gd name="connsiteX1" fmla="*/ 2396860 w 5007414"/>
                      <a:gd name="connsiteY1" fmla="*/ 7749 h 2785895"/>
                      <a:gd name="connsiteX2" fmla="*/ 4427223 w 5007414"/>
                      <a:gd name="connsiteY2" fmla="*/ 870218 h 2785895"/>
                      <a:gd name="connsiteX3" fmla="*/ 5007038 w 5007414"/>
                      <a:gd name="connsiteY3" fmla="*/ 1244314 h 2785895"/>
                      <a:gd name="connsiteX4" fmla="*/ 4457703 w 5007414"/>
                      <a:gd name="connsiteY4" fmla="*/ 1647458 h 2785895"/>
                      <a:gd name="connsiteX5" fmla="*/ 2343520 w 5007414"/>
                      <a:gd name="connsiteY5" fmla="*/ 2785679 h 2785895"/>
                      <a:gd name="connsiteX6" fmla="*/ 42 w 5007414"/>
                      <a:gd name="connsiteY6" fmla="*/ 1411954 h 2785895"/>
                      <a:gd name="connsiteX0" fmla="*/ 42 w 5007414"/>
                      <a:gd name="connsiteY0" fmla="*/ 1404959 h 2778900"/>
                      <a:gd name="connsiteX1" fmla="*/ 2396860 w 5007414"/>
                      <a:gd name="connsiteY1" fmla="*/ 754 h 2778900"/>
                      <a:gd name="connsiteX2" fmla="*/ 4427223 w 5007414"/>
                      <a:gd name="connsiteY2" fmla="*/ 863223 h 2778900"/>
                      <a:gd name="connsiteX3" fmla="*/ 5007038 w 5007414"/>
                      <a:gd name="connsiteY3" fmla="*/ 1237319 h 2778900"/>
                      <a:gd name="connsiteX4" fmla="*/ 4457703 w 5007414"/>
                      <a:gd name="connsiteY4" fmla="*/ 1640463 h 2778900"/>
                      <a:gd name="connsiteX5" fmla="*/ 2343520 w 5007414"/>
                      <a:gd name="connsiteY5" fmla="*/ 2778684 h 2778900"/>
                      <a:gd name="connsiteX6" fmla="*/ 42 w 5007414"/>
                      <a:gd name="connsiteY6" fmla="*/ 1404959 h 2778900"/>
                      <a:gd name="connsiteX0" fmla="*/ 42 w 5075856"/>
                      <a:gd name="connsiteY0" fmla="*/ 1404959 h 2778900"/>
                      <a:gd name="connsiteX1" fmla="*/ 2396860 w 5075856"/>
                      <a:gd name="connsiteY1" fmla="*/ 754 h 2778900"/>
                      <a:gd name="connsiteX2" fmla="*/ 4427223 w 5075856"/>
                      <a:gd name="connsiteY2" fmla="*/ 863223 h 2778900"/>
                      <a:gd name="connsiteX3" fmla="*/ 5075618 w 5075856"/>
                      <a:gd name="connsiteY3" fmla="*/ 1237319 h 2778900"/>
                      <a:gd name="connsiteX4" fmla="*/ 4457703 w 5075856"/>
                      <a:gd name="connsiteY4" fmla="*/ 1640463 h 2778900"/>
                      <a:gd name="connsiteX5" fmla="*/ 2343520 w 5075856"/>
                      <a:gd name="connsiteY5" fmla="*/ 2778684 h 2778900"/>
                      <a:gd name="connsiteX6" fmla="*/ 42 w 5075856"/>
                      <a:gd name="connsiteY6" fmla="*/ 1404959 h 2778900"/>
                      <a:gd name="connsiteX0" fmla="*/ 122 w 5075936"/>
                      <a:gd name="connsiteY0" fmla="*/ 1313581 h 2687522"/>
                      <a:gd name="connsiteX1" fmla="*/ 2435040 w 5075936"/>
                      <a:gd name="connsiteY1" fmla="*/ 816 h 2687522"/>
                      <a:gd name="connsiteX2" fmla="*/ 4427303 w 5075936"/>
                      <a:gd name="connsiteY2" fmla="*/ 771845 h 2687522"/>
                      <a:gd name="connsiteX3" fmla="*/ 5075698 w 5075936"/>
                      <a:gd name="connsiteY3" fmla="*/ 1145941 h 2687522"/>
                      <a:gd name="connsiteX4" fmla="*/ 4457783 w 5075936"/>
                      <a:gd name="connsiteY4" fmla="*/ 1549085 h 2687522"/>
                      <a:gd name="connsiteX5" fmla="*/ 2343600 w 5075936"/>
                      <a:gd name="connsiteY5" fmla="*/ 2687306 h 2687522"/>
                      <a:gd name="connsiteX6" fmla="*/ 122 w 5075936"/>
                      <a:gd name="connsiteY6" fmla="*/ 1313581 h 2687522"/>
                      <a:gd name="connsiteX0" fmla="*/ 95229 w 5171043"/>
                      <a:gd name="connsiteY0" fmla="*/ 1312768 h 2686709"/>
                      <a:gd name="connsiteX1" fmla="*/ 659070 w 5171043"/>
                      <a:gd name="connsiteY1" fmla="*/ 763412 h 2686709"/>
                      <a:gd name="connsiteX2" fmla="*/ 2530147 w 5171043"/>
                      <a:gd name="connsiteY2" fmla="*/ 3 h 2686709"/>
                      <a:gd name="connsiteX3" fmla="*/ 4522410 w 5171043"/>
                      <a:gd name="connsiteY3" fmla="*/ 771032 h 2686709"/>
                      <a:gd name="connsiteX4" fmla="*/ 5170805 w 5171043"/>
                      <a:gd name="connsiteY4" fmla="*/ 1145128 h 2686709"/>
                      <a:gd name="connsiteX5" fmla="*/ 4552890 w 5171043"/>
                      <a:gd name="connsiteY5" fmla="*/ 1548272 h 2686709"/>
                      <a:gd name="connsiteX6" fmla="*/ 2438707 w 5171043"/>
                      <a:gd name="connsiteY6" fmla="*/ 2686493 h 2686709"/>
                      <a:gd name="connsiteX7" fmla="*/ 95229 w 5171043"/>
                      <a:gd name="connsiteY7" fmla="*/ 1312768 h 2686709"/>
                      <a:gd name="connsiteX0" fmla="*/ 95229 w 5171043"/>
                      <a:gd name="connsiteY0" fmla="*/ 1419446 h 2793387"/>
                      <a:gd name="connsiteX1" fmla="*/ 659070 w 5171043"/>
                      <a:gd name="connsiteY1" fmla="*/ 870090 h 2793387"/>
                      <a:gd name="connsiteX2" fmla="*/ 2530147 w 5171043"/>
                      <a:gd name="connsiteY2" fmla="*/ 1 h 2793387"/>
                      <a:gd name="connsiteX3" fmla="*/ 4522410 w 5171043"/>
                      <a:gd name="connsiteY3" fmla="*/ 877710 h 2793387"/>
                      <a:gd name="connsiteX4" fmla="*/ 5170805 w 5171043"/>
                      <a:gd name="connsiteY4" fmla="*/ 1251806 h 2793387"/>
                      <a:gd name="connsiteX5" fmla="*/ 4552890 w 5171043"/>
                      <a:gd name="connsiteY5" fmla="*/ 1654950 h 2793387"/>
                      <a:gd name="connsiteX6" fmla="*/ 2438707 w 5171043"/>
                      <a:gd name="connsiteY6" fmla="*/ 2793171 h 2793387"/>
                      <a:gd name="connsiteX7" fmla="*/ 95229 w 5171043"/>
                      <a:gd name="connsiteY7" fmla="*/ 1419446 h 2793387"/>
                      <a:gd name="connsiteX0" fmla="*/ 95229 w 5171043"/>
                      <a:gd name="connsiteY0" fmla="*/ 1419745 h 2793686"/>
                      <a:gd name="connsiteX1" fmla="*/ 659070 w 5171043"/>
                      <a:gd name="connsiteY1" fmla="*/ 870389 h 2793686"/>
                      <a:gd name="connsiteX2" fmla="*/ 2530147 w 5171043"/>
                      <a:gd name="connsiteY2" fmla="*/ 300 h 2793686"/>
                      <a:gd name="connsiteX3" fmla="*/ 4522410 w 5171043"/>
                      <a:gd name="connsiteY3" fmla="*/ 878009 h 2793686"/>
                      <a:gd name="connsiteX4" fmla="*/ 5170805 w 5171043"/>
                      <a:gd name="connsiteY4" fmla="*/ 1252105 h 2793686"/>
                      <a:gd name="connsiteX5" fmla="*/ 4552890 w 5171043"/>
                      <a:gd name="connsiteY5" fmla="*/ 1655249 h 2793686"/>
                      <a:gd name="connsiteX6" fmla="*/ 2438707 w 5171043"/>
                      <a:gd name="connsiteY6" fmla="*/ 2793470 h 2793686"/>
                      <a:gd name="connsiteX7" fmla="*/ 95229 w 5171043"/>
                      <a:gd name="connsiteY7" fmla="*/ 1419745 h 27936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171043" h="2793686">
                        <a:moveTo>
                          <a:pt x="95229" y="1419745"/>
                        </a:moveTo>
                        <a:cubicBezTo>
                          <a:pt x="-201377" y="1099232"/>
                          <a:pt x="253250" y="1089183"/>
                          <a:pt x="659070" y="870389"/>
                        </a:cubicBezTo>
                        <a:cubicBezTo>
                          <a:pt x="1064890" y="651595"/>
                          <a:pt x="1596697" y="-16210"/>
                          <a:pt x="2530147" y="300"/>
                        </a:cubicBezTo>
                        <a:cubicBezTo>
                          <a:pt x="3463597" y="16810"/>
                          <a:pt x="4079760" y="649055"/>
                          <a:pt x="4522410" y="878009"/>
                        </a:cubicBezTo>
                        <a:cubicBezTo>
                          <a:pt x="4965060" y="1106963"/>
                          <a:pt x="5163185" y="1090815"/>
                          <a:pt x="5170805" y="1252105"/>
                        </a:cubicBezTo>
                        <a:cubicBezTo>
                          <a:pt x="5178425" y="1413395"/>
                          <a:pt x="5004430" y="1421215"/>
                          <a:pt x="4552890" y="1655249"/>
                        </a:cubicBezTo>
                        <a:cubicBezTo>
                          <a:pt x="4101350" y="1889283"/>
                          <a:pt x="3387391" y="2809861"/>
                          <a:pt x="2438707" y="2793470"/>
                        </a:cubicBezTo>
                        <a:cubicBezTo>
                          <a:pt x="1490023" y="2777079"/>
                          <a:pt x="391835" y="1740259"/>
                          <a:pt x="95229" y="141974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9" name="円/楕円 22"/>
                  <p:cNvSpPr/>
                  <p:nvPr/>
                </p:nvSpPr>
                <p:spPr bwMode="auto">
                  <a:xfrm>
                    <a:off x="2181496" y="2017668"/>
                    <a:ext cx="1171560" cy="647455"/>
                  </a:xfrm>
                  <a:custGeom>
                    <a:avLst/>
                    <a:gdLst>
                      <a:gd name="connsiteX0" fmla="*/ 0 w 1080120"/>
                      <a:gd name="connsiteY0" fmla="*/ 675075 h 1350150"/>
                      <a:gd name="connsiteX1" fmla="*/ 540060 w 1080120"/>
                      <a:gd name="connsiteY1" fmla="*/ 0 h 1350150"/>
                      <a:gd name="connsiteX2" fmla="*/ 1080120 w 1080120"/>
                      <a:gd name="connsiteY2" fmla="*/ 675075 h 1350150"/>
                      <a:gd name="connsiteX3" fmla="*/ 540060 w 1080120"/>
                      <a:gd name="connsiteY3" fmla="*/ 1350150 h 1350150"/>
                      <a:gd name="connsiteX4" fmla="*/ 0 w 1080120"/>
                      <a:gd name="connsiteY4" fmla="*/ 675075 h 1350150"/>
                      <a:gd name="connsiteX0" fmla="*/ 0 w 798180"/>
                      <a:gd name="connsiteY0" fmla="*/ 675137 h 1350280"/>
                      <a:gd name="connsiteX1" fmla="*/ 540060 w 798180"/>
                      <a:gd name="connsiteY1" fmla="*/ 62 h 1350280"/>
                      <a:gd name="connsiteX2" fmla="*/ 798180 w 798180"/>
                      <a:gd name="connsiteY2" fmla="*/ 705617 h 1350280"/>
                      <a:gd name="connsiteX3" fmla="*/ 540060 w 798180"/>
                      <a:gd name="connsiteY3" fmla="*/ 1350212 h 1350280"/>
                      <a:gd name="connsiteX4" fmla="*/ 0 w 798180"/>
                      <a:gd name="connsiteY4" fmla="*/ 675137 h 1350280"/>
                      <a:gd name="connsiteX0" fmla="*/ 0 w 1034400"/>
                      <a:gd name="connsiteY0" fmla="*/ 682730 h 1350224"/>
                      <a:gd name="connsiteX1" fmla="*/ 776280 w 1034400"/>
                      <a:gd name="connsiteY1" fmla="*/ 35 h 1350224"/>
                      <a:gd name="connsiteX2" fmla="*/ 1034400 w 1034400"/>
                      <a:gd name="connsiteY2" fmla="*/ 705590 h 1350224"/>
                      <a:gd name="connsiteX3" fmla="*/ 776280 w 1034400"/>
                      <a:gd name="connsiteY3" fmla="*/ 1350185 h 1350224"/>
                      <a:gd name="connsiteX4" fmla="*/ 0 w 1034400"/>
                      <a:gd name="connsiteY4" fmla="*/ 682730 h 1350224"/>
                      <a:gd name="connsiteX0" fmla="*/ 0 w 1171560"/>
                      <a:gd name="connsiteY0" fmla="*/ 682730 h 1350224"/>
                      <a:gd name="connsiteX1" fmla="*/ 776280 w 1171560"/>
                      <a:gd name="connsiteY1" fmla="*/ 35 h 1350224"/>
                      <a:gd name="connsiteX2" fmla="*/ 1171560 w 1171560"/>
                      <a:gd name="connsiteY2" fmla="*/ 705590 h 1350224"/>
                      <a:gd name="connsiteX3" fmla="*/ 776280 w 1171560"/>
                      <a:gd name="connsiteY3" fmla="*/ 1350185 h 1350224"/>
                      <a:gd name="connsiteX4" fmla="*/ 0 w 1171560"/>
                      <a:gd name="connsiteY4" fmla="*/ 682730 h 1350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71560" h="1350224">
                        <a:moveTo>
                          <a:pt x="0" y="682730"/>
                        </a:moveTo>
                        <a:cubicBezTo>
                          <a:pt x="0" y="309896"/>
                          <a:pt x="581020" y="-3775"/>
                          <a:pt x="776280" y="35"/>
                        </a:cubicBezTo>
                        <a:cubicBezTo>
                          <a:pt x="971540" y="3845"/>
                          <a:pt x="1171560" y="332756"/>
                          <a:pt x="1171560" y="705590"/>
                        </a:cubicBezTo>
                        <a:cubicBezTo>
                          <a:pt x="1171560" y="1078424"/>
                          <a:pt x="971540" y="1353995"/>
                          <a:pt x="776280" y="1350185"/>
                        </a:cubicBezTo>
                        <a:cubicBezTo>
                          <a:pt x="581020" y="1346375"/>
                          <a:pt x="0" y="1055564"/>
                          <a:pt x="0" y="68273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0" name="円/楕円 569"/>
                  <p:cNvSpPr/>
                  <p:nvPr/>
                </p:nvSpPr>
                <p:spPr bwMode="auto">
                  <a:xfrm>
                    <a:off x="1788589" y="1702635"/>
                    <a:ext cx="315032" cy="315032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1" name="円/楕円 26"/>
                  <p:cNvSpPr/>
                  <p:nvPr/>
                </p:nvSpPr>
                <p:spPr bwMode="auto">
                  <a:xfrm rot="6300000">
                    <a:off x="646078" y="2331134"/>
                    <a:ext cx="242913" cy="231487"/>
                  </a:xfrm>
                  <a:custGeom>
                    <a:avLst/>
                    <a:gdLst>
                      <a:gd name="connsiteX0" fmla="*/ 0 w 945105"/>
                      <a:gd name="connsiteY0" fmla="*/ 128091 h 256181"/>
                      <a:gd name="connsiteX1" fmla="*/ 472553 w 945105"/>
                      <a:gd name="connsiteY1" fmla="*/ 0 h 256181"/>
                      <a:gd name="connsiteX2" fmla="*/ 945106 w 945105"/>
                      <a:gd name="connsiteY2" fmla="*/ 128091 h 256181"/>
                      <a:gd name="connsiteX3" fmla="*/ 472553 w 945105"/>
                      <a:gd name="connsiteY3" fmla="*/ 256182 h 256181"/>
                      <a:gd name="connsiteX4" fmla="*/ 0 w 945105"/>
                      <a:gd name="connsiteY4" fmla="*/ 128091 h 256181"/>
                      <a:gd name="connsiteX0" fmla="*/ 5 w 945111"/>
                      <a:gd name="connsiteY0" fmla="*/ 379551 h 507642"/>
                      <a:gd name="connsiteX1" fmla="*/ 480178 w 945111"/>
                      <a:gd name="connsiteY1" fmla="*/ 0 h 507642"/>
                      <a:gd name="connsiteX2" fmla="*/ 945111 w 945111"/>
                      <a:gd name="connsiteY2" fmla="*/ 379551 h 507642"/>
                      <a:gd name="connsiteX3" fmla="*/ 472558 w 945111"/>
                      <a:gd name="connsiteY3" fmla="*/ 507642 h 507642"/>
                      <a:gd name="connsiteX4" fmla="*/ 5 w 945111"/>
                      <a:gd name="connsiteY4" fmla="*/ 379551 h 507642"/>
                      <a:gd name="connsiteX0" fmla="*/ 5 w 945111"/>
                      <a:gd name="connsiteY0" fmla="*/ 379551 h 392269"/>
                      <a:gd name="connsiteX1" fmla="*/ 480178 w 945111"/>
                      <a:gd name="connsiteY1" fmla="*/ 0 h 392269"/>
                      <a:gd name="connsiteX2" fmla="*/ 945111 w 945111"/>
                      <a:gd name="connsiteY2" fmla="*/ 379551 h 392269"/>
                      <a:gd name="connsiteX3" fmla="*/ 487798 w 945111"/>
                      <a:gd name="connsiteY3" fmla="*/ 202842 h 392269"/>
                      <a:gd name="connsiteX4" fmla="*/ 5 w 945111"/>
                      <a:gd name="connsiteY4" fmla="*/ 379551 h 392269"/>
                      <a:gd name="connsiteX0" fmla="*/ 5 w 945111"/>
                      <a:gd name="connsiteY0" fmla="*/ 379551 h 392269"/>
                      <a:gd name="connsiteX1" fmla="*/ 480178 w 945111"/>
                      <a:gd name="connsiteY1" fmla="*/ 0 h 392269"/>
                      <a:gd name="connsiteX2" fmla="*/ 945111 w 945111"/>
                      <a:gd name="connsiteY2" fmla="*/ 379551 h 392269"/>
                      <a:gd name="connsiteX3" fmla="*/ 487798 w 945111"/>
                      <a:gd name="connsiteY3" fmla="*/ 202842 h 392269"/>
                      <a:gd name="connsiteX4" fmla="*/ 5 w 945111"/>
                      <a:gd name="connsiteY4" fmla="*/ 379551 h 392269"/>
                      <a:gd name="connsiteX0" fmla="*/ 5 w 945111"/>
                      <a:gd name="connsiteY0" fmla="*/ 379551 h 398654"/>
                      <a:gd name="connsiteX1" fmla="*/ 480178 w 945111"/>
                      <a:gd name="connsiteY1" fmla="*/ 0 h 398654"/>
                      <a:gd name="connsiteX2" fmla="*/ 945111 w 945111"/>
                      <a:gd name="connsiteY2" fmla="*/ 379551 h 398654"/>
                      <a:gd name="connsiteX3" fmla="*/ 487798 w 945111"/>
                      <a:gd name="connsiteY3" fmla="*/ 202842 h 398654"/>
                      <a:gd name="connsiteX4" fmla="*/ 5 w 945111"/>
                      <a:gd name="connsiteY4" fmla="*/ 379551 h 398654"/>
                      <a:gd name="connsiteX0" fmla="*/ 8 w 754614"/>
                      <a:gd name="connsiteY0" fmla="*/ 425406 h 430083"/>
                      <a:gd name="connsiteX1" fmla="*/ 289681 w 754614"/>
                      <a:gd name="connsiteY1" fmla="*/ 135 h 430083"/>
                      <a:gd name="connsiteX2" fmla="*/ 754614 w 754614"/>
                      <a:gd name="connsiteY2" fmla="*/ 379686 h 430083"/>
                      <a:gd name="connsiteX3" fmla="*/ 297301 w 754614"/>
                      <a:gd name="connsiteY3" fmla="*/ 202977 h 430083"/>
                      <a:gd name="connsiteX4" fmla="*/ 8 w 754614"/>
                      <a:gd name="connsiteY4" fmla="*/ 425406 h 430083"/>
                      <a:gd name="connsiteX0" fmla="*/ 17826 w 772432"/>
                      <a:gd name="connsiteY0" fmla="*/ 425406 h 436659"/>
                      <a:gd name="connsiteX1" fmla="*/ 307499 w 772432"/>
                      <a:gd name="connsiteY1" fmla="*/ 135 h 436659"/>
                      <a:gd name="connsiteX2" fmla="*/ 772432 w 772432"/>
                      <a:gd name="connsiteY2" fmla="*/ 379686 h 436659"/>
                      <a:gd name="connsiteX3" fmla="*/ 315119 w 772432"/>
                      <a:gd name="connsiteY3" fmla="*/ 202977 h 436659"/>
                      <a:gd name="connsiteX4" fmla="*/ 17826 w 772432"/>
                      <a:gd name="connsiteY4" fmla="*/ 425406 h 436659"/>
                      <a:gd name="connsiteX0" fmla="*/ 17826 w 772432"/>
                      <a:gd name="connsiteY0" fmla="*/ 425406 h 436659"/>
                      <a:gd name="connsiteX1" fmla="*/ 307499 w 772432"/>
                      <a:gd name="connsiteY1" fmla="*/ 135 h 436659"/>
                      <a:gd name="connsiteX2" fmla="*/ 772432 w 772432"/>
                      <a:gd name="connsiteY2" fmla="*/ 379686 h 436659"/>
                      <a:gd name="connsiteX3" fmla="*/ 315119 w 772432"/>
                      <a:gd name="connsiteY3" fmla="*/ 202977 h 436659"/>
                      <a:gd name="connsiteX4" fmla="*/ 17826 w 772432"/>
                      <a:gd name="connsiteY4" fmla="*/ 425406 h 436659"/>
                      <a:gd name="connsiteX0" fmla="*/ 17826 w 777638"/>
                      <a:gd name="connsiteY0" fmla="*/ 425397 h 436650"/>
                      <a:gd name="connsiteX1" fmla="*/ 307499 w 777638"/>
                      <a:gd name="connsiteY1" fmla="*/ 126 h 436650"/>
                      <a:gd name="connsiteX2" fmla="*/ 772432 w 777638"/>
                      <a:gd name="connsiteY2" fmla="*/ 379677 h 436650"/>
                      <a:gd name="connsiteX3" fmla="*/ 315119 w 777638"/>
                      <a:gd name="connsiteY3" fmla="*/ 202968 h 436650"/>
                      <a:gd name="connsiteX4" fmla="*/ 17826 w 777638"/>
                      <a:gd name="connsiteY4" fmla="*/ 425397 h 436650"/>
                      <a:gd name="connsiteX0" fmla="*/ 15960 w 542362"/>
                      <a:gd name="connsiteY0" fmla="*/ 425285 h 448096"/>
                      <a:gd name="connsiteX1" fmla="*/ 305633 w 542362"/>
                      <a:gd name="connsiteY1" fmla="*/ 14 h 448096"/>
                      <a:gd name="connsiteX2" fmla="*/ 532822 w 542362"/>
                      <a:gd name="connsiteY2" fmla="*/ 440525 h 448096"/>
                      <a:gd name="connsiteX3" fmla="*/ 313253 w 542362"/>
                      <a:gd name="connsiteY3" fmla="*/ 202856 h 448096"/>
                      <a:gd name="connsiteX4" fmla="*/ 15960 w 542362"/>
                      <a:gd name="connsiteY4" fmla="*/ 425285 h 448096"/>
                      <a:gd name="connsiteX0" fmla="*/ 15960 w 569045"/>
                      <a:gd name="connsiteY0" fmla="*/ 425285 h 445095"/>
                      <a:gd name="connsiteX1" fmla="*/ 305633 w 569045"/>
                      <a:gd name="connsiteY1" fmla="*/ 14 h 445095"/>
                      <a:gd name="connsiteX2" fmla="*/ 532822 w 569045"/>
                      <a:gd name="connsiteY2" fmla="*/ 440525 h 445095"/>
                      <a:gd name="connsiteX3" fmla="*/ 313253 w 569045"/>
                      <a:gd name="connsiteY3" fmla="*/ 202856 h 445095"/>
                      <a:gd name="connsiteX4" fmla="*/ 15960 w 569045"/>
                      <a:gd name="connsiteY4" fmla="*/ 425285 h 445095"/>
                      <a:gd name="connsiteX0" fmla="*/ 21911 w 457541"/>
                      <a:gd name="connsiteY0" fmla="*/ 461870 h 471584"/>
                      <a:gd name="connsiteX1" fmla="*/ 195760 w 457541"/>
                      <a:gd name="connsiteY1" fmla="*/ 23 h 471584"/>
                      <a:gd name="connsiteX2" fmla="*/ 422949 w 457541"/>
                      <a:gd name="connsiteY2" fmla="*/ 440534 h 471584"/>
                      <a:gd name="connsiteX3" fmla="*/ 203380 w 457541"/>
                      <a:gd name="connsiteY3" fmla="*/ 202865 h 471584"/>
                      <a:gd name="connsiteX4" fmla="*/ 21911 w 457541"/>
                      <a:gd name="connsiteY4" fmla="*/ 461870 h 471584"/>
                      <a:gd name="connsiteX0" fmla="*/ 50197 w 485827"/>
                      <a:gd name="connsiteY0" fmla="*/ 461870 h 462834"/>
                      <a:gd name="connsiteX1" fmla="*/ 224046 w 485827"/>
                      <a:gd name="connsiteY1" fmla="*/ 23 h 462834"/>
                      <a:gd name="connsiteX2" fmla="*/ 451235 w 485827"/>
                      <a:gd name="connsiteY2" fmla="*/ 440534 h 462834"/>
                      <a:gd name="connsiteX3" fmla="*/ 231666 w 485827"/>
                      <a:gd name="connsiteY3" fmla="*/ 202865 h 462834"/>
                      <a:gd name="connsiteX4" fmla="*/ 50197 w 485827"/>
                      <a:gd name="connsiteY4" fmla="*/ 461870 h 462834"/>
                      <a:gd name="connsiteX0" fmla="*/ 50197 w 485827"/>
                      <a:gd name="connsiteY0" fmla="*/ 461870 h 462974"/>
                      <a:gd name="connsiteX1" fmla="*/ 224046 w 485827"/>
                      <a:gd name="connsiteY1" fmla="*/ 23 h 462974"/>
                      <a:gd name="connsiteX2" fmla="*/ 451235 w 485827"/>
                      <a:gd name="connsiteY2" fmla="*/ 440534 h 462974"/>
                      <a:gd name="connsiteX3" fmla="*/ 231666 w 485827"/>
                      <a:gd name="connsiteY3" fmla="*/ 202865 h 462974"/>
                      <a:gd name="connsiteX4" fmla="*/ 50197 w 485827"/>
                      <a:gd name="connsiteY4" fmla="*/ 461870 h 462974"/>
                      <a:gd name="connsiteX0" fmla="*/ 50197 w 485827"/>
                      <a:gd name="connsiteY0" fmla="*/ 461870 h 462974"/>
                      <a:gd name="connsiteX1" fmla="*/ 224046 w 485827"/>
                      <a:gd name="connsiteY1" fmla="*/ 23 h 462974"/>
                      <a:gd name="connsiteX2" fmla="*/ 451235 w 485827"/>
                      <a:gd name="connsiteY2" fmla="*/ 440534 h 462974"/>
                      <a:gd name="connsiteX3" fmla="*/ 231666 w 485827"/>
                      <a:gd name="connsiteY3" fmla="*/ 202865 h 462974"/>
                      <a:gd name="connsiteX4" fmla="*/ 50197 w 485827"/>
                      <a:gd name="connsiteY4" fmla="*/ 461870 h 4629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5827" h="462974">
                        <a:moveTo>
                          <a:pt x="50197" y="461870"/>
                        </a:moveTo>
                        <a:cubicBezTo>
                          <a:pt x="-109569" y="446351"/>
                          <a:pt x="157206" y="3579"/>
                          <a:pt x="224046" y="23"/>
                        </a:cubicBezTo>
                        <a:cubicBezTo>
                          <a:pt x="290886" y="-3533"/>
                          <a:pt x="585347" y="406367"/>
                          <a:pt x="451235" y="440534"/>
                        </a:cubicBezTo>
                        <a:cubicBezTo>
                          <a:pt x="317123" y="474701"/>
                          <a:pt x="276242" y="315641"/>
                          <a:pt x="231666" y="202865"/>
                        </a:cubicBezTo>
                        <a:cubicBezTo>
                          <a:pt x="191662" y="326309"/>
                          <a:pt x="209963" y="477389"/>
                          <a:pt x="50197" y="46187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2" name="円/楕円 571"/>
                  <p:cNvSpPr/>
                  <p:nvPr/>
                </p:nvSpPr>
                <p:spPr bwMode="auto">
                  <a:xfrm>
                    <a:off x="2553671" y="1531193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3" name="円/楕円 572"/>
                  <p:cNvSpPr/>
                  <p:nvPr/>
                </p:nvSpPr>
                <p:spPr bwMode="auto">
                  <a:xfrm>
                    <a:off x="3183741" y="137380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4" name="円/楕円 573"/>
                  <p:cNvSpPr/>
                  <p:nvPr/>
                </p:nvSpPr>
                <p:spPr bwMode="auto">
                  <a:xfrm>
                    <a:off x="3099865" y="1740742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5" name="円/楕円 574"/>
                  <p:cNvSpPr/>
                  <p:nvPr/>
                </p:nvSpPr>
                <p:spPr bwMode="auto">
                  <a:xfrm>
                    <a:off x="3750405" y="1609885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6" name="円/楕円 575"/>
                  <p:cNvSpPr/>
                  <p:nvPr/>
                </p:nvSpPr>
                <p:spPr bwMode="auto">
                  <a:xfrm>
                    <a:off x="4218856" y="1855709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7" name="円/楕円 576"/>
                  <p:cNvSpPr/>
                  <p:nvPr/>
                </p:nvSpPr>
                <p:spPr bwMode="auto">
                  <a:xfrm>
                    <a:off x="3768806" y="214678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8" name="円/楕円 577"/>
                  <p:cNvSpPr/>
                  <p:nvPr/>
                </p:nvSpPr>
                <p:spPr bwMode="auto">
                  <a:xfrm>
                    <a:off x="4663788" y="2146788"/>
                    <a:ext cx="585065" cy="15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9" name="円/楕円 578"/>
                  <p:cNvSpPr/>
                  <p:nvPr/>
                </p:nvSpPr>
                <p:spPr bwMode="auto">
                  <a:xfrm>
                    <a:off x="1836075" y="1781633"/>
                    <a:ext cx="167029" cy="159831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690" name="グループ化 689"/>
          <p:cNvGrpSpPr/>
          <p:nvPr/>
        </p:nvGrpSpPr>
        <p:grpSpPr>
          <a:xfrm>
            <a:off x="6028809" y="3147198"/>
            <a:ext cx="1641313" cy="923236"/>
            <a:chOff x="3430100" y="2428856"/>
            <a:chExt cx="2972810" cy="1672201"/>
          </a:xfrm>
        </p:grpSpPr>
        <p:sp>
          <p:nvSpPr>
            <p:cNvPr id="691" name="フリーフォーム 690"/>
            <p:cNvSpPr/>
            <p:nvPr/>
          </p:nvSpPr>
          <p:spPr bwMode="auto">
            <a:xfrm>
              <a:off x="4169035" y="2428856"/>
              <a:ext cx="2017151" cy="705519"/>
            </a:xfrm>
            <a:custGeom>
              <a:avLst/>
              <a:gdLst>
                <a:gd name="connsiteX0" fmla="*/ 10813 w 2031010"/>
                <a:gd name="connsiteY0" fmla="*/ 695253 h 701617"/>
                <a:gd name="connsiteX1" fmla="*/ 639463 w 2031010"/>
                <a:gd name="connsiteY1" fmla="*/ 13263 h 701617"/>
                <a:gd name="connsiteX2" fmla="*/ 1633873 w 2031010"/>
                <a:gd name="connsiteY2" fmla="*/ 276153 h 701617"/>
                <a:gd name="connsiteX3" fmla="*/ 2014873 w 2031010"/>
                <a:gd name="connsiteY3" fmla="*/ 668583 h 701617"/>
                <a:gd name="connsiteX4" fmla="*/ 1153813 w 2031010"/>
                <a:gd name="connsiteY4" fmla="*/ 371403 h 701617"/>
                <a:gd name="connsiteX5" fmla="*/ 10813 w 2031010"/>
                <a:gd name="connsiteY5" fmla="*/ 695253 h 701617"/>
                <a:gd name="connsiteX0" fmla="*/ 7593 w 2027274"/>
                <a:gd name="connsiteY0" fmla="*/ 684292 h 690302"/>
                <a:gd name="connsiteX1" fmla="*/ 701013 w 2027274"/>
                <a:gd name="connsiteY1" fmla="*/ 13732 h 690302"/>
                <a:gd name="connsiteX2" fmla="*/ 1630653 w 2027274"/>
                <a:gd name="connsiteY2" fmla="*/ 265192 h 690302"/>
                <a:gd name="connsiteX3" fmla="*/ 2011653 w 2027274"/>
                <a:gd name="connsiteY3" fmla="*/ 657622 h 690302"/>
                <a:gd name="connsiteX4" fmla="*/ 1150593 w 2027274"/>
                <a:gd name="connsiteY4" fmla="*/ 360442 h 690302"/>
                <a:gd name="connsiteX5" fmla="*/ 7593 w 2027274"/>
                <a:gd name="connsiteY5" fmla="*/ 684292 h 690302"/>
                <a:gd name="connsiteX0" fmla="*/ 8528 w 2018955"/>
                <a:gd name="connsiteY0" fmla="*/ 670585 h 676595"/>
                <a:gd name="connsiteX1" fmla="*/ 701948 w 2018955"/>
                <a:gd name="connsiteY1" fmla="*/ 25 h 676595"/>
                <a:gd name="connsiteX2" fmla="*/ 2012588 w 2018955"/>
                <a:gd name="connsiteY2" fmla="*/ 643915 h 676595"/>
                <a:gd name="connsiteX3" fmla="*/ 1151528 w 2018955"/>
                <a:gd name="connsiteY3" fmla="*/ 346735 h 676595"/>
                <a:gd name="connsiteX4" fmla="*/ 8528 w 2018955"/>
                <a:gd name="connsiteY4" fmla="*/ 670585 h 676595"/>
                <a:gd name="connsiteX0" fmla="*/ 12995 w 2023422"/>
                <a:gd name="connsiteY0" fmla="*/ 682537 h 688547"/>
                <a:gd name="connsiteX1" fmla="*/ 706415 w 2023422"/>
                <a:gd name="connsiteY1" fmla="*/ 11977 h 688547"/>
                <a:gd name="connsiteX2" fmla="*/ 2017055 w 2023422"/>
                <a:gd name="connsiteY2" fmla="*/ 655867 h 688547"/>
                <a:gd name="connsiteX3" fmla="*/ 1155995 w 2023422"/>
                <a:gd name="connsiteY3" fmla="*/ 358687 h 688547"/>
                <a:gd name="connsiteX4" fmla="*/ 12995 w 2023422"/>
                <a:gd name="connsiteY4" fmla="*/ 682537 h 688547"/>
                <a:gd name="connsiteX0" fmla="*/ 9148 w 2019575"/>
                <a:gd name="connsiteY0" fmla="*/ 693793 h 700157"/>
                <a:gd name="connsiteX1" fmla="*/ 755908 w 2019575"/>
                <a:gd name="connsiteY1" fmla="*/ 11803 h 700157"/>
                <a:gd name="connsiteX2" fmla="*/ 2013208 w 2019575"/>
                <a:gd name="connsiteY2" fmla="*/ 667123 h 700157"/>
                <a:gd name="connsiteX3" fmla="*/ 1152148 w 2019575"/>
                <a:gd name="connsiteY3" fmla="*/ 369943 h 700157"/>
                <a:gd name="connsiteX4" fmla="*/ 9148 w 2019575"/>
                <a:gd name="connsiteY4" fmla="*/ 693793 h 700157"/>
                <a:gd name="connsiteX0" fmla="*/ 6724 w 2017151"/>
                <a:gd name="connsiteY0" fmla="*/ 699155 h 705519"/>
                <a:gd name="connsiteX1" fmla="*/ 753484 w 2017151"/>
                <a:gd name="connsiteY1" fmla="*/ 17165 h 705519"/>
                <a:gd name="connsiteX2" fmla="*/ 2010784 w 2017151"/>
                <a:gd name="connsiteY2" fmla="*/ 672485 h 705519"/>
                <a:gd name="connsiteX3" fmla="*/ 1149724 w 2017151"/>
                <a:gd name="connsiteY3" fmla="*/ 375305 h 705519"/>
                <a:gd name="connsiteX4" fmla="*/ 6724 w 2017151"/>
                <a:gd name="connsiteY4" fmla="*/ 699155 h 705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151" h="705519">
                  <a:moveTo>
                    <a:pt x="6724" y="699155"/>
                  </a:moveTo>
                  <a:cubicBezTo>
                    <a:pt x="-59316" y="639465"/>
                    <a:pt x="373754" y="154960"/>
                    <a:pt x="753484" y="17165"/>
                  </a:cubicBezTo>
                  <a:cubicBezTo>
                    <a:pt x="1133214" y="-120630"/>
                    <a:pt x="1935854" y="614700"/>
                    <a:pt x="2010784" y="672485"/>
                  </a:cubicBezTo>
                  <a:cubicBezTo>
                    <a:pt x="2085714" y="730270"/>
                    <a:pt x="1481194" y="371495"/>
                    <a:pt x="1149724" y="375305"/>
                  </a:cubicBezTo>
                  <a:cubicBezTo>
                    <a:pt x="818254" y="379115"/>
                    <a:pt x="72764" y="758845"/>
                    <a:pt x="6724" y="699155"/>
                  </a:cubicBezTo>
                  <a:close/>
                </a:path>
              </a:pathLst>
            </a:custGeom>
            <a:pattFill prst="narVert">
              <a:fgClr>
                <a:srgbClr val="CC9900"/>
              </a:fgClr>
              <a:bgClr>
                <a:srgbClr val="CC66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2" name="円/楕円 333"/>
            <p:cNvSpPr/>
            <p:nvPr/>
          </p:nvSpPr>
          <p:spPr bwMode="auto">
            <a:xfrm>
              <a:off x="3430100" y="2954685"/>
              <a:ext cx="622329" cy="639886"/>
            </a:xfrm>
            <a:custGeom>
              <a:avLst/>
              <a:gdLst>
                <a:gd name="connsiteX0" fmla="*/ 0 w 180020"/>
                <a:gd name="connsiteY0" fmla="*/ 315035 h 630070"/>
                <a:gd name="connsiteX1" fmla="*/ 90010 w 180020"/>
                <a:gd name="connsiteY1" fmla="*/ 0 h 630070"/>
                <a:gd name="connsiteX2" fmla="*/ 180020 w 180020"/>
                <a:gd name="connsiteY2" fmla="*/ 315035 h 630070"/>
                <a:gd name="connsiteX3" fmla="*/ 90010 w 180020"/>
                <a:gd name="connsiteY3" fmla="*/ 630070 h 630070"/>
                <a:gd name="connsiteX4" fmla="*/ 0 w 180020"/>
                <a:gd name="connsiteY4" fmla="*/ 315035 h 630070"/>
                <a:gd name="connsiteX0" fmla="*/ 0 w 122870"/>
                <a:gd name="connsiteY0" fmla="*/ 315035 h 630070"/>
                <a:gd name="connsiteX1" fmla="*/ 32860 w 122870"/>
                <a:gd name="connsiteY1" fmla="*/ 0 h 630070"/>
                <a:gd name="connsiteX2" fmla="*/ 122870 w 122870"/>
                <a:gd name="connsiteY2" fmla="*/ 315035 h 630070"/>
                <a:gd name="connsiteX3" fmla="*/ 32860 w 122870"/>
                <a:gd name="connsiteY3" fmla="*/ 630070 h 630070"/>
                <a:gd name="connsiteX4" fmla="*/ 0 w 122870"/>
                <a:gd name="connsiteY4" fmla="*/ 315035 h 630070"/>
                <a:gd name="connsiteX0" fmla="*/ 20131 w 592581"/>
                <a:gd name="connsiteY0" fmla="*/ 317185 h 633249"/>
                <a:gd name="connsiteX1" fmla="*/ 52991 w 592581"/>
                <a:gd name="connsiteY1" fmla="*/ 2150 h 633249"/>
                <a:gd name="connsiteX2" fmla="*/ 592581 w 592581"/>
                <a:gd name="connsiteY2" fmla="*/ 225745 h 633249"/>
                <a:gd name="connsiteX3" fmla="*/ 52991 w 592581"/>
                <a:gd name="connsiteY3" fmla="*/ 632220 h 633249"/>
                <a:gd name="connsiteX4" fmla="*/ 20131 w 592581"/>
                <a:gd name="connsiteY4" fmla="*/ 317185 h 633249"/>
                <a:gd name="connsiteX0" fmla="*/ 50681 w 623131"/>
                <a:gd name="connsiteY0" fmla="*/ 339593 h 655376"/>
                <a:gd name="connsiteX1" fmla="*/ 41631 w 623131"/>
                <a:gd name="connsiteY1" fmla="*/ 1698 h 655376"/>
                <a:gd name="connsiteX2" fmla="*/ 623131 w 623131"/>
                <a:gd name="connsiteY2" fmla="*/ 248153 h 655376"/>
                <a:gd name="connsiteX3" fmla="*/ 83541 w 623131"/>
                <a:gd name="connsiteY3" fmla="*/ 654628 h 655376"/>
                <a:gd name="connsiteX4" fmla="*/ 50681 w 623131"/>
                <a:gd name="connsiteY4" fmla="*/ 339593 h 655376"/>
                <a:gd name="connsiteX0" fmla="*/ 49879 w 622329"/>
                <a:gd name="connsiteY0" fmla="*/ 339593 h 640179"/>
                <a:gd name="connsiteX1" fmla="*/ 40829 w 622329"/>
                <a:gd name="connsiteY1" fmla="*/ 1698 h 640179"/>
                <a:gd name="connsiteX2" fmla="*/ 622329 w 622329"/>
                <a:gd name="connsiteY2" fmla="*/ 248153 h 640179"/>
                <a:gd name="connsiteX3" fmla="*/ 59879 w 622329"/>
                <a:gd name="connsiteY3" fmla="*/ 639388 h 640179"/>
                <a:gd name="connsiteX4" fmla="*/ 49879 w 622329"/>
                <a:gd name="connsiteY4" fmla="*/ 339593 h 640179"/>
                <a:gd name="connsiteX0" fmla="*/ 49879 w 622329"/>
                <a:gd name="connsiteY0" fmla="*/ 339300 h 639886"/>
                <a:gd name="connsiteX1" fmla="*/ 40829 w 622329"/>
                <a:gd name="connsiteY1" fmla="*/ 1405 h 639886"/>
                <a:gd name="connsiteX2" fmla="*/ 622329 w 622329"/>
                <a:gd name="connsiteY2" fmla="*/ 247860 h 639886"/>
                <a:gd name="connsiteX3" fmla="*/ 59879 w 622329"/>
                <a:gd name="connsiteY3" fmla="*/ 639095 h 639886"/>
                <a:gd name="connsiteX4" fmla="*/ 49879 w 622329"/>
                <a:gd name="connsiteY4" fmla="*/ 339300 h 639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329" h="639886">
                  <a:moveTo>
                    <a:pt x="49879" y="339300"/>
                  </a:moveTo>
                  <a:cubicBezTo>
                    <a:pt x="46704" y="233018"/>
                    <a:pt x="-54579" y="16645"/>
                    <a:pt x="40829" y="1405"/>
                  </a:cubicBezTo>
                  <a:cubicBezTo>
                    <a:pt x="136237" y="-13835"/>
                    <a:pt x="591849" y="96731"/>
                    <a:pt x="622329" y="247860"/>
                  </a:cubicBezTo>
                  <a:cubicBezTo>
                    <a:pt x="622329" y="421849"/>
                    <a:pt x="155287" y="623855"/>
                    <a:pt x="59879" y="639095"/>
                  </a:cubicBezTo>
                  <a:cubicBezTo>
                    <a:pt x="-35529" y="654335"/>
                    <a:pt x="53054" y="445582"/>
                    <a:pt x="49879" y="339300"/>
                  </a:cubicBezTo>
                  <a:close/>
                </a:path>
              </a:pathLst>
            </a:custGeom>
            <a:pattFill prst="narHorz">
              <a:fgClr>
                <a:srgbClr val="CC9900"/>
              </a:fgClr>
              <a:bgClr>
                <a:srgbClr val="CC66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3" name="フリーフォーム 692"/>
            <p:cNvSpPr/>
            <p:nvPr/>
          </p:nvSpPr>
          <p:spPr bwMode="auto">
            <a:xfrm>
              <a:off x="4144750" y="3230310"/>
              <a:ext cx="1936543" cy="870747"/>
            </a:xfrm>
            <a:custGeom>
              <a:avLst/>
              <a:gdLst>
                <a:gd name="connsiteX0" fmla="*/ 530 w 1936543"/>
                <a:gd name="connsiteY0" fmla="*/ 8190 h 870747"/>
                <a:gd name="connsiteX1" fmla="*/ 907310 w 1936543"/>
                <a:gd name="connsiteY1" fmla="*/ 869250 h 870747"/>
                <a:gd name="connsiteX2" fmla="*/ 1936010 w 1936543"/>
                <a:gd name="connsiteY2" fmla="*/ 221550 h 870747"/>
                <a:gd name="connsiteX3" fmla="*/ 1033040 w 1936543"/>
                <a:gd name="connsiteY3" fmla="*/ 423480 h 870747"/>
                <a:gd name="connsiteX4" fmla="*/ 530 w 1936543"/>
                <a:gd name="connsiteY4" fmla="*/ 8190 h 870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6543" h="870747">
                  <a:moveTo>
                    <a:pt x="530" y="8190"/>
                  </a:moveTo>
                  <a:cubicBezTo>
                    <a:pt x="-20425" y="82485"/>
                    <a:pt x="584730" y="833690"/>
                    <a:pt x="907310" y="869250"/>
                  </a:cubicBezTo>
                  <a:cubicBezTo>
                    <a:pt x="1229890" y="904810"/>
                    <a:pt x="1915055" y="295845"/>
                    <a:pt x="1936010" y="221550"/>
                  </a:cubicBezTo>
                  <a:cubicBezTo>
                    <a:pt x="1956965" y="147255"/>
                    <a:pt x="1354985" y="458405"/>
                    <a:pt x="1033040" y="423480"/>
                  </a:cubicBezTo>
                  <a:cubicBezTo>
                    <a:pt x="711095" y="388555"/>
                    <a:pt x="21485" y="-66105"/>
                    <a:pt x="530" y="8190"/>
                  </a:cubicBezTo>
                  <a:close/>
                </a:path>
              </a:pathLst>
            </a:custGeom>
            <a:pattFill prst="narVert">
              <a:fgClr>
                <a:srgbClr val="CC9900"/>
              </a:fgClr>
              <a:bgClr>
                <a:srgbClr val="CC66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4" name="円/楕円 332"/>
            <p:cNvSpPr/>
            <p:nvPr/>
          </p:nvSpPr>
          <p:spPr bwMode="auto">
            <a:xfrm>
              <a:off x="3861017" y="2663915"/>
              <a:ext cx="2500180" cy="1170937"/>
            </a:xfrm>
            <a:custGeom>
              <a:avLst/>
              <a:gdLst>
                <a:gd name="connsiteX0" fmla="*/ 0 w 2205245"/>
                <a:gd name="connsiteY0" fmla="*/ 495055 h 990110"/>
                <a:gd name="connsiteX1" fmla="*/ 1102623 w 2205245"/>
                <a:gd name="connsiteY1" fmla="*/ 0 h 990110"/>
                <a:gd name="connsiteX2" fmla="*/ 2205246 w 2205245"/>
                <a:gd name="connsiteY2" fmla="*/ 495055 h 990110"/>
                <a:gd name="connsiteX3" fmla="*/ 1102623 w 2205245"/>
                <a:gd name="connsiteY3" fmla="*/ 990110 h 990110"/>
                <a:gd name="connsiteX4" fmla="*/ 0 w 2205245"/>
                <a:gd name="connsiteY4" fmla="*/ 495055 h 990110"/>
                <a:gd name="connsiteX0" fmla="*/ 0 w 2205246"/>
                <a:gd name="connsiteY0" fmla="*/ 495055 h 990110"/>
                <a:gd name="connsiteX1" fmla="*/ 1102623 w 2205246"/>
                <a:gd name="connsiteY1" fmla="*/ 0 h 990110"/>
                <a:gd name="connsiteX2" fmla="*/ 2205246 w 2205246"/>
                <a:gd name="connsiteY2" fmla="*/ 495055 h 990110"/>
                <a:gd name="connsiteX3" fmla="*/ 1102623 w 2205246"/>
                <a:gd name="connsiteY3" fmla="*/ 990110 h 990110"/>
                <a:gd name="connsiteX4" fmla="*/ 0 w 2205246"/>
                <a:gd name="connsiteY4" fmla="*/ 495055 h 990110"/>
                <a:gd name="connsiteX0" fmla="*/ 0 w 2229734"/>
                <a:gd name="connsiteY0" fmla="*/ 495055 h 990110"/>
                <a:gd name="connsiteX1" fmla="*/ 1102623 w 2229734"/>
                <a:gd name="connsiteY1" fmla="*/ 0 h 990110"/>
                <a:gd name="connsiteX2" fmla="*/ 2205246 w 2229734"/>
                <a:gd name="connsiteY2" fmla="*/ 495055 h 990110"/>
                <a:gd name="connsiteX3" fmla="*/ 1102623 w 2229734"/>
                <a:gd name="connsiteY3" fmla="*/ 990110 h 990110"/>
                <a:gd name="connsiteX4" fmla="*/ 0 w 2229734"/>
                <a:gd name="connsiteY4" fmla="*/ 495055 h 990110"/>
                <a:gd name="connsiteX0" fmla="*/ 233 w 2232499"/>
                <a:gd name="connsiteY0" fmla="*/ 495055 h 1115840"/>
                <a:gd name="connsiteX1" fmla="*/ 1102856 w 2232499"/>
                <a:gd name="connsiteY1" fmla="*/ 0 h 1115840"/>
                <a:gd name="connsiteX2" fmla="*/ 2205479 w 2232499"/>
                <a:gd name="connsiteY2" fmla="*/ 495055 h 1115840"/>
                <a:gd name="connsiteX3" fmla="*/ 1179056 w 2232499"/>
                <a:gd name="connsiteY3" fmla="*/ 1115840 h 1115840"/>
                <a:gd name="connsiteX4" fmla="*/ 233 w 2232499"/>
                <a:gd name="connsiteY4" fmla="*/ 495055 h 1115840"/>
                <a:gd name="connsiteX0" fmla="*/ 131 w 2424687"/>
                <a:gd name="connsiteY0" fmla="*/ 560061 h 1116300"/>
                <a:gd name="connsiteX1" fmla="*/ 1300874 w 2424687"/>
                <a:gd name="connsiteY1" fmla="*/ 236 h 1116300"/>
                <a:gd name="connsiteX2" fmla="*/ 2403497 w 2424687"/>
                <a:gd name="connsiteY2" fmla="*/ 495291 h 1116300"/>
                <a:gd name="connsiteX3" fmla="*/ 1377074 w 2424687"/>
                <a:gd name="connsiteY3" fmla="*/ 1116076 h 1116300"/>
                <a:gd name="connsiteX4" fmla="*/ 131 w 2424687"/>
                <a:gd name="connsiteY4" fmla="*/ 560061 h 1116300"/>
                <a:gd name="connsiteX0" fmla="*/ 58931 w 2483487"/>
                <a:gd name="connsiteY0" fmla="*/ 561934 h 1118146"/>
                <a:gd name="connsiteX1" fmla="*/ 362291 w 2483487"/>
                <a:gd name="connsiteY1" fmla="*/ 328329 h 1118146"/>
                <a:gd name="connsiteX2" fmla="*/ 1359674 w 2483487"/>
                <a:gd name="connsiteY2" fmla="*/ 2109 h 1118146"/>
                <a:gd name="connsiteX3" fmla="*/ 2462297 w 2483487"/>
                <a:gd name="connsiteY3" fmla="*/ 497164 h 1118146"/>
                <a:gd name="connsiteX4" fmla="*/ 1435874 w 2483487"/>
                <a:gd name="connsiteY4" fmla="*/ 1117949 h 1118146"/>
                <a:gd name="connsiteX5" fmla="*/ 58931 w 2483487"/>
                <a:gd name="connsiteY5" fmla="*/ 561934 h 1118146"/>
                <a:gd name="connsiteX0" fmla="*/ 6583 w 2430393"/>
                <a:gd name="connsiteY0" fmla="*/ 561934 h 1118899"/>
                <a:gd name="connsiteX1" fmla="*/ 309943 w 2430393"/>
                <a:gd name="connsiteY1" fmla="*/ 328329 h 1118899"/>
                <a:gd name="connsiteX2" fmla="*/ 1307326 w 2430393"/>
                <a:gd name="connsiteY2" fmla="*/ 2109 h 1118899"/>
                <a:gd name="connsiteX3" fmla="*/ 2409949 w 2430393"/>
                <a:gd name="connsiteY3" fmla="*/ 497164 h 1118899"/>
                <a:gd name="connsiteX4" fmla="*/ 1383526 w 2430393"/>
                <a:gd name="connsiteY4" fmla="*/ 1117949 h 1118899"/>
                <a:gd name="connsiteX5" fmla="*/ 214693 w 2430393"/>
                <a:gd name="connsiteY5" fmla="*/ 636940 h 1118899"/>
                <a:gd name="connsiteX6" fmla="*/ 6583 w 2430393"/>
                <a:gd name="connsiteY6" fmla="*/ 561934 h 1118899"/>
                <a:gd name="connsiteX0" fmla="*/ 2842 w 2426652"/>
                <a:gd name="connsiteY0" fmla="*/ 561934 h 1118899"/>
                <a:gd name="connsiteX1" fmla="*/ 306202 w 2426652"/>
                <a:gd name="connsiteY1" fmla="*/ 328329 h 1118899"/>
                <a:gd name="connsiteX2" fmla="*/ 1303585 w 2426652"/>
                <a:gd name="connsiteY2" fmla="*/ 2109 h 1118899"/>
                <a:gd name="connsiteX3" fmla="*/ 2406208 w 2426652"/>
                <a:gd name="connsiteY3" fmla="*/ 497164 h 1118899"/>
                <a:gd name="connsiteX4" fmla="*/ 1379785 w 2426652"/>
                <a:gd name="connsiteY4" fmla="*/ 1117949 h 1118899"/>
                <a:gd name="connsiteX5" fmla="*/ 210952 w 2426652"/>
                <a:gd name="connsiteY5" fmla="*/ 636940 h 1118899"/>
                <a:gd name="connsiteX6" fmla="*/ 2842 w 2426652"/>
                <a:gd name="connsiteY6" fmla="*/ 561934 h 1118899"/>
                <a:gd name="connsiteX0" fmla="*/ 2842 w 2426652"/>
                <a:gd name="connsiteY0" fmla="*/ 489544 h 1118899"/>
                <a:gd name="connsiteX1" fmla="*/ 306202 w 2426652"/>
                <a:gd name="connsiteY1" fmla="*/ 328329 h 1118899"/>
                <a:gd name="connsiteX2" fmla="*/ 1303585 w 2426652"/>
                <a:gd name="connsiteY2" fmla="*/ 2109 h 1118899"/>
                <a:gd name="connsiteX3" fmla="*/ 2406208 w 2426652"/>
                <a:gd name="connsiteY3" fmla="*/ 497164 h 1118899"/>
                <a:gd name="connsiteX4" fmla="*/ 1379785 w 2426652"/>
                <a:gd name="connsiteY4" fmla="*/ 1117949 h 1118899"/>
                <a:gd name="connsiteX5" fmla="*/ 210952 w 2426652"/>
                <a:gd name="connsiteY5" fmla="*/ 636940 h 1118899"/>
                <a:gd name="connsiteX6" fmla="*/ 2842 w 2426652"/>
                <a:gd name="connsiteY6" fmla="*/ 489544 h 1118899"/>
                <a:gd name="connsiteX0" fmla="*/ 1876 w 2425686"/>
                <a:gd name="connsiteY0" fmla="*/ 488242 h 1117597"/>
                <a:gd name="connsiteX1" fmla="*/ 232846 w 2425686"/>
                <a:gd name="connsiteY1" fmla="*/ 384177 h 1117597"/>
                <a:gd name="connsiteX2" fmla="*/ 1302619 w 2425686"/>
                <a:gd name="connsiteY2" fmla="*/ 807 h 1117597"/>
                <a:gd name="connsiteX3" fmla="*/ 2405242 w 2425686"/>
                <a:gd name="connsiteY3" fmla="*/ 495862 h 1117597"/>
                <a:gd name="connsiteX4" fmla="*/ 1378819 w 2425686"/>
                <a:gd name="connsiteY4" fmla="*/ 1116647 h 1117597"/>
                <a:gd name="connsiteX5" fmla="*/ 209986 w 2425686"/>
                <a:gd name="connsiteY5" fmla="*/ 635638 h 1117597"/>
                <a:gd name="connsiteX6" fmla="*/ 1876 w 2425686"/>
                <a:gd name="connsiteY6" fmla="*/ 488242 h 1117597"/>
                <a:gd name="connsiteX0" fmla="*/ 420 w 2424230"/>
                <a:gd name="connsiteY0" fmla="*/ 488242 h 1117597"/>
                <a:gd name="connsiteX1" fmla="*/ 231390 w 2424230"/>
                <a:gd name="connsiteY1" fmla="*/ 384177 h 1117597"/>
                <a:gd name="connsiteX2" fmla="*/ 1301163 w 2424230"/>
                <a:gd name="connsiteY2" fmla="*/ 807 h 1117597"/>
                <a:gd name="connsiteX3" fmla="*/ 2403786 w 2424230"/>
                <a:gd name="connsiteY3" fmla="*/ 495862 h 1117597"/>
                <a:gd name="connsiteX4" fmla="*/ 1377363 w 2424230"/>
                <a:gd name="connsiteY4" fmla="*/ 1116647 h 1117597"/>
                <a:gd name="connsiteX5" fmla="*/ 208530 w 2424230"/>
                <a:gd name="connsiteY5" fmla="*/ 635638 h 1117597"/>
                <a:gd name="connsiteX6" fmla="*/ 420 w 2424230"/>
                <a:gd name="connsiteY6" fmla="*/ 488242 h 1117597"/>
                <a:gd name="connsiteX0" fmla="*/ 1725 w 2425261"/>
                <a:gd name="connsiteY0" fmla="*/ 488242 h 1118732"/>
                <a:gd name="connsiteX1" fmla="*/ 232695 w 2425261"/>
                <a:gd name="connsiteY1" fmla="*/ 384177 h 1118732"/>
                <a:gd name="connsiteX2" fmla="*/ 1302468 w 2425261"/>
                <a:gd name="connsiteY2" fmla="*/ 807 h 1118732"/>
                <a:gd name="connsiteX3" fmla="*/ 2405091 w 2425261"/>
                <a:gd name="connsiteY3" fmla="*/ 495862 h 1118732"/>
                <a:gd name="connsiteX4" fmla="*/ 1378668 w 2425261"/>
                <a:gd name="connsiteY4" fmla="*/ 1116647 h 1118732"/>
                <a:gd name="connsiteX5" fmla="*/ 289845 w 2425261"/>
                <a:gd name="connsiteY5" fmla="*/ 692788 h 1118732"/>
                <a:gd name="connsiteX6" fmla="*/ 1725 w 2425261"/>
                <a:gd name="connsiteY6" fmla="*/ 488242 h 1118732"/>
                <a:gd name="connsiteX0" fmla="*/ 858 w 2424394"/>
                <a:gd name="connsiteY0" fmla="*/ 488242 h 1118732"/>
                <a:gd name="connsiteX1" fmla="*/ 231828 w 2424394"/>
                <a:gd name="connsiteY1" fmla="*/ 384177 h 1118732"/>
                <a:gd name="connsiteX2" fmla="*/ 1301601 w 2424394"/>
                <a:gd name="connsiteY2" fmla="*/ 807 h 1118732"/>
                <a:gd name="connsiteX3" fmla="*/ 2404224 w 2424394"/>
                <a:gd name="connsiteY3" fmla="*/ 495862 h 1118732"/>
                <a:gd name="connsiteX4" fmla="*/ 1377801 w 2424394"/>
                <a:gd name="connsiteY4" fmla="*/ 1116647 h 1118732"/>
                <a:gd name="connsiteX5" fmla="*/ 288978 w 2424394"/>
                <a:gd name="connsiteY5" fmla="*/ 692788 h 1118732"/>
                <a:gd name="connsiteX6" fmla="*/ 858 w 2424394"/>
                <a:gd name="connsiteY6" fmla="*/ 488242 h 1118732"/>
                <a:gd name="connsiteX0" fmla="*/ 444 w 2500180"/>
                <a:gd name="connsiteY0" fmla="*/ 541582 h 1118732"/>
                <a:gd name="connsiteX1" fmla="*/ 307614 w 2500180"/>
                <a:gd name="connsiteY1" fmla="*/ 384177 h 1118732"/>
                <a:gd name="connsiteX2" fmla="*/ 1377387 w 2500180"/>
                <a:gd name="connsiteY2" fmla="*/ 807 h 1118732"/>
                <a:gd name="connsiteX3" fmla="*/ 2480010 w 2500180"/>
                <a:gd name="connsiteY3" fmla="*/ 495862 h 1118732"/>
                <a:gd name="connsiteX4" fmla="*/ 1453587 w 2500180"/>
                <a:gd name="connsiteY4" fmla="*/ 1116647 h 1118732"/>
                <a:gd name="connsiteX5" fmla="*/ 364764 w 2500180"/>
                <a:gd name="connsiteY5" fmla="*/ 692788 h 1118732"/>
                <a:gd name="connsiteX6" fmla="*/ 444 w 2500180"/>
                <a:gd name="connsiteY6" fmla="*/ 541582 h 1118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0180" h="1118732">
                  <a:moveTo>
                    <a:pt x="444" y="541582"/>
                  </a:moveTo>
                  <a:cubicBezTo>
                    <a:pt x="9969" y="379657"/>
                    <a:pt x="90824" y="477481"/>
                    <a:pt x="307614" y="384177"/>
                  </a:cubicBezTo>
                  <a:cubicBezTo>
                    <a:pt x="524404" y="290873"/>
                    <a:pt x="1015321" y="-17807"/>
                    <a:pt x="1377387" y="807"/>
                  </a:cubicBezTo>
                  <a:cubicBezTo>
                    <a:pt x="1739453" y="19421"/>
                    <a:pt x="2434290" y="351991"/>
                    <a:pt x="2480010" y="495862"/>
                  </a:cubicBezTo>
                  <a:cubicBezTo>
                    <a:pt x="2640030" y="670213"/>
                    <a:pt x="1806128" y="1083826"/>
                    <a:pt x="1453587" y="1116647"/>
                  </a:cubicBezTo>
                  <a:cubicBezTo>
                    <a:pt x="1101046" y="1149468"/>
                    <a:pt x="594255" y="785457"/>
                    <a:pt x="364764" y="692788"/>
                  </a:cubicBezTo>
                  <a:cubicBezTo>
                    <a:pt x="135274" y="600119"/>
                    <a:pt x="-9081" y="703507"/>
                    <a:pt x="444" y="54158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63300"/>
                </a:gs>
                <a:gs pos="50000">
                  <a:srgbClr val="CC6600"/>
                </a:gs>
                <a:gs pos="100000">
                  <a:srgbClr val="663300"/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5" name="フリーフォーム 694"/>
            <p:cNvSpPr/>
            <p:nvPr/>
          </p:nvSpPr>
          <p:spPr bwMode="auto">
            <a:xfrm>
              <a:off x="5773033" y="3258391"/>
              <a:ext cx="243627" cy="272002"/>
            </a:xfrm>
            <a:custGeom>
              <a:avLst/>
              <a:gdLst>
                <a:gd name="connsiteX0" fmla="*/ 41543 w 289727"/>
                <a:gd name="connsiteY0" fmla="*/ 103 h 320384"/>
                <a:gd name="connsiteX1" fmla="*/ 14873 w 289727"/>
                <a:gd name="connsiteY1" fmla="*/ 213463 h 320384"/>
                <a:gd name="connsiteX2" fmla="*/ 289193 w 289727"/>
                <a:gd name="connsiteY2" fmla="*/ 320143 h 320384"/>
                <a:gd name="connsiteX3" fmla="*/ 83453 w 289727"/>
                <a:gd name="connsiteY3" fmla="*/ 186793 h 320384"/>
                <a:gd name="connsiteX4" fmla="*/ 41543 w 289727"/>
                <a:gd name="connsiteY4" fmla="*/ 103 h 320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727" h="320384">
                  <a:moveTo>
                    <a:pt x="41543" y="103"/>
                  </a:moveTo>
                  <a:cubicBezTo>
                    <a:pt x="30113" y="4548"/>
                    <a:pt x="-26402" y="160123"/>
                    <a:pt x="14873" y="213463"/>
                  </a:cubicBezTo>
                  <a:cubicBezTo>
                    <a:pt x="56148" y="266803"/>
                    <a:pt x="277763" y="324588"/>
                    <a:pt x="289193" y="320143"/>
                  </a:cubicBezTo>
                  <a:cubicBezTo>
                    <a:pt x="300623" y="315698"/>
                    <a:pt x="125363" y="238228"/>
                    <a:pt x="83453" y="186793"/>
                  </a:cubicBezTo>
                  <a:cubicBezTo>
                    <a:pt x="41543" y="135358"/>
                    <a:pt x="52973" y="-4342"/>
                    <a:pt x="41543" y="10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6" name="フリーフォーム 695"/>
            <p:cNvSpPr/>
            <p:nvPr/>
          </p:nvSpPr>
          <p:spPr bwMode="auto">
            <a:xfrm>
              <a:off x="5282115" y="3270701"/>
              <a:ext cx="393868" cy="284128"/>
            </a:xfrm>
            <a:custGeom>
              <a:avLst/>
              <a:gdLst>
                <a:gd name="connsiteX0" fmla="*/ 378628 w 393868"/>
                <a:gd name="connsiteY0" fmla="*/ 70751 h 284128"/>
                <a:gd name="connsiteX1" fmla="*/ 54778 w 393868"/>
                <a:gd name="connsiteY1" fmla="*/ 2171 h 284128"/>
                <a:gd name="connsiteX2" fmla="*/ 28108 w 393868"/>
                <a:gd name="connsiteY2" fmla="*/ 143141 h 284128"/>
                <a:gd name="connsiteX3" fmla="*/ 28108 w 393868"/>
                <a:gd name="connsiteY3" fmla="*/ 284111 h 284128"/>
                <a:gd name="connsiteX4" fmla="*/ 393868 w 393868"/>
                <a:gd name="connsiteY4" fmla="*/ 150761 h 28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3868" h="284128">
                  <a:moveTo>
                    <a:pt x="378628" y="70751"/>
                  </a:moveTo>
                  <a:cubicBezTo>
                    <a:pt x="245913" y="30428"/>
                    <a:pt x="113198" y="-9894"/>
                    <a:pt x="54778" y="2171"/>
                  </a:cubicBezTo>
                  <a:cubicBezTo>
                    <a:pt x="-3642" y="14236"/>
                    <a:pt x="32553" y="96151"/>
                    <a:pt x="28108" y="143141"/>
                  </a:cubicBezTo>
                  <a:cubicBezTo>
                    <a:pt x="23663" y="190131"/>
                    <a:pt x="-32852" y="282841"/>
                    <a:pt x="28108" y="284111"/>
                  </a:cubicBezTo>
                  <a:cubicBezTo>
                    <a:pt x="89068" y="285381"/>
                    <a:pt x="241468" y="218071"/>
                    <a:pt x="393868" y="150761"/>
                  </a:cubicBezTo>
                </a:path>
              </a:pathLst>
            </a:cu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7" name="円/楕円 342"/>
            <p:cNvSpPr/>
            <p:nvPr/>
          </p:nvSpPr>
          <p:spPr bwMode="auto">
            <a:xfrm rot="20405819">
              <a:off x="6205708" y="3174740"/>
              <a:ext cx="197202" cy="149287"/>
            </a:xfrm>
            <a:custGeom>
              <a:avLst/>
              <a:gdLst>
                <a:gd name="connsiteX0" fmla="*/ 0 w 197203"/>
                <a:gd name="connsiteY0" fmla="*/ 124810 h 249620"/>
                <a:gd name="connsiteX1" fmla="*/ 98602 w 197203"/>
                <a:gd name="connsiteY1" fmla="*/ 0 h 249620"/>
                <a:gd name="connsiteX2" fmla="*/ 197204 w 197203"/>
                <a:gd name="connsiteY2" fmla="*/ 124810 h 249620"/>
                <a:gd name="connsiteX3" fmla="*/ 98602 w 197203"/>
                <a:gd name="connsiteY3" fmla="*/ 249620 h 249620"/>
                <a:gd name="connsiteX4" fmla="*/ 0 w 197203"/>
                <a:gd name="connsiteY4" fmla="*/ 124810 h 249620"/>
                <a:gd name="connsiteX0" fmla="*/ 0 w 311504"/>
                <a:gd name="connsiteY0" fmla="*/ 124810 h 249620"/>
                <a:gd name="connsiteX1" fmla="*/ 212902 w 311504"/>
                <a:gd name="connsiteY1" fmla="*/ 0 h 249620"/>
                <a:gd name="connsiteX2" fmla="*/ 311504 w 311504"/>
                <a:gd name="connsiteY2" fmla="*/ 124810 h 249620"/>
                <a:gd name="connsiteX3" fmla="*/ 212902 w 311504"/>
                <a:gd name="connsiteY3" fmla="*/ 249620 h 249620"/>
                <a:gd name="connsiteX4" fmla="*/ 0 w 311504"/>
                <a:gd name="connsiteY4" fmla="*/ 124810 h 249620"/>
                <a:gd name="connsiteX0" fmla="*/ 0 w 214770"/>
                <a:gd name="connsiteY0" fmla="*/ 124821 h 249644"/>
                <a:gd name="connsiteX1" fmla="*/ 212902 w 214770"/>
                <a:gd name="connsiteY1" fmla="*/ 11 h 249644"/>
                <a:gd name="connsiteX2" fmla="*/ 109574 w 214770"/>
                <a:gd name="connsiteY2" fmla="*/ 130536 h 249644"/>
                <a:gd name="connsiteX3" fmla="*/ 212902 w 214770"/>
                <a:gd name="connsiteY3" fmla="*/ 249631 h 249644"/>
                <a:gd name="connsiteX4" fmla="*/ 0 w 214770"/>
                <a:gd name="connsiteY4" fmla="*/ 124821 h 249644"/>
                <a:gd name="connsiteX0" fmla="*/ 0 w 214797"/>
                <a:gd name="connsiteY0" fmla="*/ 124821 h 249638"/>
                <a:gd name="connsiteX1" fmla="*/ 212902 w 214797"/>
                <a:gd name="connsiteY1" fmla="*/ 11 h 249638"/>
                <a:gd name="connsiteX2" fmla="*/ 109574 w 214797"/>
                <a:gd name="connsiteY2" fmla="*/ 130536 h 249638"/>
                <a:gd name="connsiteX3" fmla="*/ 212902 w 214797"/>
                <a:gd name="connsiteY3" fmla="*/ 249631 h 249638"/>
                <a:gd name="connsiteX4" fmla="*/ 0 w 214797"/>
                <a:gd name="connsiteY4" fmla="*/ 124821 h 249638"/>
                <a:gd name="connsiteX0" fmla="*/ 177 w 256470"/>
                <a:gd name="connsiteY0" fmla="*/ 124818 h 181078"/>
                <a:gd name="connsiteX1" fmla="*/ 213079 w 256470"/>
                <a:gd name="connsiteY1" fmla="*/ 8 h 181078"/>
                <a:gd name="connsiteX2" fmla="*/ 109751 w 256470"/>
                <a:gd name="connsiteY2" fmla="*/ 130533 h 181078"/>
                <a:gd name="connsiteX3" fmla="*/ 254989 w 256470"/>
                <a:gd name="connsiteY3" fmla="*/ 181048 h 181078"/>
                <a:gd name="connsiteX4" fmla="*/ 177 w 256470"/>
                <a:gd name="connsiteY4" fmla="*/ 124818 h 181078"/>
                <a:gd name="connsiteX0" fmla="*/ 177 w 257754"/>
                <a:gd name="connsiteY0" fmla="*/ 124818 h 201822"/>
                <a:gd name="connsiteX1" fmla="*/ 213079 w 257754"/>
                <a:gd name="connsiteY1" fmla="*/ 8 h 201822"/>
                <a:gd name="connsiteX2" fmla="*/ 109751 w 257754"/>
                <a:gd name="connsiteY2" fmla="*/ 130533 h 201822"/>
                <a:gd name="connsiteX3" fmla="*/ 254989 w 257754"/>
                <a:gd name="connsiteY3" fmla="*/ 181048 h 201822"/>
                <a:gd name="connsiteX4" fmla="*/ 177 w 257754"/>
                <a:gd name="connsiteY4" fmla="*/ 124818 h 201822"/>
                <a:gd name="connsiteX0" fmla="*/ 50 w 257581"/>
                <a:gd name="connsiteY0" fmla="*/ 16337 h 91063"/>
                <a:gd name="connsiteX1" fmla="*/ 232002 w 257581"/>
                <a:gd name="connsiteY1" fmla="*/ 112 h 91063"/>
                <a:gd name="connsiteX2" fmla="*/ 109624 w 257581"/>
                <a:gd name="connsiteY2" fmla="*/ 22052 h 91063"/>
                <a:gd name="connsiteX3" fmla="*/ 254862 w 257581"/>
                <a:gd name="connsiteY3" fmla="*/ 72567 h 91063"/>
                <a:gd name="connsiteX4" fmla="*/ 50 w 257581"/>
                <a:gd name="connsiteY4" fmla="*/ 16337 h 91063"/>
                <a:gd name="connsiteX0" fmla="*/ 47 w 257578"/>
                <a:gd name="connsiteY0" fmla="*/ 28035 h 102761"/>
                <a:gd name="connsiteX1" fmla="*/ 231999 w 257578"/>
                <a:gd name="connsiteY1" fmla="*/ 11810 h 102761"/>
                <a:gd name="connsiteX2" fmla="*/ 109621 w 257578"/>
                <a:gd name="connsiteY2" fmla="*/ 33750 h 102761"/>
                <a:gd name="connsiteX3" fmla="*/ 254859 w 257578"/>
                <a:gd name="connsiteY3" fmla="*/ 84265 h 102761"/>
                <a:gd name="connsiteX4" fmla="*/ 47 w 257578"/>
                <a:gd name="connsiteY4" fmla="*/ 28035 h 102761"/>
                <a:gd name="connsiteX0" fmla="*/ 46 w 257577"/>
                <a:gd name="connsiteY0" fmla="*/ 48237 h 122963"/>
                <a:gd name="connsiteX1" fmla="*/ 231998 w 257577"/>
                <a:gd name="connsiteY1" fmla="*/ 32012 h 122963"/>
                <a:gd name="connsiteX2" fmla="*/ 109620 w 257577"/>
                <a:gd name="connsiteY2" fmla="*/ 53952 h 122963"/>
                <a:gd name="connsiteX3" fmla="*/ 254858 w 257577"/>
                <a:gd name="connsiteY3" fmla="*/ 104467 h 122963"/>
                <a:gd name="connsiteX4" fmla="*/ 46 w 257577"/>
                <a:gd name="connsiteY4" fmla="*/ 48237 h 122963"/>
                <a:gd name="connsiteX0" fmla="*/ 9 w 264366"/>
                <a:gd name="connsiteY0" fmla="*/ 59108 h 134090"/>
                <a:gd name="connsiteX1" fmla="*/ 264346 w 264366"/>
                <a:gd name="connsiteY1" fmla="*/ 29548 h 134090"/>
                <a:gd name="connsiteX2" fmla="*/ 109583 w 264366"/>
                <a:gd name="connsiteY2" fmla="*/ 64823 h 134090"/>
                <a:gd name="connsiteX3" fmla="*/ 254821 w 264366"/>
                <a:gd name="connsiteY3" fmla="*/ 115338 h 134090"/>
                <a:gd name="connsiteX4" fmla="*/ 9 w 264366"/>
                <a:gd name="connsiteY4" fmla="*/ 59108 h 134090"/>
                <a:gd name="connsiteX0" fmla="*/ 9 w 264366"/>
                <a:gd name="connsiteY0" fmla="*/ 59108 h 134090"/>
                <a:gd name="connsiteX1" fmla="*/ 264346 w 264366"/>
                <a:gd name="connsiteY1" fmla="*/ 29548 h 134090"/>
                <a:gd name="connsiteX2" fmla="*/ 109583 w 264366"/>
                <a:gd name="connsiteY2" fmla="*/ 64823 h 134090"/>
                <a:gd name="connsiteX3" fmla="*/ 254821 w 264366"/>
                <a:gd name="connsiteY3" fmla="*/ 115338 h 134090"/>
                <a:gd name="connsiteX4" fmla="*/ 9 w 264366"/>
                <a:gd name="connsiteY4" fmla="*/ 59108 h 134090"/>
                <a:gd name="connsiteX0" fmla="*/ 1 w 264358"/>
                <a:gd name="connsiteY0" fmla="*/ 68110 h 149287"/>
                <a:gd name="connsiteX1" fmla="*/ 264338 w 264358"/>
                <a:gd name="connsiteY1" fmla="*/ 38550 h 149287"/>
                <a:gd name="connsiteX2" fmla="*/ 109575 w 264358"/>
                <a:gd name="connsiteY2" fmla="*/ 73825 h 149287"/>
                <a:gd name="connsiteX3" fmla="*/ 254813 w 264358"/>
                <a:gd name="connsiteY3" fmla="*/ 124340 h 149287"/>
                <a:gd name="connsiteX4" fmla="*/ 1 w 264358"/>
                <a:gd name="connsiteY4" fmla="*/ 68110 h 14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358" h="149287">
                  <a:moveTo>
                    <a:pt x="1" y="68110"/>
                  </a:moveTo>
                  <a:cubicBezTo>
                    <a:pt x="-317" y="11902"/>
                    <a:pt x="267031" y="-36697"/>
                    <a:pt x="264338" y="38550"/>
                  </a:cubicBezTo>
                  <a:cubicBezTo>
                    <a:pt x="261645" y="113797"/>
                    <a:pt x="111162" y="67147"/>
                    <a:pt x="109575" y="73825"/>
                  </a:cubicBezTo>
                  <a:cubicBezTo>
                    <a:pt x="107988" y="80503"/>
                    <a:pt x="280695" y="64332"/>
                    <a:pt x="254813" y="124340"/>
                  </a:cubicBezTo>
                  <a:cubicBezTo>
                    <a:pt x="228931" y="184348"/>
                    <a:pt x="319" y="124318"/>
                    <a:pt x="1" y="68110"/>
                  </a:cubicBezTo>
                  <a:close/>
                </a:path>
              </a:pathLst>
            </a:custGeom>
            <a:solidFill>
              <a:srgbClr val="FF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8" name="円/楕円 697"/>
            <p:cNvSpPr/>
            <p:nvPr/>
          </p:nvSpPr>
          <p:spPr bwMode="auto">
            <a:xfrm>
              <a:off x="6004760" y="3117635"/>
              <a:ext cx="153066" cy="153066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9" name="円/楕円 698"/>
            <p:cNvSpPr/>
            <p:nvPr/>
          </p:nvSpPr>
          <p:spPr bwMode="auto">
            <a:xfrm>
              <a:off x="6004760" y="2942375"/>
              <a:ext cx="153066" cy="153066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0" name="円/楕円 699"/>
            <p:cNvSpPr/>
            <p:nvPr/>
          </p:nvSpPr>
          <p:spPr bwMode="auto">
            <a:xfrm>
              <a:off x="5088015" y="2781616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1" name="円/楕円 700"/>
            <p:cNvSpPr/>
            <p:nvPr/>
          </p:nvSpPr>
          <p:spPr bwMode="auto">
            <a:xfrm>
              <a:off x="4905000" y="2965246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2" name="円/楕円 701"/>
            <p:cNvSpPr/>
            <p:nvPr/>
          </p:nvSpPr>
          <p:spPr bwMode="auto">
            <a:xfrm>
              <a:off x="5278465" y="2979517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3" name="円/楕円 702"/>
            <p:cNvSpPr/>
            <p:nvPr/>
          </p:nvSpPr>
          <p:spPr bwMode="auto">
            <a:xfrm>
              <a:off x="5578933" y="3042605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4" name="円/楕円 703"/>
            <p:cNvSpPr/>
            <p:nvPr/>
          </p:nvSpPr>
          <p:spPr bwMode="auto">
            <a:xfrm>
              <a:off x="5532833" y="2851410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5" name="円/楕円 704"/>
            <p:cNvSpPr/>
            <p:nvPr/>
          </p:nvSpPr>
          <p:spPr bwMode="auto">
            <a:xfrm>
              <a:off x="6006883" y="2944181"/>
              <a:ext cx="147149" cy="10463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6" name="円/楕円 705"/>
            <p:cNvSpPr/>
            <p:nvPr/>
          </p:nvSpPr>
          <p:spPr bwMode="auto">
            <a:xfrm>
              <a:off x="6006883" y="3149824"/>
              <a:ext cx="147149" cy="12248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7" name="円/楕円 706"/>
            <p:cNvSpPr/>
            <p:nvPr/>
          </p:nvSpPr>
          <p:spPr bwMode="auto">
            <a:xfrm>
              <a:off x="6072547" y="2960201"/>
              <a:ext cx="64223" cy="6422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8" name="円/楕円 707"/>
            <p:cNvSpPr/>
            <p:nvPr/>
          </p:nvSpPr>
          <p:spPr bwMode="auto">
            <a:xfrm>
              <a:off x="6065230" y="3194168"/>
              <a:ext cx="64223" cy="6422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9" name="円/楕円 708"/>
            <p:cNvSpPr/>
            <p:nvPr/>
          </p:nvSpPr>
          <p:spPr bwMode="auto">
            <a:xfrm>
              <a:off x="4039074" y="3149599"/>
              <a:ext cx="1832723" cy="108791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0" name="円/楕円 709"/>
            <p:cNvSpPr/>
            <p:nvPr/>
          </p:nvSpPr>
          <p:spPr bwMode="auto">
            <a:xfrm>
              <a:off x="4547955" y="2947731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1" name="円/楕円 710"/>
            <p:cNvSpPr/>
            <p:nvPr/>
          </p:nvSpPr>
          <p:spPr bwMode="auto">
            <a:xfrm>
              <a:off x="4367010" y="3217194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2" name="円/楕円 711"/>
            <p:cNvSpPr/>
            <p:nvPr/>
          </p:nvSpPr>
          <p:spPr bwMode="auto">
            <a:xfrm>
              <a:off x="4420707" y="3085446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3" name="円/楕円 712"/>
            <p:cNvSpPr/>
            <p:nvPr/>
          </p:nvSpPr>
          <p:spPr bwMode="auto">
            <a:xfrm>
              <a:off x="4039074" y="3145632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4" name="円/楕円 713"/>
            <p:cNvSpPr/>
            <p:nvPr/>
          </p:nvSpPr>
          <p:spPr bwMode="auto">
            <a:xfrm>
              <a:off x="4738405" y="3145632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15" name="グループ化 714"/>
          <p:cNvGrpSpPr/>
          <p:nvPr/>
        </p:nvGrpSpPr>
        <p:grpSpPr>
          <a:xfrm>
            <a:off x="6028809" y="5052198"/>
            <a:ext cx="1641313" cy="923236"/>
            <a:chOff x="3430100" y="2428856"/>
            <a:chExt cx="2972810" cy="1672201"/>
          </a:xfrm>
        </p:grpSpPr>
        <p:sp>
          <p:nvSpPr>
            <p:cNvPr id="716" name="フリーフォーム 715"/>
            <p:cNvSpPr/>
            <p:nvPr/>
          </p:nvSpPr>
          <p:spPr bwMode="auto">
            <a:xfrm>
              <a:off x="4169035" y="2428856"/>
              <a:ext cx="2017151" cy="705519"/>
            </a:xfrm>
            <a:custGeom>
              <a:avLst/>
              <a:gdLst>
                <a:gd name="connsiteX0" fmla="*/ 10813 w 2031010"/>
                <a:gd name="connsiteY0" fmla="*/ 695253 h 701617"/>
                <a:gd name="connsiteX1" fmla="*/ 639463 w 2031010"/>
                <a:gd name="connsiteY1" fmla="*/ 13263 h 701617"/>
                <a:gd name="connsiteX2" fmla="*/ 1633873 w 2031010"/>
                <a:gd name="connsiteY2" fmla="*/ 276153 h 701617"/>
                <a:gd name="connsiteX3" fmla="*/ 2014873 w 2031010"/>
                <a:gd name="connsiteY3" fmla="*/ 668583 h 701617"/>
                <a:gd name="connsiteX4" fmla="*/ 1153813 w 2031010"/>
                <a:gd name="connsiteY4" fmla="*/ 371403 h 701617"/>
                <a:gd name="connsiteX5" fmla="*/ 10813 w 2031010"/>
                <a:gd name="connsiteY5" fmla="*/ 695253 h 701617"/>
                <a:gd name="connsiteX0" fmla="*/ 7593 w 2027274"/>
                <a:gd name="connsiteY0" fmla="*/ 684292 h 690302"/>
                <a:gd name="connsiteX1" fmla="*/ 701013 w 2027274"/>
                <a:gd name="connsiteY1" fmla="*/ 13732 h 690302"/>
                <a:gd name="connsiteX2" fmla="*/ 1630653 w 2027274"/>
                <a:gd name="connsiteY2" fmla="*/ 265192 h 690302"/>
                <a:gd name="connsiteX3" fmla="*/ 2011653 w 2027274"/>
                <a:gd name="connsiteY3" fmla="*/ 657622 h 690302"/>
                <a:gd name="connsiteX4" fmla="*/ 1150593 w 2027274"/>
                <a:gd name="connsiteY4" fmla="*/ 360442 h 690302"/>
                <a:gd name="connsiteX5" fmla="*/ 7593 w 2027274"/>
                <a:gd name="connsiteY5" fmla="*/ 684292 h 690302"/>
                <a:gd name="connsiteX0" fmla="*/ 8528 w 2018955"/>
                <a:gd name="connsiteY0" fmla="*/ 670585 h 676595"/>
                <a:gd name="connsiteX1" fmla="*/ 701948 w 2018955"/>
                <a:gd name="connsiteY1" fmla="*/ 25 h 676595"/>
                <a:gd name="connsiteX2" fmla="*/ 2012588 w 2018955"/>
                <a:gd name="connsiteY2" fmla="*/ 643915 h 676595"/>
                <a:gd name="connsiteX3" fmla="*/ 1151528 w 2018955"/>
                <a:gd name="connsiteY3" fmla="*/ 346735 h 676595"/>
                <a:gd name="connsiteX4" fmla="*/ 8528 w 2018955"/>
                <a:gd name="connsiteY4" fmla="*/ 670585 h 676595"/>
                <a:gd name="connsiteX0" fmla="*/ 12995 w 2023422"/>
                <a:gd name="connsiteY0" fmla="*/ 682537 h 688547"/>
                <a:gd name="connsiteX1" fmla="*/ 706415 w 2023422"/>
                <a:gd name="connsiteY1" fmla="*/ 11977 h 688547"/>
                <a:gd name="connsiteX2" fmla="*/ 2017055 w 2023422"/>
                <a:gd name="connsiteY2" fmla="*/ 655867 h 688547"/>
                <a:gd name="connsiteX3" fmla="*/ 1155995 w 2023422"/>
                <a:gd name="connsiteY3" fmla="*/ 358687 h 688547"/>
                <a:gd name="connsiteX4" fmla="*/ 12995 w 2023422"/>
                <a:gd name="connsiteY4" fmla="*/ 682537 h 688547"/>
                <a:gd name="connsiteX0" fmla="*/ 9148 w 2019575"/>
                <a:gd name="connsiteY0" fmla="*/ 693793 h 700157"/>
                <a:gd name="connsiteX1" fmla="*/ 755908 w 2019575"/>
                <a:gd name="connsiteY1" fmla="*/ 11803 h 700157"/>
                <a:gd name="connsiteX2" fmla="*/ 2013208 w 2019575"/>
                <a:gd name="connsiteY2" fmla="*/ 667123 h 700157"/>
                <a:gd name="connsiteX3" fmla="*/ 1152148 w 2019575"/>
                <a:gd name="connsiteY3" fmla="*/ 369943 h 700157"/>
                <a:gd name="connsiteX4" fmla="*/ 9148 w 2019575"/>
                <a:gd name="connsiteY4" fmla="*/ 693793 h 700157"/>
                <a:gd name="connsiteX0" fmla="*/ 6724 w 2017151"/>
                <a:gd name="connsiteY0" fmla="*/ 699155 h 705519"/>
                <a:gd name="connsiteX1" fmla="*/ 753484 w 2017151"/>
                <a:gd name="connsiteY1" fmla="*/ 17165 h 705519"/>
                <a:gd name="connsiteX2" fmla="*/ 2010784 w 2017151"/>
                <a:gd name="connsiteY2" fmla="*/ 672485 h 705519"/>
                <a:gd name="connsiteX3" fmla="*/ 1149724 w 2017151"/>
                <a:gd name="connsiteY3" fmla="*/ 375305 h 705519"/>
                <a:gd name="connsiteX4" fmla="*/ 6724 w 2017151"/>
                <a:gd name="connsiteY4" fmla="*/ 699155 h 705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151" h="705519">
                  <a:moveTo>
                    <a:pt x="6724" y="699155"/>
                  </a:moveTo>
                  <a:cubicBezTo>
                    <a:pt x="-59316" y="639465"/>
                    <a:pt x="373754" y="154960"/>
                    <a:pt x="753484" y="17165"/>
                  </a:cubicBezTo>
                  <a:cubicBezTo>
                    <a:pt x="1133214" y="-120630"/>
                    <a:pt x="1935854" y="614700"/>
                    <a:pt x="2010784" y="672485"/>
                  </a:cubicBezTo>
                  <a:cubicBezTo>
                    <a:pt x="2085714" y="730270"/>
                    <a:pt x="1481194" y="371495"/>
                    <a:pt x="1149724" y="375305"/>
                  </a:cubicBezTo>
                  <a:cubicBezTo>
                    <a:pt x="818254" y="379115"/>
                    <a:pt x="72764" y="758845"/>
                    <a:pt x="6724" y="699155"/>
                  </a:cubicBezTo>
                  <a:close/>
                </a:path>
              </a:pathLst>
            </a:custGeom>
            <a:pattFill prst="narVert">
              <a:fgClr>
                <a:srgbClr val="CC9900"/>
              </a:fgClr>
              <a:bgClr>
                <a:srgbClr val="CC66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7" name="円/楕円 333"/>
            <p:cNvSpPr/>
            <p:nvPr/>
          </p:nvSpPr>
          <p:spPr bwMode="auto">
            <a:xfrm>
              <a:off x="3430100" y="2954685"/>
              <a:ext cx="622329" cy="639886"/>
            </a:xfrm>
            <a:custGeom>
              <a:avLst/>
              <a:gdLst>
                <a:gd name="connsiteX0" fmla="*/ 0 w 180020"/>
                <a:gd name="connsiteY0" fmla="*/ 315035 h 630070"/>
                <a:gd name="connsiteX1" fmla="*/ 90010 w 180020"/>
                <a:gd name="connsiteY1" fmla="*/ 0 h 630070"/>
                <a:gd name="connsiteX2" fmla="*/ 180020 w 180020"/>
                <a:gd name="connsiteY2" fmla="*/ 315035 h 630070"/>
                <a:gd name="connsiteX3" fmla="*/ 90010 w 180020"/>
                <a:gd name="connsiteY3" fmla="*/ 630070 h 630070"/>
                <a:gd name="connsiteX4" fmla="*/ 0 w 180020"/>
                <a:gd name="connsiteY4" fmla="*/ 315035 h 630070"/>
                <a:gd name="connsiteX0" fmla="*/ 0 w 122870"/>
                <a:gd name="connsiteY0" fmla="*/ 315035 h 630070"/>
                <a:gd name="connsiteX1" fmla="*/ 32860 w 122870"/>
                <a:gd name="connsiteY1" fmla="*/ 0 h 630070"/>
                <a:gd name="connsiteX2" fmla="*/ 122870 w 122870"/>
                <a:gd name="connsiteY2" fmla="*/ 315035 h 630070"/>
                <a:gd name="connsiteX3" fmla="*/ 32860 w 122870"/>
                <a:gd name="connsiteY3" fmla="*/ 630070 h 630070"/>
                <a:gd name="connsiteX4" fmla="*/ 0 w 122870"/>
                <a:gd name="connsiteY4" fmla="*/ 315035 h 630070"/>
                <a:gd name="connsiteX0" fmla="*/ 20131 w 592581"/>
                <a:gd name="connsiteY0" fmla="*/ 317185 h 633249"/>
                <a:gd name="connsiteX1" fmla="*/ 52991 w 592581"/>
                <a:gd name="connsiteY1" fmla="*/ 2150 h 633249"/>
                <a:gd name="connsiteX2" fmla="*/ 592581 w 592581"/>
                <a:gd name="connsiteY2" fmla="*/ 225745 h 633249"/>
                <a:gd name="connsiteX3" fmla="*/ 52991 w 592581"/>
                <a:gd name="connsiteY3" fmla="*/ 632220 h 633249"/>
                <a:gd name="connsiteX4" fmla="*/ 20131 w 592581"/>
                <a:gd name="connsiteY4" fmla="*/ 317185 h 633249"/>
                <a:gd name="connsiteX0" fmla="*/ 50681 w 623131"/>
                <a:gd name="connsiteY0" fmla="*/ 339593 h 655376"/>
                <a:gd name="connsiteX1" fmla="*/ 41631 w 623131"/>
                <a:gd name="connsiteY1" fmla="*/ 1698 h 655376"/>
                <a:gd name="connsiteX2" fmla="*/ 623131 w 623131"/>
                <a:gd name="connsiteY2" fmla="*/ 248153 h 655376"/>
                <a:gd name="connsiteX3" fmla="*/ 83541 w 623131"/>
                <a:gd name="connsiteY3" fmla="*/ 654628 h 655376"/>
                <a:gd name="connsiteX4" fmla="*/ 50681 w 623131"/>
                <a:gd name="connsiteY4" fmla="*/ 339593 h 655376"/>
                <a:gd name="connsiteX0" fmla="*/ 49879 w 622329"/>
                <a:gd name="connsiteY0" fmla="*/ 339593 h 640179"/>
                <a:gd name="connsiteX1" fmla="*/ 40829 w 622329"/>
                <a:gd name="connsiteY1" fmla="*/ 1698 h 640179"/>
                <a:gd name="connsiteX2" fmla="*/ 622329 w 622329"/>
                <a:gd name="connsiteY2" fmla="*/ 248153 h 640179"/>
                <a:gd name="connsiteX3" fmla="*/ 59879 w 622329"/>
                <a:gd name="connsiteY3" fmla="*/ 639388 h 640179"/>
                <a:gd name="connsiteX4" fmla="*/ 49879 w 622329"/>
                <a:gd name="connsiteY4" fmla="*/ 339593 h 640179"/>
                <a:gd name="connsiteX0" fmla="*/ 49879 w 622329"/>
                <a:gd name="connsiteY0" fmla="*/ 339300 h 639886"/>
                <a:gd name="connsiteX1" fmla="*/ 40829 w 622329"/>
                <a:gd name="connsiteY1" fmla="*/ 1405 h 639886"/>
                <a:gd name="connsiteX2" fmla="*/ 622329 w 622329"/>
                <a:gd name="connsiteY2" fmla="*/ 247860 h 639886"/>
                <a:gd name="connsiteX3" fmla="*/ 59879 w 622329"/>
                <a:gd name="connsiteY3" fmla="*/ 639095 h 639886"/>
                <a:gd name="connsiteX4" fmla="*/ 49879 w 622329"/>
                <a:gd name="connsiteY4" fmla="*/ 339300 h 639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329" h="639886">
                  <a:moveTo>
                    <a:pt x="49879" y="339300"/>
                  </a:moveTo>
                  <a:cubicBezTo>
                    <a:pt x="46704" y="233018"/>
                    <a:pt x="-54579" y="16645"/>
                    <a:pt x="40829" y="1405"/>
                  </a:cubicBezTo>
                  <a:cubicBezTo>
                    <a:pt x="136237" y="-13835"/>
                    <a:pt x="591849" y="96731"/>
                    <a:pt x="622329" y="247860"/>
                  </a:cubicBezTo>
                  <a:cubicBezTo>
                    <a:pt x="622329" y="421849"/>
                    <a:pt x="155287" y="623855"/>
                    <a:pt x="59879" y="639095"/>
                  </a:cubicBezTo>
                  <a:cubicBezTo>
                    <a:pt x="-35529" y="654335"/>
                    <a:pt x="53054" y="445582"/>
                    <a:pt x="49879" y="339300"/>
                  </a:cubicBezTo>
                  <a:close/>
                </a:path>
              </a:pathLst>
            </a:custGeom>
            <a:pattFill prst="narHorz">
              <a:fgClr>
                <a:srgbClr val="CC9900"/>
              </a:fgClr>
              <a:bgClr>
                <a:srgbClr val="CC66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8" name="フリーフォーム 717"/>
            <p:cNvSpPr/>
            <p:nvPr/>
          </p:nvSpPr>
          <p:spPr bwMode="auto">
            <a:xfrm>
              <a:off x="4144750" y="3230310"/>
              <a:ext cx="1936543" cy="870747"/>
            </a:xfrm>
            <a:custGeom>
              <a:avLst/>
              <a:gdLst>
                <a:gd name="connsiteX0" fmla="*/ 530 w 1936543"/>
                <a:gd name="connsiteY0" fmla="*/ 8190 h 870747"/>
                <a:gd name="connsiteX1" fmla="*/ 907310 w 1936543"/>
                <a:gd name="connsiteY1" fmla="*/ 869250 h 870747"/>
                <a:gd name="connsiteX2" fmla="*/ 1936010 w 1936543"/>
                <a:gd name="connsiteY2" fmla="*/ 221550 h 870747"/>
                <a:gd name="connsiteX3" fmla="*/ 1033040 w 1936543"/>
                <a:gd name="connsiteY3" fmla="*/ 423480 h 870747"/>
                <a:gd name="connsiteX4" fmla="*/ 530 w 1936543"/>
                <a:gd name="connsiteY4" fmla="*/ 8190 h 870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6543" h="870747">
                  <a:moveTo>
                    <a:pt x="530" y="8190"/>
                  </a:moveTo>
                  <a:cubicBezTo>
                    <a:pt x="-20425" y="82485"/>
                    <a:pt x="584730" y="833690"/>
                    <a:pt x="907310" y="869250"/>
                  </a:cubicBezTo>
                  <a:cubicBezTo>
                    <a:pt x="1229890" y="904810"/>
                    <a:pt x="1915055" y="295845"/>
                    <a:pt x="1936010" y="221550"/>
                  </a:cubicBezTo>
                  <a:cubicBezTo>
                    <a:pt x="1956965" y="147255"/>
                    <a:pt x="1354985" y="458405"/>
                    <a:pt x="1033040" y="423480"/>
                  </a:cubicBezTo>
                  <a:cubicBezTo>
                    <a:pt x="711095" y="388555"/>
                    <a:pt x="21485" y="-66105"/>
                    <a:pt x="530" y="8190"/>
                  </a:cubicBezTo>
                  <a:close/>
                </a:path>
              </a:pathLst>
            </a:custGeom>
            <a:pattFill prst="narVert">
              <a:fgClr>
                <a:srgbClr val="CC9900"/>
              </a:fgClr>
              <a:bgClr>
                <a:srgbClr val="CC66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9" name="円/楕円 332"/>
            <p:cNvSpPr/>
            <p:nvPr/>
          </p:nvSpPr>
          <p:spPr bwMode="auto">
            <a:xfrm>
              <a:off x="3861017" y="2663915"/>
              <a:ext cx="2500180" cy="1170937"/>
            </a:xfrm>
            <a:custGeom>
              <a:avLst/>
              <a:gdLst>
                <a:gd name="connsiteX0" fmla="*/ 0 w 2205245"/>
                <a:gd name="connsiteY0" fmla="*/ 495055 h 990110"/>
                <a:gd name="connsiteX1" fmla="*/ 1102623 w 2205245"/>
                <a:gd name="connsiteY1" fmla="*/ 0 h 990110"/>
                <a:gd name="connsiteX2" fmla="*/ 2205246 w 2205245"/>
                <a:gd name="connsiteY2" fmla="*/ 495055 h 990110"/>
                <a:gd name="connsiteX3" fmla="*/ 1102623 w 2205245"/>
                <a:gd name="connsiteY3" fmla="*/ 990110 h 990110"/>
                <a:gd name="connsiteX4" fmla="*/ 0 w 2205245"/>
                <a:gd name="connsiteY4" fmla="*/ 495055 h 990110"/>
                <a:gd name="connsiteX0" fmla="*/ 0 w 2205246"/>
                <a:gd name="connsiteY0" fmla="*/ 495055 h 990110"/>
                <a:gd name="connsiteX1" fmla="*/ 1102623 w 2205246"/>
                <a:gd name="connsiteY1" fmla="*/ 0 h 990110"/>
                <a:gd name="connsiteX2" fmla="*/ 2205246 w 2205246"/>
                <a:gd name="connsiteY2" fmla="*/ 495055 h 990110"/>
                <a:gd name="connsiteX3" fmla="*/ 1102623 w 2205246"/>
                <a:gd name="connsiteY3" fmla="*/ 990110 h 990110"/>
                <a:gd name="connsiteX4" fmla="*/ 0 w 2205246"/>
                <a:gd name="connsiteY4" fmla="*/ 495055 h 990110"/>
                <a:gd name="connsiteX0" fmla="*/ 0 w 2229734"/>
                <a:gd name="connsiteY0" fmla="*/ 495055 h 990110"/>
                <a:gd name="connsiteX1" fmla="*/ 1102623 w 2229734"/>
                <a:gd name="connsiteY1" fmla="*/ 0 h 990110"/>
                <a:gd name="connsiteX2" fmla="*/ 2205246 w 2229734"/>
                <a:gd name="connsiteY2" fmla="*/ 495055 h 990110"/>
                <a:gd name="connsiteX3" fmla="*/ 1102623 w 2229734"/>
                <a:gd name="connsiteY3" fmla="*/ 990110 h 990110"/>
                <a:gd name="connsiteX4" fmla="*/ 0 w 2229734"/>
                <a:gd name="connsiteY4" fmla="*/ 495055 h 990110"/>
                <a:gd name="connsiteX0" fmla="*/ 233 w 2232499"/>
                <a:gd name="connsiteY0" fmla="*/ 495055 h 1115840"/>
                <a:gd name="connsiteX1" fmla="*/ 1102856 w 2232499"/>
                <a:gd name="connsiteY1" fmla="*/ 0 h 1115840"/>
                <a:gd name="connsiteX2" fmla="*/ 2205479 w 2232499"/>
                <a:gd name="connsiteY2" fmla="*/ 495055 h 1115840"/>
                <a:gd name="connsiteX3" fmla="*/ 1179056 w 2232499"/>
                <a:gd name="connsiteY3" fmla="*/ 1115840 h 1115840"/>
                <a:gd name="connsiteX4" fmla="*/ 233 w 2232499"/>
                <a:gd name="connsiteY4" fmla="*/ 495055 h 1115840"/>
                <a:gd name="connsiteX0" fmla="*/ 131 w 2424687"/>
                <a:gd name="connsiteY0" fmla="*/ 560061 h 1116300"/>
                <a:gd name="connsiteX1" fmla="*/ 1300874 w 2424687"/>
                <a:gd name="connsiteY1" fmla="*/ 236 h 1116300"/>
                <a:gd name="connsiteX2" fmla="*/ 2403497 w 2424687"/>
                <a:gd name="connsiteY2" fmla="*/ 495291 h 1116300"/>
                <a:gd name="connsiteX3" fmla="*/ 1377074 w 2424687"/>
                <a:gd name="connsiteY3" fmla="*/ 1116076 h 1116300"/>
                <a:gd name="connsiteX4" fmla="*/ 131 w 2424687"/>
                <a:gd name="connsiteY4" fmla="*/ 560061 h 1116300"/>
                <a:gd name="connsiteX0" fmla="*/ 58931 w 2483487"/>
                <a:gd name="connsiteY0" fmla="*/ 561934 h 1118146"/>
                <a:gd name="connsiteX1" fmla="*/ 362291 w 2483487"/>
                <a:gd name="connsiteY1" fmla="*/ 328329 h 1118146"/>
                <a:gd name="connsiteX2" fmla="*/ 1359674 w 2483487"/>
                <a:gd name="connsiteY2" fmla="*/ 2109 h 1118146"/>
                <a:gd name="connsiteX3" fmla="*/ 2462297 w 2483487"/>
                <a:gd name="connsiteY3" fmla="*/ 497164 h 1118146"/>
                <a:gd name="connsiteX4" fmla="*/ 1435874 w 2483487"/>
                <a:gd name="connsiteY4" fmla="*/ 1117949 h 1118146"/>
                <a:gd name="connsiteX5" fmla="*/ 58931 w 2483487"/>
                <a:gd name="connsiteY5" fmla="*/ 561934 h 1118146"/>
                <a:gd name="connsiteX0" fmla="*/ 6583 w 2430393"/>
                <a:gd name="connsiteY0" fmla="*/ 561934 h 1118899"/>
                <a:gd name="connsiteX1" fmla="*/ 309943 w 2430393"/>
                <a:gd name="connsiteY1" fmla="*/ 328329 h 1118899"/>
                <a:gd name="connsiteX2" fmla="*/ 1307326 w 2430393"/>
                <a:gd name="connsiteY2" fmla="*/ 2109 h 1118899"/>
                <a:gd name="connsiteX3" fmla="*/ 2409949 w 2430393"/>
                <a:gd name="connsiteY3" fmla="*/ 497164 h 1118899"/>
                <a:gd name="connsiteX4" fmla="*/ 1383526 w 2430393"/>
                <a:gd name="connsiteY4" fmla="*/ 1117949 h 1118899"/>
                <a:gd name="connsiteX5" fmla="*/ 214693 w 2430393"/>
                <a:gd name="connsiteY5" fmla="*/ 636940 h 1118899"/>
                <a:gd name="connsiteX6" fmla="*/ 6583 w 2430393"/>
                <a:gd name="connsiteY6" fmla="*/ 561934 h 1118899"/>
                <a:gd name="connsiteX0" fmla="*/ 2842 w 2426652"/>
                <a:gd name="connsiteY0" fmla="*/ 561934 h 1118899"/>
                <a:gd name="connsiteX1" fmla="*/ 306202 w 2426652"/>
                <a:gd name="connsiteY1" fmla="*/ 328329 h 1118899"/>
                <a:gd name="connsiteX2" fmla="*/ 1303585 w 2426652"/>
                <a:gd name="connsiteY2" fmla="*/ 2109 h 1118899"/>
                <a:gd name="connsiteX3" fmla="*/ 2406208 w 2426652"/>
                <a:gd name="connsiteY3" fmla="*/ 497164 h 1118899"/>
                <a:gd name="connsiteX4" fmla="*/ 1379785 w 2426652"/>
                <a:gd name="connsiteY4" fmla="*/ 1117949 h 1118899"/>
                <a:gd name="connsiteX5" fmla="*/ 210952 w 2426652"/>
                <a:gd name="connsiteY5" fmla="*/ 636940 h 1118899"/>
                <a:gd name="connsiteX6" fmla="*/ 2842 w 2426652"/>
                <a:gd name="connsiteY6" fmla="*/ 561934 h 1118899"/>
                <a:gd name="connsiteX0" fmla="*/ 2842 w 2426652"/>
                <a:gd name="connsiteY0" fmla="*/ 489544 h 1118899"/>
                <a:gd name="connsiteX1" fmla="*/ 306202 w 2426652"/>
                <a:gd name="connsiteY1" fmla="*/ 328329 h 1118899"/>
                <a:gd name="connsiteX2" fmla="*/ 1303585 w 2426652"/>
                <a:gd name="connsiteY2" fmla="*/ 2109 h 1118899"/>
                <a:gd name="connsiteX3" fmla="*/ 2406208 w 2426652"/>
                <a:gd name="connsiteY3" fmla="*/ 497164 h 1118899"/>
                <a:gd name="connsiteX4" fmla="*/ 1379785 w 2426652"/>
                <a:gd name="connsiteY4" fmla="*/ 1117949 h 1118899"/>
                <a:gd name="connsiteX5" fmla="*/ 210952 w 2426652"/>
                <a:gd name="connsiteY5" fmla="*/ 636940 h 1118899"/>
                <a:gd name="connsiteX6" fmla="*/ 2842 w 2426652"/>
                <a:gd name="connsiteY6" fmla="*/ 489544 h 1118899"/>
                <a:gd name="connsiteX0" fmla="*/ 1876 w 2425686"/>
                <a:gd name="connsiteY0" fmla="*/ 488242 h 1117597"/>
                <a:gd name="connsiteX1" fmla="*/ 232846 w 2425686"/>
                <a:gd name="connsiteY1" fmla="*/ 384177 h 1117597"/>
                <a:gd name="connsiteX2" fmla="*/ 1302619 w 2425686"/>
                <a:gd name="connsiteY2" fmla="*/ 807 h 1117597"/>
                <a:gd name="connsiteX3" fmla="*/ 2405242 w 2425686"/>
                <a:gd name="connsiteY3" fmla="*/ 495862 h 1117597"/>
                <a:gd name="connsiteX4" fmla="*/ 1378819 w 2425686"/>
                <a:gd name="connsiteY4" fmla="*/ 1116647 h 1117597"/>
                <a:gd name="connsiteX5" fmla="*/ 209986 w 2425686"/>
                <a:gd name="connsiteY5" fmla="*/ 635638 h 1117597"/>
                <a:gd name="connsiteX6" fmla="*/ 1876 w 2425686"/>
                <a:gd name="connsiteY6" fmla="*/ 488242 h 1117597"/>
                <a:gd name="connsiteX0" fmla="*/ 420 w 2424230"/>
                <a:gd name="connsiteY0" fmla="*/ 488242 h 1117597"/>
                <a:gd name="connsiteX1" fmla="*/ 231390 w 2424230"/>
                <a:gd name="connsiteY1" fmla="*/ 384177 h 1117597"/>
                <a:gd name="connsiteX2" fmla="*/ 1301163 w 2424230"/>
                <a:gd name="connsiteY2" fmla="*/ 807 h 1117597"/>
                <a:gd name="connsiteX3" fmla="*/ 2403786 w 2424230"/>
                <a:gd name="connsiteY3" fmla="*/ 495862 h 1117597"/>
                <a:gd name="connsiteX4" fmla="*/ 1377363 w 2424230"/>
                <a:gd name="connsiteY4" fmla="*/ 1116647 h 1117597"/>
                <a:gd name="connsiteX5" fmla="*/ 208530 w 2424230"/>
                <a:gd name="connsiteY5" fmla="*/ 635638 h 1117597"/>
                <a:gd name="connsiteX6" fmla="*/ 420 w 2424230"/>
                <a:gd name="connsiteY6" fmla="*/ 488242 h 1117597"/>
                <a:gd name="connsiteX0" fmla="*/ 1725 w 2425261"/>
                <a:gd name="connsiteY0" fmla="*/ 488242 h 1118732"/>
                <a:gd name="connsiteX1" fmla="*/ 232695 w 2425261"/>
                <a:gd name="connsiteY1" fmla="*/ 384177 h 1118732"/>
                <a:gd name="connsiteX2" fmla="*/ 1302468 w 2425261"/>
                <a:gd name="connsiteY2" fmla="*/ 807 h 1118732"/>
                <a:gd name="connsiteX3" fmla="*/ 2405091 w 2425261"/>
                <a:gd name="connsiteY3" fmla="*/ 495862 h 1118732"/>
                <a:gd name="connsiteX4" fmla="*/ 1378668 w 2425261"/>
                <a:gd name="connsiteY4" fmla="*/ 1116647 h 1118732"/>
                <a:gd name="connsiteX5" fmla="*/ 289845 w 2425261"/>
                <a:gd name="connsiteY5" fmla="*/ 692788 h 1118732"/>
                <a:gd name="connsiteX6" fmla="*/ 1725 w 2425261"/>
                <a:gd name="connsiteY6" fmla="*/ 488242 h 1118732"/>
                <a:gd name="connsiteX0" fmla="*/ 858 w 2424394"/>
                <a:gd name="connsiteY0" fmla="*/ 488242 h 1118732"/>
                <a:gd name="connsiteX1" fmla="*/ 231828 w 2424394"/>
                <a:gd name="connsiteY1" fmla="*/ 384177 h 1118732"/>
                <a:gd name="connsiteX2" fmla="*/ 1301601 w 2424394"/>
                <a:gd name="connsiteY2" fmla="*/ 807 h 1118732"/>
                <a:gd name="connsiteX3" fmla="*/ 2404224 w 2424394"/>
                <a:gd name="connsiteY3" fmla="*/ 495862 h 1118732"/>
                <a:gd name="connsiteX4" fmla="*/ 1377801 w 2424394"/>
                <a:gd name="connsiteY4" fmla="*/ 1116647 h 1118732"/>
                <a:gd name="connsiteX5" fmla="*/ 288978 w 2424394"/>
                <a:gd name="connsiteY5" fmla="*/ 692788 h 1118732"/>
                <a:gd name="connsiteX6" fmla="*/ 858 w 2424394"/>
                <a:gd name="connsiteY6" fmla="*/ 488242 h 1118732"/>
                <a:gd name="connsiteX0" fmla="*/ 444 w 2500180"/>
                <a:gd name="connsiteY0" fmla="*/ 541582 h 1118732"/>
                <a:gd name="connsiteX1" fmla="*/ 307614 w 2500180"/>
                <a:gd name="connsiteY1" fmla="*/ 384177 h 1118732"/>
                <a:gd name="connsiteX2" fmla="*/ 1377387 w 2500180"/>
                <a:gd name="connsiteY2" fmla="*/ 807 h 1118732"/>
                <a:gd name="connsiteX3" fmla="*/ 2480010 w 2500180"/>
                <a:gd name="connsiteY3" fmla="*/ 495862 h 1118732"/>
                <a:gd name="connsiteX4" fmla="*/ 1453587 w 2500180"/>
                <a:gd name="connsiteY4" fmla="*/ 1116647 h 1118732"/>
                <a:gd name="connsiteX5" fmla="*/ 364764 w 2500180"/>
                <a:gd name="connsiteY5" fmla="*/ 692788 h 1118732"/>
                <a:gd name="connsiteX6" fmla="*/ 444 w 2500180"/>
                <a:gd name="connsiteY6" fmla="*/ 541582 h 1118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0180" h="1118732">
                  <a:moveTo>
                    <a:pt x="444" y="541582"/>
                  </a:moveTo>
                  <a:cubicBezTo>
                    <a:pt x="9969" y="379657"/>
                    <a:pt x="90824" y="477481"/>
                    <a:pt x="307614" y="384177"/>
                  </a:cubicBezTo>
                  <a:cubicBezTo>
                    <a:pt x="524404" y="290873"/>
                    <a:pt x="1015321" y="-17807"/>
                    <a:pt x="1377387" y="807"/>
                  </a:cubicBezTo>
                  <a:cubicBezTo>
                    <a:pt x="1739453" y="19421"/>
                    <a:pt x="2434290" y="351991"/>
                    <a:pt x="2480010" y="495862"/>
                  </a:cubicBezTo>
                  <a:cubicBezTo>
                    <a:pt x="2640030" y="670213"/>
                    <a:pt x="1806128" y="1083826"/>
                    <a:pt x="1453587" y="1116647"/>
                  </a:cubicBezTo>
                  <a:cubicBezTo>
                    <a:pt x="1101046" y="1149468"/>
                    <a:pt x="594255" y="785457"/>
                    <a:pt x="364764" y="692788"/>
                  </a:cubicBezTo>
                  <a:cubicBezTo>
                    <a:pt x="135274" y="600119"/>
                    <a:pt x="-9081" y="703507"/>
                    <a:pt x="444" y="54158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63300"/>
                </a:gs>
                <a:gs pos="50000">
                  <a:srgbClr val="CC6600"/>
                </a:gs>
                <a:gs pos="100000">
                  <a:srgbClr val="663300"/>
                </a:gs>
              </a:gsLst>
              <a:lin ang="162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0" name="フリーフォーム 719"/>
            <p:cNvSpPr/>
            <p:nvPr/>
          </p:nvSpPr>
          <p:spPr bwMode="auto">
            <a:xfrm>
              <a:off x="5773033" y="3258391"/>
              <a:ext cx="243627" cy="272002"/>
            </a:xfrm>
            <a:custGeom>
              <a:avLst/>
              <a:gdLst>
                <a:gd name="connsiteX0" fmla="*/ 41543 w 289727"/>
                <a:gd name="connsiteY0" fmla="*/ 103 h 320384"/>
                <a:gd name="connsiteX1" fmla="*/ 14873 w 289727"/>
                <a:gd name="connsiteY1" fmla="*/ 213463 h 320384"/>
                <a:gd name="connsiteX2" fmla="*/ 289193 w 289727"/>
                <a:gd name="connsiteY2" fmla="*/ 320143 h 320384"/>
                <a:gd name="connsiteX3" fmla="*/ 83453 w 289727"/>
                <a:gd name="connsiteY3" fmla="*/ 186793 h 320384"/>
                <a:gd name="connsiteX4" fmla="*/ 41543 w 289727"/>
                <a:gd name="connsiteY4" fmla="*/ 103 h 320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727" h="320384">
                  <a:moveTo>
                    <a:pt x="41543" y="103"/>
                  </a:moveTo>
                  <a:cubicBezTo>
                    <a:pt x="30113" y="4548"/>
                    <a:pt x="-26402" y="160123"/>
                    <a:pt x="14873" y="213463"/>
                  </a:cubicBezTo>
                  <a:cubicBezTo>
                    <a:pt x="56148" y="266803"/>
                    <a:pt x="277763" y="324588"/>
                    <a:pt x="289193" y="320143"/>
                  </a:cubicBezTo>
                  <a:cubicBezTo>
                    <a:pt x="300623" y="315698"/>
                    <a:pt x="125363" y="238228"/>
                    <a:pt x="83453" y="186793"/>
                  </a:cubicBezTo>
                  <a:cubicBezTo>
                    <a:pt x="41543" y="135358"/>
                    <a:pt x="52973" y="-4342"/>
                    <a:pt x="41543" y="10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1" name="フリーフォーム 720"/>
            <p:cNvSpPr/>
            <p:nvPr/>
          </p:nvSpPr>
          <p:spPr bwMode="auto">
            <a:xfrm>
              <a:off x="5282115" y="3270701"/>
              <a:ext cx="393868" cy="284128"/>
            </a:xfrm>
            <a:custGeom>
              <a:avLst/>
              <a:gdLst>
                <a:gd name="connsiteX0" fmla="*/ 378628 w 393868"/>
                <a:gd name="connsiteY0" fmla="*/ 70751 h 284128"/>
                <a:gd name="connsiteX1" fmla="*/ 54778 w 393868"/>
                <a:gd name="connsiteY1" fmla="*/ 2171 h 284128"/>
                <a:gd name="connsiteX2" fmla="*/ 28108 w 393868"/>
                <a:gd name="connsiteY2" fmla="*/ 143141 h 284128"/>
                <a:gd name="connsiteX3" fmla="*/ 28108 w 393868"/>
                <a:gd name="connsiteY3" fmla="*/ 284111 h 284128"/>
                <a:gd name="connsiteX4" fmla="*/ 393868 w 393868"/>
                <a:gd name="connsiteY4" fmla="*/ 150761 h 28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3868" h="284128">
                  <a:moveTo>
                    <a:pt x="378628" y="70751"/>
                  </a:moveTo>
                  <a:cubicBezTo>
                    <a:pt x="245913" y="30428"/>
                    <a:pt x="113198" y="-9894"/>
                    <a:pt x="54778" y="2171"/>
                  </a:cubicBezTo>
                  <a:cubicBezTo>
                    <a:pt x="-3642" y="14236"/>
                    <a:pt x="32553" y="96151"/>
                    <a:pt x="28108" y="143141"/>
                  </a:cubicBezTo>
                  <a:cubicBezTo>
                    <a:pt x="23663" y="190131"/>
                    <a:pt x="-32852" y="282841"/>
                    <a:pt x="28108" y="284111"/>
                  </a:cubicBezTo>
                  <a:cubicBezTo>
                    <a:pt x="89068" y="285381"/>
                    <a:pt x="241468" y="218071"/>
                    <a:pt x="393868" y="150761"/>
                  </a:cubicBezTo>
                </a:path>
              </a:pathLst>
            </a:custGeom>
            <a:solidFill>
              <a:srgbClr val="CC99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2" name="円/楕円 342"/>
            <p:cNvSpPr/>
            <p:nvPr/>
          </p:nvSpPr>
          <p:spPr bwMode="auto">
            <a:xfrm rot="20405819">
              <a:off x="6205708" y="3174740"/>
              <a:ext cx="197202" cy="149287"/>
            </a:xfrm>
            <a:custGeom>
              <a:avLst/>
              <a:gdLst>
                <a:gd name="connsiteX0" fmla="*/ 0 w 197203"/>
                <a:gd name="connsiteY0" fmla="*/ 124810 h 249620"/>
                <a:gd name="connsiteX1" fmla="*/ 98602 w 197203"/>
                <a:gd name="connsiteY1" fmla="*/ 0 h 249620"/>
                <a:gd name="connsiteX2" fmla="*/ 197204 w 197203"/>
                <a:gd name="connsiteY2" fmla="*/ 124810 h 249620"/>
                <a:gd name="connsiteX3" fmla="*/ 98602 w 197203"/>
                <a:gd name="connsiteY3" fmla="*/ 249620 h 249620"/>
                <a:gd name="connsiteX4" fmla="*/ 0 w 197203"/>
                <a:gd name="connsiteY4" fmla="*/ 124810 h 249620"/>
                <a:gd name="connsiteX0" fmla="*/ 0 w 311504"/>
                <a:gd name="connsiteY0" fmla="*/ 124810 h 249620"/>
                <a:gd name="connsiteX1" fmla="*/ 212902 w 311504"/>
                <a:gd name="connsiteY1" fmla="*/ 0 h 249620"/>
                <a:gd name="connsiteX2" fmla="*/ 311504 w 311504"/>
                <a:gd name="connsiteY2" fmla="*/ 124810 h 249620"/>
                <a:gd name="connsiteX3" fmla="*/ 212902 w 311504"/>
                <a:gd name="connsiteY3" fmla="*/ 249620 h 249620"/>
                <a:gd name="connsiteX4" fmla="*/ 0 w 311504"/>
                <a:gd name="connsiteY4" fmla="*/ 124810 h 249620"/>
                <a:gd name="connsiteX0" fmla="*/ 0 w 214770"/>
                <a:gd name="connsiteY0" fmla="*/ 124821 h 249644"/>
                <a:gd name="connsiteX1" fmla="*/ 212902 w 214770"/>
                <a:gd name="connsiteY1" fmla="*/ 11 h 249644"/>
                <a:gd name="connsiteX2" fmla="*/ 109574 w 214770"/>
                <a:gd name="connsiteY2" fmla="*/ 130536 h 249644"/>
                <a:gd name="connsiteX3" fmla="*/ 212902 w 214770"/>
                <a:gd name="connsiteY3" fmla="*/ 249631 h 249644"/>
                <a:gd name="connsiteX4" fmla="*/ 0 w 214770"/>
                <a:gd name="connsiteY4" fmla="*/ 124821 h 249644"/>
                <a:gd name="connsiteX0" fmla="*/ 0 w 214797"/>
                <a:gd name="connsiteY0" fmla="*/ 124821 h 249638"/>
                <a:gd name="connsiteX1" fmla="*/ 212902 w 214797"/>
                <a:gd name="connsiteY1" fmla="*/ 11 h 249638"/>
                <a:gd name="connsiteX2" fmla="*/ 109574 w 214797"/>
                <a:gd name="connsiteY2" fmla="*/ 130536 h 249638"/>
                <a:gd name="connsiteX3" fmla="*/ 212902 w 214797"/>
                <a:gd name="connsiteY3" fmla="*/ 249631 h 249638"/>
                <a:gd name="connsiteX4" fmla="*/ 0 w 214797"/>
                <a:gd name="connsiteY4" fmla="*/ 124821 h 249638"/>
                <a:gd name="connsiteX0" fmla="*/ 177 w 256470"/>
                <a:gd name="connsiteY0" fmla="*/ 124818 h 181078"/>
                <a:gd name="connsiteX1" fmla="*/ 213079 w 256470"/>
                <a:gd name="connsiteY1" fmla="*/ 8 h 181078"/>
                <a:gd name="connsiteX2" fmla="*/ 109751 w 256470"/>
                <a:gd name="connsiteY2" fmla="*/ 130533 h 181078"/>
                <a:gd name="connsiteX3" fmla="*/ 254989 w 256470"/>
                <a:gd name="connsiteY3" fmla="*/ 181048 h 181078"/>
                <a:gd name="connsiteX4" fmla="*/ 177 w 256470"/>
                <a:gd name="connsiteY4" fmla="*/ 124818 h 181078"/>
                <a:gd name="connsiteX0" fmla="*/ 177 w 257754"/>
                <a:gd name="connsiteY0" fmla="*/ 124818 h 201822"/>
                <a:gd name="connsiteX1" fmla="*/ 213079 w 257754"/>
                <a:gd name="connsiteY1" fmla="*/ 8 h 201822"/>
                <a:gd name="connsiteX2" fmla="*/ 109751 w 257754"/>
                <a:gd name="connsiteY2" fmla="*/ 130533 h 201822"/>
                <a:gd name="connsiteX3" fmla="*/ 254989 w 257754"/>
                <a:gd name="connsiteY3" fmla="*/ 181048 h 201822"/>
                <a:gd name="connsiteX4" fmla="*/ 177 w 257754"/>
                <a:gd name="connsiteY4" fmla="*/ 124818 h 201822"/>
                <a:gd name="connsiteX0" fmla="*/ 50 w 257581"/>
                <a:gd name="connsiteY0" fmla="*/ 16337 h 91063"/>
                <a:gd name="connsiteX1" fmla="*/ 232002 w 257581"/>
                <a:gd name="connsiteY1" fmla="*/ 112 h 91063"/>
                <a:gd name="connsiteX2" fmla="*/ 109624 w 257581"/>
                <a:gd name="connsiteY2" fmla="*/ 22052 h 91063"/>
                <a:gd name="connsiteX3" fmla="*/ 254862 w 257581"/>
                <a:gd name="connsiteY3" fmla="*/ 72567 h 91063"/>
                <a:gd name="connsiteX4" fmla="*/ 50 w 257581"/>
                <a:gd name="connsiteY4" fmla="*/ 16337 h 91063"/>
                <a:gd name="connsiteX0" fmla="*/ 47 w 257578"/>
                <a:gd name="connsiteY0" fmla="*/ 28035 h 102761"/>
                <a:gd name="connsiteX1" fmla="*/ 231999 w 257578"/>
                <a:gd name="connsiteY1" fmla="*/ 11810 h 102761"/>
                <a:gd name="connsiteX2" fmla="*/ 109621 w 257578"/>
                <a:gd name="connsiteY2" fmla="*/ 33750 h 102761"/>
                <a:gd name="connsiteX3" fmla="*/ 254859 w 257578"/>
                <a:gd name="connsiteY3" fmla="*/ 84265 h 102761"/>
                <a:gd name="connsiteX4" fmla="*/ 47 w 257578"/>
                <a:gd name="connsiteY4" fmla="*/ 28035 h 102761"/>
                <a:gd name="connsiteX0" fmla="*/ 46 w 257577"/>
                <a:gd name="connsiteY0" fmla="*/ 48237 h 122963"/>
                <a:gd name="connsiteX1" fmla="*/ 231998 w 257577"/>
                <a:gd name="connsiteY1" fmla="*/ 32012 h 122963"/>
                <a:gd name="connsiteX2" fmla="*/ 109620 w 257577"/>
                <a:gd name="connsiteY2" fmla="*/ 53952 h 122963"/>
                <a:gd name="connsiteX3" fmla="*/ 254858 w 257577"/>
                <a:gd name="connsiteY3" fmla="*/ 104467 h 122963"/>
                <a:gd name="connsiteX4" fmla="*/ 46 w 257577"/>
                <a:gd name="connsiteY4" fmla="*/ 48237 h 122963"/>
                <a:gd name="connsiteX0" fmla="*/ 9 w 264366"/>
                <a:gd name="connsiteY0" fmla="*/ 59108 h 134090"/>
                <a:gd name="connsiteX1" fmla="*/ 264346 w 264366"/>
                <a:gd name="connsiteY1" fmla="*/ 29548 h 134090"/>
                <a:gd name="connsiteX2" fmla="*/ 109583 w 264366"/>
                <a:gd name="connsiteY2" fmla="*/ 64823 h 134090"/>
                <a:gd name="connsiteX3" fmla="*/ 254821 w 264366"/>
                <a:gd name="connsiteY3" fmla="*/ 115338 h 134090"/>
                <a:gd name="connsiteX4" fmla="*/ 9 w 264366"/>
                <a:gd name="connsiteY4" fmla="*/ 59108 h 134090"/>
                <a:gd name="connsiteX0" fmla="*/ 9 w 264366"/>
                <a:gd name="connsiteY0" fmla="*/ 59108 h 134090"/>
                <a:gd name="connsiteX1" fmla="*/ 264346 w 264366"/>
                <a:gd name="connsiteY1" fmla="*/ 29548 h 134090"/>
                <a:gd name="connsiteX2" fmla="*/ 109583 w 264366"/>
                <a:gd name="connsiteY2" fmla="*/ 64823 h 134090"/>
                <a:gd name="connsiteX3" fmla="*/ 254821 w 264366"/>
                <a:gd name="connsiteY3" fmla="*/ 115338 h 134090"/>
                <a:gd name="connsiteX4" fmla="*/ 9 w 264366"/>
                <a:gd name="connsiteY4" fmla="*/ 59108 h 134090"/>
                <a:gd name="connsiteX0" fmla="*/ 1 w 264358"/>
                <a:gd name="connsiteY0" fmla="*/ 68110 h 149287"/>
                <a:gd name="connsiteX1" fmla="*/ 264338 w 264358"/>
                <a:gd name="connsiteY1" fmla="*/ 38550 h 149287"/>
                <a:gd name="connsiteX2" fmla="*/ 109575 w 264358"/>
                <a:gd name="connsiteY2" fmla="*/ 73825 h 149287"/>
                <a:gd name="connsiteX3" fmla="*/ 254813 w 264358"/>
                <a:gd name="connsiteY3" fmla="*/ 124340 h 149287"/>
                <a:gd name="connsiteX4" fmla="*/ 1 w 264358"/>
                <a:gd name="connsiteY4" fmla="*/ 68110 h 14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358" h="149287">
                  <a:moveTo>
                    <a:pt x="1" y="68110"/>
                  </a:moveTo>
                  <a:cubicBezTo>
                    <a:pt x="-317" y="11902"/>
                    <a:pt x="267031" y="-36697"/>
                    <a:pt x="264338" y="38550"/>
                  </a:cubicBezTo>
                  <a:cubicBezTo>
                    <a:pt x="261645" y="113797"/>
                    <a:pt x="111162" y="67147"/>
                    <a:pt x="109575" y="73825"/>
                  </a:cubicBezTo>
                  <a:cubicBezTo>
                    <a:pt x="107988" y="80503"/>
                    <a:pt x="280695" y="64332"/>
                    <a:pt x="254813" y="124340"/>
                  </a:cubicBezTo>
                  <a:cubicBezTo>
                    <a:pt x="228931" y="184348"/>
                    <a:pt x="319" y="124318"/>
                    <a:pt x="1" y="68110"/>
                  </a:cubicBezTo>
                  <a:close/>
                </a:path>
              </a:pathLst>
            </a:custGeom>
            <a:solidFill>
              <a:srgbClr val="FFC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3" name="円/楕円 722"/>
            <p:cNvSpPr/>
            <p:nvPr/>
          </p:nvSpPr>
          <p:spPr bwMode="auto">
            <a:xfrm>
              <a:off x="6004760" y="3117635"/>
              <a:ext cx="153066" cy="153066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4" name="円/楕円 723"/>
            <p:cNvSpPr/>
            <p:nvPr/>
          </p:nvSpPr>
          <p:spPr bwMode="auto">
            <a:xfrm>
              <a:off x="6004760" y="2942375"/>
              <a:ext cx="153066" cy="153066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5" name="円/楕円 724"/>
            <p:cNvSpPr/>
            <p:nvPr/>
          </p:nvSpPr>
          <p:spPr bwMode="auto">
            <a:xfrm>
              <a:off x="5088015" y="2781616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6" name="円/楕円 725"/>
            <p:cNvSpPr/>
            <p:nvPr/>
          </p:nvSpPr>
          <p:spPr bwMode="auto">
            <a:xfrm>
              <a:off x="4905000" y="2965246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7" name="円/楕円 726"/>
            <p:cNvSpPr/>
            <p:nvPr/>
          </p:nvSpPr>
          <p:spPr bwMode="auto">
            <a:xfrm>
              <a:off x="5278465" y="2979517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8" name="円/楕円 727"/>
            <p:cNvSpPr/>
            <p:nvPr/>
          </p:nvSpPr>
          <p:spPr bwMode="auto">
            <a:xfrm>
              <a:off x="5578933" y="3042605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9" name="円/楕円 728"/>
            <p:cNvSpPr/>
            <p:nvPr/>
          </p:nvSpPr>
          <p:spPr bwMode="auto">
            <a:xfrm>
              <a:off x="5532833" y="2851410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0" name="円/楕円 729"/>
            <p:cNvSpPr/>
            <p:nvPr/>
          </p:nvSpPr>
          <p:spPr bwMode="auto">
            <a:xfrm>
              <a:off x="6006883" y="2944181"/>
              <a:ext cx="147149" cy="104636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1" name="円/楕円 730"/>
            <p:cNvSpPr/>
            <p:nvPr/>
          </p:nvSpPr>
          <p:spPr bwMode="auto">
            <a:xfrm>
              <a:off x="6006883" y="3149824"/>
              <a:ext cx="147149" cy="122488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2" name="円/楕円 731"/>
            <p:cNvSpPr/>
            <p:nvPr/>
          </p:nvSpPr>
          <p:spPr bwMode="auto">
            <a:xfrm>
              <a:off x="6072547" y="2960201"/>
              <a:ext cx="64223" cy="64223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3" name="円/楕円 732"/>
            <p:cNvSpPr/>
            <p:nvPr/>
          </p:nvSpPr>
          <p:spPr bwMode="auto">
            <a:xfrm>
              <a:off x="6065230" y="3194168"/>
              <a:ext cx="64223" cy="64223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4" name="円/楕円 733"/>
            <p:cNvSpPr/>
            <p:nvPr/>
          </p:nvSpPr>
          <p:spPr bwMode="auto">
            <a:xfrm>
              <a:off x="4039074" y="3149599"/>
              <a:ext cx="1832723" cy="108791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5" name="円/楕円 734"/>
            <p:cNvSpPr/>
            <p:nvPr/>
          </p:nvSpPr>
          <p:spPr bwMode="auto">
            <a:xfrm>
              <a:off x="4547955" y="2947731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6" name="円/楕円 735"/>
            <p:cNvSpPr/>
            <p:nvPr/>
          </p:nvSpPr>
          <p:spPr bwMode="auto">
            <a:xfrm>
              <a:off x="4367010" y="3217194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7" name="円/楕円 736"/>
            <p:cNvSpPr/>
            <p:nvPr/>
          </p:nvSpPr>
          <p:spPr bwMode="auto">
            <a:xfrm>
              <a:off x="4420707" y="3085446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8" name="円/楕円 737"/>
            <p:cNvSpPr/>
            <p:nvPr/>
          </p:nvSpPr>
          <p:spPr bwMode="auto">
            <a:xfrm>
              <a:off x="4039074" y="3145632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9" name="円/楕円 738"/>
            <p:cNvSpPr/>
            <p:nvPr/>
          </p:nvSpPr>
          <p:spPr bwMode="auto">
            <a:xfrm>
              <a:off x="4738405" y="3145632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40" name="グループ化 739"/>
          <p:cNvGrpSpPr/>
          <p:nvPr/>
        </p:nvGrpSpPr>
        <p:grpSpPr>
          <a:xfrm>
            <a:off x="7891572" y="3068960"/>
            <a:ext cx="1541708" cy="1028926"/>
            <a:chOff x="1732280" y="2128520"/>
            <a:chExt cx="4828540" cy="2448560"/>
          </a:xfrm>
        </p:grpSpPr>
        <p:sp>
          <p:nvSpPr>
            <p:cNvPr id="741" name="フリーフォーム 740"/>
            <p:cNvSpPr/>
            <p:nvPr/>
          </p:nvSpPr>
          <p:spPr bwMode="auto">
            <a:xfrm>
              <a:off x="2941320" y="2128520"/>
              <a:ext cx="3154680" cy="1153160"/>
            </a:xfrm>
            <a:custGeom>
              <a:avLst/>
              <a:gdLst>
                <a:gd name="connsiteX0" fmla="*/ 0 w 3154680"/>
                <a:gd name="connsiteY0" fmla="*/ 1153160 h 1153160"/>
                <a:gd name="connsiteX1" fmla="*/ 528320 w 3154680"/>
                <a:gd name="connsiteY1" fmla="*/ 482600 h 1153160"/>
                <a:gd name="connsiteX2" fmla="*/ 899160 w 3154680"/>
                <a:gd name="connsiteY2" fmla="*/ 269240 h 1153160"/>
                <a:gd name="connsiteX3" fmla="*/ 1173480 w 3154680"/>
                <a:gd name="connsiteY3" fmla="*/ 0 h 1153160"/>
                <a:gd name="connsiteX4" fmla="*/ 1742440 w 3154680"/>
                <a:gd name="connsiteY4" fmla="*/ 106680 h 1153160"/>
                <a:gd name="connsiteX5" fmla="*/ 2448560 w 3154680"/>
                <a:gd name="connsiteY5" fmla="*/ 213360 h 1153160"/>
                <a:gd name="connsiteX6" fmla="*/ 2763520 w 3154680"/>
                <a:gd name="connsiteY6" fmla="*/ 426720 h 1153160"/>
                <a:gd name="connsiteX7" fmla="*/ 3078480 w 3154680"/>
                <a:gd name="connsiteY7" fmla="*/ 579120 h 1153160"/>
                <a:gd name="connsiteX8" fmla="*/ 3154680 w 3154680"/>
                <a:gd name="connsiteY8" fmla="*/ 980440 h 1153160"/>
                <a:gd name="connsiteX9" fmla="*/ 0 w 3154680"/>
                <a:gd name="connsiteY9" fmla="*/ 1153160 h 1153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54680" h="1153160">
                  <a:moveTo>
                    <a:pt x="0" y="1153160"/>
                  </a:moveTo>
                  <a:lnTo>
                    <a:pt x="528320" y="482600"/>
                  </a:lnTo>
                  <a:lnTo>
                    <a:pt x="899160" y="269240"/>
                  </a:lnTo>
                  <a:lnTo>
                    <a:pt x="1173480" y="0"/>
                  </a:lnTo>
                  <a:lnTo>
                    <a:pt x="1742440" y="106680"/>
                  </a:lnTo>
                  <a:lnTo>
                    <a:pt x="2448560" y="213360"/>
                  </a:lnTo>
                  <a:lnTo>
                    <a:pt x="2763520" y="426720"/>
                  </a:lnTo>
                  <a:lnTo>
                    <a:pt x="3078480" y="579120"/>
                  </a:lnTo>
                  <a:lnTo>
                    <a:pt x="3154680" y="980440"/>
                  </a:lnTo>
                  <a:lnTo>
                    <a:pt x="0" y="1153160"/>
                  </a:lnTo>
                  <a:close/>
                </a:path>
              </a:pathLst>
            </a:cu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2" name="フリーフォーム 741"/>
            <p:cNvSpPr/>
            <p:nvPr/>
          </p:nvSpPr>
          <p:spPr bwMode="auto">
            <a:xfrm>
              <a:off x="1732280" y="2921000"/>
              <a:ext cx="955040" cy="1066800"/>
            </a:xfrm>
            <a:custGeom>
              <a:avLst/>
              <a:gdLst>
                <a:gd name="connsiteX0" fmla="*/ 955040 w 955040"/>
                <a:gd name="connsiteY0" fmla="*/ 330200 h 1066800"/>
                <a:gd name="connsiteX1" fmla="*/ 904240 w 955040"/>
                <a:gd name="connsiteY1" fmla="*/ 203200 h 1066800"/>
                <a:gd name="connsiteX2" fmla="*/ 289560 w 955040"/>
                <a:gd name="connsiteY2" fmla="*/ 5080 h 1066800"/>
                <a:gd name="connsiteX3" fmla="*/ 0 w 955040"/>
                <a:gd name="connsiteY3" fmla="*/ 0 h 1066800"/>
                <a:gd name="connsiteX4" fmla="*/ 157480 w 955040"/>
                <a:gd name="connsiteY4" fmla="*/ 370840 h 1066800"/>
                <a:gd name="connsiteX5" fmla="*/ 55880 w 955040"/>
                <a:gd name="connsiteY5" fmla="*/ 594360 h 1066800"/>
                <a:gd name="connsiteX6" fmla="*/ 76200 w 955040"/>
                <a:gd name="connsiteY6" fmla="*/ 701040 h 1066800"/>
                <a:gd name="connsiteX7" fmla="*/ 30480 w 955040"/>
                <a:gd name="connsiteY7" fmla="*/ 924560 h 1066800"/>
                <a:gd name="connsiteX8" fmla="*/ 0 w 955040"/>
                <a:gd name="connsiteY8" fmla="*/ 1066800 h 1066800"/>
                <a:gd name="connsiteX9" fmla="*/ 193040 w 955040"/>
                <a:gd name="connsiteY9" fmla="*/ 1056640 h 1066800"/>
                <a:gd name="connsiteX10" fmla="*/ 558800 w 955040"/>
                <a:gd name="connsiteY10" fmla="*/ 797560 h 1066800"/>
                <a:gd name="connsiteX11" fmla="*/ 889000 w 955040"/>
                <a:gd name="connsiteY11" fmla="*/ 670560 h 1066800"/>
                <a:gd name="connsiteX12" fmla="*/ 955040 w 955040"/>
                <a:gd name="connsiteY12" fmla="*/ 330200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5040" h="1066800">
                  <a:moveTo>
                    <a:pt x="955040" y="330200"/>
                  </a:moveTo>
                  <a:lnTo>
                    <a:pt x="904240" y="203200"/>
                  </a:lnTo>
                  <a:lnTo>
                    <a:pt x="289560" y="5080"/>
                  </a:lnTo>
                  <a:lnTo>
                    <a:pt x="0" y="0"/>
                  </a:lnTo>
                  <a:lnTo>
                    <a:pt x="157480" y="370840"/>
                  </a:lnTo>
                  <a:lnTo>
                    <a:pt x="55880" y="594360"/>
                  </a:lnTo>
                  <a:lnTo>
                    <a:pt x="76200" y="701040"/>
                  </a:lnTo>
                  <a:lnTo>
                    <a:pt x="30480" y="924560"/>
                  </a:lnTo>
                  <a:lnTo>
                    <a:pt x="0" y="1066800"/>
                  </a:lnTo>
                  <a:lnTo>
                    <a:pt x="193040" y="1056640"/>
                  </a:lnTo>
                  <a:lnTo>
                    <a:pt x="558800" y="797560"/>
                  </a:lnTo>
                  <a:lnTo>
                    <a:pt x="889000" y="670560"/>
                  </a:lnTo>
                  <a:lnTo>
                    <a:pt x="955040" y="330200"/>
                  </a:lnTo>
                  <a:close/>
                </a:path>
              </a:pathLst>
            </a:cu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3" name="フリーフォーム 742"/>
            <p:cNvSpPr/>
            <p:nvPr/>
          </p:nvSpPr>
          <p:spPr bwMode="auto">
            <a:xfrm>
              <a:off x="2733040" y="3413760"/>
              <a:ext cx="3083560" cy="1163320"/>
            </a:xfrm>
            <a:custGeom>
              <a:avLst/>
              <a:gdLst>
                <a:gd name="connsiteX0" fmla="*/ 0 w 3083560"/>
                <a:gd name="connsiteY0" fmla="*/ 0 h 1163320"/>
                <a:gd name="connsiteX1" fmla="*/ 381000 w 3083560"/>
                <a:gd name="connsiteY1" fmla="*/ 259080 h 1163320"/>
                <a:gd name="connsiteX2" fmla="*/ 457200 w 3083560"/>
                <a:gd name="connsiteY2" fmla="*/ 523240 h 1163320"/>
                <a:gd name="connsiteX3" fmla="*/ 1214120 w 3083560"/>
                <a:gd name="connsiteY3" fmla="*/ 1087120 h 1163320"/>
                <a:gd name="connsiteX4" fmla="*/ 1600200 w 3083560"/>
                <a:gd name="connsiteY4" fmla="*/ 1087120 h 1163320"/>
                <a:gd name="connsiteX5" fmla="*/ 2062480 w 3083560"/>
                <a:gd name="connsiteY5" fmla="*/ 1163320 h 1163320"/>
                <a:gd name="connsiteX6" fmla="*/ 2346960 w 3083560"/>
                <a:gd name="connsiteY6" fmla="*/ 944880 h 1163320"/>
                <a:gd name="connsiteX7" fmla="*/ 2910840 w 3083560"/>
                <a:gd name="connsiteY7" fmla="*/ 721360 h 1163320"/>
                <a:gd name="connsiteX8" fmla="*/ 3083560 w 3083560"/>
                <a:gd name="connsiteY8" fmla="*/ 436880 h 1163320"/>
                <a:gd name="connsiteX9" fmla="*/ 2072640 w 3083560"/>
                <a:gd name="connsiteY9" fmla="*/ 543560 h 1163320"/>
                <a:gd name="connsiteX10" fmla="*/ 746760 w 3083560"/>
                <a:gd name="connsiteY10" fmla="*/ 91440 h 1163320"/>
                <a:gd name="connsiteX11" fmla="*/ 0 w 3083560"/>
                <a:gd name="connsiteY11" fmla="*/ 0 h 1163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83560" h="1163320">
                  <a:moveTo>
                    <a:pt x="0" y="0"/>
                  </a:moveTo>
                  <a:lnTo>
                    <a:pt x="381000" y="259080"/>
                  </a:lnTo>
                  <a:lnTo>
                    <a:pt x="457200" y="523240"/>
                  </a:lnTo>
                  <a:lnTo>
                    <a:pt x="1214120" y="1087120"/>
                  </a:lnTo>
                  <a:lnTo>
                    <a:pt x="1600200" y="1087120"/>
                  </a:lnTo>
                  <a:lnTo>
                    <a:pt x="2062480" y="1163320"/>
                  </a:lnTo>
                  <a:lnTo>
                    <a:pt x="2346960" y="944880"/>
                  </a:lnTo>
                  <a:lnTo>
                    <a:pt x="2910840" y="721360"/>
                  </a:lnTo>
                  <a:lnTo>
                    <a:pt x="3083560" y="436880"/>
                  </a:lnTo>
                  <a:lnTo>
                    <a:pt x="2072640" y="543560"/>
                  </a:lnTo>
                  <a:lnTo>
                    <a:pt x="746760" y="914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4" name="フリーフォーム 743"/>
            <p:cNvSpPr/>
            <p:nvPr/>
          </p:nvSpPr>
          <p:spPr bwMode="auto">
            <a:xfrm>
              <a:off x="2484120" y="2476500"/>
              <a:ext cx="4076700" cy="1684020"/>
            </a:xfrm>
            <a:custGeom>
              <a:avLst/>
              <a:gdLst>
                <a:gd name="connsiteX0" fmla="*/ 160020 w 4076700"/>
                <a:gd name="connsiteY0" fmla="*/ 655320 h 1684020"/>
                <a:gd name="connsiteX1" fmla="*/ 0 w 4076700"/>
                <a:gd name="connsiteY1" fmla="*/ 883920 h 1684020"/>
                <a:gd name="connsiteX2" fmla="*/ 152400 w 4076700"/>
                <a:gd name="connsiteY2" fmla="*/ 1074420 h 1684020"/>
                <a:gd name="connsiteX3" fmla="*/ 381000 w 4076700"/>
                <a:gd name="connsiteY3" fmla="*/ 982980 h 1684020"/>
                <a:gd name="connsiteX4" fmla="*/ 716280 w 4076700"/>
                <a:gd name="connsiteY4" fmla="*/ 1066800 h 1684020"/>
                <a:gd name="connsiteX5" fmla="*/ 1310640 w 4076700"/>
                <a:gd name="connsiteY5" fmla="*/ 1447800 h 1684020"/>
                <a:gd name="connsiteX6" fmla="*/ 2164080 w 4076700"/>
                <a:gd name="connsiteY6" fmla="*/ 1676400 h 1684020"/>
                <a:gd name="connsiteX7" fmla="*/ 2887980 w 4076700"/>
                <a:gd name="connsiteY7" fmla="*/ 1684020 h 1684020"/>
                <a:gd name="connsiteX8" fmla="*/ 3505200 w 4076700"/>
                <a:gd name="connsiteY8" fmla="*/ 1363980 h 1684020"/>
                <a:gd name="connsiteX9" fmla="*/ 3878580 w 4076700"/>
                <a:gd name="connsiteY9" fmla="*/ 998220 h 1684020"/>
                <a:gd name="connsiteX10" fmla="*/ 4076700 w 4076700"/>
                <a:gd name="connsiteY10" fmla="*/ 861060 h 1684020"/>
                <a:gd name="connsiteX11" fmla="*/ 4076700 w 4076700"/>
                <a:gd name="connsiteY11" fmla="*/ 777240 h 1684020"/>
                <a:gd name="connsiteX12" fmla="*/ 3947160 w 4076700"/>
                <a:gd name="connsiteY12" fmla="*/ 876300 h 1684020"/>
                <a:gd name="connsiteX13" fmla="*/ 3939540 w 4076700"/>
                <a:gd name="connsiteY13" fmla="*/ 838200 h 1684020"/>
                <a:gd name="connsiteX14" fmla="*/ 4030980 w 4076700"/>
                <a:gd name="connsiteY14" fmla="*/ 716280 h 1684020"/>
                <a:gd name="connsiteX15" fmla="*/ 3832860 w 4076700"/>
                <a:gd name="connsiteY15" fmla="*/ 601980 h 1684020"/>
                <a:gd name="connsiteX16" fmla="*/ 3604260 w 4076700"/>
                <a:gd name="connsiteY16" fmla="*/ 472440 h 1684020"/>
                <a:gd name="connsiteX17" fmla="*/ 3413760 w 4076700"/>
                <a:gd name="connsiteY17" fmla="*/ 350520 h 1684020"/>
                <a:gd name="connsiteX18" fmla="*/ 2453640 w 4076700"/>
                <a:gd name="connsiteY18" fmla="*/ 0 h 1684020"/>
                <a:gd name="connsiteX19" fmla="*/ 1348740 w 4076700"/>
                <a:gd name="connsiteY19" fmla="*/ 121920 h 1684020"/>
                <a:gd name="connsiteX20" fmla="*/ 624840 w 4076700"/>
                <a:gd name="connsiteY20" fmla="*/ 594360 h 1684020"/>
                <a:gd name="connsiteX21" fmla="*/ 411480 w 4076700"/>
                <a:gd name="connsiteY21" fmla="*/ 693420 h 1684020"/>
                <a:gd name="connsiteX22" fmla="*/ 160020 w 4076700"/>
                <a:gd name="connsiteY22" fmla="*/ 655320 h 1684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76700" h="1684020">
                  <a:moveTo>
                    <a:pt x="160020" y="655320"/>
                  </a:moveTo>
                  <a:lnTo>
                    <a:pt x="0" y="883920"/>
                  </a:lnTo>
                  <a:lnTo>
                    <a:pt x="152400" y="1074420"/>
                  </a:lnTo>
                  <a:lnTo>
                    <a:pt x="381000" y="982980"/>
                  </a:lnTo>
                  <a:lnTo>
                    <a:pt x="716280" y="1066800"/>
                  </a:lnTo>
                  <a:lnTo>
                    <a:pt x="1310640" y="1447800"/>
                  </a:lnTo>
                  <a:lnTo>
                    <a:pt x="2164080" y="1676400"/>
                  </a:lnTo>
                  <a:lnTo>
                    <a:pt x="2887980" y="1684020"/>
                  </a:lnTo>
                  <a:lnTo>
                    <a:pt x="3505200" y="1363980"/>
                  </a:lnTo>
                  <a:lnTo>
                    <a:pt x="3878580" y="998220"/>
                  </a:lnTo>
                  <a:lnTo>
                    <a:pt x="4076700" y="861060"/>
                  </a:lnTo>
                  <a:lnTo>
                    <a:pt x="4076700" y="777240"/>
                  </a:lnTo>
                  <a:lnTo>
                    <a:pt x="3947160" y="876300"/>
                  </a:lnTo>
                  <a:lnTo>
                    <a:pt x="3939540" y="838200"/>
                  </a:lnTo>
                  <a:lnTo>
                    <a:pt x="4030980" y="716280"/>
                  </a:lnTo>
                  <a:lnTo>
                    <a:pt x="3832860" y="601980"/>
                  </a:lnTo>
                  <a:lnTo>
                    <a:pt x="3604260" y="472440"/>
                  </a:lnTo>
                  <a:lnTo>
                    <a:pt x="3413760" y="350520"/>
                  </a:lnTo>
                  <a:lnTo>
                    <a:pt x="2453640" y="0"/>
                  </a:lnTo>
                  <a:lnTo>
                    <a:pt x="1348740" y="121920"/>
                  </a:lnTo>
                  <a:lnTo>
                    <a:pt x="624840" y="594360"/>
                  </a:lnTo>
                  <a:lnTo>
                    <a:pt x="411480" y="693420"/>
                  </a:lnTo>
                  <a:lnTo>
                    <a:pt x="160020" y="655320"/>
                  </a:lnTo>
                  <a:close/>
                </a:path>
              </a:pathLst>
            </a:custGeom>
            <a:solidFill>
              <a:srgbClr val="66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5" name="フリーフォーム 744"/>
            <p:cNvSpPr/>
            <p:nvPr/>
          </p:nvSpPr>
          <p:spPr bwMode="auto">
            <a:xfrm>
              <a:off x="5417820" y="3390900"/>
              <a:ext cx="266700" cy="464820"/>
            </a:xfrm>
            <a:custGeom>
              <a:avLst/>
              <a:gdLst>
                <a:gd name="connsiteX0" fmla="*/ 0 w 266700"/>
                <a:gd name="connsiteY0" fmla="*/ 0 h 464820"/>
                <a:gd name="connsiteX1" fmla="*/ 0 w 266700"/>
                <a:gd name="connsiteY1" fmla="*/ 213360 h 464820"/>
                <a:gd name="connsiteX2" fmla="*/ 266700 w 266700"/>
                <a:gd name="connsiteY2" fmla="*/ 464820 h 464820"/>
                <a:gd name="connsiteX3" fmla="*/ 137160 w 266700"/>
                <a:gd name="connsiteY3" fmla="*/ 274320 h 464820"/>
                <a:gd name="connsiteX4" fmla="*/ 0 w 266700"/>
                <a:gd name="connsiteY4" fmla="*/ 0 h 464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700" h="464820">
                  <a:moveTo>
                    <a:pt x="0" y="0"/>
                  </a:moveTo>
                  <a:lnTo>
                    <a:pt x="0" y="213360"/>
                  </a:lnTo>
                  <a:lnTo>
                    <a:pt x="266700" y="464820"/>
                  </a:lnTo>
                  <a:lnTo>
                    <a:pt x="137160" y="27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6" name="円/楕円 745"/>
            <p:cNvSpPr/>
            <p:nvPr/>
          </p:nvSpPr>
          <p:spPr bwMode="auto">
            <a:xfrm>
              <a:off x="5816600" y="2921000"/>
              <a:ext cx="279400" cy="19296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7" name="円/楕円 746"/>
            <p:cNvSpPr/>
            <p:nvPr/>
          </p:nvSpPr>
          <p:spPr bwMode="auto">
            <a:xfrm>
              <a:off x="5859780" y="3154604"/>
              <a:ext cx="279400" cy="19296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8" name="円/楕円 747"/>
            <p:cNvSpPr/>
            <p:nvPr/>
          </p:nvSpPr>
          <p:spPr bwMode="auto">
            <a:xfrm>
              <a:off x="5969000" y="3228302"/>
              <a:ext cx="127000" cy="106756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9" name="円/楕円 748"/>
            <p:cNvSpPr/>
            <p:nvPr/>
          </p:nvSpPr>
          <p:spPr bwMode="auto">
            <a:xfrm>
              <a:off x="5905500" y="2953982"/>
              <a:ext cx="127000" cy="106756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0" name="フリーフォーム 749"/>
            <p:cNvSpPr/>
            <p:nvPr/>
          </p:nvSpPr>
          <p:spPr bwMode="auto">
            <a:xfrm>
              <a:off x="2880360" y="3337560"/>
              <a:ext cx="2672080" cy="721360"/>
            </a:xfrm>
            <a:custGeom>
              <a:avLst/>
              <a:gdLst>
                <a:gd name="connsiteX0" fmla="*/ 0 w 2672080"/>
                <a:gd name="connsiteY0" fmla="*/ 55880 h 721360"/>
                <a:gd name="connsiteX1" fmla="*/ 406400 w 2672080"/>
                <a:gd name="connsiteY1" fmla="*/ 91440 h 721360"/>
                <a:gd name="connsiteX2" fmla="*/ 878840 w 2672080"/>
                <a:gd name="connsiteY2" fmla="*/ 421640 h 721360"/>
                <a:gd name="connsiteX3" fmla="*/ 1681480 w 2672080"/>
                <a:gd name="connsiteY3" fmla="*/ 695960 h 721360"/>
                <a:gd name="connsiteX4" fmla="*/ 2468880 w 2672080"/>
                <a:gd name="connsiteY4" fmla="*/ 721360 h 721360"/>
                <a:gd name="connsiteX5" fmla="*/ 2672080 w 2672080"/>
                <a:gd name="connsiteY5" fmla="*/ 568960 h 721360"/>
                <a:gd name="connsiteX6" fmla="*/ 2433320 w 2672080"/>
                <a:gd name="connsiteY6" fmla="*/ 640080 h 721360"/>
                <a:gd name="connsiteX7" fmla="*/ 1717040 w 2672080"/>
                <a:gd name="connsiteY7" fmla="*/ 584200 h 721360"/>
                <a:gd name="connsiteX8" fmla="*/ 934720 w 2672080"/>
                <a:gd name="connsiteY8" fmla="*/ 325120 h 721360"/>
                <a:gd name="connsiteX9" fmla="*/ 467360 w 2672080"/>
                <a:gd name="connsiteY9" fmla="*/ 0 h 721360"/>
                <a:gd name="connsiteX10" fmla="*/ 0 w 2672080"/>
                <a:gd name="connsiteY10" fmla="*/ 55880 h 721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72080" h="721360">
                  <a:moveTo>
                    <a:pt x="0" y="55880"/>
                  </a:moveTo>
                  <a:lnTo>
                    <a:pt x="406400" y="91440"/>
                  </a:lnTo>
                  <a:lnTo>
                    <a:pt x="878840" y="421640"/>
                  </a:lnTo>
                  <a:lnTo>
                    <a:pt x="1681480" y="695960"/>
                  </a:lnTo>
                  <a:lnTo>
                    <a:pt x="2468880" y="721360"/>
                  </a:lnTo>
                  <a:lnTo>
                    <a:pt x="2672080" y="568960"/>
                  </a:lnTo>
                  <a:lnTo>
                    <a:pt x="2433320" y="640080"/>
                  </a:lnTo>
                  <a:lnTo>
                    <a:pt x="1717040" y="584200"/>
                  </a:lnTo>
                  <a:lnTo>
                    <a:pt x="934720" y="325120"/>
                  </a:lnTo>
                  <a:lnTo>
                    <a:pt x="467360" y="0"/>
                  </a:lnTo>
                  <a:lnTo>
                    <a:pt x="0" y="55880"/>
                  </a:lnTo>
                  <a:close/>
                </a:path>
              </a:pathLst>
            </a:custGeom>
            <a:solidFill>
              <a:srgbClr val="CC99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1" name="フリーフォーム 750"/>
            <p:cNvSpPr/>
            <p:nvPr/>
          </p:nvSpPr>
          <p:spPr bwMode="auto">
            <a:xfrm>
              <a:off x="3022600" y="2997200"/>
              <a:ext cx="2738120" cy="254000"/>
            </a:xfrm>
            <a:custGeom>
              <a:avLst/>
              <a:gdLst>
                <a:gd name="connsiteX0" fmla="*/ 0 w 2738120"/>
                <a:gd name="connsiteY0" fmla="*/ 233680 h 254000"/>
                <a:gd name="connsiteX1" fmla="*/ 868680 w 2738120"/>
                <a:gd name="connsiteY1" fmla="*/ 45720 h 254000"/>
                <a:gd name="connsiteX2" fmla="*/ 1930400 w 2738120"/>
                <a:gd name="connsiteY2" fmla="*/ 0 h 254000"/>
                <a:gd name="connsiteX3" fmla="*/ 2738120 w 2738120"/>
                <a:gd name="connsiteY3" fmla="*/ 254000 h 254000"/>
                <a:gd name="connsiteX4" fmla="*/ 1905000 w 2738120"/>
                <a:gd name="connsiteY4" fmla="*/ 248920 h 254000"/>
                <a:gd name="connsiteX5" fmla="*/ 899160 w 2738120"/>
                <a:gd name="connsiteY5" fmla="*/ 213360 h 254000"/>
                <a:gd name="connsiteX6" fmla="*/ 0 w 2738120"/>
                <a:gd name="connsiteY6" fmla="*/ 233680 h 25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38120" h="254000">
                  <a:moveTo>
                    <a:pt x="0" y="233680"/>
                  </a:moveTo>
                  <a:lnTo>
                    <a:pt x="868680" y="45720"/>
                  </a:lnTo>
                  <a:lnTo>
                    <a:pt x="1930400" y="0"/>
                  </a:lnTo>
                  <a:lnTo>
                    <a:pt x="2738120" y="254000"/>
                  </a:lnTo>
                  <a:lnTo>
                    <a:pt x="1905000" y="248920"/>
                  </a:lnTo>
                  <a:lnTo>
                    <a:pt x="899160" y="213360"/>
                  </a:lnTo>
                  <a:lnTo>
                    <a:pt x="0" y="233680"/>
                  </a:lnTo>
                  <a:close/>
                </a:path>
              </a:pathLst>
            </a:custGeom>
            <a:solidFill>
              <a:srgbClr val="CC99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2" name="フリーフォーム 751"/>
            <p:cNvSpPr/>
            <p:nvPr/>
          </p:nvSpPr>
          <p:spPr bwMode="auto">
            <a:xfrm>
              <a:off x="3342640" y="2585720"/>
              <a:ext cx="2448560" cy="477520"/>
            </a:xfrm>
            <a:custGeom>
              <a:avLst/>
              <a:gdLst>
                <a:gd name="connsiteX0" fmla="*/ 0 w 2448560"/>
                <a:gd name="connsiteY0" fmla="*/ 477520 h 477520"/>
                <a:gd name="connsiteX1" fmla="*/ 538480 w 2448560"/>
                <a:gd name="connsiteY1" fmla="*/ 132080 h 477520"/>
                <a:gd name="connsiteX2" fmla="*/ 1590040 w 2448560"/>
                <a:gd name="connsiteY2" fmla="*/ 0 h 477520"/>
                <a:gd name="connsiteX3" fmla="*/ 2448560 w 2448560"/>
                <a:gd name="connsiteY3" fmla="*/ 299720 h 477520"/>
                <a:gd name="connsiteX4" fmla="*/ 1554480 w 2448560"/>
                <a:gd name="connsiteY4" fmla="*/ 101600 h 477520"/>
                <a:gd name="connsiteX5" fmla="*/ 543560 w 2448560"/>
                <a:gd name="connsiteY5" fmla="*/ 254000 h 477520"/>
                <a:gd name="connsiteX6" fmla="*/ 0 w 2448560"/>
                <a:gd name="connsiteY6" fmla="*/ 47752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48560" h="477520">
                  <a:moveTo>
                    <a:pt x="0" y="477520"/>
                  </a:moveTo>
                  <a:lnTo>
                    <a:pt x="538480" y="132080"/>
                  </a:lnTo>
                  <a:lnTo>
                    <a:pt x="1590040" y="0"/>
                  </a:lnTo>
                  <a:lnTo>
                    <a:pt x="2448560" y="299720"/>
                  </a:lnTo>
                  <a:lnTo>
                    <a:pt x="1554480" y="101600"/>
                  </a:lnTo>
                  <a:lnTo>
                    <a:pt x="543560" y="254000"/>
                  </a:lnTo>
                  <a:lnTo>
                    <a:pt x="0" y="477520"/>
                  </a:lnTo>
                  <a:close/>
                </a:path>
              </a:pathLst>
            </a:custGeom>
            <a:solidFill>
              <a:srgbClr val="CC99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3" name="フリーフォーム 752"/>
            <p:cNvSpPr/>
            <p:nvPr/>
          </p:nvSpPr>
          <p:spPr bwMode="auto">
            <a:xfrm>
              <a:off x="4678680" y="3642360"/>
              <a:ext cx="655320" cy="327660"/>
            </a:xfrm>
            <a:custGeom>
              <a:avLst/>
              <a:gdLst>
                <a:gd name="connsiteX0" fmla="*/ 533400 w 655320"/>
                <a:gd name="connsiteY0" fmla="*/ 30480 h 327660"/>
                <a:gd name="connsiteX1" fmla="*/ 129540 w 655320"/>
                <a:gd name="connsiteY1" fmla="*/ 0 h 327660"/>
                <a:gd name="connsiteX2" fmla="*/ 0 w 655320"/>
                <a:gd name="connsiteY2" fmla="*/ 266700 h 327660"/>
                <a:gd name="connsiteX3" fmla="*/ 320040 w 655320"/>
                <a:gd name="connsiteY3" fmla="*/ 327660 h 327660"/>
                <a:gd name="connsiteX4" fmla="*/ 655320 w 655320"/>
                <a:gd name="connsiteY4" fmla="*/ 99060 h 327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5320" h="327660">
                  <a:moveTo>
                    <a:pt x="533400" y="30480"/>
                  </a:moveTo>
                  <a:lnTo>
                    <a:pt x="129540" y="0"/>
                  </a:lnTo>
                  <a:lnTo>
                    <a:pt x="0" y="266700"/>
                  </a:lnTo>
                  <a:lnTo>
                    <a:pt x="320040" y="327660"/>
                  </a:lnTo>
                  <a:lnTo>
                    <a:pt x="655320" y="99060"/>
                  </a:lnTo>
                </a:path>
              </a:pathLst>
            </a:custGeom>
            <a:solidFill>
              <a:srgbClr val="66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54" name="グループ化 753"/>
          <p:cNvGrpSpPr/>
          <p:nvPr/>
        </p:nvGrpSpPr>
        <p:grpSpPr>
          <a:xfrm>
            <a:off x="7891572" y="4943480"/>
            <a:ext cx="1541708" cy="1028926"/>
            <a:chOff x="1732280" y="2128520"/>
            <a:chExt cx="4828540" cy="2448560"/>
          </a:xfrm>
        </p:grpSpPr>
        <p:sp>
          <p:nvSpPr>
            <p:cNvPr id="755" name="フリーフォーム 754"/>
            <p:cNvSpPr/>
            <p:nvPr/>
          </p:nvSpPr>
          <p:spPr bwMode="auto">
            <a:xfrm>
              <a:off x="2941320" y="2128520"/>
              <a:ext cx="3154680" cy="1153160"/>
            </a:xfrm>
            <a:custGeom>
              <a:avLst/>
              <a:gdLst>
                <a:gd name="connsiteX0" fmla="*/ 0 w 3154680"/>
                <a:gd name="connsiteY0" fmla="*/ 1153160 h 1153160"/>
                <a:gd name="connsiteX1" fmla="*/ 528320 w 3154680"/>
                <a:gd name="connsiteY1" fmla="*/ 482600 h 1153160"/>
                <a:gd name="connsiteX2" fmla="*/ 899160 w 3154680"/>
                <a:gd name="connsiteY2" fmla="*/ 269240 h 1153160"/>
                <a:gd name="connsiteX3" fmla="*/ 1173480 w 3154680"/>
                <a:gd name="connsiteY3" fmla="*/ 0 h 1153160"/>
                <a:gd name="connsiteX4" fmla="*/ 1742440 w 3154680"/>
                <a:gd name="connsiteY4" fmla="*/ 106680 h 1153160"/>
                <a:gd name="connsiteX5" fmla="*/ 2448560 w 3154680"/>
                <a:gd name="connsiteY5" fmla="*/ 213360 h 1153160"/>
                <a:gd name="connsiteX6" fmla="*/ 2763520 w 3154680"/>
                <a:gd name="connsiteY6" fmla="*/ 426720 h 1153160"/>
                <a:gd name="connsiteX7" fmla="*/ 3078480 w 3154680"/>
                <a:gd name="connsiteY7" fmla="*/ 579120 h 1153160"/>
                <a:gd name="connsiteX8" fmla="*/ 3154680 w 3154680"/>
                <a:gd name="connsiteY8" fmla="*/ 980440 h 1153160"/>
                <a:gd name="connsiteX9" fmla="*/ 0 w 3154680"/>
                <a:gd name="connsiteY9" fmla="*/ 1153160 h 1153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54680" h="1153160">
                  <a:moveTo>
                    <a:pt x="0" y="1153160"/>
                  </a:moveTo>
                  <a:lnTo>
                    <a:pt x="528320" y="482600"/>
                  </a:lnTo>
                  <a:lnTo>
                    <a:pt x="899160" y="269240"/>
                  </a:lnTo>
                  <a:lnTo>
                    <a:pt x="1173480" y="0"/>
                  </a:lnTo>
                  <a:lnTo>
                    <a:pt x="1742440" y="106680"/>
                  </a:lnTo>
                  <a:lnTo>
                    <a:pt x="2448560" y="213360"/>
                  </a:lnTo>
                  <a:lnTo>
                    <a:pt x="2763520" y="426720"/>
                  </a:lnTo>
                  <a:lnTo>
                    <a:pt x="3078480" y="579120"/>
                  </a:lnTo>
                  <a:lnTo>
                    <a:pt x="3154680" y="980440"/>
                  </a:lnTo>
                  <a:lnTo>
                    <a:pt x="0" y="1153160"/>
                  </a:lnTo>
                  <a:close/>
                </a:path>
              </a:pathLst>
            </a:custGeom>
            <a:solidFill>
              <a:srgbClr val="FFCC66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6" name="フリーフォーム 755"/>
            <p:cNvSpPr/>
            <p:nvPr/>
          </p:nvSpPr>
          <p:spPr bwMode="auto">
            <a:xfrm>
              <a:off x="1732280" y="2921000"/>
              <a:ext cx="955040" cy="1066800"/>
            </a:xfrm>
            <a:custGeom>
              <a:avLst/>
              <a:gdLst>
                <a:gd name="connsiteX0" fmla="*/ 955040 w 955040"/>
                <a:gd name="connsiteY0" fmla="*/ 330200 h 1066800"/>
                <a:gd name="connsiteX1" fmla="*/ 904240 w 955040"/>
                <a:gd name="connsiteY1" fmla="*/ 203200 h 1066800"/>
                <a:gd name="connsiteX2" fmla="*/ 289560 w 955040"/>
                <a:gd name="connsiteY2" fmla="*/ 5080 h 1066800"/>
                <a:gd name="connsiteX3" fmla="*/ 0 w 955040"/>
                <a:gd name="connsiteY3" fmla="*/ 0 h 1066800"/>
                <a:gd name="connsiteX4" fmla="*/ 157480 w 955040"/>
                <a:gd name="connsiteY4" fmla="*/ 370840 h 1066800"/>
                <a:gd name="connsiteX5" fmla="*/ 55880 w 955040"/>
                <a:gd name="connsiteY5" fmla="*/ 594360 h 1066800"/>
                <a:gd name="connsiteX6" fmla="*/ 76200 w 955040"/>
                <a:gd name="connsiteY6" fmla="*/ 701040 h 1066800"/>
                <a:gd name="connsiteX7" fmla="*/ 30480 w 955040"/>
                <a:gd name="connsiteY7" fmla="*/ 924560 h 1066800"/>
                <a:gd name="connsiteX8" fmla="*/ 0 w 955040"/>
                <a:gd name="connsiteY8" fmla="*/ 1066800 h 1066800"/>
                <a:gd name="connsiteX9" fmla="*/ 193040 w 955040"/>
                <a:gd name="connsiteY9" fmla="*/ 1056640 h 1066800"/>
                <a:gd name="connsiteX10" fmla="*/ 558800 w 955040"/>
                <a:gd name="connsiteY10" fmla="*/ 797560 h 1066800"/>
                <a:gd name="connsiteX11" fmla="*/ 889000 w 955040"/>
                <a:gd name="connsiteY11" fmla="*/ 670560 h 1066800"/>
                <a:gd name="connsiteX12" fmla="*/ 955040 w 955040"/>
                <a:gd name="connsiteY12" fmla="*/ 330200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5040" h="1066800">
                  <a:moveTo>
                    <a:pt x="955040" y="330200"/>
                  </a:moveTo>
                  <a:lnTo>
                    <a:pt x="904240" y="203200"/>
                  </a:lnTo>
                  <a:lnTo>
                    <a:pt x="289560" y="5080"/>
                  </a:lnTo>
                  <a:lnTo>
                    <a:pt x="0" y="0"/>
                  </a:lnTo>
                  <a:lnTo>
                    <a:pt x="157480" y="370840"/>
                  </a:lnTo>
                  <a:lnTo>
                    <a:pt x="55880" y="594360"/>
                  </a:lnTo>
                  <a:lnTo>
                    <a:pt x="76200" y="701040"/>
                  </a:lnTo>
                  <a:lnTo>
                    <a:pt x="30480" y="924560"/>
                  </a:lnTo>
                  <a:lnTo>
                    <a:pt x="0" y="1066800"/>
                  </a:lnTo>
                  <a:lnTo>
                    <a:pt x="193040" y="1056640"/>
                  </a:lnTo>
                  <a:lnTo>
                    <a:pt x="558800" y="797560"/>
                  </a:lnTo>
                  <a:lnTo>
                    <a:pt x="889000" y="670560"/>
                  </a:lnTo>
                  <a:lnTo>
                    <a:pt x="955040" y="330200"/>
                  </a:lnTo>
                  <a:close/>
                </a:path>
              </a:pathLst>
            </a:custGeom>
            <a:solidFill>
              <a:srgbClr val="FFCC66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7" name="フリーフォーム 756"/>
            <p:cNvSpPr/>
            <p:nvPr/>
          </p:nvSpPr>
          <p:spPr bwMode="auto">
            <a:xfrm>
              <a:off x="2733040" y="3413760"/>
              <a:ext cx="3083560" cy="1163320"/>
            </a:xfrm>
            <a:custGeom>
              <a:avLst/>
              <a:gdLst>
                <a:gd name="connsiteX0" fmla="*/ 0 w 3083560"/>
                <a:gd name="connsiteY0" fmla="*/ 0 h 1163320"/>
                <a:gd name="connsiteX1" fmla="*/ 381000 w 3083560"/>
                <a:gd name="connsiteY1" fmla="*/ 259080 h 1163320"/>
                <a:gd name="connsiteX2" fmla="*/ 457200 w 3083560"/>
                <a:gd name="connsiteY2" fmla="*/ 523240 h 1163320"/>
                <a:gd name="connsiteX3" fmla="*/ 1214120 w 3083560"/>
                <a:gd name="connsiteY3" fmla="*/ 1087120 h 1163320"/>
                <a:gd name="connsiteX4" fmla="*/ 1600200 w 3083560"/>
                <a:gd name="connsiteY4" fmla="*/ 1087120 h 1163320"/>
                <a:gd name="connsiteX5" fmla="*/ 2062480 w 3083560"/>
                <a:gd name="connsiteY5" fmla="*/ 1163320 h 1163320"/>
                <a:gd name="connsiteX6" fmla="*/ 2346960 w 3083560"/>
                <a:gd name="connsiteY6" fmla="*/ 944880 h 1163320"/>
                <a:gd name="connsiteX7" fmla="*/ 2910840 w 3083560"/>
                <a:gd name="connsiteY7" fmla="*/ 721360 h 1163320"/>
                <a:gd name="connsiteX8" fmla="*/ 3083560 w 3083560"/>
                <a:gd name="connsiteY8" fmla="*/ 436880 h 1163320"/>
                <a:gd name="connsiteX9" fmla="*/ 2072640 w 3083560"/>
                <a:gd name="connsiteY9" fmla="*/ 543560 h 1163320"/>
                <a:gd name="connsiteX10" fmla="*/ 746760 w 3083560"/>
                <a:gd name="connsiteY10" fmla="*/ 91440 h 1163320"/>
                <a:gd name="connsiteX11" fmla="*/ 0 w 3083560"/>
                <a:gd name="connsiteY11" fmla="*/ 0 h 1163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83560" h="1163320">
                  <a:moveTo>
                    <a:pt x="0" y="0"/>
                  </a:moveTo>
                  <a:lnTo>
                    <a:pt x="381000" y="259080"/>
                  </a:lnTo>
                  <a:lnTo>
                    <a:pt x="457200" y="523240"/>
                  </a:lnTo>
                  <a:lnTo>
                    <a:pt x="1214120" y="1087120"/>
                  </a:lnTo>
                  <a:lnTo>
                    <a:pt x="1600200" y="1087120"/>
                  </a:lnTo>
                  <a:lnTo>
                    <a:pt x="2062480" y="1163320"/>
                  </a:lnTo>
                  <a:lnTo>
                    <a:pt x="2346960" y="944880"/>
                  </a:lnTo>
                  <a:lnTo>
                    <a:pt x="2910840" y="721360"/>
                  </a:lnTo>
                  <a:lnTo>
                    <a:pt x="3083560" y="436880"/>
                  </a:lnTo>
                  <a:lnTo>
                    <a:pt x="2072640" y="543560"/>
                  </a:lnTo>
                  <a:lnTo>
                    <a:pt x="746760" y="914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66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8" name="フリーフォーム 757"/>
            <p:cNvSpPr/>
            <p:nvPr/>
          </p:nvSpPr>
          <p:spPr bwMode="auto">
            <a:xfrm>
              <a:off x="2484120" y="2476500"/>
              <a:ext cx="4076700" cy="1684020"/>
            </a:xfrm>
            <a:custGeom>
              <a:avLst/>
              <a:gdLst>
                <a:gd name="connsiteX0" fmla="*/ 160020 w 4076700"/>
                <a:gd name="connsiteY0" fmla="*/ 655320 h 1684020"/>
                <a:gd name="connsiteX1" fmla="*/ 0 w 4076700"/>
                <a:gd name="connsiteY1" fmla="*/ 883920 h 1684020"/>
                <a:gd name="connsiteX2" fmla="*/ 152400 w 4076700"/>
                <a:gd name="connsiteY2" fmla="*/ 1074420 h 1684020"/>
                <a:gd name="connsiteX3" fmla="*/ 381000 w 4076700"/>
                <a:gd name="connsiteY3" fmla="*/ 982980 h 1684020"/>
                <a:gd name="connsiteX4" fmla="*/ 716280 w 4076700"/>
                <a:gd name="connsiteY4" fmla="*/ 1066800 h 1684020"/>
                <a:gd name="connsiteX5" fmla="*/ 1310640 w 4076700"/>
                <a:gd name="connsiteY5" fmla="*/ 1447800 h 1684020"/>
                <a:gd name="connsiteX6" fmla="*/ 2164080 w 4076700"/>
                <a:gd name="connsiteY6" fmla="*/ 1676400 h 1684020"/>
                <a:gd name="connsiteX7" fmla="*/ 2887980 w 4076700"/>
                <a:gd name="connsiteY7" fmla="*/ 1684020 h 1684020"/>
                <a:gd name="connsiteX8" fmla="*/ 3505200 w 4076700"/>
                <a:gd name="connsiteY8" fmla="*/ 1363980 h 1684020"/>
                <a:gd name="connsiteX9" fmla="*/ 3878580 w 4076700"/>
                <a:gd name="connsiteY9" fmla="*/ 998220 h 1684020"/>
                <a:gd name="connsiteX10" fmla="*/ 4076700 w 4076700"/>
                <a:gd name="connsiteY10" fmla="*/ 861060 h 1684020"/>
                <a:gd name="connsiteX11" fmla="*/ 4076700 w 4076700"/>
                <a:gd name="connsiteY11" fmla="*/ 777240 h 1684020"/>
                <a:gd name="connsiteX12" fmla="*/ 3947160 w 4076700"/>
                <a:gd name="connsiteY12" fmla="*/ 876300 h 1684020"/>
                <a:gd name="connsiteX13" fmla="*/ 3939540 w 4076700"/>
                <a:gd name="connsiteY13" fmla="*/ 838200 h 1684020"/>
                <a:gd name="connsiteX14" fmla="*/ 4030980 w 4076700"/>
                <a:gd name="connsiteY14" fmla="*/ 716280 h 1684020"/>
                <a:gd name="connsiteX15" fmla="*/ 3832860 w 4076700"/>
                <a:gd name="connsiteY15" fmla="*/ 601980 h 1684020"/>
                <a:gd name="connsiteX16" fmla="*/ 3604260 w 4076700"/>
                <a:gd name="connsiteY16" fmla="*/ 472440 h 1684020"/>
                <a:gd name="connsiteX17" fmla="*/ 3413760 w 4076700"/>
                <a:gd name="connsiteY17" fmla="*/ 350520 h 1684020"/>
                <a:gd name="connsiteX18" fmla="*/ 2453640 w 4076700"/>
                <a:gd name="connsiteY18" fmla="*/ 0 h 1684020"/>
                <a:gd name="connsiteX19" fmla="*/ 1348740 w 4076700"/>
                <a:gd name="connsiteY19" fmla="*/ 121920 h 1684020"/>
                <a:gd name="connsiteX20" fmla="*/ 624840 w 4076700"/>
                <a:gd name="connsiteY20" fmla="*/ 594360 h 1684020"/>
                <a:gd name="connsiteX21" fmla="*/ 411480 w 4076700"/>
                <a:gd name="connsiteY21" fmla="*/ 693420 h 1684020"/>
                <a:gd name="connsiteX22" fmla="*/ 160020 w 4076700"/>
                <a:gd name="connsiteY22" fmla="*/ 655320 h 1684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76700" h="1684020">
                  <a:moveTo>
                    <a:pt x="160020" y="655320"/>
                  </a:moveTo>
                  <a:lnTo>
                    <a:pt x="0" y="883920"/>
                  </a:lnTo>
                  <a:lnTo>
                    <a:pt x="152400" y="1074420"/>
                  </a:lnTo>
                  <a:lnTo>
                    <a:pt x="381000" y="982980"/>
                  </a:lnTo>
                  <a:lnTo>
                    <a:pt x="716280" y="1066800"/>
                  </a:lnTo>
                  <a:lnTo>
                    <a:pt x="1310640" y="1447800"/>
                  </a:lnTo>
                  <a:lnTo>
                    <a:pt x="2164080" y="1676400"/>
                  </a:lnTo>
                  <a:lnTo>
                    <a:pt x="2887980" y="1684020"/>
                  </a:lnTo>
                  <a:lnTo>
                    <a:pt x="3505200" y="1363980"/>
                  </a:lnTo>
                  <a:lnTo>
                    <a:pt x="3878580" y="998220"/>
                  </a:lnTo>
                  <a:lnTo>
                    <a:pt x="4076700" y="861060"/>
                  </a:lnTo>
                  <a:lnTo>
                    <a:pt x="4076700" y="777240"/>
                  </a:lnTo>
                  <a:lnTo>
                    <a:pt x="3947160" y="876300"/>
                  </a:lnTo>
                  <a:lnTo>
                    <a:pt x="3939540" y="838200"/>
                  </a:lnTo>
                  <a:lnTo>
                    <a:pt x="4030980" y="716280"/>
                  </a:lnTo>
                  <a:lnTo>
                    <a:pt x="3832860" y="601980"/>
                  </a:lnTo>
                  <a:lnTo>
                    <a:pt x="3604260" y="472440"/>
                  </a:lnTo>
                  <a:lnTo>
                    <a:pt x="3413760" y="350520"/>
                  </a:lnTo>
                  <a:lnTo>
                    <a:pt x="2453640" y="0"/>
                  </a:lnTo>
                  <a:lnTo>
                    <a:pt x="1348740" y="121920"/>
                  </a:lnTo>
                  <a:lnTo>
                    <a:pt x="624840" y="594360"/>
                  </a:lnTo>
                  <a:lnTo>
                    <a:pt x="411480" y="693420"/>
                  </a:lnTo>
                  <a:lnTo>
                    <a:pt x="160020" y="655320"/>
                  </a:lnTo>
                  <a:close/>
                </a:path>
              </a:pathLst>
            </a:custGeom>
            <a:solidFill>
              <a:srgbClr val="6633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9" name="フリーフォーム 758"/>
            <p:cNvSpPr/>
            <p:nvPr/>
          </p:nvSpPr>
          <p:spPr bwMode="auto">
            <a:xfrm>
              <a:off x="5417820" y="3390900"/>
              <a:ext cx="266700" cy="464820"/>
            </a:xfrm>
            <a:custGeom>
              <a:avLst/>
              <a:gdLst>
                <a:gd name="connsiteX0" fmla="*/ 0 w 266700"/>
                <a:gd name="connsiteY0" fmla="*/ 0 h 464820"/>
                <a:gd name="connsiteX1" fmla="*/ 0 w 266700"/>
                <a:gd name="connsiteY1" fmla="*/ 213360 h 464820"/>
                <a:gd name="connsiteX2" fmla="*/ 266700 w 266700"/>
                <a:gd name="connsiteY2" fmla="*/ 464820 h 464820"/>
                <a:gd name="connsiteX3" fmla="*/ 137160 w 266700"/>
                <a:gd name="connsiteY3" fmla="*/ 274320 h 464820"/>
                <a:gd name="connsiteX4" fmla="*/ 0 w 266700"/>
                <a:gd name="connsiteY4" fmla="*/ 0 h 464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700" h="464820">
                  <a:moveTo>
                    <a:pt x="0" y="0"/>
                  </a:moveTo>
                  <a:lnTo>
                    <a:pt x="0" y="213360"/>
                  </a:lnTo>
                  <a:lnTo>
                    <a:pt x="266700" y="464820"/>
                  </a:lnTo>
                  <a:lnTo>
                    <a:pt x="137160" y="27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0" name="円/楕円 759"/>
            <p:cNvSpPr/>
            <p:nvPr/>
          </p:nvSpPr>
          <p:spPr bwMode="auto">
            <a:xfrm>
              <a:off x="5816600" y="2921000"/>
              <a:ext cx="279400" cy="192965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1" name="円/楕円 760"/>
            <p:cNvSpPr/>
            <p:nvPr/>
          </p:nvSpPr>
          <p:spPr bwMode="auto">
            <a:xfrm>
              <a:off x="5859780" y="3154604"/>
              <a:ext cx="279400" cy="192965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2" name="円/楕円 761"/>
            <p:cNvSpPr/>
            <p:nvPr/>
          </p:nvSpPr>
          <p:spPr bwMode="auto">
            <a:xfrm>
              <a:off x="5969000" y="3228302"/>
              <a:ext cx="127000" cy="106756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3" name="円/楕円 762"/>
            <p:cNvSpPr/>
            <p:nvPr/>
          </p:nvSpPr>
          <p:spPr bwMode="auto">
            <a:xfrm>
              <a:off x="5905500" y="2953982"/>
              <a:ext cx="127000" cy="106756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4" name="フリーフォーム 763"/>
            <p:cNvSpPr/>
            <p:nvPr/>
          </p:nvSpPr>
          <p:spPr bwMode="auto">
            <a:xfrm>
              <a:off x="2880360" y="3337560"/>
              <a:ext cx="2672080" cy="721360"/>
            </a:xfrm>
            <a:custGeom>
              <a:avLst/>
              <a:gdLst>
                <a:gd name="connsiteX0" fmla="*/ 0 w 2672080"/>
                <a:gd name="connsiteY0" fmla="*/ 55880 h 721360"/>
                <a:gd name="connsiteX1" fmla="*/ 406400 w 2672080"/>
                <a:gd name="connsiteY1" fmla="*/ 91440 h 721360"/>
                <a:gd name="connsiteX2" fmla="*/ 878840 w 2672080"/>
                <a:gd name="connsiteY2" fmla="*/ 421640 h 721360"/>
                <a:gd name="connsiteX3" fmla="*/ 1681480 w 2672080"/>
                <a:gd name="connsiteY3" fmla="*/ 695960 h 721360"/>
                <a:gd name="connsiteX4" fmla="*/ 2468880 w 2672080"/>
                <a:gd name="connsiteY4" fmla="*/ 721360 h 721360"/>
                <a:gd name="connsiteX5" fmla="*/ 2672080 w 2672080"/>
                <a:gd name="connsiteY5" fmla="*/ 568960 h 721360"/>
                <a:gd name="connsiteX6" fmla="*/ 2433320 w 2672080"/>
                <a:gd name="connsiteY6" fmla="*/ 640080 h 721360"/>
                <a:gd name="connsiteX7" fmla="*/ 1717040 w 2672080"/>
                <a:gd name="connsiteY7" fmla="*/ 584200 h 721360"/>
                <a:gd name="connsiteX8" fmla="*/ 934720 w 2672080"/>
                <a:gd name="connsiteY8" fmla="*/ 325120 h 721360"/>
                <a:gd name="connsiteX9" fmla="*/ 467360 w 2672080"/>
                <a:gd name="connsiteY9" fmla="*/ 0 h 721360"/>
                <a:gd name="connsiteX10" fmla="*/ 0 w 2672080"/>
                <a:gd name="connsiteY10" fmla="*/ 55880 h 721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72080" h="721360">
                  <a:moveTo>
                    <a:pt x="0" y="55880"/>
                  </a:moveTo>
                  <a:lnTo>
                    <a:pt x="406400" y="91440"/>
                  </a:lnTo>
                  <a:lnTo>
                    <a:pt x="878840" y="421640"/>
                  </a:lnTo>
                  <a:lnTo>
                    <a:pt x="1681480" y="695960"/>
                  </a:lnTo>
                  <a:lnTo>
                    <a:pt x="2468880" y="721360"/>
                  </a:lnTo>
                  <a:lnTo>
                    <a:pt x="2672080" y="568960"/>
                  </a:lnTo>
                  <a:lnTo>
                    <a:pt x="2433320" y="640080"/>
                  </a:lnTo>
                  <a:lnTo>
                    <a:pt x="1717040" y="584200"/>
                  </a:lnTo>
                  <a:lnTo>
                    <a:pt x="934720" y="325120"/>
                  </a:lnTo>
                  <a:lnTo>
                    <a:pt x="467360" y="0"/>
                  </a:lnTo>
                  <a:lnTo>
                    <a:pt x="0" y="55880"/>
                  </a:lnTo>
                  <a:close/>
                </a:path>
              </a:pathLst>
            </a:custGeom>
            <a:solidFill>
              <a:srgbClr val="CC99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5" name="フリーフォーム 764"/>
            <p:cNvSpPr/>
            <p:nvPr/>
          </p:nvSpPr>
          <p:spPr bwMode="auto">
            <a:xfrm>
              <a:off x="3022600" y="2997200"/>
              <a:ext cx="2738120" cy="254000"/>
            </a:xfrm>
            <a:custGeom>
              <a:avLst/>
              <a:gdLst>
                <a:gd name="connsiteX0" fmla="*/ 0 w 2738120"/>
                <a:gd name="connsiteY0" fmla="*/ 233680 h 254000"/>
                <a:gd name="connsiteX1" fmla="*/ 868680 w 2738120"/>
                <a:gd name="connsiteY1" fmla="*/ 45720 h 254000"/>
                <a:gd name="connsiteX2" fmla="*/ 1930400 w 2738120"/>
                <a:gd name="connsiteY2" fmla="*/ 0 h 254000"/>
                <a:gd name="connsiteX3" fmla="*/ 2738120 w 2738120"/>
                <a:gd name="connsiteY3" fmla="*/ 254000 h 254000"/>
                <a:gd name="connsiteX4" fmla="*/ 1905000 w 2738120"/>
                <a:gd name="connsiteY4" fmla="*/ 248920 h 254000"/>
                <a:gd name="connsiteX5" fmla="*/ 899160 w 2738120"/>
                <a:gd name="connsiteY5" fmla="*/ 213360 h 254000"/>
                <a:gd name="connsiteX6" fmla="*/ 0 w 2738120"/>
                <a:gd name="connsiteY6" fmla="*/ 233680 h 25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38120" h="254000">
                  <a:moveTo>
                    <a:pt x="0" y="233680"/>
                  </a:moveTo>
                  <a:lnTo>
                    <a:pt x="868680" y="45720"/>
                  </a:lnTo>
                  <a:lnTo>
                    <a:pt x="1930400" y="0"/>
                  </a:lnTo>
                  <a:lnTo>
                    <a:pt x="2738120" y="254000"/>
                  </a:lnTo>
                  <a:lnTo>
                    <a:pt x="1905000" y="248920"/>
                  </a:lnTo>
                  <a:lnTo>
                    <a:pt x="899160" y="213360"/>
                  </a:lnTo>
                  <a:lnTo>
                    <a:pt x="0" y="233680"/>
                  </a:lnTo>
                  <a:close/>
                </a:path>
              </a:pathLst>
            </a:custGeom>
            <a:solidFill>
              <a:srgbClr val="CC99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6" name="フリーフォーム 765"/>
            <p:cNvSpPr/>
            <p:nvPr/>
          </p:nvSpPr>
          <p:spPr bwMode="auto">
            <a:xfrm>
              <a:off x="3342640" y="2585720"/>
              <a:ext cx="2448560" cy="477520"/>
            </a:xfrm>
            <a:custGeom>
              <a:avLst/>
              <a:gdLst>
                <a:gd name="connsiteX0" fmla="*/ 0 w 2448560"/>
                <a:gd name="connsiteY0" fmla="*/ 477520 h 477520"/>
                <a:gd name="connsiteX1" fmla="*/ 538480 w 2448560"/>
                <a:gd name="connsiteY1" fmla="*/ 132080 h 477520"/>
                <a:gd name="connsiteX2" fmla="*/ 1590040 w 2448560"/>
                <a:gd name="connsiteY2" fmla="*/ 0 h 477520"/>
                <a:gd name="connsiteX3" fmla="*/ 2448560 w 2448560"/>
                <a:gd name="connsiteY3" fmla="*/ 299720 h 477520"/>
                <a:gd name="connsiteX4" fmla="*/ 1554480 w 2448560"/>
                <a:gd name="connsiteY4" fmla="*/ 101600 h 477520"/>
                <a:gd name="connsiteX5" fmla="*/ 543560 w 2448560"/>
                <a:gd name="connsiteY5" fmla="*/ 254000 h 477520"/>
                <a:gd name="connsiteX6" fmla="*/ 0 w 2448560"/>
                <a:gd name="connsiteY6" fmla="*/ 47752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48560" h="477520">
                  <a:moveTo>
                    <a:pt x="0" y="477520"/>
                  </a:moveTo>
                  <a:lnTo>
                    <a:pt x="538480" y="132080"/>
                  </a:lnTo>
                  <a:lnTo>
                    <a:pt x="1590040" y="0"/>
                  </a:lnTo>
                  <a:lnTo>
                    <a:pt x="2448560" y="299720"/>
                  </a:lnTo>
                  <a:lnTo>
                    <a:pt x="1554480" y="101600"/>
                  </a:lnTo>
                  <a:lnTo>
                    <a:pt x="543560" y="254000"/>
                  </a:lnTo>
                  <a:lnTo>
                    <a:pt x="0" y="477520"/>
                  </a:lnTo>
                  <a:close/>
                </a:path>
              </a:pathLst>
            </a:custGeom>
            <a:solidFill>
              <a:srgbClr val="CC99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7" name="フリーフォーム 766"/>
            <p:cNvSpPr/>
            <p:nvPr/>
          </p:nvSpPr>
          <p:spPr bwMode="auto">
            <a:xfrm>
              <a:off x="4678680" y="3642360"/>
              <a:ext cx="655320" cy="327660"/>
            </a:xfrm>
            <a:custGeom>
              <a:avLst/>
              <a:gdLst>
                <a:gd name="connsiteX0" fmla="*/ 533400 w 655320"/>
                <a:gd name="connsiteY0" fmla="*/ 30480 h 327660"/>
                <a:gd name="connsiteX1" fmla="*/ 129540 w 655320"/>
                <a:gd name="connsiteY1" fmla="*/ 0 h 327660"/>
                <a:gd name="connsiteX2" fmla="*/ 0 w 655320"/>
                <a:gd name="connsiteY2" fmla="*/ 266700 h 327660"/>
                <a:gd name="connsiteX3" fmla="*/ 320040 w 655320"/>
                <a:gd name="connsiteY3" fmla="*/ 327660 h 327660"/>
                <a:gd name="connsiteX4" fmla="*/ 655320 w 655320"/>
                <a:gd name="connsiteY4" fmla="*/ 99060 h 327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5320" h="327660">
                  <a:moveTo>
                    <a:pt x="533400" y="30480"/>
                  </a:moveTo>
                  <a:lnTo>
                    <a:pt x="129540" y="0"/>
                  </a:lnTo>
                  <a:lnTo>
                    <a:pt x="0" y="266700"/>
                  </a:lnTo>
                  <a:lnTo>
                    <a:pt x="320040" y="327660"/>
                  </a:lnTo>
                  <a:lnTo>
                    <a:pt x="655320" y="99060"/>
                  </a:lnTo>
                </a:path>
              </a:pathLst>
            </a:custGeom>
            <a:solidFill>
              <a:srgbClr val="6633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7604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" name="グループ化 172"/>
          <p:cNvGrpSpPr/>
          <p:nvPr/>
        </p:nvGrpSpPr>
        <p:grpSpPr>
          <a:xfrm>
            <a:off x="2207695" y="788573"/>
            <a:ext cx="1649753" cy="1548257"/>
            <a:chOff x="1488440" y="1713932"/>
            <a:chExt cx="2230462" cy="2093240"/>
          </a:xfrm>
        </p:grpSpPr>
        <p:sp>
          <p:nvSpPr>
            <p:cNvPr id="174" name="円/楕円 2"/>
            <p:cNvSpPr/>
            <p:nvPr/>
          </p:nvSpPr>
          <p:spPr bwMode="auto">
            <a:xfrm>
              <a:off x="2055636" y="1825347"/>
              <a:ext cx="1256296" cy="544568"/>
            </a:xfrm>
            <a:custGeom>
              <a:avLst/>
              <a:gdLst>
                <a:gd name="connsiteX0" fmla="*/ 0 w 990110"/>
                <a:gd name="connsiteY0" fmla="*/ 270030 h 540060"/>
                <a:gd name="connsiteX1" fmla="*/ 495055 w 990110"/>
                <a:gd name="connsiteY1" fmla="*/ 0 h 540060"/>
                <a:gd name="connsiteX2" fmla="*/ 990110 w 990110"/>
                <a:gd name="connsiteY2" fmla="*/ 270030 h 540060"/>
                <a:gd name="connsiteX3" fmla="*/ 495055 w 990110"/>
                <a:gd name="connsiteY3" fmla="*/ 540060 h 540060"/>
                <a:gd name="connsiteX4" fmla="*/ 0 w 990110"/>
                <a:gd name="connsiteY4" fmla="*/ 270030 h 540060"/>
                <a:gd name="connsiteX0" fmla="*/ 0 w 1003871"/>
                <a:gd name="connsiteY0" fmla="*/ 0 h 270030"/>
                <a:gd name="connsiteX1" fmla="*/ 990110 w 1003871"/>
                <a:gd name="connsiteY1" fmla="*/ 0 h 270030"/>
                <a:gd name="connsiteX2" fmla="*/ 495055 w 1003871"/>
                <a:gd name="connsiteY2" fmla="*/ 270030 h 270030"/>
                <a:gd name="connsiteX3" fmla="*/ 0 w 1003871"/>
                <a:gd name="connsiteY3" fmla="*/ 0 h 270030"/>
                <a:gd name="connsiteX0" fmla="*/ 13761 w 1017632"/>
                <a:gd name="connsiteY0" fmla="*/ 45184 h 487934"/>
                <a:gd name="connsiteX1" fmla="*/ 1003871 w 1017632"/>
                <a:gd name="connsiteY1" fmla="*/ 45184 h 487934"/>
                <a:gd name="connsiteX2" fmla="*/ 508816 w 1017632"/>
                <a:gd name="connsiteY2" fmla="*/ 487934 h 487934"/>
                <a:gd name="connsiteX3" fmla="*/ 13761 w 1017632"/>
                <a:gd name="connsiteY3" fmla="*/ 45184 h 487934"/>
                <a:gd name="connsiteX0" fmla="*/ 13761 w 1020428"/>
                <a:gd name="connsiteY0" fmla="*/ 76278 h 519028"/>
                <a:gd name="connsiteX1" fmla="*/ 1003871 w 1020428"/>
                <a:gd name="connsiteY1" fmla="*/ 76278 h 519028"/>
                <a:gd name="connsiteX2" fmla="*/ 508816 w 1020428"/>
                <a:gd name="connsiteY2" fmla="*/ 519028 h 519028"/>
                <a:gd name="connsiteX3" fmla="*/ 13761 w 1020428"/>
                <a:gd name="connsiteY3" fmla="*/ 76278 h 519028"/>
                <a:gd name="connsiteX0" fmla="*/ 16557 w 1023224"/>
                <a:gd name="connsiteY0" fmla="*/ 101818 h 544568"/>
                <a:gd name="connsiteX1" fmla="*/ 1006667 w 1023224"/>
                <a:gd name="connsiteY1" fmla="*/ 101818 h 544568"/>
                <a:gd name="connsiteX2" fmla="*/ 511612 w 1023224"/>
                <a:gd name="connsiteY2" fmla="*/ 544568 h 544568"/>
                <a:gd name="connsiteX3" fmla="*/ 16557 w 1023224"/>
                <a:gd name="connsiteY3" fmla="*/ 101818 h 544568"/>
                <a:gd name="connsiteX0" fmla="*/ 29083 w 1048277"/>
                <a:gd name="connsiteY0" fmla="*/ 101818 h 544568"/>
                <a:gd name="connsiteX1" fmla="*/ 1019193 w 1048277"/>
                <a:gd name="connsiteY1" fmla="*/ 101818 h 544568"/>
                <a:gd name="connsiteX2" fmla="*/ 524138 w 1048277"/>
                <a:gd name="connsiteY2" fmla="*/ 544568 h 544568"/>
                <a:gd name="connsiteX3" fmla="*/ 29083 w 1048277"/>
                <a:gd name="connsiteY3" fmla="*/ 101818 h 54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8277" h="544568">
                  <a:moveTo>
                    <a:pt x="29083" y="101818"/>
                  </a:moveTo>
                  <a:cubicBezTo>
                    <a:pt x="121752" y="-43094"/>
                    <a:pt x="926524" y="-24467"/>
                    <a:pt x="1019193" y="101818"/>
                  </a:cubicBezTo>
                  <a:cubicBezTo>
                    <a:pt x="1111862" y="228103"/>
                    <a:pt x="992536" y="544568"/>
                    <a:pt x="524138" y="544568"/>
                  </a:cubicBezTo>
                  <a:cubicBezTo>
                    <a:pt x="55740" y="544568"/>
                    <a:pt x="-63586" y="246730"/>
                    <a:pt x="29083" y="101818"/>
                  </a:cubicBezTo>
                  <a:close/>
                </a:path>
              </a:pathLst>
            </a:custGeom>
            <a:gradFill>
              <a:gsLst>
                <a:gs pos="0">
                  <a:srgbClr val="FFFF99"/>
                </a:gs>
                <a:gs pos="50000">
                  <a:srgbClr val="FFCC66"/>
                </a:gs>
                <a:gs pos="100000">
                  <a:srgbClr val="FFCC66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円/楕円 1"/>
            <p:cNvSpPr/>
            <p:nvPr/>
          </p:nvSpPr>
          <p:spPr bwMode="auto">
            <a:xfrm>
              <a:off x="1648669" y="1898830"/>
              <a:ext cx="2070233" cy="1908342"/>
            </a:xfrm>
            <a:custGeom>
              <a:avLst/>
              <a:gdLst>
                <a:gd name="connsiteX0" fmla="*/ 0 w 2070230"/>
                <a:gd name="connsiteY0" fmla="*/ 855095 h 1710190"/>
                <a:gd name="connsiteX1" fmla="*/ 1035115 w 2070230"/>
                <a:gd name="connsiteY1" fmla="*/ 0 h 1710190"/>
                <a:gd name="connsiteX2" fmla="*/ 2070230 w 2070230"/>
                <a:gd name="connsiteY2" fmla="*/ 855095 h 1710190"/>
                <a:gd name="connsiteX3" fmla="*/ 1035115 w 2070230"/>
                <a:gd name="connsiteY3" fmla="*/ 1710190 h 1710190"/>
                <a:gd name="connsiteX4" fmla="*/ 0 w 2070230"/>
                <a:gd name="connsiteY4" fmla="*/ 855095 h 1710190"/>
                <a:gd name="connsiteX0" fmla="*/ 0 w 2070230"/>
                <a:gd name="connsiteY0" fmla="*/ 1048135 h 1903230"/>
                <a:gd name="connsiteX1" fmla="*/ 1035115 w 2070230"/>
                <a:gd name="connsiteY1" fmla="*/ 0 h 1903230"/>
                <a:gd name="connsiteX2" fmla="*/ 2070230 w 2070230"/>
                <a:gd name="connsiteY2" fmla="*/ 1048135 h 1903230"/>
                <a:gd name="connsiteX3" fmla="*/ 1035115 w 2070230"/>
                <a:gd name="connsiteY3" fmla="*/ 1903230 h 1903230"/>
                <a:gd name="connsiteX4" fmla="*/ 0 w 2070230"/>
                <a:gd name="connsiteY4" fmla="*/ 1048135 h 1903230"/>
                <a:gd name="connsiteX0" fmla="*/ 0 w 2070230"/>
                <a:gd name="connsiteY0" fmla="*/ 1048168 h 1903263"/>
                <a:gd name="connsiteX1" fmla="*/ 1035115 w 2070230"/>
                <a:gd name="connsiteY1" fmla="*/ 33 h 1903263"/>
                <a:gd name="connsiteX2" fmla="*/ 2070230 w 2070230"/>
                <a:gd name="connsiteY2" fmla="*/ 1048168 h 1903263"/>
                <a:gd name="connsiteX3" fmla="*/ 1035115 w 2070230"/>
                <a:gd name="connsiteY3" fmla="*/ 1903263 h 1903263"/>
                <a:gd name="connsiteX4" fmla="*/ 0 w 2070230"/>
                <a:gd name="connsiteY4" fmla="*/ 1048168 h 1903263"/>
                <a:gd name="connsiteX0" fmla="*/ 0 w 2070270"/>
                <a:gd name="connsiteY0" fmla="*/ 1048160 h 1903255"/>
                <a:gd name="connsiteX1" fmla="*/ 1035115 w 2070270"/>
                <a:gd name="connsiteY1" fmla="*/ 25 h 1903255"/>
                <a:gd name="connsiteX2" fmla="*/ 2070230 w 2070270"/>
                <a:gd name="connsiteY2" fmla="*/ 1048160 h 1903255"/>
                <a:gd name="connsiteX3" fmla="*/ 1035115 w 2070270"/>
                <a:gd name="connsiteY3" fmla="*/ 1903255 h 1903255"/>
                <a:gd name="connsiteX4" fmla="*/ 0 w 2070270"/>
                <a:gd name="connsiteY4" fmla="*/ 1048160 h 1903255"/>
                <a:gd name="connsiteX0" fmla="*/ 1 w 2070231"/>
                <a:gd name="connsiteY0" fmla="*/ 1048161 h 2040416"/>
                <a:gd name="connsiteX1" fmla="*/ 1035116 w 2070231"/>
                <a:gd name="connsiteY1" fmla="*/ 26 h 2040416"/>
                <a:gd name="connsiteX2" fmla="*/ 2070231 w 2070231"/>
                <a:gd name="connsiteY2" fmla="*/ 1048161 h 2040416"/>
                <a:gd name="connsiteX3" fmla="*/ 1030036 w 2070231"/>
                <a:gd name="connsiteY3" fmla="*/ 2040416 h 2040416"/>
                <a:gd name="connsiteX4" fmla="*/ 1 w 2070231"/>
                <a:gd name="connsiteY4" fmla="*/ 1048161 h 2040416"/>
                <a:gd name="connsiteX0" fmla="*/ 2 w 2070232"/>
                <a:gd name="connsiteY0" fmla="*/ 1048161 h 2040416"/>
                <a:gd name="connsiteX1" fmla="*/ 1035117 w 2070232"/>
                <a:gd name="connsiteY1" fmla="*/ 26 h 2040416"/>
                <a:gd name="connsiteX2" fmla="*/ 2070232 w 2070232"/>
                <a:gd name="connsiteY2" fmla="*/ 1048161 h 2040416"/>
                <a:gd name="connsiteX3" fmla="*/ 1030037 w 2070232"/>
                <a:gd name="connsiteY3" fmla="*/ 2040416 h 2040416"/>
                <a:gd name="connsiteX4" fmla="*/ 2 w 2070232"/>
                <a:gd name="connsiteY4" fmla="*/ 1048161 h 2040416"/>
                <a:gd name="connsiteX0" fmla="*/ 1 w 2070233"/>
                <a:gd name="connsiteY0" fmla="*/ 916087 h 1908342"/>
                <a:gd name="connsiteX1" fmla="*/ 1024956 w 2070233"/>
                <a:gd name="connsiteY1" fmla="*/ 32 h 1908342"/>
                <a:gd name="connsiteX2" fmla="*/ 2070231 w 2070233"/>
                <a:gd name="connsiteY2" fmla="*/ 916087 h 1908342"/>
                <a:gd name="connsiteX3" fmla="*/ 1030036 w 2070233"/>
                <a:gd name="connsiteY3" fmla="*/ 1908342 h 1908342"/>
                <a:gd name="connsiteX4" fmla="*/ 1 w 2070233"/>
                <a:gd name="connsiteY4" fmla="*/ 916087 h 1908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0233" h="1908342">
                  <a:moveTo>
                    <a:pt x="1" y="916087"/>
                  </a:moveTo>
                  <a:cubicBezTo>
                    <a:pt x="-846" y="598035"/>
                    <a:pt x="819038" y="5112"/>
                    <a:pt x="1024956" y="32"/>
                  </a:cubicBezTo>
                  <a:cubicBezTo>
                    <a:pt x="1230874" y="-5048"/>
                    <a:pt x="2069384" y="598035"/>
                    <a:pt x="2070231" y="916087"/>
                  </a:cubicBezTo>
                  <a:cubicBezTo>
                    <a:pt x="2071078" y="1234139"/>
                    <a:pt x="1809994" y="1908342"/>
                    <a:pt x="1030036" y="1908342"/>
                  </a:cubicBezTo>
                  <a:cubicBezTo>
                    <a:pt x="250078" y="1908342"/>
                    <a:pt x="848" y="1234139"/>
                    <a:pt x="1" y="916087"/>
                  </a:cubicBezTo>
                  <a:close/>
                </a:path>
              </a:pathLst>
            </a:custGeom>
            <a:gradFill>
              <a:gsLst>
                <a:gs pos="0">
                  <a:srgbClr val="FFFF99"/>
                </a:gs>
                <a:gs pos="50000">
                  <a:srgbClr val="FFCC66"/>
                </a:gs>
                <a:gs pos="100000">
                  <a:srgbClr val="FFCC66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6" name="グループ化 175"/>
            <p:cNvGrpSpPr/>
            <p:nvPr/>
          </p:nvGrpSpPr>
          <p:grpSpPr>
            <a:xfrm>
              <a:off x="1488440" y="1713932"/>
              <a:ext cx="1734623" cy="2050348"/>
              <a:chOff x="1451168" y="1713932"/>
              <a:chExt cx="1771895" cy="2071728"/>
            </a:xfrm>
            <a:solidFill>
              <a:srgbClr val="FFCC00"/>
            </a:solidFill>
          </p:grpSpPr>
          <p:sp>
            <p:nvSpPr>
              <p:cNvPr id="177" name="二等辺三角形 3"/>
              <p:cNvSpPr/>
              <p:nvPr/>
            </p:nvSpPr>
            <p:spPr bwMode="auto">
              <a:xfrm>
                <a:off x="2623503" y="1919807"/>
                <a:ext cx="90010" cy="1865853"/>
              </a:xfrm>
              <a:custGeom>
                <a:avLst/>
                <a:gdLst>
                  <a:gd name="connsiteX0" fmla="*/ 0 w 90010"/>
                  <a:gd name="connsiteY0" fmla="*/ 1845204 h 1845204"/>
                  <a:gd name="connsiteX1" fmla="*/ 45005 w 90010"/>
                  <a:gd name="connsiteY1" fmla="*/ 0 h 1845204"/>
                  <a:gd name="connsiteX2" fmla="*/ 90010 w 90010"/>
                  <a:gd name="connsiteY2" fmla="*/ 1845204 h 1845204"/>
                  <a:gd name="connsiteX3" fmla="*/ 0 w 90010"/>
                  <a:gd name="connsiteY3" fmla="*/ 1845204 h 1845204"/>
                  <a:gd name="connsiteX0" fmla="*/ 0 w 90010"/>
                  <a:gd name="connsiteY0" fmla="*/ 1845204 h 1858422"/>
                  <a:gd name="connsiteX1" fmla="*/ 45005 w 90010"/>
                  <a:gd name="connsiteY1" fmla="*/ 0 h 1858422"/>
                  <a:gd name="connsiteX2" fmla="*/ 90010 w 90010"/>
                  <a:gd name="connsiteY2" fmla="*/ 1845204 h 1858422"/>
                  <a:gd name="connsiteX3" fmla="*/ 39545 w 90010"/>
                  <a:gd name="connsiteY3" fmla="*/ 1858192 h 1858422"/>
                  <a:gd name="connsiteX4" fmla="*/ 0 w 90010"/>
                  <a:gd name="connsiteY4" fmla="*/ 1845204 h 1858422"/>
                  <a:gd name="connsiteX0" fmla="*/ 0 w 90010"/>
                  <a:gd name="connsiteY0" fmla="*/ 1845204 h 1858205"/>
                  <a:gd name="connsiteX1" fmla="*/ 45005 w 90010"/>
                  <a:gd name="connsiteY1" fmla="*/ 0 h 1858205"/>
                  <a:gd name="connsiteX2" fmla="*/ 90010 w 90010"/>
                  <a:gd name="connsiteY2" fmla="*/ 1845204 h 1858205"/>
                  <a:gd name="connsiteX3" fmla="*/ 39545 w 90010"/>
                  <a:gd name="connsiteY3" fmla="*/ 1858192 h 1858205"/>
                  <a:gd name="connsiteX4" fmla="*/ 0 w 90010"/>
                  <a:gd name="connsiteY4" fmla="*/ 1845204 h 1858205"/>
                  <a:gd name="connsiteX0" fmla="*/ 0 w 90010"/>
                  <a:gd name="connsiteY0" fmla="*/ 1845204 h 1859341"/>
                  <a:gd name="connsiteX1" fmla="*/ 45005 w 90010"/>
                  <a:gd name="connsiteY1" fmla="*/ 0 h 1859341"/>
                  <a:gd name="connsiteX2" fmla="*/ 90010 w 90010"/>
                  <a:gd name="connsiteY2" fmla="*/ 1845204 h 1859341"/>
                  <a:gd name="connsiteX3" fmla="*/ 39545 w 90010"/>
                  <a:gd name="connsiteY3" fmla="*/ 1858192 h 1859341"/>
                  <a:gd name="connsiteX4" fmla="*/ 0 w 90010"/>
                  <a:gd name="connsiteY4" fmla="*/ 1845204 h 1859341"/>
                  <a:gd name="connsiteX0" fmla="*/ 0 w 90010"/>
                  <a:gd name="connsiteY0" fmla="*/ 1845204 h 1858819"/>
                  <a:gd name="connsiteX1" fmla="*/ 45005 w 90010"/>
                  <a:gd name="connsiteY1" fmla="*/ 0 h 1858819"/>
                  <a:gd name="connsiteX2" fmla="*/ 90010 w 90010"/>
                  <a:gd name="connsiteY2" fmla="*/ 1845204 h 1858819"/>
                  <a:gd name="connsiteX3" fmla="*/ 39545 w 90010"/>
                  <a:gd name="connsiteY3" fmla="*/ 1858192 h 1858819"/>
                  <a:gd name="connsiteX4" fmla="*/ 0 w 90010"/>
                  <a:gd name="connsiteY4" fmla="*/ 1845204 h 1858819"/>
                  <a:gd name="connsiteX0" fmla="*/ 0 w 90010"/>
                  <a:gd name="connsiteY0" fmla="*/ 1845204 h 1866280"/>
                  <a:gd name="connsiteX1" fmla="*/ 45005 w 90010"/>
                  <a:gd name="connsiteY1" fmla="*/ 0 h 1866280"/>
                  <a:gd name="connsiteX2" fmla="*/ 90010 w 90010"/>
                  <a:gd name="connsiteY2" fmla="*/ 1845204 h 1866280"/>
                  <a:gd name="connsiteX3" fmla="*/ 43355 w 90010"/>
                  <a:gd name="connsiteY3" fmla="*/ 1865812 h 1866280"/>
                  <a:gd name="connsiteX4" fmla="*/ 0 w 90010"/>
                  <a:gd name="connsiteY4" fmla="*/ 1845204 h 1866280"/>
                  <a:gd name="connsiteX0" fmla="*/ 0 w 90010"/>
                  <a:gd name="connsiteY0" fmla="*/ 1845204 h 1865887"/>
                  <a:gd name="connsiteX1" fmla="*/ 45005 w 90010"/>
                  <a:gd name="connsiteY1" fmla="*/ 0 h 1865887"/>
                  <a:gd name="connsiteX2" fmla="*/ 90010 w 90010"/>
                  <a:gd name="connsiteY2" fmla="*/ 1845204 h 1865887"/>
                  <a:gd name="connsiteX3" fmla="*/ 43355 w 90010"/>
                  <a:gd name="connsiteY3" fmla="*/ 1865812 h 1865887"/>
                  <a:gd name="connsiteX4" fmla="*/ 0 w 90010"/>
                  <a:gd name="connsiteY4" fmla="*/ 1845204 h 1865887"/>
                  <a:gd name="connsiteX0" fmla="*/ 0 w 90010"/>
                  <a:gd name="connsiteY0" fmla="*/ 1845204 h 1865853"/>
                  <a:gd name="connsiteX1" fmla="*/ 45005 w 90010"/>
                  <a:gd name="connsiteY1" fmla="*/ 0 h 1865853"/>
                  <a:gd name="connsiteX2" fmla="*/ 90010 w 90010"/>
                  <a:gd name="connsiteY2" fmla="*/ 1845204 h 1865853"/>
                  <a:gd name="connsiteX3" fmla="*/ 43355 w 90010"/>
                  <a:gd name="connsiteY3" fmla="*/ 1865812 h 1865853"/>
                  <a:gd name="connsiteX4" fmla="*/ 0 w 90010"/>
                  <a:gd name="connsiteY4" fmla="*/ 1845204 h 1865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" h="1865853">
                    <a:moveTo>
                      <a:pt x="0" y="1845204"/>
                    </a:moveTo>
                    <a:lnTo>
                      <a:pt x="45005" y="0"/>
                    </a:lnTo>
                    <a:lnTo>
                      <a:pt x="90010" y="1845204"/>
                    </a:lnTo>
                    <a:cubicBezTo>
                      <a:pt x="73188" y="1842760"/>
                      <a:pt x="90022" y="1866986"/>
                      <a:pt x="43355" y="1865812"/>
                    </a:cubicBezTo>
                    <a:cubicBezTo>
                      <a:pt x="-3312" y="1864638"/>
                      <a:pt x="13182" y="1849533"/>
                      <a:pt x="0" y="184520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二等辺三角形 3"/>
              <p:cNvSpPr/>
              <p:nvPr/>
            </p:nvSpPr>
            <p:spPr bwMode="auto">
              <a:xfrm rot="900000">
                <a:off x="2384653" y="1889308"/>
                <a:ext cx="90010" cy="1816670"/>
              </a:xfrm>
              <a:custGeom>
                <a:avLst/>
                <a:gdLst>
                  <a:gd name="connsiteX0" fmla="*/ 0 w 90010"/>
                  <a:gd name="connsiteY0" fmla="*/ 1845204 h 1845204"/>
                  <a:gd name="connsiteX1" fmla="*/ 45005 w 90010"/>
                  <a:gd name="connsiteY1" fmla="*/ 0 h 1845204"/>
                  <a:gd name="connsiteX2" fmla="*/ 90010 w 90010"/>
                  <a:gd name="connsiteY2" fmla="*/ 1845204 h 1845204"/>
                  <a:gd name="connsiteX3" fmla="*/ 0 w 90010"/>
                  <a:gd name="connsiteY3" fmla="*/ 1845204 h 1845204"/>
                  <a:gd name="connsiteX0" fmla="*/ 0 w 90010"/>
                  <a:gd name="connsiteY0" fmla="*/ 1845204 h 1858422"/>
                  <a:gd name="connsiteX1" fmla="*/ 45005 w 90010"/>
                  <a:gd name="connsiteY1" fmla="*/ 0 h 1858422"/>
                  <a:gd name="connsiteX2" fmla="*/ 90010 w 90010"/>
                  <a:gd name="connsiteY2" fmla="*/ 1845204 h 1858422"/>
                  <a:gd name="connsiteX3" fmla="*/ 39545 w 90010"/>
                  <a:gd name="connsiteY3" fmla="*/ 1858192 h 1858422"/>
                  <a:gd name="connsiteX4" fmla="*/ 0 w 90010"/>
                  <a:gd name="connsiteY4" fmla="*/ 1845204 h 1858422"/>
                  <a:gd name="connsiteX0" fmla="*/ 0 w 90010"/>
                  <a:gd name="connsiteY0" fmla="*/ 1845204 h 1858205"/>
                  <a:gd name="connsiteX1" fmla="*/ 45005 w 90010"/>
                  <a:gd name="connsiteY1" fmla="*/ 0 h 1858205"/>
                  <a:gd name="connsiteX2" fmla="*/ 90010 w 90010"/>
                  <a:gd name="connsiteY2" fmla="*/ 1845204 h 1858205"/>
                  <a:gd name="connsiteX3" fmla="*/ 39545 w 90010"/>
                  <a:gd name="connsiteY3" fmla="*/ 1858192 h 1858205"/>
                  <a:gd name="connsiteX4" fmla="*/ 0 w 90010"/>
                  <a:gd name="connsiteY4" fmla="*/ 1845204 h 1858205"/>
                  <a:gd name="connsiteX0" fmla="*/ 0 w 90010"/>
                  <a:gd name="connsiteY0" fmla="*/ 1845204 h 1859341"/>
                  <a:gd name="connsiteX1" fmla="*/ 45005 w 90010"/>
                  <a:gd name="connsiteY1" fmla="*/ 0 h 1859341"/>
                  <a:gd name="connsiteX2" fmla="*/ 90010 w 90010"/>
                  <a:gd name="connsiteY2" fmla="*/ 1845204 h 1859341"/>
                  <a:gd name="connsiteX3" fmla="*/ 39545 w 90010"/>
                  <a:gd name="connsiteY3" fmla="*/ 1858192 h 1859341"/>
                  <a:gd name="connsiteX4" fmla="*/ 0 w 90010"/>
                  <a:gd name="connsiteY4" fmla="*/ 1845204 h 1859341"/>
                  <a:gd name="connsiteX0" fmla="*/ 0 w 90010"/>
                  <a:gd name="connsiteY0" fmla="*/ 1845204 h 1858819"/>
                  <a:gd name="connsiteX1" fmla="*/ 45005 w 90010"/>
                  <a:gd name="connsiteY1" fmla="*/ 0 h 1858819"/>
                  <a:gd name="connsiteX2" fmla="*/ 90010 w 90010"/>
                  <a:gd name="connsiteY2" fmla="*/ 1845204 h 1858819"/>
                  <a:gd name="connsiteX3" fmla="*/ 39545 w 90010"/>
                  <a:gd name="connsiteY3" fmla="*/ 1858192 h 1858819"/>
                  <a:gd name="connsiteX4" fmla="*/ 0 w 90010"/>
                  <a:gd name="connsiteY4" fmla="*/ 1845204 h 1858819"/>
                  <a:gd name="connsiteX0" fmla="*/ 0 w 90010"/>
                  <a:gd name="connsiteY0" fmla="*/ 1845204 h 1866280"/>
                  <a:gd name="connsiteX1" fmla="*/ 45005 w 90010"/>
                  <a:gd name="connsiteY1" fmla="*/ 0 h 1866280"/>
                  <a:gd name="connsiteX2" fmla="*/ 90010 w 90010"/>
                  <a:gd name="connsiteY2" fmla="*/ 1845204 h 1866280"/>
                  <a:gd name="connsiteX3" fmla="*/ 43355 w 90010"/>
                  <a:gd name="connsiteY3" fmla="*/ 1865812 h 1866280"/>
                  <a:gd name="connsiteX4" fmla="*/ 0 w 90010"/>
                  <a:gd name="connsiteY4" fmla="*/ 1845204 h 1866280"/>
                  <a:gd name="connsiteX0" fmla="*/ 0 w 90010"/>
                  <a:gd name="connsiteY0" fmla="*/ 1845204 h 1865887"/>
                  <a:gd name="connsiteX1" fmla="*/ 45005 w 90010"/>
                  <a:gd name="connsiteY1" fmla="*/ 0 h 1865887"/>
                  <a:gd name="connsiteX2" fmla="*/ 90010 w 90010"/>
                  <a:gd name="connsiteY2" fmla="*/ 1845204 h 1865887"/>
                  <a:gd name="connsiteX3" fmla="*/ 43355 w 90010"/>
                  <a:gd name="connsiteY3" fmla="*/ 1865812 h 1865887"/>
                  <a:gd name="connsiteX4" fmla="*/ 0 w 90010"/>
                  <a:gd name="connsiteY4" fmla="*/ 1845204 h 1865887"/>
                  <a:gd name="connsiteX0" fmla="*/ 0 w 90010"/>
                  <a:gd name="connsiteY0" fmla="*/ 1845204 h 1865853"/>
                  <a:gd name="connsiteX1" fmla="*/ 45005 w 90010"/>
                  <a:gd name="connsiteY1" fmla="*/ 0 h 1865853"/>
                  <a:gd name="connsiteX2" fmla="*/ 90010 w 90010"/>
                  <a:gd name="connsiteY2" fmla="*/ 1845204 h 1865853"/>
                  <a:gd name="connsiteX3" fmla="*/ 43355 w 90010"/>
                  <a:gd name="connsiteY3" fmla="*/ 1865812 h 1865853"/>
                  <a:gd name="connsiteX4" fmla="*/ 0 w 90010"/>
                  <a:gd name="connsiteY4" fmla="*/ 1845204 h 1865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" h="1865853">
                    <a:moveTo>
                      <a:pt x="0" y="1845204"/>
                    </a:moveTo>
                    <a:lnTo>
                      <a:pt x="45005" y="0"/>
                    </a:lnTo>
                    <a:lnTo>
                      <a:pt x="90010" y="1845204"/>
                    </a:lnTo>
                    <a:cubicBezTo>
                      <a:pt x="73188" y="1842760"/>
                      <a:pt x="90022" y="1866986"/>
                      <a:pt x="43355" y="1865812"/>
                    </a:cubicBezTo>
                    <a:cubicBezTo>
                      <a:pt x="-3312" y="1864638"/>
                      <a:pt x="13182" y="1849533"/>
                      <a:pt x="0" y="184520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二等辺三角形 3"/>
              <p:cNvSpPr/>
              <p:nvPr/>
            </p:nvSpPr>
            <p:spPr bwMode="auto">
              <a:xfrm rot="20700000" flipH="1">
                <a:off x="2866159" y="1889307"/>
                <a:ext cx="90010" cy="1816670"/>
              </a:xfrm>
              <a:custGeom>
                <a:avLst/>
                <a:gdLst>
                  <a:gd name="connsiteX0" fmla="*/ 0 w 90010"/>
                  <a:gd name="connsiteY0" fmla="*/ 1845204 h 1845204"/>
                  <a:gd name="connsiteX1" fmla="*/ 45005 w 90010"/>
                  <a:gd name="connsiteY1" fmla="*/ 0 h 1845204"/>
                  <a:gd name="connsiteX2" fmla="*/ 90010 w 90010"/>
                  <a:gd name="connsiteY2" fmla="*/ 1845204 h 1845204"/>
                  <a:gd name="connsiteX3" fmla="*/ 0 w 90010"/>
                  <a:gd name="connsiteY3" fmla="*/ 1845204 h 1845204"/>
                  <a:gd name="connsiteX0" fmla="*/ 0 w 90010"/>
                  <a:gd name="connsiteY0" fmla="*/ 1845204 h 1858422"/>
                  <a:gd name="connsiteX1" fmla="*/ 45005 w 90010"/>
                  <a:gd name="connsiteY1" fmla="*/ 0 h 1858422"/>
                  <a:gd name="connsiteX2" fmla="*/ 90010 w 90010"/>
                  <a:gd name="connsiteY2" fmla="*/ 1845204 h 1858422"/>
                  <a:gd name="connsiteX3" fmla="*/ 39545 w 90010"/>
                  <a:gd name="connsiteY3" fmla="*/ 1858192 h 1858422"/>
                  <a:gd name="connsiteX4" fmla="*/ 0 w 90010"/>
                  <a:gd name="connsiteY4" fmla="*/ 1845204 h 1858422"/>
                  <a:gd name="connsiteX0" fmla="*/ 0 w 90010"/>
                  <a:gd name="connsiteY0" fmla="*/ 1845204 h 1858205"/>
                  <a:gd name="connsiteX1" fmla="*/ 45005 w 90010"/>
                  <a:gd name="connsiteY1" fmla="*/ 0 h 1858205"/>
                  <a:gd name="connsiteX2" fmla="*/ 90010 w 90010"/>
                  <a:gd name="connsiteY2" fmla="*/ 1845204 h 1858205"/>
                  <a:gd name="connsiteX3" fmla="*/ 39545 w 90010"/>
                  <a:gd name="connsiteY3" fmla="*/ 1858192 h 1858205"/>
                  <a:gd name="connsiteX4" fmla="*/ 0 w 90010"/>
                  <a:gd name="connsiteY4" fmla="*/ 1845204 h 1858205"/>
                  <a:gd name="connsiteX0" fmla="*/ 0 w 90010"/>
                  <a:gd name="connsiteY0" fmla="*/ 1845204 h 1859341"/>
                  <a:gd name="connsiteX1" fmla="*/ 45005 w 90010"/>
                  <a:gd name="connsiteY1" fmla="*/ 0 h 1859341"/>
                  <a:gd name="connsiteX2" fmla="*/ 90010 w 90010"/>
                  <a:gd name="connsiteY2" fmla="*/ 1845204 h 1859341"/>
                  <a:gd name="connsiteX3" fmla="*/ 39545 w 90010"/>
                  <a:gd name="connsiteY3" fmla="*/ 1858192 h 1859341"/>
                  <a:gd name="connsiteX4" fmla="*/ 0 w 90010"/>
                  <a:gd name="connsiteY4" fmla="*/ 1845204 h 1859341"/>
                  <a:gd name="connsiteX0" fmla="*/ 0 w 90010"/>
                  <a:gd name="connsiteY0" fmla="*/ 1845204 h 1858819"/>
                  <a:gd name="connsiteX1" fmla="*/ 45005 w 90010"/>
                  <a:gd name="connsiteY1" fmla="*/ 0 h 1858819"/>
                  <a:gd name="connsiteX2" fmla="*/ 90010 w 90010"/>
                  <a:gd name="connsiteY2" fmla="*/ 1845204 h 1858819"/>
                  <a:gd name="connsiteX3" fmla="*/ 39545 w 90010"/>
                  <a:gd name="connsiteY3" fmla="*/ 1858192 h 1858819"/>
                  <a:gd name="connsiteX4" fmla="*/ 0 w 90010"/>
                  <a:gd name="connsiteY4" fmla="*/ 1845204 h 1858819"/>
                  <a:gd name="connsiteX0" fmla="*/ 0 w 90010"/>
                  <a:gd name="connsiteY0" fmla="*/ 1845204 h 1866280"/>
                  <a:gd name="connsiteX1" fmla="*/ 45005 w 90010"/>
                  <a:gd name="connsiteY1" fmla="*/ 0 h 1866280"/>
                  <a:gd name="connsiteX2" fmla="*/ 90010 w 90010"/>
                  <a:gd name="connsiteY2" fmla="*/ 1845204 h 1866280"/>
                  <a:gd name="connsiteX3" fmla="*/ 43355 w 90010"/>
                  <a:gd name="connsiteY3" fmla="*/ 1865812 h 1866280"/>
                  <a:gd name="connsiteX4" fmla="*/ 0 w 90010"/>
                  <a:gd name="connsiteY4" fmla="*/ 1845204 h 1866280"/>
                  <a:gd name="connsiteX0" fmla="*/ 0 w 90010"/>
                  <a:gd name="connsiteY0" fmla="*/ 1845204 h 1865887"/>
                  <a:gd name="connsiteX1" fmla="*/ 45005 w 90010"/>
                  <a:gd name="connsiteY1" fmla="*/ 0 h 1865887"/>
                  <a:gd name="connsiteX2" fmla="*/ 90010 w 90010"/>
                  <a:gd name="connsiteY2" fmla="*/ 1845204 h 1865887"/>
                  <a:gd name="connsiteX3" fmla="*/ 43355 w 90010"/>
                  <a:gd name="connsiteY3" fmla="*/ 1865812 h 1865887"/>
                  <a:gd name="connsiteX4" fmla="*/ 0 w 90010"/>
                  <a:gd name="connsiteY4" fmla="*/ 1845204 h 1865887"/>
                  <a:gd name="connsiteX0" fmla="*/ 0 w 90010"/>
                  <a:gd name="connsiteY0" fmla="*/ 1845204 h 1865853"/>
                  <a:gd name="connsiteX1" fmla="*/ 45005 w 90010"/>
                  <a:gd name="connsiteY1" fmla="*/ 0 h 1865853"/>
                  <a:gd name="connsiteX2" fmla="*/ 90010 w 90010"/>
                  <a:gd name="connsiteY2" fmla="*/ 1845204 h 1865853"/>
                  <a:gd name="connsiteX3" fmla="*/ 43355 w 90010"/>
                  <a:gd name="connsiteY3" fmla="*/ 1865812 h 1865853"/>
                  <a:gd name="connsiteX4" fmla="*/ 0 w 90010"/>
                  <a:gd name="connsiteY4" fmla="*/ 1845204 h 1865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" h="1865853">
                    <a:moveTo>
                      <a:pt x="0" y="1845204"/>
                    </a:moveTo>
                    <a:lnTo>
                      <a:pt x="45005" y="0"/>
                    </a:lnTo>
                    <a:lnTo>
                      <a:pt x="90010" y="1845204"/>
                    </a:lnTo>
                    <a:cubicBezTo>
                      <a:pt x="73188" y="1842760"/>
                      <a:pt x="90022" y="1866986"/>
                      <a:pt x="43355" y="1865812"/>
                    </a:cubicBezTo>
                    <a:cubicBezTo>
                      <a:pt x="-3312" y="1864638"/>
                      <a:pt x="13182" y="1849533"/>
                      <a:pt x="0" y="184520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二等辺三角形 3"/>
              <p:cNvSpPr/>
              <p:nvPr/>
            </p:nvSpPr>
            <p:spPr bwMode="auto">
              <a:xfrm rot="19800000" flipH="1">
                <a:off x="3046461" y="1811406"/>
                <a:ext cx="95102" cy="1660016"/>
              </a:xfrm>
              <a:custGeom>
                <a:avLst/>
                <a:gdLst>
                  <a:gd name="connsiteX0" fmla="*/ 0 w 90010"/>
                  <a:gd name="connsiteY0" fmla="*/ 1845204 h 1845204"/>
                  <a:gd name="connsiteX1" fmla="*/ 45005 w 90010"/>
                  <a:gd name="connsiteY1" fmla="*/ 0 h 1845204"/>
                  <a:gd name="connsiteX2" fmla="*/ 90010 w 90010"/>
                  <a:gd name="connsiteY2" fmla="*/ 1845204 h 1845204"/>
                  <a:gd name="connsiteX3" fmla="*/ 0 w 90010"/>
                  <a:gd name="connsiteY3" fmla="*/ 1845204 h 1845204"/>
                  <a:gd name="connsiteX0" fmla="*/ 0 w 90010"/>
                  <a:gd name="connsiteY0" fmla="*/ 1845204 h 1858422"/>
                  <a:gd name="connsiteX1" fmla="*/ 45005 w 90010"/>
                  <a:gd name="connsiteY1" fmla="*/ 0 h 1858422"/>
                  <a:gd name="connsiteX2" fmla="*/ 90010 w 90010"/>
                  <a:gd name="connsiteY2" fmla="*/ 1845204 h 1858422"/>
                  <a:gd name="connsiteX3" fmla="*/ 39545 w 90010"/>
                  <a:gd name="connsiteY3" fmla="*/ 1858192 h 1858422"/>
                  <a:gd name="connsiteX4" fmla="*/ 0 w 90010"/>
                  <a:gd name="connsiteY4" fmla="*/ 1845204 h 1858422"/>
                  <a:gd name="connsiteX0" fmla="*/ 0 w 90010"/>
                  <a:gd name="connsiteY0" fmla="*/ 1845204 h 1858205"/>
                  <a:gd name="connsiteX1" fmla="*/ 45005 w 90010"/>
                  <a:gd name="connsiteY1" fmla="*/ 0 h 1858205"/>
                  <a:gd name="connsiteX2" fmla="*/ 90010 w 90010"/>
                  <a:gd name="connsiteY2" fmla="*/ 1845204 h 1858205"/>
                  <a:gd name="connsiteX3" fmla="*/ 39545 w 90010"/>
                  <a:gd name="connsiteY3" fmla="*/ 1858192 h 1858205"/>
                  <a:gd name="connsiteX4" fmla="*/ 0 w 90010"/>
                  <a:gd name="connsiteY4" fmla="*/ 1845204 h 1858205"/>
                  <a:gd name="connsiteX0" fmla="*/ 0 w 90010"/>
                  <a:gd name="connsiteY0" fmla="*/ 1845204 h 1859341"/>
                  <a:gd name="connsiteX1" fmla="*/ 45005 w 90010"/>
                  <a:gd name="connsiteY1" fmla="*/ 0 h 1859341"/>
                  <a:gd name="connsiteX2" fmla="*/ 90010 w 90010"/>
                  <a:gd name="connsiteY2" fmla="*/ 1845204 h 1859341"/>
                  <a:gd name="connsiteX3" fmla="*/ 39545 w 90010"/>
                  <a:gd name="connsiteY3" fmla="*/ 1858192 h 1859341"/>
                  <a:gd name="connsiteX4" fmla="*/ 0 w 90010"/>
                  <a:gd name="connsiteY4" fmla="*/ 1845204 h 1859341"/>
                  <a:gd name="connsiteX0" fmla="*/ 0 w 90010"/>
                  <a:gd name="connsiteY0" fmla="*/ 1845204 h 1858819"/>
                  <a:gd name="connsiteX1" fmla="*/ 45005 w 90010"/>
                  <a:gd name="connsiteY1" fmla="*/ 0 h 1858819"/>
                  <a:gd name="connsiteX2" fmla="*/ 90010 w 90010"/>
                  <a:gd name="connsiteY2" fmla="*/ 1845204 h 1858819"/>
                  <a:gd name="connsiteX3" fmla="*/ 39545 w 90010"/>
                  <a:gd name="connsiteY3" fmla="*/ 1858192 h 1858819"/>
                  <a:gd name="connsiteX4" fmla="*/ 0 w 90010"/>
                  <a:gd name="connsiteY4" fmla="*/ 1845204 h 1858819"/>
                  <a:gd name="connsiteX0" fmla="*/ 0 w 90010"/>
                  <a:gd name="connsiteY0" fmla="*/ 1845204 h 1866280"/>
                  <a:gd name="connsiteX1" fmla="*/ 45005 w 90010"/>
                  <a:gd name="connsiteY1" fmla="*/ 0 h 1866280"/>
                  <a:gd name="connsiteX2" fmla="*/ 90010 w 90010"/>
                  <a:gd name="connsiteY2" fmla="*/ 1845204 h 1866280"/>
                  <a:gd name="connsiteX3" fmla="*/ 43355 w 90010"/>
                  <a:gd name="connsiteY3" fmla="*/ 1865812 h 1866280"/>
                  <a:gd name="connsiteX4" fmla="*/ 0 w 90010"/>
                  <a:gd name="connsiteY4" fmla="*/ 1845204 h 1866280"/>
                  <a:gd name="connsiteX0" fmla="*/ 0 w 90010"/>
                  <a:gd name="connsiteY0" fmla="*/ 1845204 h 1865887"/>
                  <a:gd name="connsiteX1" fmla="*/ 45005 w 90010"/>
                  <a:gd name="connsiteY1" fmla="*/ 0 h 1865887"/>
                  <a:gd name="connsiteX2" fmla="*/ 90010 w 90010"/>
                  <a:gd name="connsiteY2" fmla="*/ 1845204 h 1865887"/>
                  <a:gd name="connsiteX3" fmla="*/ 43355 w 90010"/>
                  <a:gd name="connsiteY3" fmla="*/ 1865812 h 1865887"/>
                  <a:gd name="connsiteX4" fmla="*/ 0 w 90010"/>
                  <a:gd name="connsiteY4" fmla="*/ 1845204 h 1865887"/>
                  <a:gd name="connsiteX0" fmla="*/ 0 w 90010"/>
                  <a:gd name="connsiteY0" fmla="*/ 1845204 h 1865853"/>
                  <a:gd name="connsiteX1" fmla="*/ 45005 w 90010"/>
                  <a:gd name="connsiteY1" fmla="*/ 0 h 1865853"/>
                  <a:gd name="connsiteX2" fmla="*/ 90010 w 90010"/>
                  <a:gd name="connsiteY2" fmla="*/ 1845204 h 1865853"/>
                  <a:gd name="connsiteX3" fmla="*/ 43355 w 90010"/>
                  <a:gd name="connsiteY3" fmla="*/ 1865812 h 1865853"/>
                  <a:gd name="connsiteX4" fmla="*/ 0 w 90010"/>
                  <a:gd name="connsiteY4" fmla="*/ 1845204 h 1865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" h="1865853">
                    <a:moveTo>
                      <a:pt x="0" y="1845204"/>
                    </a:moveTo>
                    <a:lnTo>
                      <a:pt x="45005" y="0"/>
                    </a:lnTo>
                    <a:lnTo>
                      <a:pt x="90010" y="1845204"/>
                    </a:lnTo>
                    <a:cubicBezTo>
                      <a:pt x="73188" y="1842760"/>
                      <a:pt x="90022" y="1866986"/>
                      <a:pt x="43355" y="1865812"/>
                    </a:cubicBezTo>
                    <a:cubicBezTo>
                      <a:pt x="-3312" y="1864638"/>
                      <a:pt x="13182" y="1849533"/>
                      <a:pt x="0" y="184520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二等辺三角形 3"/>
              <p:cNvSpPr/>
              <p:nvPr/>
            </p:nvSpPr>
            <p:spPr bwMode="auto">
              <a:xfrm rot="1800000">
                <a:off x="2201031" y="1805303"/>
                <a:ext cx="69633" cy="1673380"/>
              </a:xfrm>
              <a:custGeom>
                <a:avLst/>
                <a:gdLst>
                  <a:gd name="connsiteX0" fmla="*/ 0 w 90010"/>
                  <a:gd name="connsiteY0" fmla="*/ 1845204 h 1845204"/>
                  <a:gd name="connsiteX1" fmla="*/ 45005 w 90010"/>
                  <a:gd name="connsiteY1" fmla="*/ 0 h 1845204"/>
                  <a:gd name="connsiteX2" fmla="*/ 90010 w 90010"/>
                  <a:gd name="connsiteY2" fmla="*/ 1845204 h 1845204"/>
                  <a:gd name="connsiteX3" fmla="*/ 0 w 90010"/>
                  <a:gd name="connsiteY3" fmla="*/ 1845204 h 1845204"/>
                  <a:gd name="connsiteX0" fmla="*/ 0 w 90010"/>
                  <a:gd name="connsiteY0" fmla="*/ 1845204 h 1858422"/>
                  <a:gd name="connsiteX1" fmla="*/ 45005 w 90010"/>
                  <a:gd name="connsiteY1" fmla="*/ 0 h 1858422"/>
                  <a:gd name="connsiteX2" fmla="*/ 90010 w 90010"/>
                  <a:gd name="connsiteY2" fmla="*/ 1845204 h 1858422"/>
                  <a:gd name="connsiteX3" fmla="*/ 39545 w 90010"/>
                  <a:gd name="connsiteY3" fmla="*/ 1858192 h 1858422"/>
                  <a:gd name="connsiteX4" fmla="*/ 0 w 90010"/>
                  <a:gd name="connsiteY4" fmla="*/ 1845204 h 1858422"/>
                  <a:gd name="connsiteX0" fmla="*/ 0 w 90010"/>
                  <a:gd name="connsiteY0" fmla="*/ 1845204 h 1858205"/>
                  <a:gd name="connsiteX1" fmla="*/ 45005 w 90010"/>
                  <a:gd name="connsiteY1" fmla="*/ 0 h 1858205"/>
                  <a:gd name="connsiteX2" fmla="*/ 90010 w 90010"/>
                  <a:gd name="connsiteY2" fmla="*/ 1845204 h 1858205"/>
                  <a:gd name="connsiteX3" fmla="*/ 39545 w 90010"/>
                  <a:gd name="connsiteY3" fmla="*/ 1858192 h 1858205"/>
                  <a:gd name="connsiteX4" fmla="*/ 0 w 90010"/>
                  <a:gd name="connsiteY4" fmla="*/ 1845204 h 1858205"/>
                  <a:gd name="connsiteX0" fmla="*/ 0 w 90010"/>
                  <a:gd name="connsiteY0" fmla="*/ 1845204 h 1859341"/>
                  <a:gd name="connsiteX1" fmla="*/ 45005 w 90010"/>
                  <a:gd name="connsiteY1" fmla="*/ 0 h 1859341"/>
                  <a:gd name="connsiteX2" fmla="*/ 90010 w 90010"/>
                  <a:gd name="connsiteY2" fmla="*/ 1845204 h 1859341"/>
                  <a:gd name="connsiteX3" fmla="*/ 39545 w 90010"/>
                  <a:gd name="connsiteY3" fmla="*/ 1858192 h 1859341"/>
                  <a:gd name="connsiteX4" fmla="*/ 0 w 90010"/>
                  <a:gd name="connsiteY4" fmla="*/ 1845204 h 1859341"/>
                  <a:gd name="connsiteX0" fmla="*/ 0 w 90010"/>
                  <a:gd name="connsiteY0" fmla="*/ 1845204 h 1858819"/>
                  <a:gd name="connsiteX1" fmla="*/ 45005 w 90010"/>
                  <a:gd name="connsiteY1" fmla="*/ 0 h 1858819"/>
                  <a:gd name="connsiteX2" fmla="*/ 90010 w 90010"/>
                  <a:gd name="connsiteY2" fmla="*/ 1845204 h 1858819"/>
                  <a:gd name="connsiteX3" fmla="*/ 39545 w 90010"/>
                  <a:gd name="connsiteY3" fmla="*/ 1858192 h 1858819"/>
                  <a:gd name="connsiteX4" fmla="*/ 0 w 90010"/>
                  <a:gd name="connsiteY4" fmla="*/ 1845204 h 1858819"/>
                  <a:gd name="connsiteX0" fmla="*/ 0 w 90010"/>
                  <a:gd name="connsiteY0" fmla="*/ 1845204 h 1866280"/>
                  <a:gd name="connsiteX1" fmla="*/ 45005 w 90010"/>
                  <a:gd name="connsiteY1" fmla="*/ 0 h 1866280"/>
                  <a:gd name="connsiteX2" fmla="*/ 90010 w 90010"/>
                  <a:gd name="connsiteY2" fmla="*/ 1845204 h 1866280"/>
                  <a:gd name="connsiteX3" fmla="*/ 43355 w 90010"/>
                  <a:gd name="connsiteY3" fmla="*/ 1865812 h 1866280"/>
                  <a:gd name="connsiteX4" fmla="*/ 0 w 90010"/>
                  <a:gd name="connsiteY4" fmla="*/ 1845204 h 1866280"/>
                  <a:gd name="connsiteX0" fmla="*/ 0 w 90010"/>
                  <a:gd name="connsiteY0" fmla="*/ 1845204 h 1865887"/>
                  <a:gd name="connsiteX1" fmla="*/ 45005 w 90010"/>
                  <a:gd name="connsiteY1" fmla="*/ 0 h 1865887"/>
                  <a:gd name="connsiteX2" fmla="*/ 90010 w 90010"/>
                  <a:gd name="connsiteY2" fmla="*/ 1845204 h 1865887"/>
                  <a:gd name="connsiteX3" fmla="*/ 43355 w 90010"/>
                  <a:gd name="connsiteY3" fmla="*/ 1865812 h 1865887"/>
                  <a:gd name="connsiteX4" fmla="*/ 0 w 90010"/>
                  <a:gd name="connsiteY4" fmla="*/ 1845204 h 1865887"/>
                  <a:gd name="connsiteX0" fmla="*/ 0 w 90010"/>
                  <a:gd name="connsiteY0" fmla="*/ 1845204 h 1865853"/>
                  <a:gd name="connsiteX1" fmla="*/ 45005 w 90010"/>
                  <a:gd name="connsiteY1" fmla="*/ 0 h 1865853"/>
                  <a:gd name="connsiteX2" fmla="*/ 90010 w 90010"/>
                  <a:gd name="connsiteY2" fmla="*/ 1845204 h 1865853"/>
                  <a:gd name="connsiteX3" fmla="*/ 43355 w 90010"/>
                  <a:gd name="connsiteY3" fmla="*/ 1865812 h 1865853"/>
                  <a:gd name="connsiteX4" fmla="*/ 0 w 90010"/>
                  <a:gd name="connsiteY4" fmla="*/ 1845204 h 1865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" h="1865853">
                    <a:moveTo>
                      <a:pt x="0" y="1845204"/>
                    </a:moveTo>
                    <a:lnTo>
                      <a:pt x="45005" y="0"/>
                    </a:lnTo>
                    <a:lnTo>
                      <a:pt x="90010" y="1845204"/>
                    </a:lnTo>
                    <a:cubicBezTo>
                      <a:pt x="73188" y="1842760"/>
                      <a:pt x="90022" y="1866986"/>
                      <a:pt x="43355" y="1865812"/>
                    </a:cubicBezTo>
                    <a:cubicBezTo>
                      <a:pt x="-3312" y="1864638"/>
                      <a:pt x="13182" y="1849533"/>
                      <a:pt x="0" y="184520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二等辺三角形 3"/>
              <p:cNvSpPr/>
              <p:nvPr/>
            </p:nvSpPr>
            <p:spPr bwMode="auto">
              <a:xfrm rot="18900000" flipH="1">
                <a:off x="3150900" y="1713932"/>
                <a:ext cx="72163" cy="1414167"/>
              </a:xfrm>
              <a:custGeom>
                <a:avLst/>
                <a:gdLst>
                  <a:gd name="connsiteX0" fmla="*/ 0 w 90010"/>
                  <a:gd name="connsiteY0" fmla="*/ 1845204 h 1845204"/>
                  <a:gd name="connsiteX1" fmla="*/ 45005 w 90010"/>
                  <a:gd name="connsiteY1" fmla="*/ 0 h 1845204"/>
                  <a:gd name="connsiteX2" fmla="*/ 90010 w 90010"/>
                  <a:gd name="connsiteY2" fmla="*/ 1845204 h 1845204"/>
                  <a:gd name="connsiteX3" fmla="*/ 0 w 90010"/>
                  <a:gd name="connsiteY3" fmla="*/ 1845204 h 1845204"/>
                  <a:gd name="connsiteX0" fmla="*/ 0 w 90010"/>
                  <a:gd name="connsiteY0" fmla="*/ 1845204 h 1858422"/>
                  <a:gd name="connsiteX1" fmla="*/ 45005 w 90010"/>
                  <a:gd name="connsiteY1" fmla="*/ 0 h 1858422"/>
                  <a:gd name="connsiteX2" fmla="*/ 90010 w 90010"/>
                  <a:gd name="connsiteY2" fmla="*/ 1845204 h 1858422"/>
                  <a:gd name="connsiteX3" fmla="*/ 39545 w 90010"/>
                  <a:gd name="connsiteY3" fmla="*/ 1858192 h 1858422"/>
                  <a:gd name="connsiteX4" fmla="*/ 0 w 90010"/>
                  <a:gd name="connsiteY4" fmla="*/ 1845204 h 1858422"/>
                  <a:gd name="connsiteX0" fmla="*/ 0 w 90010"/>
                  <a:gd name="connsiteY0" fmla="*/ 1845204 h 1858205"/>
                  <a:gd name="connsiteX1" fmla="*/ 45005 w 90010"/>
                  <a:gd name="connsiteY1" fmla="*/ 0 h 1858205"/>
                  <a:gd name="connsiteX2" fmla="*/ 90010 w 90010"/>
                  <a:gd name="connsiteY2" fmla="*/ 1845204 h 1858205"/>
                  <a:gd name="connsiteX3" fmla="*/ 39545 w 90010"/>
                  <a:gd name="connsiteY3" fmla="*/ 1858192 h 1858205"/>
                  <a:gd name="connsiteX4" fmla="*/ 0 w 90010"/>
                  <a:gd name="connsiteY4" fmla="*/ 1845204 h 1858205"/>
                  <a:gd name="connsiteX0" fmla="*/ 0 w 90010"/>
                  <a:gd name="connsiteY0" fmla="*/ 1845204 h 1859341"/>
                  <a:gd name="connsiteX1" fmla="*/ 45005 w 90010"/>
                  <a:gd name="connsiteY1" fmla="*/ 0 h 1859341"/>
                  <a:gd name="connsiteX2" fmla="*/ 90010 w 90010"/>
                  <a:gd name="connsiteY2" fmla="*/ 1845204 h 1859341"/>
                  <a:gd name="connsiteX3" fmla="*/ 39545 w 90010"/>
                  <a:gd name="connsiteY3" fmla="*/ 1858192 h 1859341"/>
                  <a:gd name="connsiteX4" fmla="*/ 0 w 90010"/>
                  <a:gd name="connsiteY4" fmla="*/ 1845204 h 1859341"/>
                  <a:gd name="connsiteX0" fmla="*/ 0 w 90010"/>
                  <a:gd name="connsiteY0" fmla="*/ 1845204 h 1858819"/>
                  <a:gd name="connsiteX1" fmla="*/ 45005 w 90010"/>
                  <a:gd name="connsiteY1" fmla="*/ 0 h 1858819"/>
                  <a:gd name="connsiteX2" fmla="*/ 90010 w 90010"/>
                  <a:gd name="connsiteY2" fmla="*/ 1845204 h 1858819"/>
                  <a:gd name="connsiteX3" fmla="*/ 39545 w 90010"/>
                  <a:gd name="connsiteY3" fmla="*/ 1858192 h 1858819"/>
                  <a:gd name="connsiteX4" fmla="*/ 0 w 90010"/>
                  <a:gd name="connsiteY4" fmla="*/ 1845204 h 1858819"/>
                  <a:gd name="connsiteX0" fmla="*/ 0 w 90010"/>
                  <a:gd name="connsiteY0" fmla="*/ 1845204 h 1866280"/>
                  <a:gd name="connsiteX1" fmla="*/ 45005 w 90010"/>
                  <a:gd name="connsiteY1" fmla="*/ 0 h 1866280"/>
                  <a:gd name="connsiteX2" fmla="*/ 90010 w 90010"/>
                  <a:gd name="connsiteY2" fmla="*/ 1845204 h 1866280"/>
                  <a:gd name="connsiteX3" fmla="*/ 43355 w 90010"/>
                  <a:gd name="connsiteY3" fmla="*/ 1865812 h 1866280"/>
                  <a:gd name="connsiteX4" fmla="*/ 0 w 90010"/>
                  <a:gd name="connsiteY4" fmla="*/ 1845204 h 1866280"/>
                  <a:gd name="connsiteX0" fmla="*/ 0 w 90010"/>
                  <a:gd name="connsiteY0" fmla="*/ 1845204 h 1865887"/>
                  <a:gd name="connsiteX1" fmla="*/ 45005 w 90010"/>
                  <a:gd name="connsiteY1" fmla="*/ 0 h 1865887"/>
                  <a:gd name="connsiteX2" fmla="*/ 90010 w 90010"/>
                  <a:gd name="connsiteY2" fmla="*/ 1845204 h 1865887"/>
                  <a:gd name="connsiteX3" fmla="*/ 43355 w 90010"/>
                  <a:gd name="connsiteY3" fmla="*/ 1865812 h 1865887"/>
                  <a:gd name="connsiteX4" fmla="*/ 0 w 90010"/>
                  <a:gd name="connsiteY4" fmla="*/ 1845204 h 1865887"/>
                  <a:gd name="connsiteX0" fmla="*/ 0 w 90010"/>
                  <a:gd name="connsiteY0" fmla="*/ 1845204 h 1865853"/>
                  <a:gd name="connsiteX1" fmla="*/ 45005 w 90010"/>
                  <a:gd name="connsiteY1" fmla="*/ 0 h 1865853"/>
                  <a:gd name="connsiteX2" fmla="*/ 90010 w 90010"/>
                  <a:gd name="connsiteY2" fmla="*/ 1845204 h 1865853"/>
                  <a:gd name="connsiteX3" fmla="*/ 43355 w 90010"/>
                  <a:gd name="connsiteY3" fmla="*/ 1865812 h 1865853"/>
                  <a:gd name="connsiteX4" fmla="*/ 0 w 90010"/>
                  <a:gd name="connsiteY4" fmla="*/ 1845204 h 1865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" h="1865853">
                    <a:moveTo>
                      <a:pt x="0" y="1845204"/>
                    </a:moveTo>
                    <a:lnTo>
                      <a:pt x="45005" y="0"/>
                    </a:lnTo>
                    <a:lnTo>
                      <a:pt x="90010" y="1845204"/>
                    </a:lnTo>
                    <a:cubicBezTo>
                      <a:pt x="73188" y="1842760"/>
                      <a:pt x="90022" y="1866986"/>
                      <a:pt x="43355" y="1865812"/>
                    </a:cubicBezTo>
                    <a:cubicBezTo>
                      <a:pt x="-3312" y="1864638"/>
                      <a:pt x="13182" y="1849533"/>
                      <a:pt x="0" y="184520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二等辺三角形 3"/>
              <p:cNvSpPr/>
              <p:nvPr/>
            </p:nvSpPr>
            <p:spPr bwMode="auto">
              <a:xfrm rot="2700000">
                <a:off x="2122170" y="1712027"/>
                <a:ext cx="72163" cy="1414167"/>
              </a:xfrm>
              <a:custGeom>
                <a:avLst/>
                <a:gdLst>
                  <a:gd name="connsiteX0" fmla="*/ 0 w 90010"/>
                  <a:gd name="connsiteY0" fmla="*/ 1845204 h 1845204"/>
                  <a:gd name="connsiteX1" fmla="*/ 45005 w 90010"/>
                  <a:gd name="connsiteY1" fmla="*/ 0 h 1845204"/>
                  <a:gd name="connsiteX2" fmla="*/ 90010 w 90010"/>
                  <a:gd name="connsiteY2" fmla="*/ 1845204 h 1845204"/>
                  <a:gd name="connsiteX3" fmla="*/ 0 w 90010"/>
                  <a:gd name="connsiteY3" fmla="*/ 1845204 h 1845204"/>
                  <a:gd name="connsiteX0" fmla="*/ 0 w 90010"/>
                  <a:gd name="connsiteY0" fmla="*/ 1845204 h 1858422"/>
                  <a:gd name="connsiteX1" fmla="*/ 45005 w 90010"/>
                  <a:gd name="connsiteY1" fmla="*/ 0 h 1858422"/>
                  <a:gd name="connsiteX2" fmla="*/ 90010 w 90010"/>
                  <a:gd name="connsiteY2" fmla="*/ 1845204 h 1858422"/>
                  <a:gd name="connsiteX3" fmla="*/ 39545 w 90010"/>
                  <a:gd name="connsiteY3" fmla="*/ 1858192 h 1858422"/>
                  <a:gd name="connsiteX4" fmla="*/ 0 w 90010"/>
                  <a:gd name="connsiteY4" fmla="*/ 1845204 h 1858422"/>
                  <a:gd name="connsiteX0" fmla="*/ 0 w 90010"/>
                  <a:gd name="connsiteY0" fmla="*/ 1845204 h 1858205"/>
                  <a:gd name="connsiteX1" fmla="*/ 45005 w 90010"/>
                  <a:gd name="connsiteY1" fmla="*/ 0 h 1858205"/>
                  <a:gd name="connsiteX2" fmla="*/ 90010 w 90010"/>
                  <a:gd name="connsiteY2" fmla="*/ 1845204 h 1858205"/>
                  <a:gd name="connsiteX3" fmla="*/ 39545 w 90010"/>
                  <a:gd name="connsiteY3" fmla="*/ 1858192 h 1858205"/>
                  <a:gd name="connsiteX4" fmla="*/ 0 w 90010"/>
                  <a:gd name="connsiteY4" fmla="*/ 1845204 h 1858205"/>
                  <a:gd name="connsiteX0" fmla="*/ 0 w 90010"/>
                  <a:gd name="connsiteY0" fmla="*/ 1845204 h 1859341"/>
                  <a:gd name="connsiteX1" fmla="*/ 45005 w 90010"/>
                  <a:gd name="connsiteY1" fmla="*/ 0 h 1859341"/>
                  <a:gd name="connsiteX2" fmla="*/ 90010 w 90010"/>
                  <a:gd name="connsiteY2" fmla="*/ 1845204 h 1859341"/>
                  <a:gd name="connsiteX3" fmla="*/ 39545 w 90010"/>
                  <a:gd name="connsiteY3" fmla="*/ 1858192 h 1859341"/>
                  <a:gd name="connsiteX4" fmla="*/ 0 w 90010"/>
                  <a:gd name="connsiteY4" fmla="*/ 1845204 h 1859341"/>
                  <a:gd name="connsiteX0" fmla="*/ 0 w 90010"/>
                  <a:gd name="connsiteY0" fmla="*/ 1845204 h 1858819"/>
                  <a:gd name="connsiteX1" fmla="*/ 45005 w 90010"/>
                  <a:gd name="connsiteY1" fmla="*/ 0 h 1858819"/>
                  <a:gd name="connsiteX2" fmla="*/ 90010 w 90010"/>
                  <a:gd name="connsiteY2" fmla="*/ 1845204 h 1858819"/>
                  <a:gd name="connsiteX3" fmla="*/ 39545 w 90010"/>
                  <a:gd name="connsiteY3" fmla="*/ 1858192 h 1858819"/>
                  <a:gd name="connsiteX4" fmla="*/ 0 w 90010"/>
                  <a:gd name="connsiteY4" fmla="*/ 1845204 h 1858819"/>
                  <a:gd name="connsiteX0" fmla="*/ 0 w 90010"/>
                  <a:gd name="connsiteY0" fmla="*/ 1845204 h 1866280"/>
                  <a:gd name="connsiteX1" fmla="*/ 45005 w 90010"/>
                  <a:gd name="connsiteY1" fmla="*/ 0 h 1866280"/>
                  <a:gd name="connsiteX2" fmla="*/ 90010 w 90010"/>
                  <a:gd name="connsiteY2" fmla="*/ 1845204 h 1866280"/>
                  <a:gd name="connsiteX3" fmla="*/ 43355 w 90010"/>
                  <a:gd name="connsiteY3" fmla="*/ 1865812 h 1866280"/>
                  <a:gd name="connsiteX4" fmla="*/ 0 w 90010"/>
                  <a:gd name="connsiteY4" fmla="*/ 1845204 h 1866280"/>
                  <a:gd name="connsiteX0" fmla="*/ 0 w 90010"/>
                  <a:gd name="connsiteY0" fmla="*/ 1845204 h 1865887"/>
                  <a:gd name="connsiteX1" fmla="*/ 45005 w 90010"/>
                  <a:gd name="connsiteY1" fmla="*/ 0 h 1865887"/>
                  <a:gd name="connsiteX2" fmla="*/ 90010 w 90010"/>
                  <a:gd name="connsiteY2" fmla="*/ 1845204 h 1865887"/>
                  <a:gd name="connsiteX3" fmla="*/ 43355 w 90010"/>
                  <a:gd name="connsiteY3" fmla="*/ 1865812 h 1865887"/>
                  <a:gd name="connsiteX4" fmla="*/ 0 w 90010"/>
                  <a:gd name="connsiteY4" fmla="*/ 1845204 h 1865887"/>
                  <a:gd name="connsiteX0" fmla="*/ 0 w 90010"/>
                  <a:gd name="connsiteY0" fmla="*/ 1845204 h 1865853"/>
                  <a:gd name="connsiteX1" fmla="*/ 45005 w 90010"/>
                  <a:gd name="connsiteY1" fmla="*/ 0 h 1865853"/>
                  <a:gd name="connsiteX2" fmla="*/ 90010 w 90010"/>
                  <a:gd name="connsiteY2" fmla="*/ 1845204 h 1865853"/>
                  <a:gd name="connsiteX3" fmla="*/ 43355 w 90010"/>
                  <a:gd name="connsiteY3" fmla="*/ 1865812 h 1865853"/>
                  <a:gd name="connsiteX4" fmla="*/ 0 w 90010"/>
                  <a:gd name="connsiteY4" fmla="*/ 1845204 h 1865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" h="1865853">
                    <a:moveTo>
                      <a:pt x="0" y="1845204"/>
                    </a:moveTo>
                    <a:lnTo>
                      <a:pt x="45005" y="0"/>
                    </a:lnTo>
                    <a:lnTo>
                      <a:pt x="90010" y="1845204"/>
                    </a:lnTo>
                    <a:cubicBezTo>
                      <a:pt x="73188" y="1842760"/>
                      <a:pt x="90022" y="1866986"/>
                      <a:pt x="43355" y="1865812"/>
                    </a:cubicBezTo>
                    <a:cubicBezTo>
                      <a:pt x="-3312" y="1864638"/>
                      <a:pt x="13182" y="1849533"/>
                      <a:pt x="0" y="184520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84" name="円/楕円 42"/>
          <p:cNvSpPr/>
          <p:nvPr/>
        </p:nvSpPr>
        <p:spPr bwMode="auto">
          <a:xfrm>
            <a:off x="4187915" y="962556"/>
            <a:ext cx="1527726" cy="1238616"/>
          </a:xfrm>
          <a:custGeom>
            <a:avLst/>
            <a:gdLst>
              <a:gd name="connsiteX0" fmla="*/ 0 w 1527567"/>
              <a:gd name="connsiteY0" fmla="*/ 540060 h 1080120"/>
              <a:gd name="connsiteX1" fmla="*/ 763784 w 1527567"/>
              <a:gd name="connsiteY1" fmla="*/ 0 h 1080120"/>
              <a:gd name="connsiteX2" fmla="*/ 1527568 w 1527567"/>
              <a:gd name="connsiteY2" fmla="*/ 540060 h 1080120"/>
              <a:gd name="connsiteX3" fmla="*/ 763784 w 1527567"/>
              <a:gd name="connsiteY3" fmla="*/ 1080120 h 1080120"/>
              <a:gd name="connsiteX4" fmla="*/ 0 w 1527567"/>
              <a:gd name="connsiteY4" fmla="*/ 540060 h 1080120"/>
              <a:gd name="connsiteX0" fmla="*/ 20 w 1527588"/>
              <a:gd name="connsiteY0" fmla="*/ 753420 h 1293480"/>
              <a:gd name="connsiteX1" fmla="*/ 782092 w 1527588"/>
              <a:gd name="connsiteY1" fmla="*/ 0 h 1293480"/>
              <a:gd name="connsiteX2" fmla="*/ 1527588 w 1527588"/>
              <a:gd name="connsiteY2" fmla="*/ 753420 h 1293480"/>
              <a:gd name="connsiteX3" fmla="*/ 763804 w 1527588"/>
              <a:gd name="connsiteY3" fmla="*/ 1293480 h 1293480"/>
              <a:gd name="connsiteX4" fmla="*/ 20 w 1527588"/>
              <a:gd name="connsiteY4" fmla="*/ 753420 h 1293480"/>
              <a:gd name="connsiteX0" fmla="*/ 20 w 1527588"/>
              <a:gd name="connsiteY0" fmla="*/ 753420 h 1293480"/>
              <a:gd name="connsiteX1" fmla="*/ 782092 w 1527588"/>
              <a:gd name="connsiteY1" fmla="*/ 0 h 1293480"/>
              <a:gd name="connsiteX2" fmla="*/ 1527588 w 1527588"/>
              <a:gd name="connsiteY2" fmla="*/ 753420 h 1293480"/>
              <a:gd name="connsiteX3" fmla="*/ 763804 w 1527588"/>
              <a:gd name="connsiteY3" fmla="*/ 1293480 h 1293480"/>
              <a:gd name="connsiteX4" fmla="*/ 20 w 1527588"/>
              <a:gd name="connsiteY4" fmla="*/ 753420 h 1293480"/>
              <a:gd name="connsiteX0" fmla="*/ 83 w 1527651"/>
              <a:gd name="connsiteY0" fmla="*/ 753420 h 1238616"/>
              <a:gd name="connsiteX1" fmla="*/ 782155 w 1527651"/>
              <a:gd name="connsiteY1" fmla="*/ 0 h 1238616"/>
              <a:gd name="connsiteX2" fmla="*/ 1527651 w 1527651"/>
              <a:gd name="connsiteY2" fmla="*/ 753420 h 1238616"/>
              <a:gd name="connsiteX3" fmla="*/ 745579 w 1527651"/>
              <a:gd name="connsiteY3" fmla="*/ 1238616 h 1238616"/>
              <a:gd name="connsiteX4" fmla="*/ 83 w 1527651"/>
              <a:gd name="connsiteY4" fmla="*/ 753420 h 1238616"/>
              <a:gd name="connsiteX0" fmla="*/ 83 w 1527726"/>
              <a:gd name="connsiteY0" fmla="*/ 753420 h 1238616"/>
              <a:gd name="connsiteX1" fmla="*/ 782155 w 1527726"/>
              <a:gd name="connsiteY1" fmla="*/ 0 h 1238616"/>
              <a:gd name="connsiteX2" fmla="*/ 1527651 w 1527726"/>
              <a:gd name="connsiteY2" fmla="*/ 753420 h 1238616"/>
              <a:gd name="connsiteX3" fmla="*/ 745579 w 1527726"/>
              <a:gd name="connsiteY3" fmla="*/ 1238616 h 1238616"/>
              <a:gd name="connsiteX4" fmla="*/ 83 w 1527726"/>
              <a:gd name="connsiteY4" fmla="*/ 753420 h 1238616"/>
              <a:gd name="connsiteX0" fmla="*/ 83 w 1527726"/>
              <a:gd name="connsiteY0" fmla="*/ 753420 h 1238616"/>
              <a:gd name="connsiteX1" fmla="*/ 782155 w 1527726"/>
              <a:gd name="connsiteY1" fmla="*/ 0 h 1238616"/>
              <a:gd name="connsiteX2" fmla="*/ 1527651 w 1527726"/>
              <a:gd name="connsiteY2" fmla="*/ 753420 h 1238616"/>
              <a:gd name="connsiteX3" fmla="*/ 745579 w 1527726"/>
              <a:gd name="connsiteY3" fmla="*/ 1238616 h 1238616"/>
              <a:gd name="connsiteX4" fmla="*/ 83 w 1527726"/>
              <a:gd name="connsiteY4" fmla="*/ 753420 h 1238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7726" h="1238616">
                <a:moveTo>
                  <a:pt x="83" y="753420"/>
                </a:moveTo>
                <a:cubicBezTo>
                  <a:pt x="6179" y="504312"/>
                  <a:pt x="360329" y="0"/>
                  <a:pt x="782155" y="0"/>
                </a:cubicBezTo>
                <a:cubicBezTo>
                  <a:pt x="1203981" y="0"/>
                  <a:pt x="1521555" y="479537"/>
                  <a:pt x="1527651" y="753420"/>
                </a:cubicBezTo>
                <a:cubicBezTo>
                  <a:pt x="1533747" y="1027303"/>
                  <a:pt x="1167405" y="1238616"/>
                  <a:pt x="745579" y="1238616"/>
                </a:cubicBezTo>
                <a:cubicBezTo>
                  <a:pt x="323753" y="1238616"/>
                  <a:pt x="-6013" y="1002528"/>
                  <a:pt x="83" y="753420"/>
                </a:cubicBezTo>
                <a:close/>
              </a:path>
            </a:pathLst>
          </a:custGeom>
          <a:gradFill flip="none" rotWithShape="1">
            <a:gsLst>
              <a:gs pos="18000">
                <a:srgbClr val="FFFF99"/>
              </a:gs>
              <a:gs pos="83000">
                <a:schemeClr val="tx2">
                  <a:lumMod val="65000"/>
                  <a:lumOff val="35000"/>
                </a:schemeClr>
              </a:gs>
              <a:gs pos="41000">
                <a:srgbClr val="FFCC66"/>
              </a:gs>
              <a:gs pos="2000">
                <a:srgbClr val="FFFF99"/>
              </a:gs>
              <a:gs pos="100000">
                <a:srgbClr val="FFCC66"/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1" name="グループ化 100"/>
          <p:cNvGrpSpPr/>
          <p:nvPr/>
        </p:nvGrpSpPr>
        <p:grpSpPr>
          <a:xfrm>
            <a:off x="407495" y="1084718"/>
            <a:ext cx="1569776" cy="1093540"/>
            <a:chOff x="2332350" y="4914165"/>
            <a:chExt cx="1778032" cy="1238616"/>
          </a:xfrm>
        </p:grpSpPr>
        <p:sp>
          <p:nvSpPr>
            <p:cNvPr id="102" name="円/楕円 42"/>
            <p:cNvSpPr/>
            <p:nvPr/>
          </p:nvSpPr>
          <p:spPr bwMode="auto">
            <a:xfrm>
              <a:off x="2332350" y="4914165"/>
              <a:ext cx="1527726" cy="1238616"/>
            </a:xfrm>
            <a:custGeom>
              <a:avLst/>
              <a:gdLst>
                <a:gd name="connsiteX0" fmla="*/ 0 w 1527567"/>
                <a:gd name="connsiteY0" fmla="*/ 540060 h 1080120"/>
                <a:gd name="connsiteX1" fmla="*/ 763784 w 1527567"/>
                <a:gd name="connsiteY1" fmla="*/ 0 h 1080120"/>
                <a:gd name="connsiteX2" fmla="*/ 1527568 w 1527567"/>
                <a:gd name="connsiteY2" fmla="*/ 540060 h 1080120"/>
                <a:gd name="connsiteX3" fmla="*/ 763784 w 1527567"/>
                <a:gd name="connsiteY3" fmla="*/ 1080120 h 1080120"/>
                <a:gd name="connsiteX4" fmla="*/ 0 w 1527567"/>
                <a:gd name="connsiteY4" fmla="*/ 540060 h 1080120"/>
                <a:gd name="connsiteX0" fmla="*/ 20 w 1527588"/>
                <a:gd name="connsiteY0" fmla="*/ 753420 h 1293480"/>
                <a:gd name="connsiteX1" fmla="*/ 782092 w 1527588"/>
                <a:gd name="connsiteY1" fmla="*/ 0 h 1293480"/>
                <a:gd name="connsiteX2" fmla="*/ 1527588 w 1527588"/>
                <a:gd name="connsiteY2" fmla="*/ 753420 h 1293480"/>
                <a:gd name="connsiteX3" fmla="*/ 763804 w 1527588"/>
                <a:gd name="connsiteY3" fmla="*/ 1293480 h 1293480"/>
                <a:gd name="connsiteX4" fmla="*/ 20 w 1527588"/>
                <a:gd name="connsiteY4" fmla="*/ 753420 h 1293480"/>
                <a:gd name="connsiteX0" fmla="*/ 20 w 1527588"/>
                <a:gd name="connsiteY0" fmla="*/ 753420 h 1293480"/>
                <a:gd name="connsiteX1" fmla="*/ 782092 w 1527588"/>
                <a:gd name="connsiteY1" fmla="*/ 0 h 1293480"/>
                <a:gd name="connsiteX2" fmla="*/ 1527588 w 1527588"/>
                <a:gd name="connsiteY2" fmla="*/ 753420 h 1293480"/>
                <a:gd name="connsiteX3" fmla="*/ 763804 w 1527588"/>
                <a:gd name="connsiteY3" fmla="*/ 1293480 h 1293480"/>
                <a:gd name="connsiteX4" fmla="*/ 20 w 1527588"/>
                <a:gd name="connsiteY4" fmla="*/ 753420 h 1293480"/>
                <a:gd name="connsiteX0" fmla="*/ 83 w 1527651"/>
                <a:gd name="connsiteY0" fmla="*/ 753420 h 1238616"/>
                <a:gd name="connsiteX1" fmla="*/ 782155 w 1527651"/>
                <a:gd name="connsiteY1" fmla="*/ 0 h 1238616"/>
                <a:gd name="connsiteX2" fmla="*/ 1527651 w 1527651"/>
                <a:gd name="connsiteY2" fmla="*/ 753420 h 1238616"/>
                <a:gd name="connsiteX3" fmla="*/ 745579 w 1527651"/>
                <a:gd name="connsiteY3" fmla="*/ 1238616 h 1238616"/>
                <a:gd name="connsiteX4" fmla="*/ 83 w 1527651"/>
                <a:gd name="connsiteY4" fmla="*/ 753420 h 1238616"/>
                <a:gd name="connsiteX0" fmla="*/ 83 w 1527726"/>
                <a:gd name="connsiteY0" fmla="*/ 753420 h 1238616"/>
                <a:gd name="connsiteX1" fmla="*/ 782155 w 1527726"/>
                <a:gd name="connsiteY1" fmla="*/ 0 h 1238616"/>
                <a:gd name="connsiteX2" fmla="*/ 1527651 w 1527726"/>
                <a:gd name="connsiteY2" fmla="*/ 753420 h 1238616"/>
                <a:gd name="connsiteX3" fmla="*/ 745579 w 1527726"/>
                <a:gd name="connsiteY3" fmla="*/ 1238616 h 1238616"/>
                <a:gd name="connsiteX4" fmla="*/ 83 w 1527726"/>
                <a:gd name="connsiteY4" fmla="*/ 753420 h 1238616"/>
                <a:gd name="connsiteX0" fmla="*/ 83 w 1527726"/>
                <a:gd name="connsiteY0" fmla="*/ 753420 h 1238616"/>
                <a:gd name="connsiteX1" fmla="*/ 782155 w 1527726"/>
                <a:gd name="connsiteY1" fmla="*/ 0 h 1238616"/>
                <a:gd name="connsiteX2" fmla="*/ 1527651 w 1527726"/>
                <a:gd name="connsiteY2" fmla="*/ 753420 h 1238616"/>
                <a:gd name="connsiteX3" fmla="*/ 745579 w 1527726"/>
                <a:gd name="connsiteY3" fmla="*/ 1238616 h 1238616"/>
                <a:gd name="connsiteX4" fmla="*/ 83 w 1527726"/>
                <a:gd name="connsiteY4" fmla="*/ 753420 h 1238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7726" h="1238616">
                  <a:moveTo>
                    <a:pt x="83" y="753420"/>
                  </a:moveTo>
                  <a:cubicBezTo>
                    <a:pt x="6179" y="504312"/>
                    <a:pt x="360329" y="0"/>
                    <a:pt x="782155" y="0"/>
                  </a:cubicBezTo>
                  <a:cubicBezTo>
                    <a:pt x="1203981" y="0"/>
                    <a:pt x="1521555" y="479537"/>
                    <a:pt x="1527651" y="753420"/>
                  </a:cubicBezTo>
                  <a:cubicBezTo>
                    <a:pt x="1533747" y="1027303"/>
                    <a:pt x="1167405" y="1238616"/>
                    <a:pt x="745579" y="1238616"/>
                  </a:cubicBezTo>
                  <a:cubicBezTo>
                    <a:pt x="323753" y="1238616"/>
                    <a:pt x="-6013" y="1002528"/>
                    <a:pt x="83" y="753420"/>
                  </a:cubicBezTo>
                  <a:close/>
                </a:path>
              </a:pathLst>
            </a:custGeom>
            <a:gradFill flip="none" rotWithShape="1">
              <a:gsLst>
                <a:gs pos="18000">
                  <a:schemeClr val="tx1">
                    <a:lumMod val="65000"/>
                    <a:lumOff val="35000"/>
                  </a:schemeClr>
                </a:gs>
                <a:gs pos="61000">
                  <a:schemeClr val="tx2">
                    <a:lumMod val="65000"/>
                    <a:lumOff val="35000"/>
                  </a:schemeClr>
                </a:gs>
                <a:gs pos="100000">
                  <a:srgbClr val="FFCC66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 102"/>
            <p:cNvSpPr/>
            <p:nvPr/>
          </p:nvSpPr>
          <p:spPr bwMode="auto">
            <a:xfrm rot="20532568">
              <a:off x="3224225" y="5560839"/>
              <a:ext cx="886157" cy="467749"/>
            </a:xfrm>
            <a:custGeom>
              <a:avLst/>
              <a:gdLst>
                <a:gd name="connsiteX0" fmla="*/ 66611 w 898646"/>
                <a:gd name="connsiteY0" fmla="*/ 100702 h 457670"/>
                <a:gd name="connsiteX1" fmla="*/ 28511 w 898646"/>
                <a:gd name="connsiteY1" fmla="*/ 207382 h 457670"/>
                <a:gd name="connsiteX2" fmla="*/ 439991 w 898646"/>
                <a:gd name="connsiteY2" fmla="*/ 443602 h 457670"/>
                <a:gd name="connsiteX3" fmla="*/ 859091 w 898646"/>
                <a:gd name="connsiteY3" fmla="*/ 413122 h 457670"/>
                <a:gd name="connsiteX4" fmla="*/ 836231 w 898646"/>
                <a:gd name="connsiteY4" fmla="*/ 268342 h 457670"/>
                <a:gd name="connsiteX5" fmla="*/ 462851 w 898646"/>
                <a:gd name="connsiteY5" fmla="*/ 169282 h 457670"/>
                <a:gd name="connsiteX6" fmla="*/ 318071 w 898646"/>
                <a:gd name="connsiteY6" fmla="*/ 1642 h 457670"/>
                <a:gd name="connsiteX7" fmla="*/ 66611 w 898646"/>
                <a:gd name="connsiteY7" fmla="*/ 100702 h 457670"/>
                <a:gd name="connsiteX0" fmla="*/ 66611 w 886157"/>
                <a:gd name="connsiteY0" fmla="*/ 100702 h 457670"/>
                <a:gd name="connsiteX1" fmla="*/ 28511 w 886157"/>
                <a:gd name="connsiteY1" fmla="*/ 207382 h 457670"/>
                <a:gd name="connsiteX2" fmla="*/ 439991 w 886157"/>
                <a:gd name="connsiteY2" fmla="*/ 443602 h 457670"/>
                <a:gd name="connsiteX3" fmla="*/ 859091 w 886157"/>
                <a:gd name="connsiteY3" fmla="*/ 413122 h 457670"/>
                <a:gd name="connsiteX4" fmla="*/ 836231 w 886157"/>
                <a:gd name="connsiteY4" fmla="*/ 268342 h 457670"/>
                <a:gd name="connsiteX5" fmla="*/ 767651 w 886157"/>
                <a:gd name="connsiteY5" fmla="*/ 298822 h 457670"/>
                <a:gd name="connsiteX6" fmla="*/ 462851 w 886157"/>
                <a:gd name="connsiteY6" fmla="*/ 169282 h 457670"/>
                <a:gd name="connsiteX7" fmla="*/ 318071 w 886157"/>
                <a:gd name="connsiteY7" fmla="*/ 1642 h 457670"/>
                <a:gd name="connsiteX8" fmla="*/ 66611 w 886157"/>
                <a:gd name="connsiteY8" fmla="*/ 100702 h 457670"/>
                <a:gd name="connsiteX0" fmla="*/ 66611 w 886157"/>
                <a:gd name="connsiteY0" fmla="*/ 100702 h 467749"/>
                <a:gd name="connsiteX1" fmla="*/ 28511 w 886157"/>
                <a:gd name="connsiteY1" fmla="*/ 207382 h 467749"/>
                <a:gd name="connsiteX2" fmla="*/ 439991 w 886157"/>
                <a:gd name="connsiteY2" fmla="*/ 443602 h 467749"/>
                <a:gd name="connsiteX3" fmla="*/ 859091 w 886157"/>
                <a:gd name="connsiteY3" fmla="*/ 413122 h 467749"/>
                <a:gd name="connsiteX4" fmla="*/ 836231 w 886157"/>
                <a:gd name="connsiteY4" fmla="*/ 268342 h 467749"/>
                <a:gd name="connsiteX5" fmla="*/ 767651 w 886157"/>
                <a:gd name="connsiteY5" fmla="*/ 298822 h 467749"/>
                <a:gd name="connsiteX6" fmla="*/ 462851 w 886157"/>
                <a:gd name="connsiteY6" fmla="*/ 169282 h 467749"/>
                <a:gd name="connsiteX7" fmla="*/ 318071 w 886157"/>
                <a:gd name="connsiteY7" fmla="*/ 1642 h 467749"/>
                <a:gd name="connsiteX8" fmla="*/ 66611 w 886157"/>
                <a:gd name="connsiteY8" fmla="*/ 100702 h 467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86157" h="467749">
                  <a:moveTo>
                    <a:pt x="66611" y="100702"/>
                  </a:moveTo>
                  <a:cubicBezTo>
                    <a:pt x="18351" y="134992"/>
                    <a:pt x="-33719" y="150232"/>
                    <a:pt x="28511" y="207382"/>
                  </a:cubicBezTo>
                  <a:cubicBezTo>
                    <a:pt x="90741" y="264532"/>
                    <a:pt x="202501" y="386452"/>
                    <a:pt x="439991" y="443602"/>
                  </a:cubicBezTo>
                  <a:cubicBezTo>
                    <a:pt x="677481" y="500752"/>
                    <a:pt x="793051" y="442332"/>
                    <a:pt x="859091" y="413122"/>
                  </a:cubicBezTo>
                  <a:cubicBezTo>
                    <a:pt x="925131" y="383912"/>
                    <a:pt x="851471" y="287392"/>
                    <a:pt x="836231" y="268342"/>
                  </a:cubicBezTo>
                  <a:cubicBezTo>
                    <a:pt x="820991" y="249292"/>
                    <a:pt x="829881" y="315332"/>
                    <a:pt x="767651" y="298822"/>
                  </a:cubicBezTo>
                  <a:cubicBezTo>
                    <a:pt x="705421" y="282312"/>
                    <a:pt x="542861" y="211192"/>
                    <a:pt x="462851" y="169282"/>
                  </a:cubicBezTo>
                  <a:cubicBezTo>
                    <a:pt x="382841" y="127372"/>
                    <a:pt x="384111" y="15612"/>
                    <a:pt x="318071" y="1642"/>
                  </a:cubicBezTo>
                  <a:cubicBezTo>
                    <a:pt x="252031" y="-12328"/>
                    <a:pt x="114871" y="66412"/>
                    <a:pt x="66611" y="100702"/>
                  </a:cubicBezTo>
                  <a:close/>
                </a:path>
              </a:pathLst>
            </a:custGeom>
            <a:gradFill flip="none" rotWithShape="1">
              <a:gsLst>
                <a:gs pos="18000">
                  <a:srgbClr val="FFFF99"/>
                </a:gs>
                <a:gs pos="83000">
                  <a:srgbClr val="C00000"/>
                </a:gs>
                <a:gs pos="41000">
                  <a:srgbClr val="FFCC66"/>
                </a:gs>
                <a:gs pos="2000">
                  <a:srgbClr val="FFFF99"/>
                </a:gs>
                <a:gs pos="100000">
                  <a:srgbClr val="FFCC66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" name="フリーフォーム 103"/>
            <p:cNvSpPr/>
            <p:nvPr/>
          </p:nvSpPr>
          <p:spPr bwMode="auto">
            <a:xfrm>
              <a:off x="3133788" y="5660018"/>
              <a:ext cx="886157" cy="467749"/>
            </a:xfrm>
            <a:custGeom>
              <a:avLst/>
              <a:gdLst>
                <a:gd name="connsiteX0" fmla="*/ 66611 w 898646"/>
                <a:gd name="connsiteY0" fmla="*/ 100702 h 457670"/>
                <a:gd name="connsiteX1" fmla="*/ 28511 w 898646"/>
                <a:gd name="connsiteY1" fmla="*/ 207382 h 457670"/>
                <a:gd name="connsiteX2" fmla="*/ 439991 w 898646"/>
                <a:gd name="connsiteY2" fmla="*/ 443602 h 457670"/>
                <a:gd name="connsiteX3" fmla="*/ 859091 w 898646"/>
                <a:gd name="connsiteY3" fmla="*/ 413122 h 457670"/>
                <a:gd name="connsiteX4" fmla="*/ 836231 w 898646"/>
                <a:gd name="connsiteY4" fmla="*/ 268342 h 457670"/>
                <a:gd name="connsiteX5" fmla="*/ 462851 w 898646"/>
                <a:gd name="connsiteY5" fmla="*/ 169282 h 457670"/>
                <a:gd name="connsiteX6" fmla="*/ 318071 w 898646"/>
                <a:gd name="connsiteY6" fmla="*/ 1642 h 457670"/>
                <a:gd name="connsiteX7" fmla="*/ 66611 w 898646"/>
                <a:gd name="connsiteY7" fmla="*/ 100702 h 457670"/>
                <a:gd name="connsiteX0" fmla="*/ 66611 w 886157"/>
                <a:gd name="connsiteY0" fmla="*/ 100702 h 457670"/>
                <a:gd name="connsiteX1" fmla="*/ 28511 w 886157"/>
                <a:gd name="connsiteY1" fmla="*/ 207382 h 457670"/>
                <a:gd name="connsiteX2" fmla="*/ 439991 w 886157"/>
                <a:gd name="connsiteY2" fmla="*/ 443602 h 457670"/>
                <a:gd name="connsiteX3" fmla="*/ 859091 w 886157"/>
                <a:gd name="connsiteY3" fmla="*/ 413122 h 457670"/>
                <a:gd name="connsiteX4" fmla="*/ 836231 w 886157"/>
                <a:gd name="connsiteY4" fmla="*/ 268342 h 457670"/>
                <a:gd name="connsiteX5" fmla="*/ 767651 w 886157"/>
                <a:gd name="connsiteY5" fmla="*/ 298822 h 457670"/>
                <a:gd name="connsiteX6" fmla="*/ 462851 w 886157"/>
                <a:gd name="connsiteY6" fmla="*/ 169282 h 457670"/>
                <a:gd name="connsiteX7" fmla="*/ 318071 w 886157"/>
                <a:gd name="connsiteY7" fmla="*/ 1642 h 457670"/>
                <a:gd name="connsiteX8" fmla="*/ 66611 w 886157"/>
                <a:gd name="connsiteY8" fmla="*/ 100702 h 457670"/>
                <a:gd name="connsiteX0" fmla="*/ 66611 w 886157"/>
                <a:gd name="connsiteY0" fmla="*/ 100702 h 467749"/>
                <a:gd name="connsiteX1" fmla="*/ 28511 w 886157"/>
                <a:gd name="connsiteY1" fmla="*/ 207382 h 467749"/>
                <a:gd name="connsiteX2" fmla="*/ 439991 w 886157"/>
                <a:gd name="connsiteY2" fmla="*/ 443602 h 467749"/>
                <a:gd name="connsiteX3" fmla="*/ 859091 w 886157"/>
                <a:gd name="connsiteY3" fmla="*/ 413122 h 467749"/>
                <a:gd name="connsiteX4" fmla="*/ 836231 w 886157"/>
                <a:gd name="connsiteY4" fmla="*/ 268342 h 467749"/>
                <a:gd name="connsiteX5" fmla="*/ 767651 w 886157"/>
                <a:gd name="connsiteY5" fmla="*/ 298822 h 467749"/>
                <a:gd name="connsiteX6" fmla="*/ 462851 w 886157"/>
                <a:gd name="connsiteY6" fmla="*/ 169282 h 467749"/>
                <a:gd name="connsiteX7" fmla="*/ 318071 w 886157"/>
                <a:gd name="connsiteY7" fmla="*/ 1642 h 467749"/>
                <a:gd name="connsiteX8" fmla="*/ 66611 w 886157"/>
                <a:gd name="connsiteY8" fmla="*/ 100702 h 467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86157" h="467749">
                  <a:moveTo>
                    <a:pt x="66611" y="100702"/>
                  </a:moveTo>
                  <a:cubicBezTo>
                    <a:pt x="18351" y="134992"/>
                    <a:pt x="-33719" y="150232"/>
                    <a:pt x="28511" y="207382"/>
                  </a:cubicBezTo>
                  <a:cubicBezTo>
                    <a:pt x="90741" y="264532"/>
                    <a:pt x="202501" y="386452"/>
                    <a:pt x="439991" y="443602"/>
                  </a:cubicBezTo>
                  <a:cubicBezTo>
                    <a:pt x="677481" y="500752"/>
                    <a:pt x="793051" y="442332"/>
                    <a:pt x="859091" y="413122"/>
                  </a:cubicBezTo>
                  <a:cubicBezTo>
                    <a:pt x="925131" y="383912"/>
                    <a:pt x="851471" y="287392"/>
                    <a:pt x="836231" y="268342"/>
                  </a:cubicBezTo>
                  <a:cubicBezTo>
                    <a:pt x="820991" y="249292"/>
                    <a:pt x="829881" y="315332"/>
                    <a:pt x="767651" y="298822"/>
                  </a:cubicBezTo>
                  <a:cubicBezTo>
                    <a:pt x="705421" y="282312"/>
                    <a:pt x="542861" y="211192"/>
                    <a:pt x="462851" y="169282"/>
                  </a:cubicBezTo>
                  <a:cubicBezTo>
                    <a:pt x="382841" y="127372"/>
                    <a:pt x="384111" y="15612"/>
                    <a:pt x="318071" y="1642"/>
                  </a:cubicBezTo>
                  <a:cubicBezTo>
                    <a:pt x="252031" y="-12328"/>
                    <a:pt x="114871" y="66412"/>
                    <a:pt x="66611" y="100702"/>
                  </a:cubicBezTo>
                  <a:close/>
                </a:path>
              </a:pathLst>
            </a:custGeom>
            <a:gradFill flip="none" rotWithShape="1">
              <a:gsLst>
                <a:gs pos="18000">
                  <a:srgbClr val="FFFF99"/>
                </a:gs>
                <a:gs pos="83000">
                  <a:srgbClr val="C00000"/>
                </a:gs>
                <a:gs pos="41000">
                  <a:srgbClr val="FFCC66"/>
                </a:gs>
                <a:gs pos="2000">
                  <a:srgbClr val="FFFF99"/>
                </a:gs>
                <a:gs pos="100000">
                  <a:srgbClr val="FFCC66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5" name="円/楕円 42"/>
            <p:cNvSpPr/>
            <p:nvPr/>
          </p:nvSpPr>
          <p:spPr bwMode="auto">
            <a:xfrm>
              <a:off x="2342753" y="4914165"/>
              <a:ext cx="1527726" cy="991729"/>
            </a:xfrm>
            <a:custGeom>
              <a:avLst/>
              <a:gdLst>
                <a:gd name="connsiteX0" fmla="*/ 0 w 1527567"/>
                <a:gd name="connsiteY0" fmla="*/ 540060 h 1080120"/>
                <a:gd name="connsiteX1" fmla="*/ 763784 w 1527567"/>
                <a:gd name="connsiteY1" fmla="*/ 0 h 1080120"/>
                <a:gd name="connsiteX2" fmla="*/ 1527568 w 1527567"/>
                <a:gd name="connsiteY2" fmla="*/ 540060 h 1080120"/>
                <a:gd name="connsiteX3" fmla="*/ 763784 w 1527567"/>
                <a:gd name="connsiteY3" fmla="*/ 1080120 h 1080120"/>
                <a:gd name="connsiteX4" fmla="*/ 0 w 1527567"/>
                <a:gd name="connsiteY4" fmla="*/ 540060 h 1080120"/>
                <a:gd name="connsiteX0" fmla="*/ 20 w 1527588"/>
                <a:gd name="connsiteY0" fmla="*/ 753420 h 1293480"/>
                <a:gd name="connsiteX1" fmla="*/ 782092 w 1527588"/>
                <a:gd name="connsiteY1" fmla="*/ 0 h 1293480"/>
                <a:gd name="connsiteX2" fmla="*/ 1527588 w 1527588"/>
                <a:gd name="connsiteY2" fmla="*/ 753420 h 1293480"/>
                <a:gd name="connsiteX3" fmla="*/ 763804 w 1527588"/>
                <a:gd name="connsiteY3" fmla="*/ 1293480 h 1293480"/>
                <a:gd name="connsiteX4" fmla="*/ 20 w 1527588"/>
                <a:gd name="connsiteY4" fmla="*/ 753420 h 1293480"/>
                <a:gd name="connsiteX0" fmla="*/ 20 w 1527588"/>
                <a:gd name="connsiteY0" fmla="*/ 753420 h 1293480"/>
                <a:gd name="connsiteX1" fmla="*/ 782092 w 1527588"/>
                <a:gd name="connsiteY1" fmla="*/ 0 h 1293480"/>
                <a:gd name="connsiteX2" fmla="*/ 1527588 w 1527588"/>
                <a:gd name="connsiteY2" fmla="*/ 753420 h 1293480"/>
                <a:gd name="connsiteX3" fmla="*/ 763804 w 1527588"/>
                <a:gd name="connsiteY3" fmla="*/ 1293480 h 1293480"/>
                <a:gd name="connsiteX4" fmla="*/ 20 w 1527588"/>
                <a:gd name="connsiteY4" fmla="*/ 753420 h 1293480"/>
                <a:gd name="connsiteX0" fmla="*/ 83 w 1527651"/>
                <a:gd name="connsiteY0" fmla="*/ 753420 h 1238616"/>
                <a:gd name="connsiteX1" fmla="*/ 782155 w 1527651"/>
                <a:gd name="connsiteY1" fmla="*/ 0 h 1238616"/>
                <a:gd name="connsiteX2" fmla="*/ 1527651 w 1527651"/>
                <a:gd name="connsiteY2" fmla="*/ 753420 h 1238616"/>
                <a:gd name="connsiteX3" fmla="*/ 745579 w 1527651"/>
                <a:gd name="connsiteY3" fmla="*/ 1238616 h 1238616"/>
                <a:gd name="connsiteX4" fmla="*/ 83 w 1527651"/>
                <a:gd name="connsiteY4" fmla="*/ 753420 h 1238616"/>
                <a:gd name="connsiteX0" fmla="*/ 83 w 1527726"/>
                <a:gd name="connsiteY0" fmla="*/ 753420 h 1238616"/>
                <a:gd name="connsiteX1" fmla="*/ 782155 w 1527726"/>
                <a:gd name="connsiteY1" fmla="*/ 0 h 1238616"/>
                <a:gd name="connsiteX2" fmla="*/ 1527651 w 1527726"/>
                <a:gd name="connsiteY2" fmla="*/ 753420 h 1238616"/>
                <a:gd name="connsiteX3" fmla="*/ 745579 w 1527726"/>
                <a:gd name="connsiteY3" fmla="*/ 1238616 h 1238616"/>
                <a:gd name="connsiteX4" fmla="*/ 83 w 1527726"/>
                <a:gd name="connsiteY4" fmla="*/ 753420 h 1238616"/>
                <a:gd name="connsiteX0" fmla="*/ 83 w 1527726"/>
                <a:gd name="connsiteY0" fmla="*/ 753420 h 1238616"/>
                <a:gd name="connsiteX1" fmla="*/ 782155 w 1527726"/>
                <a:gd name="connsiteY1" fmla="*/ 0 h 1238616"/>
                <a:gd name="connsiteX2" fmla="*/ 1527651 w 1527726"/>
                <a:gd name="connsiteY2" fmla="*/ 753420 h 1238616"/>
                <a:gd name="connsiteX3" fmla="*/ 745579 w 1527726"/>
                <a:gd name="connsiteY3" fmla="*/ 1238616 h 1238616"/>
                <a:gd name="connsiteX4" fmla="*/ 83 w 1527726"/>
                <a:gd name="connsiteY4" fmla="*/ 753420 h 1238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7726" h="1238616">
                  <a:moveTo>
                    <a:pt x="83" y="753420"/>
                  </a:moveTo>
                  <a:cubicBezTo>
                    <a:pt x="6179" y="504312"/>
                    <a:pt x="360329" y="0"/>
                    <a:pt x="782155" y="0"/>
                  </a:cubicBezTo>
                  <a:cubicBezTo>
                    <a:pt x="1203981" y="0"/>
                    <a:pt x="1521555" y="479537"/>
                    <a:pt x="1527651" y="753420"/>
                  </a:cubicBezTo>
                  <a:cubicBezTo>
                    <a:pt x="1533747" y="1027303"/>
                    <a:pt x="1167405" y="1238616"/>
                    <a:pt x="745579" y="1238616"/>
                  </a:cubicBezTo>
                  <a:cubicBezTo>
                    <a:pt x="323753" y="1238616"/>
                    <a:pt x="-6013" y="1002528"/>
                    <a:pt x="83" y="753420"/>
                  </a:cubicBezTo>
                  <a:close/>
                </a:path>
              </a:pathLst>
            </a:custGeom>
            <a:gradFill flip="none" rotWithShape="1">
              <a:gsLst>
                <a:gs pos="18000">
                  <a:srgbClr val="FFFF99"/>
                </a:gs>
                <a:gs pos="83000">
                  <a:schemeClr val="tx2">
                    <a:lumMod val="65000"/>
                    <a:lumOff val="35000"/>
                  </a:schemeClr>
                </a:gs>
                <a:gs pos="41000">
                  <a:srgbClr val="FFCC66"/>
                </a:gs>
                <a:gs pos="2000">
                  <a:srgbClr val="FFFF99"/>
                </a:gs>
                <a:gs pos="100000">
                  <a:srgbClr val="FFCC66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6" name="グループ化 105"/>
            <p:cNvGrpSpPr/>
            <p:nvPr/>
          </p:nvGrpSpPr>
          <p:grpSpPr>
            <a:xfrm>
              <a:off x="2434788" y="5042905"/>
              <a:ext cx="1360542" cy="722321"/>
              <a:chOff x="2434788" y="5128882"/>
              <a:chExt cx="1360542" cy="636344"/>
            </a:xfrm>
          </p:grpSpPr>
          <p:sp>
            <p:nvSpPr>
              <p:cNvPr id="107" name="月 106"/>
              <p:cNvSpPr/>
              <p:nvPr/>
            </p:nvSpPr>
            <p:spPr bwMode="auto">
              <a:xfrm rot="16200000">
                <a:off x="2948750" y="4918646"/>
                <a:ext cx="332618" cy="1360542"/>
              </a:xfrm>
              <a:prstGeom prst="moon">
                <a:avLst>
                  <a:gd name="adj" fmla="val 27596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月 107"/>
              <p:cNvSpPr/>
              <p:nvPr/>
            </p:nvSpPr>
            <p:spPr bwMode="auto">
              <a:xfrm rot="16200000">
                <a:off x="2978341" y="4902540"/>
                <a:ext cx="269267" cy="1101412"/>
              </a:xfrm>
              <a:prstGeom prst="moon">
                <a:avLst>
                  <a:gd name="adj" fmla="val 27596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月 108"/>
              <p:cNvSpPr/>
              <p:nvPr/>
            </p:nvSpPr>
            <p:spPr bwMode="auto">
              <a:xfrm rot="16200000">
                <a:off x="3047457" y="4891045"/>
                <a:ext cx="125972" cy="786969"/>
              </a:xfrm>
              <a:prstGeom prst="moon">
                <a:avLst>
                  <a:gd name="adj" fmla="val 38562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月 109"/>
              <p:cNvSpPr/>
              <p:nvPr/>
            </p:nvSpPr>
            <p:spPr bwMode="auto">
              <a:xfrm rot="16200000">
                <a:off x="3076322" y="4930062"/>
                <a:ext cx="62987" cy="460627"/>
              </a:xfrm>
              <a:prstGeom prst="moon">
                <a:avLst>
                  <a:gd name="adj" fmla="val 38562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8" name="グループ化 187"/>
          <p:cNvGrpSpPr/>
          <p:nvPr/>
        </p:nvGrpSpPr>
        <p:grpSpPr>
          <a:xfrm>
            <a:off x="2292410" y="4846523"/>
            <a:ext cx="1598835" cy="1309955"/>
            <a:chOff x="2944127" y="2505321"/>
            <a:chExt cx="1976045" cy="1619009"/>
          </a:xfrm>
        </p:grpSpPr>
        <p:sp>
          <p:nvSpPr>
            <p:cNvPr id="189" name="円/楕円 15"/>
            <p:cNvSpPr/>
            <p:nvPr/>
          </p:nvSpPr>
          <p:spPr bwMode="auto">
            <a:xfrm>
              <a:off x="2944127" y="3020383"/>
              <a:ext cx="1924562" cy="1103947"/>
            </a:xfrm>
            <a:custGeom>
              <a:avLst/>
              <a:gdLst>
                <a:gd name="connsiteX0" fmla="*/ 0 w 1755195"/>
                <a:gd name="connsiteY0" fmla="*/ 540060 h 1080120"/>
                <a:gd name="connsiteX1" fmla="*/ 877598 w 1755195"/>
                <a:gd name="connsiteY1" fmla="*/ 0 h 1080120"/>
                <a:gd name="connsiteX2" fmla="*/ 1755196 w 1755195"/>
                <a:gd name="connsiteY2" fmla="*/ 540060 h 1080120"/>
                <a:gd name="connsiteX3" fmla="*/ 877598 w 1755195"/>
                <a:gd name="connsiteY3" fmla="*/ 1080120 h 1080120"/>
                <a:gd name="connsiteX4" fmla="*/ 0 w 1755195"/>
                <a:gd name="connsiteY4" fmla="*/ 540060 h 1080120"/>
                <a:gd name="connsiteX0" fmla="*/ 6039 w 1761235"/>
                <a:gd name="connsiteY0" fmla="*/ 581970 h 1122030"/>
                <a:gd name="connsiteX1" fmla="*/ 1268447 w 1761235"/>
                <a:gd name="connsiteY1" fmla="*/ 0 h 1122030"/>
                <a:gd name="connsiteX2" fmla="*/ 1761235 w 1761235"/>
                <a:gd name="connsiteY2" fmla="*/ 581970 h 1122030"/>
                <a:gd name="connsiteX3" fmla="*/ 883637 w 1761235"/>
                <a:gd name="connsiteY3" fmla="*/ 1122030 h 1122030"/>
                <a:gd name="connsiteX4" fmla="*/ 6039 w 1761235"/>
                <a:gd name="connsiteY4" fmla="*/ 581970 h 1122030"/>
                <a:gd name="connsiteX0" fmla="*/ 6039 w 1885192"/>
                <a:gd name="connsiteY0" fmla="*/ 587535 h 1127595"/>
                <a:gd name="connsiteX1" fmla="*/ 1268447 w 1885192"/>
                <a:gd name="connsiteY1" fmla="*/ 5565 h 1127595"/>
                <a:gd name="connsiteX2" fmla="*/ 1761235 w 1885192"/>
                <a:gd name="connsiteY2" fmla="*/ 587535 h 1127595"/>
                <a:gd name="connsiteX3" fmla="*/ 883637 w 1885192"/>
                <a:gd name="connsiteY3" fmla="*/ 1127595 h 1127595"/>
                <a:gd name="connsiteX4" fmla="*/ 6039 w 1885192"/>
                <a:gd name="connsiteY4" fmla="*/ 587535 h 1127595"/>
                <a:gd name="connsiteX0" fmla="*/ 6039 w 1761240"/>
                <a:gd name="connsiteY0" fmla="*/ 591490 h 1131550"/>
                <a:gd name="connsiteX1" fmla="*/ 1268447 w 1761240"/>
                <a:gd name="connsiteY1" fmla="*/ 9520 h 1131550"/>
                <a:gd name="connsiteX2" fmla="*/ 1761235 w 1761240"/>
                <a:gd name="connsiteY2" fmla="*/ 591490 h 1131550"/>
                <a:gd name="connsiteX3" fmla="*/ 883637 w 1761240"/>
                <a:gd name="connsiteY3" fmla="*/ 1131550 h 1131550"/>
                <a:gd name="connsiteX4" fmla="*/ 6039 w 1761240"/>
                <a:gd name="connsiteY4" fmla="*/ 591490 h 1131550"/>
                <a:gd name="connsiteX0" fmla="*/ 6039 w 1845497"/>
                <a:gd name="connsiteY0" fmla="*/ 591490 h 1131550"/>
                <a:gd name="connsiteX1" fmla="*/ 1268447 w 1845497"/>
                <a:gd name="connsiteY1" fmla="*/ 9520 h 1131550"/>
                <a:gd name="connsiteX2" fmla="*/ 1754715 w 1845497"/>
                <a:gd name="connsiteY2" fmla="*/ 452325 h 1131550"/>
                <a:gd name="connsiteX3" fmla="*/ 1761235 w 1845497"/>
                <a:gd name="connsiteY3" fmla="*/ 591490 h 1131550"/>
                <a:gd name="connsiteX4" fmla="*/ 883637 w 1845497"/>
                <a:gd name="connsiteY4" fmla="*/ 1131550 h 1131550"/>
                <a:gd name="connsiteX5" fmla="*/ 6039 w 1845497"/>
                <a:gd name="connsiteY5" fmla="*/ 591490 h 1131550"/>
                <a:gd name="connsiteX0" fmla="*/ 4354 w 1807308"/>
                <a:gd name="connsiteY0" fmla="*/ 591490 h 1131660"/>
                <a:gd name="connsiteX1" fmla="*/ 1266762 w 1807308"/>
                <a:gd name="connsiteY1" fmla="*/ 9520 h 1131660"/>
                <a:gd name="connsiteX2" fmla="*/ 1753030 w 1807308"/>
                <a:gd name="connsiteY2" fmla="*/ 452325 h 1131660"/>
                <a:gd name="connsiteX3" fmla="*/ 1687160 w 1807308"/>
                <a:gd name="connsiteY3" fmla="*/ 637210 h 1131660"/>
                <a:gd name="connsiteX4" fmla="*/ 881952 w 1807308"/>
                <a:gd name="connsiteY4" fmla="*/ 1131550 h 1131660"/>
                <a:gd name="connsiteX5" fmla="*/ 4354 w 1807308"/>
                <a:gd name="connsiteY5" fmla="*/ 591490 h 1131660"/>
                <a:gd name="connsiteX0" fmla="*/ 4354 w 1807308"/>
                <a:gd name="connsiteY0" fmla="*/ 591490 h 1131679"/>
                <a:gd name="connsiteX1" fmla="*/ 1266762 w 1807308"/>
                <a:gd name="connsiteY1" fmla="*/ 9520 h 1131679"/>
                <a:gd name="connsiteX2" fmla="*/ 1753030 w 1807308"/>
                <a:gd name="connsiteY2" fmla="*/ 452325 h 1131679"/>
                <a:gd name="connsiteX3" fmla="*/ 1687160 w 1807308"/>
                <a:gd name="connsiteY3" fmla="*/ 637210 h 1131679"/>
                <a:gd name="connsiteX4" fmla="*/ 881952 w 1807308"/>
                <a:gd name="connsiteY4" fmla="*/ 1131550 h 1131679"/>
                <a:gd name="connsiteX5" fmla="*/ 4354 w 1807308"/>
                <a:gd name="connsiteY5" fmla="*/ 591490 h 1131679"/>
                <a:gd name="connsiteX0" fmla="*/ 6013 w 1808967"/>
                <a:gd name="connsiteY0" fmla="*/ 591490 h 1136333"/>
                <a:gd name="connsiteX1" fmla="*/ 1268421 w 1808967"/>
                <a:gd name="connsiteY1" fmla="*/ 9520 h 1136333"/>
                <a:gd name="connsiteX2" fmla="*/ 1754689 w 1808967"/>
                <a:gd name="connsiteY2" fmla="*/ 452325 h 1136333"/>
                <a:gd name="connsiteX3" fmla="*/ 1688819 w 1808967"/>
                <a:gd name="connsiteY3" fmla="*/ 637210 h 1136333"/>
                <a:gd name="connsiteX4" fmla="*/ 883611 w 1808967"/>
                <a:gd name="connsiteY4" fmla="*/ 1131550 h 1136333"/>
                <a:gd name="connsiteX5" fmla="*/ 6013 w 1808967"/>
                <a:gd name="connsiteY5" fmla="*/ 591490 h 1136333"/>
                <a:gd name="connsiteX0" fmla="*/ 6013 w 1889548"/>
                <a:gd name="connsiteY0" fmla="*/ 583083 h 1127926"/>
                <a:gd name="connsiteX1" fmla="*/ 1268421 w 1889548"/>
                <a:gd name="connsiteY1" fmla="*/ 1113 h 1127926"/>
                <a:gd name="connsiteX2" fmla="*/ 1861369 w 1889548"/>
                <a:gd name="connsiteY2" fmla="*/ 440108 h 1127926"/>
                <a:gd name="connsiteX3" fmla="*/ 1688819 w 1889548"/>
                <a:gd name="connsiteY3" fmla="*/ 628803 h 1127926"/>
                <a:gd name="connsiteX4" fmla="*/ 883611 w 1889548"/>
                <a:gd name="connsiteY4" fmla="*/ 1123143 h 1127926"/>
                <a:gd name="connsiteX5" fmla="*/ 6013 w 1889548"/>
                <a:gd name="connsiteY5" fmla="*/ 583083 h 1127926"/>
                <a:gd name="connsiteX0" fmla="*/ 6517 w 1890052"/>
                <a:gd name="connsiteY0" fmla="*/ 586019 h 1130862"/>
                <a:gd name="connsiteX1" fmla="*/ 524562 w 1890052"/>
                <a:gd name="connsiteY1" fmla="*/ 244923 h 1130862"/>
                <a:gd name="connsiteX2" fmla="*/ 1268925 w 1890052"/>
                <a:gd name="connsiteY2" fmla="*/ 4049 h 1130862"/>
                <a:gd name="connsiteX3" fmla="*/ 1861873 w 1890052"/>
                <a:gd name="connsiteY3" fmla="*/ 443044 h 1130862"/>
                <a:gd name="connsiteX4" fmla="*/ 1689323 w 1890052"/>
                <a:gd name="connsiteY4" fmla="*/ 631739 h 1130862"/>
                <a:gd name="connsiteX5" fmla="*/ 884115 w 1890052"/>
                <a:gd name="connsiteY5" fmla="*/ 1126079 h 1130862"/>
                <a:gd name="connsiteX6" fmla="*/ 6517 w 1890052"/>
                <a:gd name="connsiteY6" fmla="*/ 586019 h 1130862"/>
                <a:gd name="connsiteX0" fmla="*/ 11519 w 1895054"/>
                <a:gd name="connsiteY0" fmla="*/ 603934 h 1148610"/>
                <a:gd name="connsiteX1" fmla="*/ 445744 w 1895054"/>
                <a:gd name="connsiteY1" fmla="*/ 121868 h 1148610"/>
                <a:gd name="connsiteX2" fmla="*/ 1273927 w 1895054"/>
                <a:gd name="connsiteY2" fmla="*/ 21964 h 1148610"/>
                <a:gd name="connsiteX3" fmla="*/ 1866875 w 1895054"/>
                <a:gd name="connsiteY3" fmla="*/ 460959 h 1148610"/>
                <a:gd name="connsiteX4" fmla="*/ 1694325 w 1895054"/>
                <a:gd name="connsiteY4" fmla="*/ 649654 h 1148610"/>
                <a:gd name="connsiteX5" fmla="*/ 889117 w 1895054"/>
                <a:gd name="connsiteY5" fmla="*/ 1143994 h 1148610"/>
                <a:gd name="connsiteX6" fmla="*/ 11519 w 1895054"/>
                <a:gd name="connsiteY6" fmla="*/ 603934 h 1148610"/>
                <a:gd name="connsiteX0" fmla="*/ 12710 w 1861955"/>
                <a:gd name="connsiteY0" fmla="*/ 748714 h 1144797"/>
                <a:gd name="connsiteX1" fmla="*/ 412645 w 1861955"/>
                <a:gd name="connsiteY1" fmla="*/ 121868 h 1144797"/>
                <a:gd name="connsiteX2" fmla="*/ 1240828 w 1861955"/>
                <a:gd name="connsiteY2" fmla="*/ 21964 h 1144797"/>
                <a:gd name="connsiteX3" fmla="*/ 1833776 w 1861955"/>
                <a:gd name="connsiteY3" fmla="*/ 460959 h 1144797"/>
                <a:gd name="connsiteX4" fmla="*/ 1661226 w 1861955"/>
                <a:gd name="connsiteY4" fmla="*/ 649654 h 1144797"/>
                <a:gd name="connsiteX5" fmla="*/ 856018 w 1861955"/>
                <a:gd name="connsiteY5" fmla="*/ 1143994 h 1144797"/>
                <a:gd name="connsiteX6" fmla="*/ 12710 w 1861955"/>
                <a:gd name="connsiteY6" fmla="*/ 748714 h 1144797"/>
                <a:gd name="connsiteX0" fmla="*/ 8738 w 1857983"/>
                <a:gd name="connsiteY0" fmla="*/ 748714 h 1145201"/>
                <a:gd name="connsiteX1" fmla="*/ 408673 w 1857983"/>
                <a:gd name="connsiteY1" fmla="*/ 121868 h 1145201"/>
                <a:gd name="connsiteX2" fmla="*/ 1236856 w 1857983"/>
                <a:gd name="connsiteY2" fmla="*/ 21964 h 1145201"/>
                <a:gd name="connsiteX3" fmla="*/ 1829804 w 1857983"/>
                <a:gd name="connsiteY3" fmla="*/ 460959 h 1145201"/>
                <a:gd name="connsiteX4" fmla="*/ 1657254 w 1857983"/>
                <a:gd name="connsiteY4" fmla="*/ 649654 h 1145201"/>
                <a:gd name="connsiteX5" fmla="*/ 852046 w 1857983"/>
                <a:gd name="connsiteY5" fmla="*/ 1143994 h 1145201"/>
                <a:gd name="connsiteX6" fmla="*/ 8738 w 1857983"/>
                <a:gd name="connsiteY6" fmla="*/ 748714 h 1145201"/>
                <a:gd name="connsiteX0" fmla="*/ 9079 w 1846894"/>
                <a:gd name="connsiteY0" fmla="*/ 702994 h 1144290"/>
                <a:gd name="connsiteX1" fmla="*/ 397584 w 1846894"/>
                <a:gd name="connsiteY1" fmla="*/ 121868 h 1144290"/>
                <a:gd name="connsiteX2" fmla="*/ 1225767 w 1846894"/>
                <a:gd name="connsiteY2" fmla="*/ 21964 h 1144290"/>
                <a:gd name="connsiteX3" fmla="*/ 1818715 w 1846894"/>
                <a:gd name="connsiteY3" fmla="*/ 460959 h 1144290"/>
                <a:gd name="connsiteX4" fmla="*/ 1646165 w 1846894"/>
                <a:gd name="connsiteY4" fmla="*/ 649654 h 1144290"/>
                <a:gd name="connsiteX5" fmla="*/ 840957 w 1846894"/>
                <a:gd name="connsiteY5" fmla="*/ 1143994 h 1144290"/>
                <a:gd name="connsiteX6" fmla="*/ 9079 w 1846894"/>
                <a:gd name="connsiteY6" fmla="*/ 702994 h 1144290"/>
                <a:gd name="connsiteX0" fmla="*/ 5499 w 1843314"/>
                <a:gd name="connsiteY0" fmla="*/ 702994 h 1144395"/>
                <a:gd name="connsiteX1" fmla="*/ 394004 w 1843314"/>
                <a:gd name="connsiteY1" fmla="*/ 121868 h 1144395"/>
                <a:gd name="connsiteX2" fmla="*/ 1222187 w 1843314"/>
                <a:gd name="connsiteY2" fmla="*/ 21964 h 1144395"/>
                <a:gd name="connsiteX3" fmla="*/ 1815135 w 1843314"/>
                <a:gd name="connsiteY3" fmla="*/ 460959 h 1144395"/>
                <a:gd name="connsiteX4" fmla="*/ 1642585 w 1843314"/>
                <a:gd name="connsiteY4" fmla="*/ 649654 h 1144395"/>
                <a:gd name="connsiteX5" fmla="*/ 837377 w 1843314"/>
                <a:gd name="connsiteY5" fmla="*/ 1143994 h 1144395"/>
                <a:gd name="connsiteX6" fmla="*/ 5499 w 1843314"/>
                <a:gd name="connsiteY6" fmla="*/ 702994 h 1144395"/>
                <a:gd name="connsiteX0" fmla="*/ 5499 w 1838703"/>
                <a:gd name="connsiteY0" fmla="*/ 702994 h 1145429"/>
                <a:gd name="connsiteX1" fmla="*/ 394004 w 1838703"/>
                <a:gd name="connsiteY1" fmla="*/ 121868 h 1145429"/>
                <a:gd name="connsiteX2" fmla="*/ 1222187 w 1838703"/>
                <a:gd name="connsiteY2" fmla="*/ 21964 h 1145429"/>
                <a:gd name="connsiteX3" fmla="*/ 1815135 w 1838703"/>
                <a:gd name="connsiteY3" fmla="*/ 460959 h 1145429"/>
                <a:gd name="connsiteX4" fmla="*/ 1604485 w 1838703"/>
                <a:gd name="connsiteY4" fmla="*/ 596314 h 1145429"/>
                <a:gd name="connsiteX5" fmla="*/ 837377 w 1838703"/>
                <a:gd name="connsiteY5" fmla="*/ 1143994 h 1145429"/>
                <a:gd name="connsiteX6" fmla="*/ 5499 w 1838703"/>
                <a:gd name="connsiteY6" fmla="*/ 702994 h 1145429"/>
                <a:gd name="connsiteX0" fmla="*/ 5499 w 1838703"/>
                <a:gd name="connsiteY0" fmla="*/ 702994 h 1145429"/>
                <a:gd name="connsiteX1" fmla="*/ 394004 w 1838703"/>
                <a:gd name="connsiteY1" fmla="*/ 121868 h 1145429"/>
                <a:gd name="connsiteX2" fmla="*/ 1222187 w 1838703"/>
                <a:gd name="connsiteY2" fmla="*/ 21964 h 1145429"/>
                <a:gd name="connsiteX3" fmla="*/ 1815135 w 1838703"/>
                <a:gd name="connsiteY3" fmla="*/ 460959 h 1145429"/>
                <a:gd name="connsiteX4" fmla="*/ 1604485 w 1838703"/>
                <a:gd name="connsiteY4" fmla="*/ 596314 h 1145429"/>
                <a:gd name="connsiteX5" fmla="*/ 837377 w 1838703"/>
                <a:gd name="connsiteY5" fmla="*/ 1143994 h 1145429"/>
                <a:gd name="connsiteX6" fmla="*/ 5499 w 1838703"/>
                <a:gd name="connsiteY6" fmla="*/ 702994 h 1145429"/>
                <a:gd name="connsiteX0" fmla="*/ 5499 w 1838703"/>
                <a:gd name="connsiteY0" fmla="*/ 702994 h 1144048"/>
                <a:gd name="connsiteX1" fmla="*/ 394004 w 1838703"/>
                <a:gd name="connsiteY1" fmla="*/ 121868 h 1144048"/>
                <a:gd name="connsiteX2" fmla="*/ 1222187 w 1838703"/>
                <a:gd name="connsiteY2" fmla="*/ 21964 h 1144048"/>
                <a:gd name="connsiteX3" fmla="*/ 1815135 w 1838703"/>
                <a:gd name="connsiteY3" fmla="*/ 460959 h 1144048"/>
                <a:gd name="connsiteX4" fmla="*/ 1604485 w 1838703"/>
                <a:gd name="connsiteY4" fmla="*/ 596314 h 1144048"/>
                <a:gd name="connsiteX5" fmla="*/ 837377 w 1838703"/>
                <a:gd name="connsiteY5" fmla="*/ 1143994 h 1144048"/>
                <a:gd name="connsiteX6" fmla="*/ 5499 w 1838703"/>
                <a:gd name="connsiteY6" fmla="*/ 702994 h 1144048"/>
                <a:gd name="connsiteX0" fmla="*/ 5499 w 1838703"/>
                <a:gd name="connsiteY0" fmla="*/ 702994 h 1144206"/>
                <a:gd name="connsiteX1" fmla="*/ 394004 w 1838703"/>
                <a:gd name="connsiteY1" fmla="*/ 121868 h 1144206"/>
                <a:gd name="connsiteX2" fmla="*/ 1222187 w 1838703"/>
                <a:gd name="connsiteY2" fmla="*/ 21964 h 1144206"/>
                <a:gd name="connsiteX3" fmla="*/ 1815135 w 1838703"/>
                <a:gd name="connsiteY3" fmla="*/ 460959 h 1144206"/>
                <a:gd name="connsiteX4" fmla="*/ 1604485 w 1838703"/>
                <a:gd name="connsiteY4" fmla="*/ 596314 h 1144206"/>
                <a:gd name="connsiteX5" fmla="*/ 837377 w 1838703"/>
                <a:gd name="connsiteY5" fmla="*/ 1143994 h 1144206"/>
                <a:gd name="connsiteX6" fmla="*/ 5499 w 1838703"/>
                <a:gd name="connsiteY6" fmla="*/ 702994 h 1144206"/>
                <a:gd name="connsiteX0" fmla="*/ 5499 w 1894653"/>
                <a:gd name="connsiteY0" fmla="*/ 699995 h 1141207"/>
                <a:gd name="connsiteX1" fmla="*/ 394004 w 1894653"/>
                <a:gd name="connsiteY1" fmla="*/ 118869 h 1141207"/>
                <a:gd name="connsiteX2" fmla="*/ 1222187 w 1894653"/>
                <a:gd name="connsiteY2" fmla="*/ 18965 h 1141207"/>
                <a:gd name="connsiteX3" fmla="*/ 1876095 w 1894653"/>
                <a:gd name="connsiteY3" fmla="*/ 416050 h 1141207"/>
                <a:gd name="connsiteX4" fmla="*/ 1604485 w 1894653"/>
                <a:gd name="connsiteY4" fmla="*/ 593315 h 1141207"/>
                <a:gd name="connsiteX5" fmla="*/ 837377 w 1894653"/>
                <a:gd name="connsiteY5" fmla="*/ 1140995 h 1141207"/>
                <a:gd name="connsiteX6" fmla="*/ 5499 w 1894653"/>
                <a:gd name="connsiteY6" fmla="*/ 699995 h 1141207"/>
                <a:gd name="connsiteX0" fmla="*/ 4928 w 1924562"/>
                <a:gd name="connsiteY0" fmla="*/ 661895 h 1141510"/>
                <a:gd name="connsiteX1" fmla="*/ 423913 w 1924562"/>
                <a:gd name="connsiteY1" fmla="*/ 118869 h 1141510"/>
                <a:gd name="connsiteX2" fmla="*/ 1252096 w 1924562"/>
                <a:gd name="connsiteY2" fmla="*/ 18965 h 1141510"/>
                <a:gd name="connsiteX3" fmla="*/ 1906004 w 1924562"/>
                <a:gd name="connsiteY3" fmla="*/ 416050 h 1141510"/>
                <a:gd name="connsiteX4" fmla="*/ 1634394 w 1924562"/>
                <a:gd name="connsiteY4" fmla="*/ 593315 h 1141510"/>
                <a:gd name="connsiteX5" fmla="*/ 867286 w 1924562"/>
                <a:gd name="connsiteY5" fmla="*/ 1140995 h 1141510"/>
                <a:gd name="connsiteX6" fmla="*/ 4928 w 1924562"/>
                <a:gd name="connsiteY6" fmla="*/ 661895 h 1141510"/>
                <a:gd name="connsiteX0" fmla="*/ 4928 w 1924562"/>
                <a:gd name="connsiteY0" fmla="*/ 661895 h 1144076"/>
                <a:gd name="connsiteX1" fmla="*/ 423913 w 1924562"/>
                <a:gd name="connsiteY1" fmla="*/ 118869 h 1144076"/>
                <a:gd name="connsiteX2" fmla="*/ 1252096 w 1924562"/>
                <a:gd name="connsiteY2" fmla="*/ 18965 h 1144076"/>
                <a:gd name="connsiteX3" fmla="*/ 1906004 w 1924562"/>
                <a:gd name="connsiteY3" fmla="*/ 416050 h 1144076"/>
                <a:gd name="connsiteX4" fmla="*/ 1634394 w 1924562"/>
                <a:gd name="connsiteY4" fmla="*/ 593315 h 1144076"/>
                <a:gd name="connsiteX5" fmla="*/ 867286 w 1924562"/>
                <a:gd name="connsiteY5" fmla="*/ 1140995 h 1144076"/>
                <a:gd name="connsiteX6" fmla="*/ 4928 w 1924562"/>
                <a:gd name="connsiteY6" fmla="*/ 661895 h 1144076"/>
                <a:gd name="connsiteX0" fmla="*/ 4928 w 1924562"/>
                <a:gd name="connsiteY0" fmla="*/ 622614 h 1104795"/>
                <a:gd name="connsiteX1" fmla="*/ 423913 w 1924562"/>
                <a:gd name="connsiteY1" fmla="*/ 79588 h 1104795"/>
                <a:gd name="connsiteX2" fmla="*/ 1259716 w 1924562"/>
                <a:gd name="connsiteY2" fmla="*/ 33024 h 1104795"/>
                <a:gd name="connsiteX3" fmla="*/ 1906004 w 1924562"/>
                <a:gd name="connsiteY3" fmla="*/ 376769 h 1104795"/>
                <a:gd name="connsiteX4" fmla="*/ 1634394 w 1924562"/>
                <a:gd name="connsiteY4" fmla="*/ 554034 h 1104795"/>
                <a:gd name="connsiteX5" fmla="*/ 867286 w 1924562"/>
                <a:gd name="connsiteY5" fmla="*/ 1101714 h 1104795"/>
                <a:gd name="connsiteX6" fmla="*/ 4928 w 1924562"/>
                <a:gd name="connsiteY6" fmla="*/ 622614 h 1104795"/>
                <a:gd name="connsiteX0" fmla="*/ 4928 w 1924562"/>
                <a:gd name="connsiteY0" fmla="*/ 622614 h 1103947"/>
                <a:gd name="connsiteX1" fmla="*/ 423913 w 1924562"/>
                <a:gd name="connsiteY1" fmla="*/ 79588 h 1103947"/>
                <a:gd name="connsiteX2" fmla="*/ 1259716 w 1924562"/>
                <a:gd name="connsiteY2" fmla="*/ 33024 h 1103947"/>
                <a:gd name="connsiteX3" fmla="*/ 1906004 w 1924562"/>
                <a:gd name="connsiteY3" fmla="*/ 376769 h 1103947"/>
                <a:gd name="connsiteX4" fmla="*/ 1634394 w 1924562"/>
                <a:gd name="connsiteY4" fmla="*/ 554034 h 1103947"/>
                <a:gd name="connsiteX5" fmla="*/ 867286 w 1924562"/>
                <a:gd name="connsiteY5" fmla="*/ 1101714 h 1103947"/>
                <a:gd name="connsiteX6" fmla="*/ 4928 w 1924562"/>
                <a:gd name="connsiteY6" fmla="*/ 622614 h 1103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24562" h="1103947">
                  <a:moveTo>
                    <a:pt x="4928" y="622614"/>
                  </a:moveTo>
                  <a:cubicBezTo>
                    <a:pt x="-38487" y="311290"/>
                    <a:pt x="213512" y="176583"/>
                    <a:pt x="423913" y="79588"/>
                  </a:cubicBezTo>
                  <a:cubicBezTo>
                    <a:pt x="634314" y="-17407"/>
                    <a:pt x="1012701" y="-16506"/>
                    <a:pt x="1259716" y="33024"/>
                  </a:cubicBezTo>
                  <a:cubicBezTo>
                    <a:pt x="1506731" y="82554"/>
                    <a:pt x="1823873" y="279774"/>
                    <a:pt x="1906004" y="376769"/>
                  </a:cubicBezTo>
                  <a:cubicBezTo>
                    <a:pt x="1988135" y="473764"/>
                    <a:pt x="1779574" y="440830"/>
                    <a:pt x="1634394" y="554034"/>
                  </a:cubicBezTo>
                  <a:cubicBezTo>
                    <a:pt x="1656854" y="758678"/>
                    <a:pt x="1269674" y="1076314"/>
                    <a:pt x="867286" y="1101714"/>
                  </a:cubicBezTo>
                  <a:cubicBezTo>
                    <a:pt x="464898" y="1127114"/>
                    <a:pt x="48343" y="933938"/>
                    <a:pt x="4928" y="622614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0" name="円/楕円 189"/>
            <p:cNvSpPr/>
            <p:nvPr/>
          </p:nvSpPr>
          <p:spPr bwMode="auto">
            <a:xfrm>
              <a:off x="3177100" y="3158970"/>
              <a:ext cx="1170130" cy="810090"/>
            </a:xfrm>
            <a:prstGeom prst="ellipse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円/楕円 190"/>
            <p:cNvSpPr/>
            <p:nvPr/>
          </p:nvSpPr>
          <p:spPr bwMode="auto">
            <a:xfrm>
              <a:off x="3377825" y="3158970"/>
              <a:ext cx="858415" cy="594287"/>
            </a:xfrm>
            <a:prstGeom prst="ellipse">
              <a:avLst/>
            </a:prstGeom>
            <a:solidFill>
              <a:srgbClr val="FF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円/楕円 191"/>
            <p:cNvSpPr/>
            <p:nvPr/>
          </p:nvSpPr>
          <p:spPr bwMode="auto">
            <a:xfrm>
              <a:off x="3332820" y="3067471"/>
              <a:ext cx="388642" cy="38864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円/楕円 192"/>
            <p:cNvSpPr/>
            <p:nvPr/>
          </p:nvSpPr>
          <p:spPr bwMode="auto">
            <a:xfrm>
              <a:off x="3712087" y="3231226"/>
              <a:ext cx="388642" cy="38864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円/楕円 193"/>
            <p:cNvSpPr/>
            <p:nvPr/>
          </p:nvSpPr>
          <p:spPr bwMode="auto">
            <a:xfrm>
              <a:off x="3788287" y="3299618"/>
              <a:ext cx="236242" cy="23624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円/楕円 194"/>
            <p:cNvSpPr/>
            <p:nvPr/>
          </p:nvSpPr>
          <p:spPr bwMode="auto">
            <a:xfrm>
              <a:off x="3409020" y="3143671"/>
              <a:ext cx="236242" cy="23624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円/楕円 27"/>
            <p:cNvSpPr/>
            <p:nvPr/>
          </p:nvSpPr>
          <p:spPr bwMode="auto">
            <a:xfrm rot="1682295">
              <a:off x="3027051" y="2614983"/>
              <a:ext cx="1893121" cy="669780"/>
            </a:xfrm>
            <a:custGeom>
              <a:avLst/>
              <a:gdLst>
                <a:gd name="connsiteX0" fmla="*/ 0 w 1892570"/>
                <a:gd name="connsiteY0" fmla="*/ 270030 h 540060"/>
                <a:gd name="connsiteX1" fmla="*/ 946285 w 1892570"/>
                <a:gd name="connsiteY1" fmla="*/ 0 h 540060"/>
                <a:gd name="connsiteX2" fmla="*/ 1892570 w 1892570"/>
                <a:gd name="connsiteY2" fmla="*/ 270030 h 540060"/>
                <a:gd name="connsiteX3" fmla="*/ 946285 w 1892570"/>
                <a:gd name="connsiteY3" fmla="*/ 540060 h 540060"/>
                <a:gd name="connsiteX4" fmla="*/ 0 w 1892570"/>
                <a:gd name="connsiteY4" fmla="*/ 270030 h 540060"/>
                <a:gd name="connsiteX0" fmla="*/ 0 w 1892570"/>
                <a:gd name="connsiteY0" fmla="*/ 270030 h 540060"/>
                <a:gd name="connsiteX1" fmla="*/ 946285 w 1892570"/>
                <a:gd name="connsiteY1" fmla="*/ 0 h 540060"/>
                <a:gd name="connsiteX2" fmla="*/ 1892570 w 1892570"/>
                <a:gd name="connsiteY2" fmla="*/ 270030 h 540060"/>
                <a:gd name="connsiteX3" fmla="*/ 946285 w 1892570"/>
                <a:gd name="connsiteY3" fmla="*/ 540060 h 540060"/>
                <a:gd name="connsiteX4" fmla="*/ 0 w 1892570"/>
                <a:gd name="connsiteY4" fmla="*/ 270030 h 540060"/>
                <a:gd name="connsiteX0" fmla="*/ 0 w 1892576"/>
                <a:gd name="connsiteY0" fmla="*/ 270030 h 540060"/>
                <a:gd name="connsiteX1" fmla="*/ 946285 w 1892576"/>
                <a:gd name="connsiteY1" fmla="*/ 0 h 540060"/>
                <a:gd name="connsiteX2" fmla="*/ 1892570 w 1892576"/>
                <a:gd name="connsiteY2" fmla="*/ 270030 h 540060"/>
                <a:gd name="connsiteX3" fmla="*/ 946285 w 1892576"/>
                <a:gd name="connsiteY3" fmla="*/ 540060 h 540060"/>
                <a:gd name="connsiteX4" fmla="*/ 0 w 1892576"/>
                <a:gd name="connsiteY4" fmla="*/ 270030 h 540060"/>
                <a:gd name="connsiteX0" fmla="*/ 21 w 1892614"/>
                <a:gd name="connsiteY0" fmla="*/ 302963 h 572993"/>
                <a:gd name="connsiteX1" fmla="*/ 967617 w 1892614"/>
                <a:gd name="connsiteY1" fmla="*/ 0 h 572993"/>
                <a:gd name="connsiteX2" fmla="*/ 1892591 w 1892614"/>
                <a:gd name="connsiteY2" fmla="*/ 302963 h 572993"/>
                <a:gd name="connsiteX3" fmla="*/ 946306 w 1892614"/>
                <a:gd name="connsiteY3" fmla="*/ 572993 h 572993"/>
                <a:gd name="connsiteX4" fmla="*/ 21 w 1892614"/>
                <a:gd name="connsiteY4" fmla="*/ 302963 h 572993"/>
                <a:gd name="connsiteX0" fmla="*/ 19 w 1892608"/>
                <a:gd name="connsiteY0" fmla="*/ 302963 h 641126"/>
                <a:gd name="connsiteX1" fmla="*/ 967615 w 1892608"/>
                <a:gd name="connsiteY1" fmla="*/ 0 h 641126"/>
                <a:gd name="connsiteX2" fmla="*/ 1892589 w 1892608"/>
                <a:gd name="connsiteY2" fmla="*/ 302963 h 641126"/>
                <a:gd name="connsiteX3" fmla="*/ 948056 w 1892608"/>
                <a:gd name="connsiteY3" fmla="*/ 641126 h 641126"/>
                <a:gd name="connsiteX4" fmla="*/ 19 w 1892608"/>
                <a:gd name="connsiteY4" fmla="*/ 302963 h 641126"/>
                <a:gd name="connsiteX0" fmla="*/ 250 w 1893121"/>
                <a:gd name="connsiteY0" fmla="*/ 331617 h 669780"/>
                <a:gd name="connsiteX1" fmla="*/ 1021652 w 1893121"/>
                <a:gd name="connsiteY1" fmla="*/ 0 h 669780"/>
                <a:gd name="connsiteX2" fmla="*/ 1892820 w 1893121"/>
                <a:gd name="connsiteY2" fmla="*/ 331617 h 669780"/>
                <a:gd name="connsiteX3" fmla="*/ 948287 w 1893121"/>
                <a:gd name="connsiteY3" fmla="*/ 669780 h 669780"/>
                <a:gd name="connsiteX4" fmla="*/ 250 w 1893121"/>
                <a:gd name="connsiteY4" fmla="*/ 331617 h 669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3121" h="669780">
                  <a:moveTo>
                    <a:pt x="250" y="331617"/>
                  </a:moveTo>
                  <a:cubicBezTo>
                    <a:pt x="12478" y="219987"/>
                    <a:pt x="499033" y="0"/>
                    <a:pt x="1021652" y="0"/>
                  </a:cubicBezTo>
                  <a:cubicBezTo>
                    <a:pt x="1544271" y="0"/>
                    <a:pt x="1905048" y="219987"/>
                    <a:pt x="1892820" y="331617"/>
                  </a:cubicBezTo>
                  <a:cubicBezTo>
                    <a:pt x="1880593" y="443247"/>
                    <a:pt x="1470906" y="669780"/>
                    <a:pt x="948287" y="669780"/>
                  </a:cubicBezTo>
                  <a:cubicBezTo>
                    <a:pt x="425668" y="669780"/>
                    <a:pt x="-11978" y="443247"/>
                    <a:pt x="250" y="331617"/>
                  </a:cubicBezTo>
                  <a:close/>
                </a:path>
              </a:pathLst>
            </a:custGeom>
            <a:gradFill>
              <a:gsLst>
                <a:gs pos="0">
                  <a:srgbClr val="FFFF99"/>
                </a:gs>
                <a:gs pos="50000">
                  <a:srgbClr val="FFCC66"/>
                </a:gs>
                <a:gs pos="100000">
                  <a:srgbClr val="FFCC66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7" name="円/楕円 33"/>
            <p:cNvSpPr/>
            <p:nvPr/>
          </p:nvSpPr>
          <p:spPr bwMode="auto">
            <a:xfrm>
              <a:off x="3197796" y="2505321"/>
              <a:ext cx="777956" cy="111673"/>
            </a:xfrm>
            <a:custGeom>
              <a:avLst/>
              <a:gdLst>
                <a:gd name="connsiteX0" fmla="*/ 0 w 675075"/>
                <a:gd name="connsiteY0" fmla="*/ 22860 h 45719"/>
                <a:gd name="connsiteX1" fmla="*/ 337538 w 675075"/>
                <a:gd name="connsiteY1" fmla="*/ 0 h 45719"/>
                <a:gd name="connsiteX2" fmla="*/ 675076 w 675075"/>
                <a:gd name="connsiteY2" fmla="*/ 22860 h 45719"/>
                <a:gd name="connsiteX3" fmla="*/ 337538 w 675075"/>
                <a:gd name="connsiteY3" fmla="*/ 45720 h 45719"/>
                <a:gd name="connsiteX4" fmla="*/ 0 w 675075"/>
                <a:gd name="connsiteY4" fmla="*/ 22860 h 45719"/>
                <a:gd name="connsiteX0" fmla="*/ 241 w 675317"/>
                <a:gd name="connsiteY0" fmla="*/ 91440 h 114300"/>
                <a:gd name="connsiteX1" fmla="*/ 299679 w 675317"/>
                <a:gd name="connsiteY1" fmla="*/ 0 h 114300"/>
                <a:gd name="connsiteX2" fmla="*/ 675317 w 675317"/>
                <a:gd name="connsiteY2" fmla="*/ 91440 h 114300"/>
                <a:gd name="connsiteX3" fmla="*/ 337779 w 675317"/>
                <a:gd name="connsiteY3" fmla="*/ 114300 h 114300"/>
                <a:gd name="connsiteX4" fmla="*/ 241 w 675317"/>
                <a:gd name="connsiteY4" fmla="*/ 91440 h 114300"/>
                <a:gd name="connsiteX0" fmla="*/ 11 w 675087"/>
                <a:gd name="connsiteY0" fmla="*/ 91440 h 93228"/>
                <a:gd name="connsiteX1" fmla="*/ 299449 w 675087"/>
                <a:gd name="connsiteY1" fmla="*/ 0 h 93228"/>
                <a:gd name="connsiteX2" fmla="*/ 675087 w 675087"/>
                <a:gd name="connsiteY2" fmla="*/ 91440 h 93228"/>
                <a:gd name="connsiteX3" fmla="*/ 307069 w 675087"/>
                <a:gd name="connsiteY3" fmla="*/ 45720 h 93228"/>
                <a:gd name="connsiteX4" fmla="*/ 11 w 675087"/>
                <a:gd name="connsiteY4" fmla="*/ 91440 h 93228"/>
                <a:gd name="connsiteX0" fmla="*/ 8 w 777954"/>
                <a:gd name="connsiteY0" fmla="*/ 91524 h 112018"/>
                <a:gd name="connsiteX1" fmla="*/ 299446 w 777954"/>
                <a:gd name="connsiteY1" fmla="*/ 84 h 112018"/>
                <a:gd name="connsiteX2" fmla="*/ 777954 w 777954"/>
                <a:gd name="connsiteY2" fmla="*/ 110574 h 112018"/>
                <a:gd name="connsiteX3" fmla="*/ 307066 w 777954"/>
                <a:gd name="connsiteY3" fmla="*/ 45804 h 112018"/>
                <a:gd name="connsiteX4" fmla="*/ 8 w 777954"/>
                <a:gd name="connsiteY4" fmla="*/ 91524 h 112018"/>
                <a:gd name="connsiteX0" fmla="*/ 10 w 777956"/>
                <a:gd name="connsiteY0" fmla="*/ 91444 h 111938"/>
                <a:gd name="connsiteX1" fmla="*/ 299448 w 777956"/>
                <a:gd name="connsiteY1" fmla="*/ 4 h 111938"/>
                <a:gd name="connsiteX2" fmla="*/ 777956 w 777956"/>
                <a:gd name="connsiteY2" fmla="*/ 110494 h 111938"/>
                <a:gd name="connsiteX3" fmla="*/ 307068 w 777956"/>
                <a:gd name="connsiteY3" fmla="*/ 45724 h 111938"/>
                <a:gd name="connsiteX4" fmla="*/ 10 w 777956"/>
                <a:gd name="connsiteY4" fmla="*/ 91444 h 111938"/>
                <a:gd name="connsiteX0" fmla="*/ 10 w 777956"/>
                <a:gd name="connsiteY0" fmla="*/ 91444 h 111673"/>
                <a:gd name="connsiteX1" fmla="*/ 299448 w 777956"/>
                <a:gd name="connsiteY1" fmla="*/ 4 h 111673"/>
                <a:gd name="connsiteX2" fmla="*/ 777956 w 777956"/>
                <a:gd name="connsiteY2" fmla="*/ 110494 h 111673"/>
                <a:gd name="connsiteX3" fmla="*/ 307068 w 777956"/>
                <a:gd name="connsiteY3" fmla="*/ 45724 h 111673"/>
                <a:gd name="connsiteX4" fmla="*/ 10 w 777956"/>
                <a:gd name="connsiteY4" fmla="*/ 91444 h 111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956" h="111673">
                  <a:moveTo>
                    <a:pt x="10" y="91444"/>
                  </a:moveTo>
                  <a:cubicBezTo>
                    <a:pt x="-1260" y="83824"/>
                    <a:pt x="112640" y="639"/>
                    <a:pt x="299448" y="4"/>
                  </a:cubicBezTo>
                  <a:cubicBezTo>
                    <a:pt x="486256" y="-631"/>
                    <a:pt x="777956" y="97869"/>
                    <a:pt x="777956" y="110494"/>
                  </a:cubicBezTo>
                  <a:cubicBezTo>
                    <a:pt x="777956" y="123119"/>
                    <a:pt x="497686" y="29849"/>
                    <a:pt x="307068" y="45724"/>
                  </a:cubicBezTo>
                  <a:cubicBezTo>
                    <a:pt x="116450" y="61599"/>
                    <a:pt x="1280" y="99064"/>
                    <a:pt x="10" y="91444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円/楕円 33"/>
            <p:cNvSpPr/>
            <p:nvPr/>
          </p:nvSpPr>
          <p:spPr bwMode="auto">
            <a:xfrm>
              <a:off x="3242811" y="2601884"/>
              <a:ext cx="919592" cy="111673"/>
            </a:xfrm>
            <a:custGeom>
              <a:avLst/>
              <a:gdLst>
                <a:gd name="connsiteX0" fmla="*/ 0 w 675075"/>
                <a:gd name="connsiteY0" fmla="*/ 22860 h 45719"/>
                <a:gd name="connsiteX1" fmla="*/ 337538 w 675075"/>
                <a:gd name="connsiteY1" fmla="*/ 0 h 45719"/>
                <a:gd name="connsiteX2" fmla="*/ 675076 w 675075"/>
                <a:gd name="connsiteY2" fmla="*/ 22860 h 45719"/>
                <a:gd name="connsiteX3" fmla="*/ 337538 w 675075"/>
                <a:gd name="connsiteY3" fmla="*/ 45720 h 45719"/>
                <a:gd name="connsiteX4" fmla="*/ 0 w 675075"/>
                <a:gd name="connsiteY4" fmla="*/ 22860 h 45719"/>
                <a:gd name="connsiteX0" fmla="*/ 241 w 675317"/>
                <a:gd name="connsiteY0" fmla="*/ 91440 h 114300"/>
                <a:gd name="connsiteX1" fmla="*/ 299679 w 675317"/>
                <a:gd name="connsiteY1" fmla="*/ 0 h 114300"/>
                <a:gd name="connsiteX2" fmla="*/ 675317 w 675317"/>
                <a:gd name="connsiteY2" fmla="*/ 91440 h 114300"/>
                <a:gd name="connsiteX3" fmla="*/ 337779 w 675317"/>
                <a:gd name="connsiteY3" fmla="*/ 114300 h 114300"/>
                <a:gd name="connsiteX4" fmla="*/ 241 w 675317"/>
                <a:gd name="connsiteY4" fmla="*/ 91440 h 114300"/>
                <a:gd name="connsiteX0" fmla="*/ 11 w 675087"/>
                <a:gd name="connsiteY0" fmla="*/ 91440 h 93228"/>
                <a:gd name="connsiteX1" fmla="*/ 299449 w 675087"/>
                <a:gd name="connsiteY1" fmla="*/ 0 h 93228"/>
                <a:gd name="connsiteX2" fmla="*/ 675087 w 675087"/>
                <a:gd name="connsiteY2" fmla="*/ 91440 h 93228"/>
                <a:gd name="connsiteX3" fmla="*/ 307069 w 675087"/>
                <a:gd name="connsiteY3" fmla="*/ 45720 h 93228"/>
                <a:gd name="connsiteX4" fmla="*/ 11 w 675087"/>
                <a:gd name="connsiteY4" fmla="*/ 91440 h 93228"/>
                <a:gd name="connsiteX0" fmla="*/ 8 w 777954"/>
                <a:gd name="connsiteY0" fmla="*/ 91524 h 112018"/>
                <a:gd name="connsiteX1" fmla="*/ 299446 w 777954"/>
                <a:gd name="connsiteY1" fmla="*/ 84 h 112018"/>
                <a:gd name="connsiteX2" fmla="*/ 777954 w 777954"/>
                <a:gd name="connsiteY2" fmla="*/ 110574 h 112018"/>
                <a:gd name="connsiteX3" fmla="*/ 307066 w 777954"/>
                <a:gd name="connsiteY3" fmla="*/ 45804 h 112018"/>
                <a:gd name="connsiteX4" fmla="*/ 8 w 777954"/>
                <a:gd name="connsiteY4" fmla="*/ 91524 h 112018"/>
                <a:gd name="connsiteX0" fmla="*/ 10 w 777956"/>
                <a:gd name="connsiteY0" fmla="*/ 91444 h 111938"/>
                <a:gd name="connsiteX1" fmla="*/ 299448 w 777956"/>
                <a:gd name="connsiteY1" fmla="*/ 4 h 111938"/>
                <a:gd name="connsiteX2" fmla="*/ 777956 w 777956"/>
                <a:gd name="connsiteY2" fmla="*/ 110494 h 111938"/>
                <a:gd name="connsiteX3" fmla="*/ 307068 w 777956"/>
                <a:gd name="connsiteY3" fmla="*/ 45724 h 111938"/>
                <a:gd name="connsiteX4" fmla="*/ 10 w 777956"/>
                <a:gd name="connsiteY4" fmla="*/ 91444 h 111938"/>
                <a:gd name="connsiteX0" fmla="*/ 10 w 777956"/>
                <a:gd name="connsiteY0" fmla="*/ 91444 h 111673"/>
                <a:gd name="connsiteX1" fmla="*/ 299448 w 777956"/>
                <a:gd name="connsiteY1" fmla="*/ 4 h 111673"/>
                <a:gd name="connsiteX2" fmla="*/ 777956 w 777956"/>
                <a:gd name="connsiteY2" fmla="*/ 110494 h 111673"/>
                <a:gd name="connsiteX3" fmla="*/ 307068 w 777956"/>
                <a:gd name="connsiteY3" fmla="*/ 45724 h 111673"/>
                <a:gd name="connsiteX4" fmla="*/ 10 w 777956"/>
                <a:gd name="connsiteY4" fmla="*/ 91444 h 111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956" h="111673">
                  <a:moveTo>
                    <a:pt x="10" y="91444"/>
                  </a:moveTo>
                  <a:cubicBezTo>
                    <a:pt x="-1260" y="83824"/>
                    <a:pt x="112640" y="639"/>
                    <a:pt x="299448" y="4"/>
                  </a:cubicBezTo>
                  <a:cubicBezTo>
                    <a:pt x="486256" y="-631"/>
                    <a:pt x="777956" y="97869"/>
                    <a:pt x="777956" y="110494"/>
                  </a:cubicBezTo>
                  <a:cubicBezTo>
                    <a:pt x="777956" y="123119"/>
                    <a:pt x="497686" y="29849"/>
                    <a:pt x="307068" y="45724"/>
                  </a:cubicBezTo>
                  <a:cubicBezTo>
                    <a:pt x="116450" y="61599"/>
                    <a:pt x="1280" y="99064"/>
                    <a:pt x="10" y="91444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円/楕円 33"/>
            <p:cNvSpPr/>
            <p:nvPr/>
          </p:nvSpPr>
          <p:spPr bwMode="auto">
            <a:xfrm>
              <a:off x="3287816" y="2698447"/>
              <a:ext cx="1059414" cy="111673"/>
            </a:xfrm>
            <a:custGeom>
              <a:avLst/>
              <a:gdLst>
                <a:gd name="connsiteX0" fmla="*/ 0 w 675075"/>
                <a:gd name="connsiteY0" fmla="*/ 22860 h 45719"/>
                <a:gd name="connsiteX1" fmla="*/ 337538 w 675075"/>
                <a:gd name="connsiteY1" fmla="*/ 0 h 45719"/>
                <a:gd name="connsiteX2" fmla="*/ 675076 w 675075"/>
                <a:gd name="connsiteY2" fmla="*/ 22860 h 45719"/>
                <a:gd name="connsiteX3" fmla="*/ 337538 w 675075"/>
                <a:gd name="connsiteY3" fmla="*/ 45720 h 45719"/>
                <a:gd name="connsiteX4" fmla="*/ 0 w 675075"/>
                <a:gd name="connsiteY4" fmla="*/ 22860 h 45719"/>
                <a:gd name="connsiteX0" fmla="*/ 241 w 675317"/>
                <a:gd name="connsiteY0" fmla="*/ 91440 h 114300"/>
                <a:gd name="connsiteX1" fmla="*/ 299679 w 675317"/>
                <a:gd name="connsiteY1" fmla="*/ 0 h 114300"/>
                <a:gd name="connsiteX2" fmla="*/ 675317 w 675317"/>
                <a:gd name="connsiteY2" fmla="*/ 91440 h 114300"/>
                <a:gd name="connsiteX3" fmla="*/ 337779 w 675317"/>
                <a:gd name="connsiteY3" fmla="*/ 114300 h 114300"/>
                <a:gd name="connsiteX4" fmla="*/ 241 w 675317"/>
                <a:gd name="connsiteY4" fmla="*/ 91440 h 114300"/>
                <a:gd name="connsiteX0" fmla="*/ 11 w 675087"/>
                <a:gd name="connsiteY0" fmla="*/ 91440 h 93228"/>
                <a:gd name="connsiteX1" fmla="*/ 299449 w 675087"/>
                <a:gd name="connsiteY1" fmla="*/ 0 h 93228"/>
                <a:gd name="connsiteX2" fmla="*/ 675087 w 675087"/>
                <a:gd name="connsiteY2" fmla="*/ 91440 h 93228"/>
                <a:gd name="connsiteX3" fmla="*/ 307069 w 675087"/>
                <a:gd name="connsiteY3" fmla="*/ 45720 h 93228"/>
                <a:gd name="connsiteX4" fmla="*/ 11 w 675087"/>
                <a:gd name="connsiteY4" fmla="*/ 91440 h 93228"/>
                <a:gd name="connsiteX0" fmla="*/ 8 w 777954"/>
                <a:gd name="connsiteY0" fmla="*/ 91524 h 112018"/>
                <a:gd name="connsiteX1" fmla="*/ 299446 w 777954"/>
                <a:gd name="connsiteY1" fmla="*/ 84 h 112018"/>
                <a:gd name="connsiteX2" fmla="*/ 777954 w 777954"/>
                <a:gd name="connsiteY2" fmla="*/ 110574 h 112018"/>
                <a:gd name="connsiteX3" fmla="*/ 307066 w 777954"/>
                <a:gd name="connsiteY3" fmla="*/ 45804 h 112018"/>
                <a:gd name="connsiteX4" fmla="*/ 8 w 777954"/>
                <a:gd name="connsiteY4" fmla="*/ 91524 h 112018"/>
                <a:gd name="connsiteX0" fmla="*/ 10 w 777956"/>
                <a:gd name="connsiteY0" fmla="*/ 91444 h 111938"/>
                <a:gd name="connsiteX1" fmla="*/ 299448 w 777956"/>
                <a:gd name="connsiteY1" fmla="*/ 4 h 111938"/>
                <a:gd name="connsiteX2" fmla="*/ 777956 w 777956"/>
                <a:gd name="connsiteY2" fmla="*/ 110494 h 111938"/>
                <a:gd name="connsiteX3" fmla="*/ 307068 w 777956"/>
                <a:gd name="connsiteY3" fmla="*/ 45724 h 111938"/>
                <a:gd name="connsiteX4" fmla="*/ 10 w 777956"/>
                <a:gd name="connsiteY4" fmla="*/ 91444 h 111938"/>
                <a:gd name="connsiteX0" fmla="*/ 10 w 777956"/>
                <a:gd name="connsiteY0" fmla="*/ 91444 h 111673"/>
                <a:gd name="connsiteX1" fmla="*/ 299448 w 777956"/>
                <a:gd name="connsiteY1" fmla="*/ 4 h 111673"/>
                <a:gd name="connsiteX2" fmla="*/ 777956 w 777956"/>
                <a:gd name="connsiteY2" fmla="*/ 110494 h 111673"/>
                <a:gd name="connsiteX3" fmla="*/ 307068 w 777956"/>
                <a:gd name="connsiteY3" fmla="*/ 45724 h 111673"/>
                <a:gd name="connsiteX4" fmla="*/ 10 w 777956"/>
                <a:gd name="connsiteY4" fmla="*/ 91444 h 111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956" h="111673">
                  <a:moveTo>
                    <a:pt x="10" y="91444"/>
                  </a:moveTo>
                  <a:cubicBezTo>
                    <a:pt x="-1260" y="83824"/>
                    <a:pt x="112640" y="639"/>
                    <a:pt x="299448" y="4"/>
                  </a:cubicBezTo>
                  <a:cubicBezTo>
                    <a:pt x="486256" y="-631"/>
                    <a:pt x="777956" y="97869"/>
                    <a:pt x="777956" y="110494"/>
                  </a:cubicBezTo>
                  <a:cubicBezTo>
                    <a:pt x="777956" y="123119"/>
                    <a:pt x="497686" y="29849"/>
                    <a:pt x="307068" y="45724"/>
                  </a:cubicBezTo>
                  <a:cubicBezTo>
                    <a:pt x="116450" y="61599"/>
                    <a:pt x="1280" y="99064"/>
                    <a:pt x="10" y="91444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円/楕円 33"/>
            <p:cNvSpPr/>
            <p:nvPr/>
          </p:nvSpPr>
          <p:spPr bwMode="auto">
            <a:xfrm>
              <a:off x="3377825" y="2795010"/>
              <a:ext cx="1105625" cy="111673"/>
            </a:xfrm>
            <a:custGeom>
              <a:avLst/>
              <a:gdLst>
                <a:gd name="connsiteX0" fmla="*/ 0 w 675075"/>
                <a:gd name="connsiteY0" fmla="*/ 22860 h 45719"/>
                <a:gd name="connsiteX1" fmla="*/ 337538 w 675075"/>
                <a:gd name="connsiteY1" fmla="*/ 0 h 45719"/>
                <a:gd name="connsiteX2" fmla="*/ 675076 w 675075"/>
                <a:gd name="connsiteY2" fmla="*/ 22860 h 45719"/>
                <a:gd name="connsiteX3" fmla="*/ 337538 w 675075"/>
                <a:gd name="connsiteY3" fmla="*/ 45720 h 45719"/>
                <a:gd name="connsiteX4" fmla="*/ 0 w 675075"/>
                <a:gd name="connsiteY4" fmla="*/ 22860 h 45719"/>
                <a:gd name="connsiteX0" fmla="*/ 241 w 675317"/>
                <a:gd name="connsiteY0" fmla="*/ 91440 h 114300"/>
                <a:gd name="connsiteX1" fmla="*/ 299679 w 675317"/>
                <a:gd name="connsiteY1" fmla="*/ 0 h 114300"/>
                <a:gd name="connsiteX2" fmla="*/ 675317 w 675317"/>
                <a:gd name="connsiteY2" fmla="*/ 91440 h 114300"/>
                <a:gd name="connsiteX3" fmla="*/ 337779 w 675317"/>
                <a:gd name="connsiteY3" fmla="*/ 114300 h 114300"/>
                <a:gd name="connsiteX4" fmla="*/ 241 w 675317"/>
                <a:gd name="connsiteY4" fmla="*/ 91440 h 114300"/>
                <a:gd name="connsiteX0" fmla="*/ 11 w 675087"/>
                <a:gd name="connsiteY0" fmla="*/ 91440 h 93228"/>
                <a:gd name="connsiteX1" fmla="*/ 299449 w 675087"/>
                <a:gd name="connsiteY1" fmla="*/ 0 h 93228"/>
                <a:gd name="connsiteX2" fmla="*/ 675087 w 675087"/>
                <a:gd name="connsiteY2" fmla="*/ 91440 h 93228"/>
                <a:gd name="connsiteX3" fmla="*/ 307069 w 675087"/>
                <a:gd name="connsiteY3" fmla="*/ 45720 h 93228"/>
                <a:gd name="connsiteX4" fmla="*/ 11 w 675087"/>
                <a:gd name="connsiteY4" fmla="*/ 91440 h 93228"/>
                <a:gd name="connsiteX0" fmla="*/ 8 w 777954"/>
                <a:gd name="connsiteY0" fmla="*/ 91524 h 112018"/>
                <a:gd name="connsiteX1" fmla="*/ 299446 w 777954"/>
                <a:gd name="connsiteY1" fmla="*/ 84 h 112018"/>
                <a:gd name="connsiteX2" fmla="*/ 777954 w 777954"/>
                <a:gd name="connsiteY2" fmla="*/ 110574 h 112018"/>
                <a:gd name="connsiteX3" fmla="*/ 307066 w 777954"/>
                <a:gd name="connsiteY3" fmla="*/ 45804 h 112018"/>
                <a:gd name="connsiteX4" fmla="*/ 8 w 777954"/>
                <a:gd name="connsiteY4" fmla="*/ 91524 h 112018"/>
                <a:gd name="connsiteX0" fmla="*/ 10 w 777956"/>
                <a:gd name="connsiteY0" fmla="*/ 91444 h 111938"/>
                <a:gd name="connsiteX1" fmla="*/ 299448 w 777956"/>
                <a:gd name="connsiteY1" fmla="*/ 4 h 111938"/>
                <a:gd name="connsiteX2" fmla="*/ 777956 w 777956"/>
                <a:gd name="connsiteY2" fmla="*/ 110494 h 111938"/>
                <a:gd name="connsiteX3" fmla="*/ 307068 w 777956"/>
                <a:gd name="connsiteY3" fmla="*/ 45724 h 111938"/>
                <a:gd name="connsiteX4" fmla="*/ 10 w 777956"/>
                <a:gd name="connsiteY4" fmla="*/ 91444 h 111938"/>
                <a:gd name="connsiteX0" fmla="*/ 10 w 777956"/>
                <a:gd name="connsiteY0" fmla="*/ 91444 h 111673"/>
                <a:gd name="connsiteX1" fmla="*/ 299448 w 777956"/>
                <a:gd name="connsiteY1" fmla="*/ 4 h 111673"/>
                <a:gd name="connsiteX2" fmla="*/ 777956 w 777956"/>
                <a:gd name="connsiteY2" fmla="*/ 110494 h 111673"/>
                <a:gd name="connsiteX3" fmla="*/ 307068 w 777956"/>
                <a:gd name="connsiteY3" fmla="*/ 45724 h 111673"/>
                <a:gd name="connsiteX4" fmla="*/ 10 w 777956"/>
                <a:gd name="connsiteY4" fmla="*/ 91444 h 111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956" h="111673">
                  <a:moveTo>
                    <a:pt x="10" y="91444"/>
                  </a:moveTo>
                  <a:cubicBezTo>
                    <a:pt x="-1260" y="83824"/>
                    <a:pt x="112640" y="639"/>
                    <a:pt x="299448" y="4"/>
                  </a:cubicBezTo>
                  <a:cubicBezTo>
                    <a:pt x="486256" y="-631"/>
                    <a:pt x="777956" y="97869"/>
                    <a:pt x="777956" y="110494"/>
                  </a:cubicBezTo>
                  <a:cubicBezTo>
                    <a:pt x="777956" y="123119"/>
                    <a:pt x="497686" y="29849"/>
                    <a:pt x="307068" y="45724"/>
                  </a:cubicBezTo>
                  <a:cubicBezTo>
                    <a:pt x="116450" y="61599"/>
                    <a:pt x="1280" y="99064"/>
                    <a:pt x="10" y="91444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円/楕円 33"/>
            <p:cNvSpPr/>
            <p:nvPr/>
          </p:nvSpPr>
          <p:spPr bwMode="auto">
            <a:xfrm>
              <a:off x="3467835" y="2891573"/>
              <a:ext cx="1118720" cy="111673"/>
            </a:xfrm>
            <a:custGeom>
              <a:avLst/>
              <a:gdLst>
                <a:gd name="connsiteX0" fmla="*/ 0 w 675075"/>
                <a:gd name="connsiteY0" fmla="*/ 22860 h 45719"/>
                <a:gd name="connsiteX1" fmla="*/ 337538 w 675075"/>
                <a:gd name="connsiteY1" fmla="*/ 0 h 45719"/>
                <a:gd name="connsiteX2" fmla="*/ 675076 w 675075"/>
                <a:gd name="connsiteY2" fmla="*/ 22860 h 45719"/>
                <a:gd name="connsiteX3" fmla="*/ 337538 w 675075"/>
                <a:gd name="connsiteY3" fmla="*/ 45720 h 45719"/>
                <a:gd name="connsiteX4" fmla="*/ 0 w 675075"/>
                <a:gd name="connsiteY4" fmla="*/ 22860 h 45719"/>
                <a:gd name="connsiteX0" fmla="*/ 241 w 675317"/>
                <a:gd name="connsiteY0" fmla="*/ 91440 h 114300"/>
                <a:gd name="connsiteX1" fmla="*/ 299679 w 675317"/>
                <a:gd name="connsiteY1" fmla="*/ 0 h 114300"/>
                <a:gd name="connsiteX2" fmla="*/ 675317 w 675317"/>
                <a:gd name="connsiteY2" fmla="*/ 91440 h 114300"/>
                <a:gd name="connsiteX3" fmla="*/ 337779 w 675317"/>
                <a:gd name="connsiteY3" fmla="*/ 114300 h 114300"/>
                <a:gd name="connsiteX4" fmla="*/ 241 w 675317"/>
                <a:gd name="connsiteY4" fmla="*/ 91440 h 114300"/>
                <a:gd name="connsiteX0" fmla="*/ 11 w 675087"/>
                <a:gd name="connsiteY0" fmla="*/ 91440 h 93228"/>
                <a:gd name="connsiteX1" fmla="*/ 299449 w 675087"/>
                <a:gd name="connsiteY1" fmla="*/ 0 h 93228"/>
                <a:gd name="connsiteX2" fmla="*/ 675087 w 675087"/>
                <a:gd name="connsiteY2" fmla="*/ 91440 h 93228"/>
                <a:gd name="connsiteX3" fmla="*/ 307069 w 675087"/>
                <a:gd name="connsiteY3" fmla="*/ 45720 h 93228"/>
                <a:gd name="connsiteX4" fmla="*/ 11 w 675087"/>
                <a:gd name="connsiteY4" fmla="*/ 91440 h 93228"/>
                <a:gd name="connsiteX0" fmla="*/ 8 w 777954"/>
                <a:gd name="connsiteY0" fmla="*/ 91524 h 112018"/>
                <a:gd name="connsiteX1" fmla="*/ 299446 w 777954"/>
                <a:gd name="connsiteY1" fmla="*/ 84 h 112018"/>
                <a:gd name="connsiteX2" fmla="*/ 777954 w 777954"/>
                <a:gd name="connsiteY2" fmla="*/ 110574 h 112018"/>
                <a:gd name="connsiteX3" fmla="*/ 307066 w 777954"/>
                <a:gd name="connsiteY3" fmla="*/ 45804 h 112018"/>
                <a:gd name="connsiteX4" fmla="*/ 8 w 777954"/>
                <a:gd name="connsiteY4" fmla="*/ 91524 h 112018"/>
                <a:gd name="connsiteX0" fmla="*/ 10 w 777956"/>
                <a:gd name="connsiteY0" fmla="*/ 91444 h 111938"/>
                <a:gd name="connsiteX1" fmla="*/ 299448 w 777956"/>
                <a:gd name="connsiteY1" fmla="*/ 4 h 111938"/>
                <a:gd name="connsiteX2" fmla="*/ 777956 w 777956"/>
                <a:gd name="connsiteY2" fmla="*/ 110494 h 111938"/>
                <a:gd name="connsiteX3" fmla="*/ 307068 w 777956"/>
                <a:gd name="connsiteY3" fmla="*/ 45724 h 111938"/>
                <a:gd name="connsiteX4" fmla="*/ 10 w 777956"/>
                <a:gd name="connsiteY4" fmla="*/ 91444 h 111938"/>
                <a:gd name="connsiteX0" fmla="*/ 10 w 777956"/>
                <a:gd name="connsiteY0" fmla="*/ 91444 h 111673"/>
                <a:gd name="connsiteX1" fmla="*/ 299448 w 777956"/>
                <a:gd name="connsiteY1" fmla="*/ 4 h 111673"/>
                <a:gd name="connsiteX2" fmla="*/ 777956 w 777956"/>
                <a:gd name="connsiteY2" fmla="*/ 110494 h 111673"/>
                <a:gd name="connsiteX3" fmla="*/ 307068 w 777956"/>
                <a:gd name="connsiteY3" fmla="*/ 45724 h 111673"/>
                <a:gd name="connsiteX4" fmla="*/ 10 w 777956"/>
                <a:gd name="connsiteY4" fmla="*/ 91444 h 111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956" h="111673">
                  <a:moveTo>
                    <a:pt x="10" y="91444"/>
                  </a:moveTo>
                  <a:cubicBezTo>
                    <a:pt x="-1260" y="83824"/>
                    <a:pt x="112640" y="639"/>
                    <a:pt x="299448" y="4"/>
                  </a:cubicBezTo>
                  <a:cubicBezTo>
                    <a:pt x="486256" y="-631"/>
                    <a:pt x="777956" y="97869"/>
                    <a:pt x="777956" y="110494"/>
                  </a:cubicBezTo>
                  <a:cubicBezTo>
                    <a:pt x="777956" y="123119"/>
                    <a:pt x="497686" y="29849"/>
                    <a:pt x="307068" y="45724"/>
                  </a:cubicBezTo>
                  <a:cubicBezTo>
                    <a:pt x="116450" y="61599"/>
                    <a:pt x="1280" y="99064"/>
                    <a:pt x="10" y="91444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円/楕円 33"/>
            <p:cNvSpPr/>
            <p:nvPr/>
          </p:nvSpPr>
          <p:spPr bwMode="auto">
            <a:xfrm>
              <a:off x="3597519" y="2980807"/>
              <a:ext cx="1059414" cy="111673"/>
            </a:xfrm>
            <a:custGeom>
              <a:avLst/>
              <a:gdLst>
                <a:gd name="connsiteX0" fmla="*/ 0 w 675075"/>
                <a:gd name="connsiteY0" fmla="*/ 22860 h 45719"/>
                <a:gd name="connsiteX1" fmla="*/ 337538 w 675075"/>
                <a:gd name="connsiteY1" fmla="*/ 0 h 45719"/>
                <a:gd name="connsiteX2" fmla="*/ 675076 w 675075"/>
                <a:gd name="connsiteY2" fmla="*/ 22860 h 45719"/>
                <a:gd name="connsiteX3" fmla="*/ 337538 w 675075"/>
                <a:gd name="connsiteY3" fmla="*/ 45720 h 45719"/>
                <a:gd name="connsiteX4" fmla="*/ 0 w 675075"/>
                <a:gd name="connsiteY4" fmla="*/ 22860 h 45719"/>
                <a:gd name="connsiteX0" fmla="*/ 241 w 675317"/>
                <a:gd name="connsiteY0" fmla="*/ 91440 h 114300"/>
                <a:gd name="connsiteX1" fmla="*/ 299679 w 675317"/>
                <a:gd name="connsiteY1" fmla="*/ 0 h 114300"/>
                <a:gd name="connsiteX2" fmla="*/ 675317 w 675317"/>
                <a:gd name="connsiteY2" fmla="*/ 91440 h 114300"/>
                <a:gd name="connsiteX3" fmla="*/ 337779 w 675317"/>
                <a:gd name="connsiteY3" fmla="*/ 114300 h 114300"/>
                <a:gd name="connsiteX4" fmla="*/ 241 w 675317"/>
                <a:gd name="connsiteY4" fmla="*/ 91440 h 114300"/>
                <a:gd name="connsiteX0" fmla="*/ 11 w 675087"/>
                <a:gd name="connsiteY0" fmla="*/ 91440 h 93228"/>
                <a:gd name="connsiteX1" fmla="*/ 299449 w 675087"/>
                <a:gd name="connsiteY1" fmla="*/ 0 h 93228"/>
                <a:gd name="connsiteX2" fmla="*/ 675087 w 675087"/>
                <a:gd name="connsiteY2" fmla="*/ 91440 h 93228"/>
                <a:gd name="connsiteX3" fmla="*/ 307069 w 675087"/>
                <a:gd name="connsiteY3" fmla="*/ 45720 h 93228"/>
                <a:gd name="connsiteX4" fmla="*/ 11 w 675087"/>
                <a:gd name="connsiteY4" fmla="*/ 91440 h 93228"/>
                <a:gd name="connsiteX0" fmla="*/ 8 w 777954"/>
                <a:gd name="connsiteY0" fmla="*/ 91524 h 112018"/>
                <a:gd name="connsiteX1" fmla="*/ 299446 w 777954"/>
                <a:gd name="connsiteY1" fmla="*/ 84 h 112018"/>
                <a:gd name="connsiteX2" fmla="*/ 777954 w 777954"/>
                <a:gd name="connsiteY2" fmla="*/ 110574 h 112018"/>
                <a:gd name="connsiteX3" fmla="*/ 307066 w 777954"/>
                <a:gd name="connsiteY3" fmla="*/ 45804 h 112018"/>
                <a:gd name="connsiteX4" fmla="*/ 8 w 777954"/>
                <a:gd name="connsiteY4" fmla="*/ 91524 h 112018"/>
                <a:gd name="connsiteX0" fmla="*/ 10 w 777956"/>
                <a:gd name="connsiteY0" fmla="*/ 91444 h 111938"/>
                <a:gd name="connsiteX1" fmla="*/ 299448 w 777956"/>
                <a:gd name="connsiteY1" fmla="*/ 4 h 111938"/>
                <a:gd name="connsiteX2" fmla="*/ 777956 w 777956"/>
                <a:gd name="connsiteY2" fmla="*/ 110494 h 111938"/>
                <a:gd name="connsiteX3" fmla="*/ 307068 w 777956"/>
                <a:gd name="connsiteY3" fmla="*/ 45724 h 111938"/>
                <a:gd name="connsiteX4" fmla="*/ 10 w 777956"/>
                <a:gd name="connsiteY4" fmla="*/ 91444 h 111938"/>
                <a:gd name="connsiteX0" fmla="*/ 10 w 777956"/>
                <a:gd name="connsiteY0" fmla="*/ 91444 h 111673"/>
                <a:gd name="connsiteX1" fmla="*/ 299448 w 777956"/>
                <a:gd name="connsiteY1" fmla="*/ 4 h 111673"/>
                <a:gd name="connsiteX2" fmla="*/ 777956 w 777956"/>
                <a:gd name="connsiteY2" fmla="*/ 110494 h 111673"/>
                <a:gd name="connsiteX3" fmla="*/ 307068 w 777956"/>
                <a:gd name="connsiteY3" fmla="*/ 45724 h 111673"/>
                <a:gd name="connsiteX4" fmla="*/ 10 w 777956"/>
                <a:gd name="connsiteY4" fmla="*/ 91444 h 111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956" h="111673">
                  <a:moveTo>
                    <a:pt x="10" y="91444"/>
                  </a:moveTo>
                  <a:cubicBezTo>
                    <a:pt x="-1260" y="83824"/>
                    <a:pt x="112640" y="639"/>
                    <a:pt x="299448" y="4"/>
                  </a:cubicBezTo>
                  <a:cubicBezTo>
                    <a:pt x="486256" y="-631"/>
                    <a:pt x="777956" y="97869"/>
                    <a:pt x="777956" y="110494"/>
                  </a:cubicBezTo>
                  <a:cubicBezTo>
                    <a:pt x="777956" y="123119"/>
                    <a:pt x="497686" y="29849"/>
                    <a:pt x="307068" y="45724"/>
                  </a:cubicBezTo>
                  <a:cubicBezTo>
                    <a:pt x="116450" y="61599"/>
                    <a:pt x="1280" y="99064"/>
                    <a:pt x="10" y="91444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円/楕円 33"/>
            <p:cNvSpPr/>
            <p:nvPr/>
          </p:nvSpPr>
          <p:spPr bwMode="auto">
            <a:xfrm>
              <a:off x="3762165" y="3067471"/>
              <a:ext cx="945714" cy="111673"/>
            </a:xfrm>
            <a:custGeom>
              <a:avLst/>
              <a:gdLst>
                <a:gd name="connsiteX0" fmla="*/ 0 w 675075"/>
                <a:gd name="connsiteY0" fmla="*/ 22860 h 45719"/>
                <a:gd name="connsiteX1" fmla="*/ 337538 w 675075"/>
                <a:gd name="connsiteY1" fmla="*/ 0 h 45719"/>
                <a:gd name="connsiteX2" fmla="*/ 675076 w 675075"/>
                <a:gd name="connsiteY2" fmla="*/ 22860 h 45719"/>
                <a:gd name="connsiteX3" fmla="*/ 337538 w 675075"/>
                <a:gd name="connsiteY3" fmla="*/ 45720 h 45719"/>
                <a:gd name="connsiteX4" fmla="*/ 0 w 675075"/>
                <a:gd name="connsiteY4" fmla="*/ 22860 h 45719"/>
                <a:gd name="connsiteX0" fmla="*/ 241 w 675317"/>
                <a:gd name="connsiteY0" fmla="*/ 91440 h 114300"/>
                <a:gd name="connsiteX1" fmla="*/ 299679 w 675317"/>
                <a:gd name="connsiteY1" fmla="*/ 0 h 114300"/>
                <a:gd name="connsiteX2" fmla="*/ 675317 w 675317"/>
                <a:gd name="connsiteY2" fmla="*/ 91440 h 114300"/>
                <a:gd name="connsiteX3" fmla="*/ 337779 w 675317"/>
                <a:gd name="connsiteY3" fmla="*/ 114300 h 114300"/>
                <a:gd name="connsiteX4" fmla="*/ 241 w 675317"/>
                <a:gd name="connsiteY4" fmla="*/ 91440 h 114300"/>
                <a:gd name="connsiteX0" fmla="*/ 11 w 675087"/>
                <a:gd name="connsiteY0" fmla="*/ 91440 h 93228"/>
                <a:gd name="connsiteX1" fmla="*/ 299449 w 675087"/>
                <a:gd name="connsiteY1" fmla="*/ 0 h 93228"/>
                <a:gd name="connsiteX2" fmla="*/ 675087 w 675087"/>
                <a:gd name="connsiteY2" fmla="*/ 91440 h 93228"/>
                <a:gd name="connsiteX3" fmla="*/ 307069 w 675087"/>
                <a:gd name="connsiteY3" fmla="*/ 45720 h 93228"/>
                <a:gd name="connsiteX4" fmla="*/ 11 w 675087"/>
                <a:gd name="connsiteY4" fmla="*/ 91440 h 93228"/>
                <a:gd name="connsiteX0" fmla="*/ 8 w 777954"/>
                <a:gd name="connsiteY0" fmla="*/ 91524 h 112018"/>
                <a:gd name="connsiteX1" fmla="*/ 299446 w 777954"/>
                <a:gd name="connsiteY1" fmla="*/ 84 h 112018"/>
                <a:gd name="connsiteX2" fmla="*/ 777954 w 777954"/>
                <a:gd name="connsiteY2" fmla="*/ 110574 h 112018"/>
                <a:gd name="connsiteX3" fmla="*/ 307066 w 777954"/>
                <a:gd name="connsiteY3" fmla="*/ 45804 h 112018"/>
                <a:gd name="connsiteX4" fmla="*/ 8 w 777954"/>
                <a:gd name="connsiteY4" fmla="*/ 91524 h 112018"/>
                <a:gd name="connsiteX0" fmla="*/ 10 w 777956"/>
                <a:gd name="connsiteY0" fmla="*/ 91444 h 111938"/>
                <a:gd name="connsiteX1" fmla="*/ 299448 w 777956"/>
                <a:gd name="connsiteY1" fmla="*/ 4 h 111938"/>
                <a:gd name="connsiteX2" fmla="*/ 777956 w 777956"/>
                <a:gd name="connsiteY2" fmla="*/ 110494 h 111938"/>
                <a:gd name="connsiteX3" fmla="*/ 307068 w 777956"/>
                <a:gd name="connsiteY3" fmla="*/ 45724 h 111938"/>
                <a:gd name="connsiteX4" fmla="*/ 10 w 777956"/>
                <a:gd name="connsiteY4" fmla="*/ 91444 h 111938"/>
                <a:gd name="connsiteX0" fmla="*/ 10 w 777956"/>
                <a:gd name="connsiteY0" fmla="*/ 91444 h 111673"/>
                <a:gd name="connsiteX1" fmla="*/ 299448 w 777956"/>
                <a:gd name="connsiteY1" fmla="*/ 4 h 111673"/>
                <a:gd name="connsiteX2" fmla="*/ 777956 w 777956"/>
                <a:gd name="connsiteY2" fmla="*/ 110494 h 111673"/>
                <a:gd name="connsiteX3" fmla="*/ 307068 w 777956"/>
                <a:gd name="connsiteY3" fmla="*/ 45724 h 111673"/>
                <a:gd name="connsiteX4" fmla="*/ 10 w 777956"/>
                <a:gd name="connsiteY4" fmla="*/ 91444 h 111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956" h="111673">
                  <a:moveTo>
                    <a:pt x="10" y="91444"/>
                  </a:moveTo>
                  <a:cubicBezTo>
                    <a:pt x="-1260" y="83824"/>
                    <a:pt x="112640" y="639"/>
                    <a:pt x="299448" y="4"/>
                  </a:cubicBezTo>
                  <a:cubicBezTo>
                    <a:pt x="486256" y="-631"/>
                    <a:pt x="777956" y="97869"/>
                    <a:pt x="777956" y="110494"/>
                  </a:cubicBezTo>
                  <a:cubicBezTo>
                    <a:pt x="777956" y="123119"/>
                    <a:pt x="497686" y="29849"/>
                    <a:pt x="307068" y="45724"/>
                  </a:cubicBezTo>
                  <a:cubicBezTo>
                    <a:pt x="116450" y="61599"/>
                    <a:pt x="1280" y="99064"/>
                    <a:pt x="10" y="91444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円/楕円 33"/>
            <p:cNvSpPr/>
            <p:nvPr/>
          </p:nvSpPr>
          <p:spPr bwMode="auto">
            <a:xfrm>
              <a:off x="3910462" y="3169318"/>
              <a:ext cx="857582" cy="111673"/>
            </a:xfrm>
            <a:custGeom>
              <a:avLst/>
              <a:gdLst>
                <a:gd name="connsiteX0" fmla="*/ 0 w 675075"/>
                <a:gd name="connsiteY0" fmla="*/ 22860 h 45719"/>
                <a:gd name="connsiteX1" fmla="*/ 337538 w 675075"/>
                <a:gd name="connsiteY1" fmla="*/ 0 h 45719"/>
                <a:gd name="connsiteX2" fmla="*/ 675076 w 675075"/>
                <a:gd name="connsiteY2" fmla="*/ 22860 h 45719"/>
                <a:gd name="connsiteX3" fmla="*/ 337538 w 675075"/>
                <a:gd name="connsiteY3" fmla="*/ 45720 h 45719"/>
                <a:gd name="connsiteX4" fmla="*/ 0 w 675075"/>
                <a:gd name="connsiteY4" fmla="*/ 22860 h 45719"/>
                <a:gd name="connsiteX0" fmla="*/ 241 w 675317"/>
                <a:gd name="connsiteY0" fmla="*/ 91440 h 114300"/>
                <a:gd name="connsiteX1" fmla="*/ 299679 w 675317"/>
                <a:gd name="connsiteY1" fmla="*/ 0 h 114300"/>
                <a:gd name="connsiteX2" fmla="*/ 675317 w 675317"/>
                <a:gd name="connsiteY2" fmla="*/ 91440 h 114300"/>
                <a:gd name="connsiteX3" fmla="*/ 337779 w 675317"/>
                <a:gd name="connsiteY3" fmla="*/ 114300 h 114300"/>
                <a:gd name="connsiteX4" fmla="*/ 241 w 675317"/>
                <a:gd name="connsiteY4" fmla="*/ 91440 h 114300"/>
                <a:gd name="connsiteX0" fmla="*/ 11 w 675087"/>
                <a:gd name="connsiteY0" fmla="*/ 91440 h 93228"/>
                <a:gd name="connsiteX1" fmla="*/ 299449 w 675087"/>
                <a:gd name="connsiteY1" fmla="*/ 0 h 93228"/>
                <a:gd name="connsiteX2" fmla="*/ 675087 w 675087"/>
                <a:gd name="connsiteY2" fmla="*/ 91440 h 93228"/>
                <a:gd name="connsiteX3" fmla="*/ 307069 w 675087"/>
                <a:gd name="connsiteY3" fmla="*/ 45720 h 93228"/>
                <a:gd name="connsiteX4" fmla="*/ 11 w 675087"/>
                <a:gd name="connsiteY4" fmla="*/ 91440 h 93228"/>
                <a:gd name="connsiteX0" fmla="*/ 8 w 777954"/>
                <a:gd name="connsiteY0" fmla="*/ 91524 h 112018"/>
                <a:gd name="connsiteX1" fmla="*/ 299446 w 777954"/>
                <a:gd name="connsiteY1" fmla="*/ 84 h 112018"/>
                <a:gd name="connsiteX2" fmla="*/ 777954 w 777954"/>
                <a:gd name="connsiteY2" fmla="*/ 110574 h 112018"/>
                <a:gd name="connsiteX3" fmla="*/ 307066 w 777954"/>
                <a:gd name="connsiteY3" fmla="*/ 45804 h 112018"/>
                <a:gd name="connsiteX4" fmla="*/ 8 w 777954"/>
                <a:gd name="connsiteY4" fmla="*/ 91524 h 112018"/>
                <a:gd name="connsiteX0" fmla="*/ 10 w 777956"/>
                <a:gd name="connsiteY0" fmla="*/ 91444 h 111938"/>
                <a:gd name="connsiteX1" fmla="*/ 299448 w 777956"/>
                <a:gd name="connsiteY1" fmla="*/ 4 h 111938"/>
                <a:gd name="connsiteX2" fmla="*/ 777956 w 777956"/>
                <a:gd name="connsiteY2" fmla="*/ 110494 h 111938"/>
                <a:gd name="connsiteX3" fmla="*/ 307068 w 777956"/>
                <a:gd name="connsiteY3" fmla="*/ 45724 h 111938"/>
                <a:gd name="connsiteX4" fmla="*/ 10 w 777956"/>
                <a:gd name="connsiteY4" fmla="*/ 91444 h 111938"/>
                <a:gd name="connsiteX0" fmla="*/ 10 w 777956"/>
                <a:gd name="connsiteY0" fmla="*/ 91444 h 111673"/>
                <a:gd name="connsiteX1" fmla="*/ 299448 w 777956"/>
                <a:gd name="connsiteY1" fmla="*/ 4 h 111673"/>
                <a:gd name="connsiteX2" fmla="*/ 777956 w 777956"/>
                <a:gd name="connsiteY2" fmla="*/ 110494 h 111673"/>
                <a:gd name="connsiteX3" fmla="*/ 307068 w 777956"/>
                <a:gd name="connsiteY3" fmla="*/ 45724 h 111673"/>
                <a:gd name="connsiteX4" fmla="*/ 10 w 777956"/>
                <a:gd name="connsiteY4" fmla="*/ 91444 h 111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956" h="111673">
                  <a:moveTo>
                    <a:pt x="10" y="91444"/>
                  </a:moveTo>
                  <a:cubicBezTo>
                    <a:pt x="-1260" y="83824"/>
                    <a:pt x="112640" y="639"/>
                    <a:pt x="299448" y="4"/>
                  </a:cubicBezTo>
                  <a:cubicBezTo>
                    <a:pt x="486256" y="-631"/>
                    <a:pt x="777956" y="97869"/>
                    <a:pt x="777956" y="110494"/>
                  </a:cubicBezTo>
                  <a:cubicBezTo>
                    <a:pt x="777956" y="123119"/>
                    <a:pt x="497686" y="29849"/>
                    <a:pt x="307068" y="45724"/>
                  </a:cubicBezTo>
                  <a:cubicBezTo>
                    <a:pt x="116450" y="61599"/>
                    <a:pt x="1280" y="99064"/>
                    <a:pt x="10" y="91444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円/楕円 33"/>
            <p:cNvSpPr/>
            <p:nvPr/>
          </p:nvSpPr>
          <p:spPr bwMode="auto">
            <a:xfrm>
              <a:off x="4027195" y="3259586"/>
              <a:ext cx="740849" cy="67960"/>
            </a:xfrm>
            <a:custGeom>
              <a:avLst/>
              <a:gdLst>
                <a:gd name="connsiteX0" fmla="*/ 0 w 675075"/>
                <a:gd name="connsiteY0" fmla="*/ 22860 h 45719"/>
                <a:gd name="connsiteX1" fmla="*/ 337538 w 675075"/>
                <a:gd name="connsiteY1" fmla="*/ 0 h 45719"/>
                <a:gd name="connsiteX2" fmla="*/ 675076 w 675075"/>
                <a:gd name="connsiteY2" fmla="*/ 22860 h 45719"/>
                <a:gd name="connsiteX3" fmla="*/ 337538 w 675075"/>
                <a:gd name="connsiteY3" fmla="*/ 45720 h 45719"/>
                <a:gd name="connsiteX4" fmla="*/ 0 w 675075"/>
                <a:gd name="connsiteY4" fmla="*/ 22860 h 45719"/>
                <a:gd name="connsiteX0" fmla="*/ 241 w 675317"/>
                <a:gd name="connsiteY0" fmla="*/ 91440 h 114300"/>
                <a:gd name="connsiteX1" fmla="*/ 299679 w 675317"/>
                <a:gd name="connsiteY1" fmla="*/ 0 h 114300"/>
                <a:gd name="connsiteX2" fmla="*/ 675317 w 675317"/>
                <a:gd name="connsiteY2" fmla="*/ 91440 h 114300"/>
                <a:gd name="connsiteX3" fmla="*/ 337779 w 675317"/>
                <a:gd name="connsiteY3" fmla="*/ 114300 h 114300"/>
                <a:gd name="connsiteX4" fmla="*/ 241 w 675317"/>
                <a:gd name="connsiteY4" fmla="*/ 91440 h 114300"/>
                <a:gd name="connsiteX0" fmla="*/ 11 w 675087"/>
                <a:gd name="connsiteY0" fmla="*/ 91440 h 93228"/>
                <a:gd name="connsiteX1" fmla="*/ 299449 w 675087"/>
                <a:gd name="connsiteY1" fmla="*/ 0 h 93228"/>
                <a:gd name="connsiteX2" fmla="*/ 675087 w 675087"/>
                <a:gd name="connsiteY2" fmla="*/ 91440 h 93228"/>
                <a:gd name="connsiteX3" fmla="*/ 307069 w 675087"/>
                <a:gd name="connsiteY3" fmla="*/ 45720 h 93228"/>
                <a:gd name="connsiteX4" fmla="*/ 11 w 675087"/>
                <a:gd name="connsiteY4" fmla="*/ 91440 h 93228"/>
                <a:gd name="connsiteX0" fmla="*/ 8 w 777954"/>
                <a:gd name="connsiteY0" fmla="*/ 91524 h 112018"/>
                <a:gd name="connsiteX1" fmla="*/ 299446 w 777954"/>
                <a:gd name="connsiteY1" fmla="*/ 84 h 112018"/>
                <a:gd name="connsiteX2" fmla="*/ 777954 w 777954"/>
                <a:gd name="connsiteY2" fmla="*/ 110574 h 112018"/>
                <a:gd name="connsiteX3" fmla="*/ 307066 w 777954"/>
                <a:gd name="connsiteY3" fmla="*/ 45804 h 112018"/>
                <a:gd name="connsiteX4" fmla="*/ 8 w 777954"/>
                <a:gd name="connsiteY4" fmla="*/ 91524 h 112018"/>
                <a:gd name="connsiteX0" fmla="*/ 10 w 777956"/>
                <a:gd name="connsiteY0" fmla="*/ 91444 h 111938"/>
                <a:gd name="connsiteX1" fmla="*/ 299448 w 777956"/>
                <a:gd name="connsiteY1" fmla="*/ 4 h 111938"/>
                <a:gd name="connsiteX2" fmla="*/ 777956 w 777956"/>
                <a:gd name="connsiteY2" fmla="*/ 110494 h 111938"/>
                <a:gd name="connsiteX3" fmla="*/ 307068 w 777956"/>
                <a:gd name="connsiteY3" fmla="*/ 45724 h 111938"/>
                <a:gd name="connsiteX4" fmla="*/ 10 w 777956"/>
                <a:gd name="connsiteY4" fmla="*/ 91444 h 111938"/>
                <a:gd name="connsiteX0" fmla="*/ 10 w 777956"/>
                <a:gd name="connsiteY0" fmla="*/ 91444 h 111673"/>
                <a:gd name="connsiteX1" fmla="*/ 299448 w 777956"/>
                <a:gd name="connsiteY1" fmla="*/ 4 h 111673"/>
                <a:gd name="connsiteX2" fmla="*/ 777956 w 777956"/>
                <a:gd name="connsiteY2" fmla="*/ 110494 h 111673"/>
                <a:gd name="connsiteX3" fmla="*/ 307068 w 777956"/>
                <a:gd name="connsiteY3" fmla="*/ 45724 h 111673"/>
                <a:gd name="connsiteX4" fmla="*/ 10 w 777956"/>
                <a:gd name="connsiteY4" fmla="*/ 91444 h 111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956" h="111673">
                  <a:moveTo>
                    <a:pt x="10" y="91444"/>
                  </a:moveTo>
                  <a:cubicBezTo>
                    <a:pt x="-1260" y="83824"/>
                    <a:pt x="112640" y="639"/>
                    <a:pt x="299448" y="4"/>
                  </a:cubicBezTo>
                  <a:cubicBezTo>
                    <a:pt x="486256" y="-631"/>
                    <a:pt x="777956" y="97869"/>
                    <a:pt x="777956" y="110494"/>
                  </a:cubicBezTo>
                  <a:cubicBezTo>
                    <a:pt x="777956" y="123119"/>
                    <a:pt x="497686" y="29849"/>
                    <a:pt x="307068" y="45724"/>
                  </a:cubicBezTo>
                  <a:cubicBezTo>
                    <a:pt x="116450" y="61599"/>
                    <a:pt x="1280" y="99064"/>
                    <a:pt x="10" y="91444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円/楕円 33"/>
            <p:cNvSpPr/>
            <p:nvPr/>
          </p:nvSpPr>
          <p:spPr bwMode="auto">
            <a:xfrm>
              <a:off x="4252200" y="3327546"/>
              <a:ext cx="462499" cy="79404"/>
            </a:xfrm>
            <a:custGeom>
              <a:avLst/>
              <a:gdLst>
                <a:gd name="connsiteX0" fmla="*/ 0 w 675075"/>
                <a:gd name="connsiteY0" fmla="*/ 22860 h 45719"/>
                <a:gd name="connsiteX1" fmla="*/ 337538 w 675075"/>
                <a:gd name="connsiteY1" fmla="*/ 0 h 45719"/>
                <a:gd name="connsiteX2" fmla="*/ 675076 w 675075"/>
                <a:gd name="connsiteY2" fmla="*/ 22860 h 45719"/>
                <a:gd name="connsiteX3" fmla="*/ 337538 w 675075"/>
                <a:gd name="connsiteY3" fmla="*/ 45720 h 45719"/>
                <a:gd name="connsiteX4" fmla="*/ 0 w 675075"/>
                <a:gd name="connsiteY4" fmla="*/ 22860 h 45719"/>
                <a:gd name="connsiteX0" fmla="*/ 241 w 675317"/>
                <a:gd name="connsiteY0" fmla="*/ 91440 h 114300"/>
                <a:gd name="connsiteX1" fmla="*/ 299679 w 675317"/>
                <a:gd name="connsiteY1" fmla="*/ 0 h 114300"/>
                <a:gd name="connsiteX2" fmla="*/ 675317 w 675317"/>
                <a:gd name="connsiteY2" fmla="*/ 91440 h 114300"/>
                <a:gd name="connsiteX3" fmla="*/ 337779 w 675317"/>
                <a:gd name="connsiteY3" fmla="*/ 114300 h 114300"/>
                <a:gd name="connsiteX4" fmla="*/ 241 w 675317"/>
                <a:gd name="connsiteY4" fmla="*/ 91440 h 114300"/>
                <a:gd name="connsiteX0" fmla="*/ 11 w 675087"/>
                <a:gd name="connsiteY0" fmla="*/ 91440 h 93228"/>
                <a:gd name="connsiteX1" fmla="*/ 299449 w 675087"/>
                <a:gd name="connsiteY1" fmla="*/ 0 h 93228"/>
                <a:gd name="connsiteX2" fmla="*/ 675087 w 675087"/>
                <a:gd name="connsiteY2" fmla="*/ 91440 h 93228"/>
                <a:gd name="connsiteX3" fmla="*/ 307069 w 675087"/>
                <a:gd name="connsiteY3" fmla="*/ 45720 h 93228"/>
                <a:gd name="connsiteX4" fmla="*/ 11 w 675087"/>
                <a:gd name="connsiteY4" fmla="*/ 91440 h 93228"/>
                <a:gd name="connsiteX0" fmla="*/ 8 w 777954"/>
                <a:gd name="connsiteY0" fmla="*/ 91524 h 112018"/>
                <a:gd name="connsiteX1" fmla="*/ 299446 w 777954"/>
                <a:gd name="connsiteY1" fmla="*/ 84 h 112018"/>
                <a:gd name="connsiteX2" fmla="*/ 777954 w 777954"/>
                <a:gd name="connsiteY2" fmla="*/ 110574 h 112018"/>
                <a:gd name="connsiteX3" fmla="*/ 307066 w 777954"/>
                <a:gd name="connsiteY3" fmla="*/ 45804 h 112018"/>
                <a:gd name="connsiteX4" fmla="*/ 8 w 777954"/>
                <a:gd name="connsiteY4" fmla="*/ 91524 h 112018"/>
                <a:gd name="connsiteX0" fmla="*/ 10 w 777956"/>
                <a:gd name="connsiteY0" fmla="*/ 91444 h 111938"/>
                <a:gd name="connsiteX1" fmla="*/ 299448 w 777956"/>
                <a:gd name="connsiteY1" fmla="*/ 4 h 111938"/>
                <a:gd name="connsiteX2" fmla="*/ 777956 w 777956"/>
                <a:gd name="connsiteY2" fmla="*/ 110494 h 111938"/>
                <a:gd name="connsiteX3" fmla="*/ 307068 w 777956"/>
                <a:gd name="connsiteY3" fmla="*/ 45724 h 111938"/>
                <a:gd name="connsiteX4" fmla="*/ 10 w 777956"/>
                <a:gd name="connsiteY4" fmla="*/ 91444 h 111938"/>
                <a:gd name="connsiteX0" fmla="*/ 10 w 777956"/>
                <a:gd name="connsiteY0" fmla="*/ 91444 h 111673"/>
                <a:gd name="connsiteX1" fmla="*/ 299448 w 777956"/>
                <a:gd name="connsiteY1" fmla="*/ 4 h 111673"/>
                <a:gd name="connsiteX2" fmla="*/ 777956 w 777956"/>
                <a:gd name="connsiteY2" fmla="*/ 110494 h 111673"/>
                <a:gd name="connsiteX3" fmla="*/ 307068 w 777956"/>
                <a:gd name="connsiteY3" fmla="*/ 45724 h 111673"/>
                <a:gd name="connsiteX4" fmla="*/ 10 w 777956"/>
                <a:gd name="connsiteY4" fmla="*/ 91444 h 111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956" h="111673">
                  <a:moveTo>
                    <a:pt x="10" y="91444"/>
                  </a:moveTo>
                  <a:cubicBezTo>
                    <a:pt x="-1260" y="83824"/>
                    <a:pt x="112640" y="639"/>
                    <a:pt x="299448" y="4"/>
                  </a:cubicBezTo>
                  <a:cubicBezTo>
                    <a:pt x="486256" y="-631"/>
                    <a:pt x="777956" y="97869"/>
                    <a:pt x="777956" y="110494"/>
                  </a:cubicBezTo>
                  <a:cubicBezTo>
                    <a:pt x="777956" y="123119"/>
                    <a:pt x="497686" y="29849"/>
                    <a:pt x="307068" y="45724"/>
                  </a:cubicBezTo>
                  <a:cubicBezTo>
                    <a:pt x="116450" y="61599"/>
                    <a:pt x="1280" y="99064"/>
                    <a:pt x="10" y="91444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円/楕円 206"/>
            <p:cNvSpPr/>
            <p:nvPr/>
          </p:nvSpPr>
          <p:spPr bwMode="auto">
            <a:xfrm>
              <a:off x="3817523" y="3327546"/>
              <a:ext cx="113114" cy="11311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円/楕円 207"/>
            <p:cNvSpPr/>
            <p:nvPr/>
          </p:nvSpPr>
          <p:spPr bwMode="auto">
            <a:xfrm>
              <a:off x="3497515" y="3203029"/>
              <a:ext cx="113114" cy="11311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9" name="グループ化 208"/>
          <p:cNvGrpSpPr/>
          <p:nvPr/>
        </p:nvGrpSpPr>
        <p:grpSpPr>
          <a:xfrm>
            <a:off x="449714" y="4885680"/>
            <a:ext cx="1538129" cy="1238616"/>
            <a:chOff x="427351" y="2966141"/>
            <a:chExt cx="1538129" cy="1238616"/>
          </a:xfrm>
        </p:grpSpPr>
        <p:sp>
          <p:nvSpPr>
            <p:cNvPr id="210" name="円/楕円 42"/>
            <p:cNvSpPr/>
            <p:nvPr/>
          </p:nvSpPr>
          <p:spPr bwMode="auto">
            <a:xfrm>
              <a:off x="427351" y="2966141"/>
              <a:ext cx="1527726" cy="1238616"/>
            </a:xfrm>
            <a:custGeom>
              <a:avLst/>
              <a:gdLst>
                <a:gd name="connsiteX0" fmla="*/ 0 w 1527567"/>
                <a:gd name="connsiteY0" fmla="*/ 540060 h 1080120"/>
                <a:gd name="connsiteX1" fmla="*/ 763784 w 1527567"/>
                <a:gd name="connsiteY1" fmla="*/ 0 h 1080120"/>
                <a:gd name="connsiteX2" fmla="*/ 1527568 w 1527567"/>
                <a:gd name="connsiteY2" fmla="*/ 540060 h 1080120"/>
                <a:gd name="connsiteX3" fmla="*/ 763784 w 1527567"/>
                <a:gd name="connsiteY3" fmla="*/ 1080120 h 1080120"/>
                <a:gd name="connsiteX4" fmla="*/ 0 w 1527567"/>
                <a:gd name="connsiteY4" fmla="*/ 540060 h 1080120"/>
                <a:gd name="connsiteX0" fmla="*/ 20 w 1527588"/>
                <a:gd name="connsiteY0" fmla="*/ 753420 h 1293480"/>
                <a:gd name="connsiteX1" fmla="*/ 782092 w 1527588"/>
                <a:gd name="connsiteY1" fmla="*/ 0 h 1293480"/>
                <a:gd name="connsiteX2" fmla="*/ 1527588 w 1527588"/>
                <a:gd name="connsiteY2" fmla="*/ 753420 h 1293480"/>
                <a:gd name="connsiteX3" fmla="*/ 763804 w 1527588"/>
                <a:gd name="connsiteY3" fmla="*/ 1293480 h 1293480"/>
                <a:gd name="connsiteX4" fmla="*/ 20 w 1527588"/>
                <a:gd name="connsiteY4" fmla="*/ 753420 h 1293480"/>
                <a:gd name="connsiteX0" fmla="*/ 20 w 1527588"/>
                <a:gd name="connsiteY0" fmla="*/ 753420 h 1293480"/>
                <a:gd name="connsiteX1" fmla="*/ 782092 w 1527588"/>
                <a:gd name="connsiteY1" fmla="*/ 0 h 1293480"/>
                <a:gd name="connsiteX2" fmla="*/ 1527588 w 1527588"/>
                <a:gd name="connsiteY2" fmla="*/ 753420 h 1293480"/>
                <a:gd name="connsiteX3" fmla="*/ 763804 w 1527588"/>
                <a:gd name="connsiteY3" fmla="*/ 1293480 h 1293480"/>
                <a:gd name="connsiteX4" fmla="*/ 20 w 1527588"/>
                <a:gd name="connsiteY4" fmla="*/ 753420 h 1293480"/>
                <a:gd name="connsiteX0" fmla="*/ 83 w 1527651"/>
                <a:gd name="connsiteY0" fmla="*/ 753420 h 1238616"/>
                <a:gd name="connsiteX1" fmla="*/ 782155 w 1527651"/>
                <a:gd name="connsiteY1" fmla="*/ 0 h 1238616"/>
                <a:gd name="connsiteX2" fmla="*/ 1527651 w 1527651"/>
                <a:gd name="connsiteY2" fmla="*/ 753420 h 1238616"/>
                <a:gd name="connsiteX3" fmla="*/ 745579 w 1527651"/>
                <a:gd name="connsiteY3" fmla="*/ 1238616 h 1238616"/>
                <a:gd name="connsiteX4" fmla="*/ 83 w 1527651"/>
                <a:gd name="connsiteY4" fmla="*/ 753420 h 1238616"/>
                <a:gd name="connsiteX0" fmla="*/ 83 w 1527726"/>
                <a:gd name="connsiteY0" fmla="*/ 753420 h 1238616"/>
                <a:gd name="connsiteX1" fmla="*/ 782155 w 1527726"/>
                <a:gd name="connsiteY1" fmla="*/ 0 h 1238616"/>
                <a:gd name="connsiteX2" fmla="*/ 1527651 w 1527726"/>
                <a:gd name="connsiteY2" fmla="*/ 753420 h 1238616"/>
                <a:gd name="connsiteX3" fmla="*/ 745579 w 1527726"/>
                <a:gd name="connsiteY3" fmla="*/ 1238616 h 1238616"/>
                <a:gd name="connsiteX4" fmla="*/ 83 w 1527726"/>
                <a:gd name="connsiteY4" fmla="*/ 753420 h 1238616"/>
                <a:gd name="connsiteX0" fmla="*/ 83 w 1527726"/>
                <a:gd name="connsiteY0" fmla="*/ 753420 h 1238616"/>
                <a:gd name="connsiteX1" fmla="*/ 782155 w 1527726"/>
                <a:gd name="connsiteY1" fmla="*/ 0 h 1238616"/>
                <a:gd name="connsiteX2" fmla="*/ 1527651 w 1527726"/>
                <a:gd name="connsiteY2" fmla="*/ 753420 h 1238616"/>
                <a:gd name="connsiteX3" fmla="*/ 745579 w 1527726"/>
                <a:gd name="connsiteY3" fmla="*/ 1238616 h 1238616"/>
                <a:gd name="connsiteX4" fmla="*/ 83 w 1527726"/>
                <a:gd name="connsiteY4" fmla="*/ 753420 h 1238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7726" h="1238616">
                  <a:moveTo>
                    <a:pt x="83" y="753420"/>
                  </a:moveTo>
                  <a:cubicBezTo>
                    <a:pt x="6179" y="504312"/>
                    <a:pt x="360329" y="0"/>
                    <a:pt x="782155" y="0"/>
                  </a:cubicBezTo>
                  <a:cubicBezTo>
                    <a:pt x="1203981" y="0"/>
                    <a:pt x="1521555" y="479537"/>
                    <a:pt x="1527651" y="753420"/>
                  </a:cubicBezTo>
                  <a:cubicBezTo>
                    <a:pt x="1533747" y="1027303"/>
                    <a:pt x="1167405" y="1238616"/>
                    <a:pt x="745579" y="1238616"/>
                  </a:cubicBezTo>
                  <a:cubicBezTo>
                    <a:pt x="323753" y="1238616"/>
                    <a:pt x="-6013" y="1002528"/>
                    <a:pt x="83" y="753420"/>
                  </a:cubicBezTo>
                  <a:close/>
                </a:path>
              </a:pathLst>
            </a:custGeom>
            <a:gradFill flip="none" rotWithShape="1">
              <a:gsLst>
                <a:gs pos="18000">
                  <a:schemeClr val="tx1">
                    <a:lumMod val="65000"/>
                    <a:lumOff val="35000"/>
                  </a:schemeClr>
                </a:gs>
                <a:gs pos="61000">
                  <a:schemeClr val="tx2">
                    <a:lumMod val="65000"/>
                    <a:lumOff val="35000"/>
                  </a:schemeClr>
                </a:gs>
                <a:gs pos="100000">
                  <a:srgbClr val="FFCC66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円/楕円 210"/>
            <p:cNvSpPr/>
            <p:nvPr/>
          </p:nvSpPr>
          <p:spPr bwMode="auto">
            <a:xfrm>
              <a:off x="737010" y="3585449"/>
              <a:ext cx="460812" cy="46081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円/楕円 211"/>
            <p:cNvSpPr/>
            <p:nvPr/>
          </p:nvSpPr>
          <p:spPr bwMode="auto">
            <a:xfrm>
              <a:off x="1197822" y="3585449"/>
              <a:ext cx="460812" cy="46081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円/楕円 212"/>
            <p:cNvSpPr/>
            <p:nvPr/>
          </p:nvSpPr>
          <p:spPr bwMode="auto">
            <a:xfrm>
              <a:off x="829477" y="3673838"/>
              <a:ext cx="284033" cy="284033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円/楕円 213"/>
            <p:cNvSpPr/>
            <p:nvPr/>
          </p:nvSpPr>
          <p:spPr bwMode="auto">
            <a:xfrm>
              <a:off x="1286211" y="3673837"/>
              <a:ext cx="284033" cy="284033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円/楕円 42"/>
            <p:cNvSpPr/>
            <p:nvPr/>
          </p:nvSpPr>
          <p:spPr bwMode="auto">
            <a:xfrm>
              <a:off x="437754" y="2966141"/>
              <a:ext cx="1527726" cy="765085"/>
            </a:xfrm>
            <a:custGeom>
              <a:avLst/>
              <a:gdLst>
                <a:gd name="connsiteX0" fmla="*/ 0 w 1527567"/>
                <a:gd name="connsiteY0" fmla="*/ 540060 h 1080120"/>
                <a:gd name="connsiteX1" fmla="*/ 763784 w 1527567"/>
                <a:gd name="connsiteY1" fmla="*/ 0 h 1080120"/>
                <a:gd name="connsiteX2" fmla="*/ 1527568 w 1527567"/>
                <a:gd name="connsiteY2" fmla="*/ 540060 h 1080120"/>
                <a:gd name="connsiteX3" fmla="*/ 763784 w 1527567"/>
                <a:gd name="connsiteY3" fmla="*/ 1080120 h 1080120"/>
                <a:gd name="connsiteX4" fmla="*/ 0 w 1527567"/>
                <a:gd name="connsiteY4" fmla="*/ 540060 h 1080120"/>
                <a:gd name="connsiteX0" fmla="*/ 20 w 1527588"/>
                <a:gd name="connsiteY0" fmla="*/ 753420 h 1293480"/>
                <a:gd name="connsiteX1" fmla="*/ 782092 w 1527588"/>
                <a:gd name="connsiteY1" fmla="*/ 0 h 1293480"/>
                <a:gd name="connsiteX2" fmla="*/ 1527588 w 1527588"/>
                <a:gd name="connsiteY2" fmla="*/ 753420 h 1293480"/>
                <a:gd name="connsiteX3" fmla="*/ 763804 w 1527588"/>
                <a:gd name="connsiteY3" fmla="*/ 1293480 h 1293480"/>
                <a:gd name="connsiteX4" fmla="*/ 20 w 1527588"/>
                <a:gd name="connsiteY4" fmla="*/ 753420 h 1293480"/>
                <a:gd name="connsiteX0" fmla="*/ 20 w 1527588"/>
                <a:gd name="connsiteY0" fmla="*/ 753420 h 1293480"/>
                <a:gd name="connsiteX1" fmla="*/ 782092 w 1527588"/>
                <a:gd name="connsiteY1" fmla="*/ 0 h 1293480"/>
                <a:gd name="connsiteX2" fmla="*/ 1527588 w 1527588"/>
                <a:gd name="connsiteY2" fmla="*/ 753420 h 1293480"/>
                <a:gd name="connsiteX3" fmla="*/ 763804 w 1527588"/>
                <a:gd name="connsiteY3" fmla="*/ 1293480 h 1293480"/>
                <a:gd name="connsiteX4" fmla="*/ 20 w 1527588"/>
                <a:gd name="connsiteY4" fmla="*/ 753420 h 1293480"/>
                <a:gd name="connsiteX0" fmla="*/ 83 w 1527651"/>
                <a:gd name="connsiteY0" fmla="*/ 753420 h 1238616"/>
                <a:gd name="connsiteX1" fmla="*/ 782155 w 1527651"/>
                <a:gd name="connsiteY1" fmla="*/ 0 h 1238616"/>
                <a:gd name="connsiteX2" fmla="*/ 1527651 w 1527651"/>
                <a:gd name="connsiteY2" fmla="*/ 753420 h 1238616"/>
                <a:gd name="connsiteX3" fmla="*/ 745579 w 1527651"/>
                <a:gd name="connsiteY3" fmla="*/ 1238616 h 1238616"/>
                <a:gd name="connsiteX4" fmla="*/ 83 w 1527651"/>
                <a:gd name="connsiteY4" fmla="*/ 753420 h 1238616"/>
                <a:gd name="connsiteX0" fmla="*/ 83 w 1527726"/>
                <a:gd name="connsiteY0" fmla="*/ 753420 h 1238616"/>
                <a:gd name="connsiteX1" fmla="*/ 782155 w 1527726"/>
                <a:gd name="connsiteY1" fmla="*/ 0 h 1238616"/>
                <a:gd name="connsiteX2" fmla="*/ 1527651 w 1527726"/>
                <a:gd name="connsiteY2" fmla="*/ 753420 h 1238616"/>
                <a:gd name="connsiteX3" fmla="*/ 745579 w 1527726"/>
                <a:gd name="connsiteY3" fmla="*/ 1238616 h 1238616"/>
                <a:gd name="connsiteX4" fmla="*/ 83 w 1527726"/>
                <a:gd name="connsiteY4" fmla="*/ 753420 h 1238616"/>
                <a:gd name="connsiteX0" fmla="*/ 83 w 1527726"/>
                <a:gd name="connsiteY0" fmla="*/ 753420 h 1238616"/>
                <a:gd name="connsiteX1" fmla="*/ 782155 w 1527726"/>
                <a:gd name="connsiteY1" fmla="*/ 0 h 1238616"/>
                <a:gd name="connsiteX2" fmla="*/ 1527651 w 1527726"/>
                <a:gd name="connsiteY2" fmla="*/ 753420 h 1238616"/>
                <a:gd name="connsiteX3" fmla="*/ 745579 w 1527726"/>
                <a:gd name="connsiteY3" fmla="*/ 1238616 h 1238616"/>
                <a:gd name="connsiteX4" fmla="*/ 83 w 1527726"/>
                <a:gd name="connsiteY4" fmla="*/ 753420 h 1238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7726" h="1238616">
                  <a:moveTo>
                    <a:pt x="83" y="753420"/>
                  </a:moveTo>
                  <a:cubicBezTo>
                    <a:pt x="6179" y="504312"/>
                    <a:pt x="360329" y="0"/>
                    <a:pt x="782155" y="0"/>
                  </a:cubicBezTo>
                  <a:cubicBezTo>
                    <a:pt x="1203981" y="0"/>
                    <a:pt x="1521555" y="479537"/>
                    <a:pt x="1527651" y="753420"/>
                  </a:cubicBezTo>
                  <a:cubicBezTo>
                    <a:pt x="1533747" y="1027303"/>
                    <a:pt x="1167405" y="1238616"/>
                    <a:pt x="745579" y="1238616"/>
                  </a:cubicBezTo>
                  <a:cubicBezTo>
                    <a:pt x="323753" y="1238616"/>
                    <a:pt x="-6013" y="1002528"/>
                    <a:pt x="83" y="753420"/>
                  </a:cubicBezTo>
                  <a:close/>
                </a:path>
              </a:pathLst>
            </a:custGeom>
            <a:gradFill flip="none" rotWithShape="1">
              <a:gsLst>
                <a:gs pos="18000">
                  <a:srgbClr val="FFFF99"/>
                </a:gs>
                <a:gs pos="83000">
                  <a:schemeClr val="tx2">
                    <a:lumMod val="65000"/>
                    <a:lumOff val="35000"/>
                  </a:schemeClr>
                </a:gs>
                <a:gs pos="41000">
                  <a:srgbClr val="FFCC66"/>
                </a:gs>
                <a:gs pos="2000">
                  <a:srgbClr val="FFFF99"/>
                </a:gs>
                <a:gs pos="100000">
                  <a:srgbClr val="FFCC66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月 215"/>
            <p:cNvSpPr/>
            <p:nvPr/>
          </p:nvSpPr>
          <p:spPr bwMode="auto">
            <a:xfrm rot="16200000">
              <a:off x="1080317" y="2850592"/>
              <a:ext cx="242606" cy="1338641"/>
            </a:xfrm>
            <a:prstGeom prst="moon">
              <a:avLst>
                <a:gd name="adj" fmla="val 27596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月 216"/>
            <p:cNvSpPr/>
            <p:nvPr/>
          </p:nvSpPr>
          <p:spPr bwMode="auto">
            <a:xfrm rot="16200000">
              <a:off x="1103421" y="2840972"/>
              <a:ext cx="196399" cy="1083680"/>
            </a:xfrm>
            <a:prstGeom prst="moon">
              <a:avLst>
                <a:gd name="adj" fmla="val 27596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月 217"/>
            <p:cNvSpPr/>
            <p:nvPr/>
          </p:nvSpPr>
          <p:spPr bwMode="auto">
            <a:xfrm rot="16200000">
              <a:off x="1155680" y="2846334"/>
              <a:ext cx="91882" cy="774300"/>
            </a:xfrm>
            <a:prstGeom prst="moon">
              <a:avLst>
                <a:gd name="adj" fmla="val 38562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月 268"/>
            <p:cNvSpPr/>
            <p:nvPr/>
          </p:nvSpPr>
          <p:spPr bwMode="auto">
            <a:xfrm rot="16200000">
              <a:off x="1178650" y="2891246"/>
              <a:ext cx="45941" cy="453212"/>
            </a:xfrm>
            <a:prstGeom prst="moon">
              <a:avLst>
                <a:gd name="adj" fmla="val 38562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7" name="グループ化 296"/>
          <p:cNvGrpSpPr/>
          <p:nvPr/>
        </p:nvGrpSpPr>
        <p:grpSpPr>
          <a:xfrm>
            <a:off x="2207695" y="2746913"/>
            <a:ext cx="1649753" cy="1548257"/>
            <a:chOff x="1488440" y="1713932"/>
            <a:chExt cx="2230462" cy="2093240"/>
          </a:xfrm>
        </p:grpSpPr>
        <p:sp>
          <p:nvSpPr>
            <p:cNvPr id="298" name="円/楕円 2"/>
            <p:cNvSpPr/>
            <p:nvPr/>
          </p:nvSpPr>
          <p:spPr bwMode="auto">
            <a:xfrm>
              <a:off x="2055636" y="1825347"/>
              <a:ext cx="1256296" cy="544568"/>
            </a:xfrm>
            <a:custGeom>
              <a:avLst/>
              <a:gdLst>
                <a:gd name="connsiteX0" fmla="*/ 0 w 990110"/>
                <a:gd name="connsiteY0" fmla="*/ 270030 h 540060"/>
                <a:gd name="connsiteX1" fmla="*/ 495055 w 990110"/>
                <a:gd name="connsiteY1" fmla="*/ 0 h 540060"/>
                <a:gd name="connsiteX2" fmla="*/ 990110 w 990110"/>
                <a:gd name="connsiteY2" fmla="*/ 270030 h 540060"/>
                <a:gd name="connsiteX3" fmla="*/ 495055 w 990110"/>
                <a:gd name="connsiteY3" fmla="*/ 540060 h 540060"/>
                <a:gd name="connsiteX4" fmla="*/ 0 w 990110"/>
                <a:gd name="connsiteY4" fmla="*/ 270030 h 540060"/>
                <a:gd name="connsiteX0" fmla="*/ 0 w 1003871"/>
                <a:gd name="connsiteY0" fmla="*/ 0 h 270030"/>
                <a:gd name="connsiteX1" fmla="*/ 990110 w 1003871"/>
                <a:gd name="connsiteY1" fmla="*/ 0 h 270030"/>
                <a:gd name="connsiteX2" fmla="*/ 495055 w 1003871"/>
                <a:gd name="connsiteY2" fmla="*/ 270030 h 270030"/>
                <a:gd name="connsiteX3" fmla="*/ 0 w 1003871"/>
                <a:gd name="connsiteY3" fmla="*/ 0 h 270030"/>
                <a:gd name="connsiteX0" fmla="*/ 13761 w 1017632"/>
                <a:gd name="connsiteY0" fmla="*/ 45184 h 487934"/>
                <a:gd name="connsiteX1" fmla="*/ 1003871 w 1017632"/>
                <a:gd name="connsiteY1" fmla="*/ 45184 h 487934"/>
                <a:gd name="connsiteX2" fmla="*/ 508816 w 1017632"/>
                <a:gd name="connsiteY2" fmla="*/ 487934 h 487934"/>
                <a:gd name="connsiteX3" fmla="*/ 13761 w 1017632"/>
                <a:gd name="connsiteY3" fmla="*/ 45184 h 487934"/>
                <a:gd name="connsiteX0" fmla="*/ 13761 w 1020428"/>
                <a:gd name="connsiteY0" fmla="*/ 76278 h 519028"/>
                <a:gd name="connsiteX1" fmla="*/ 1003871 w 1020428"/>
                <a:gd name="connsiteY1" fmla="*/ 76278 h 519028"/>
                <a:gd name="connsiteX2" fmla="*/ 508816 w 1020428"/>
                <a:gd name="connsiteY2" fmla="*/ 519028 h 519028"/>
                <a:gd name="connsiteX3" fmla="*/ 13761 w 1020428"/>
                <a:gd name="connsiteY3" fmla="*/ 76278 h 519028"/>
                <a:gd name="connsiteX0" fmla="*/ 16557 w 1023224"/>
                <a:gd name="connsiteY0" fmla="*/ 101818 h 544568"/>
                <a:gd name="connsiteX1" fmla="*/ 1006667 w 1023224"/>
                <a:gd name="connsiteY1" fmla="*/ 101818 h 544568"/>
                <a:gd name="connsiteX2" fmla="*/ 511612 w 1023224"/>
                <a:gd name="connsiteY2" fmla="*/ 544568 h 544568"/>
                <a:gd name="connsiteX3" fmla="*/ 16557 w 1023224"/>
                <a:gd name="connsiteY3" fmla="*/ 101818 h 544568"/>
                <a:gd name="connsiteX0" fmla="*/ 29083 w 1048277"/>
                <a:gd name="connsiteY0" fmla="*/ 101818 h 544568"/>
                <a:gd name="connsiteX1" fmla="*/ 1019193 w 1048277"/>
                <a:gd name="connsiteY1" fmla="*/ 101818 h 544568"/>
                <a:gd name="connsiteX2" fmla="*/ 524138 w 1048277"/>
                <a:gd name="connsiteY2" fmla="*/ 544568 h 544568"/>
                <a:gd name="connsiteX3" fmla="*/ 29083 w 1048277"/>
                <a:gd name="connsiteY3" fmla="*/ 101818 h 54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8277" h="544568">
                  <a:moveTo>
                    <a:pt x="29083" y="101818"/>
                  </a:moveTo>
                  <a:cubicBezTo>
                    <a:pt x="121752" y="-43094"/>
                    <a:pt x="926524" y="-24467"/>
                    <a:pt x="1019193" y="101818"/>
                  </a:cubicBezTo>
                  <a:cubicBezTo>
                    <a:pt x="1111862" y="228103"/>
                    <a:pt x="992536" y="544568"/>
                    <a:pt x="524138" y="544568"/>
                  </a:cubicBezTo>
                  <a:cubicBezTo>
                    <a:pt x="55740" y="544568"/>
                    <a:pt x="-63586" y="246730"/>
                    <a:pt x="29083" y="101818"/>
                  </a:cubicBezTo>
                  <a:close/>
                </a:path>
              </a:pathLst>
            </a:custGeom>
            <a:gradFill>
              <a:gsLst>
                <a:gs pos="0">
                  <a:srgbClr val="FFFF99"/>
                </a:gs>
                <a:gs pos="50000">
                  <a:srgbClr val="FFCC66"/>
                </a:gs>
                <a:gs pos="100000">
                  <a:srgbClr val="FFCC66"/>
                </a:gs>
              </a:gsLst>
              <a:lin ang="5400000" scaled="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円/楕円 1"/>
            <p:cNvSpPr/>
            <p:nvPr/>
          </p:nvSpPr>
          <p:spPr bwMode="auto">
            <a:xfrm>
              <a:off x="1648669" y="1898830"/>
              <a:ext cx="2070233" cy="1908342"/>
            </a:xfrm>
            <a:custGeom>
              <a:avLst/>
              <a:gdLst>
                <a:gd name="connsiteX0" fmla="*/ 0 w 2070230"/>
                <a:gd name="connsiteY0" fmla="*/ 855095 h 1710190"/>
                <a:gd name="connsiteX1" fmla="*/ 1035115 w 2070230"/>
                <a:gd name="connsiteY1" fmla="*/ 0 h 1710190"/>
                <a:gd name="connsiteX2" fmla="*/ 2070230 w 2070230"/>
                <a:gd name="connsiteY2" fmla="*/ 855095 h 1710190"/>
                <a:gd name="connsiteX3" fmla="*/ 1035115 w 2070230"/>
                <a:gd name="connsiteY3" fmla="*/ 1710190 h 1710190"/>
                <a:gd name="connsiteX4" fmla="*/ 0 w 2070230"/>
                <a:gd name="connsiteY4" fmla="*/ 855095 h 1710190"/>
                <a:gd name="connsiteX0" fmla="*/ 0 w 2070230"/>
                <a:gd name="connsiteY0" fmla="*/ 1048135 h 1903230"/>
                <a:gd name="connsiteX1" fmla="*/ 1035115 w 2070230"/>
                <a:gd name="connsiteY1" fmla="*/ 0 h 1903230"/>
                <a:gd name="connsiteX2" fmla="*/ 2070230 w 2070230"/>
                <a:gd name="connsiteY2" fmla="*/ 1048135 h 1903230"/>
                <a:gd name="connsiteX3" fmla="*/ 1035115 w 2070230"/>
                <a:gd name="connsiteY3" fmla="*/ 1903230 h 1903230"/>
                <a:gd name="connsiteX4" fmla="*/ 0 w 2070230"/>
                <a:gd name="connsiteY4" fmla="*/ 1048135 h 1903230"/>
                <a:gd name="connsiteX0" fmla="*/ 0 w 2070230"/>
                <a:gd name="connsiteY0" fmla="*/ 1048168 h 1903263"/>
                <a:gd name="connsiteX1" fmla="*/ 1035115 w 2070230"/>
                <a:gd name="connsiteY1" fmla="*/ 33 h 1903263"/>
                <a:gd name="connsiteX2" fmla="*/ 2070230 w 2070230"/>
                <a:gd name="connsiteY2" fmla="*/ 1048168 h 1903263"/>
                <a:gd name="connsiteX3" fmla="*/ 1035115 w 2070230"/>
                <a:gd name="connsiteY3" fmla="*/ 1903263 h 1903263"/>
                <a:gd name="connsiteX4" fmla="*/ 0 w 2070230"/>
                <a:gd name="connsiteY4" fmla="*/ 1048168 h 1903263"/>
                <a:gd name="connsiteX0" fmla="*/ 0 w 2070270"/>
                <a:gd name="connsiteY0" fmla="*/ 1048160 h 1903255"/>
                <a:gd name="connsiteX1" fmla="*/ 1035115 w 2070270"/>
                <a:gd name="connsiteY1" fmla="*/ 25 h 1903255"/>
                <a:gd name="connsiteX2" fmla="*/ 2070230 w 2070270"/>
                <a:gd name="connsiteY2" fmla="*/ 1048160 h 1903255"/>
                <a:gd name="connsiteX3" fmla="*/ 1035115 w 2070270"/>
                <a:gd name="connsiteY3" fmla="*/ 1903255 h 1903255"/>
                <a:gd name="connsiteX4" fmla="*/ 0 w 2070270"/>
                <a:gd name="connsiteY4" fmla="*/ 1048160 h 1903255"/>
                <a:gd name="connsiteX0" fmla="*/ 1 w 2070231"/>
                <a:gd name="connsiteY0" fmla="*/ 1048161 h 2040416"/>
                <a:gd name="connsiteX1" fmla="*/ 1035116 w 2070231"/>
                <a:gd name="connsiteY1" fmla="*/ 26 h 2040416"/>
                <a:gd name="connsiteX2" fmla="*/ 2070231 w 2070231"/>
                <a:gd name="connsiteY2" fmla="*/ 1048161 h 2040416"/>
                <a:gd name="connsiteX3" fmla="*/ 1030036 w 2070231"/>
                <a:gd name="connsiteY3" fmla="*/ 2040416 h 2040416"/>
                <a:gd name="connsiteX4" fmla="*/ 1 w 2070231"/>
                <a:gd name="connsiteY4" fmla="*/ 1048161 h 2040416"/>
                <a:gd name="connsiteX0" fmla="*/ 2 w 2070232"/>
                <a:gd name="connsiteY0" fmla="*/ 1048161 h 2040416"/>
                <a:gd name="connsiteX1" fmla="*/ 1035117 w 2070232"/>
                <a:gd name="connsiteY1" fmla="*/ 26 h 2040416"/>
                <a:gd name="connsiteX2" fmla="*/ 2070232 w 2070232"/>
                <a:gd name="connsiteY2" fmla="*/ 1048161 h 2040416"/>
                <a:gd name="connsiteX3" fmla="*/ 1030037 w 2070232"/>
                <a:gd name="connsiteY3" fmla="*/ 2040416 h 2040416"/>
                <a:gd name="connsiteX4" fmla="*/ 2 w 2070232"/>
                <a:gd name="connsiteY4" fmla="*/ 1048161 h 2040416"/>
                <a:gd name="connsiteX0" fmla="*/ 1 w 2070233"/>
                <a:gd name="connsiteY0" fmla="*/ 916087 h 1908342"/>
                <a:gd name="connsiteX1" fmla="*/ 1024956 w 2070233"/>
                <a:gd name="connsiteY1" fmla="*/ 32 h 1908342"/>
                <a:gd name="connsiteX2" fmla="*/ 2070231 w 2070233"/>
                <a:gd name="connsiteY2" fmla="*/ 916087 h 1908342"/>
                <a:gd name="connsiteX3" fmla="*/ 1030036 w 2070233"/>
                <a:gd name="connsiteY3" fmla="*/ 1908342 h 1908342"/>
                <a:gd name="connsiteX4" fmla="*/ 1 w 2070233"/>
                <a:gd name="connsiteY4" fmla="*/ 916087 h 1908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0233" h="1908342">
                  <a:moveTo>
                    <a:pt x="1" y="916087"/>
                  </a:moveTo>
                  <a:cubicBezTo>
                    <a:pt x="-846" y="598035"/>
                    <a:pt x="819038" y="5112"/>
                    <a:pt x="1024956" y="32"/>
                  </a:cubicBezTo>
                  <a:cubicBezTo>
                    <a:pt x="1230874" y="-5048"/>
                    <a:pt x="2069384" y="598035"/>
                    <a:pt x="2070231" y="916087"/>
                  </a:cubicBezTo>
                  <a:cubicBezTo>
                    <a:pt x="2071078" y="1234139"/>
                    <a:pt x="1809994" y="1908342"/>
                    <a:pt x="1030036" y="1908342"/>
                  </a:cubicBezTo>
                  <a:cubicBezTo>
                    <a:pt x="250078" y="1908342"/>
                    <a:pt x="848" y="1234139"/>
                    <a:pt x="1" y="916087"/>
                  </a:cubicBezTo>
                  <a:close/>
                </a:path>
              </a:pathLst>
            </a:custGeom>
            <a:gradFill>
              <a:gsLst>
                <a:gs pos="0">
                  <a:srgbClr val="FFFF99"/>
                </a:gs>
                <a:gs pos="50000">
                  <a:srgbClr val="FFCC66"/>
                </a:gs>
                <a:gs pos="100000">
                  <a:srgbClr val="FFCC66"/>
                </a:gs>
              </a:gsLst>
              <a:lin ang="5400000" scaled="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0" name="グループ化 299"/>
            <p:cNvGrpSpPr/>
            <p:nvPr/>
          </p:nvGrpSpPr>
          <p:grpSpPr>
            <a:xfrm>
              <a:off x="1488440" y="1713932"/>
              <a:ext cx="1734623" cy="2050348"/>
              <a:chOff x="1451168" y="1713932"/>
              <a:chExt cx="1771895" cy="2071728"/>
            </a:xfrm>
            <a:solidFill>
              <a:srgbClr val="FFCC00"/>
            </a:solidFill>
          </p:grpSpPr>
          <p:sp>
            <p:nvSpPr>
              <p:cNvPr id="301" name="二等辺三角形 3"/>
              <p:cNvSpPr/>
              <p:nvPr/>
            </p:nvSpPr>
            <p:spPr bwMode="auto">
              <a:xfrm>
                <a:off x="2623503" y="1919807"/>
                <a:ext cx="90010" cy="1865853"/>
              </a:xfrm>
              <a:custGeom>
                <a:avLst/>
                <a:gdLst>
                  <a:gd name="connsiteX0" fmla="*/ 0 w 90010"/>
                  <a:gd name="connsiteY0" fmla="*/ 1845204 h 1845204"/>
                  <a:gd name="connsiteX1" fmla="*/ 45005 w 90010"/>
                  <a:gd name="connsiteY1" fmla="*/ 0 h 1845204"/>
                  <a:gd name="connsiteX2" fmla="*/ 90010 w 90010"/>
                  <a:gd name="connsiteY2" fmla="*/ 1845204 h 1845204"/>
                  <a:gd name="connsiteX3" fmla="*/ 0 w 90010"/>
                  <a:gd name="connsiteY3" fmla="*/ 1845204 h 1845204"/>
                  <a:gd name="connsiteX0" fmla="*/ 0 w 90010"/>
                  <a:gd name="connsiteY0" fmla="*/ 1845204 h 1858422"/>
                  <a:gd name="connsiteX1" fmla="*/ 45005 w 90010"/>
                  <a:gd name="connsiteY1" fmla="*/ 0 h 1858422"/>
                  <a:gd name="connsiteX2" fmla="*/ 90010 w 90010"/>
                  <a:gd name="connsiteY2" fmla="*/ 1845204 h 1858422"/>
                  <a:gd name="connsiteX3" fmla="*/ 39545 w 90010"/>
                  <a:gd name="connsiteY3" fmla="*/ 1858192 h 1858422"/>
                  <a:gd name="connsiteX4" fmla="*/ 0 w 90010"/>
                  <a:gd name="connsiteY4" fmla="*/ 1845204 h 1858422"/>
                  <a:gd name="connsiteX0" fmla="*/ 0 w 90010"/>
                  <a:gd name="connsiteY0" fmla="*/ 1845204 h 1858205"/>
                  <a:gd name="connsiteX1" fmla="*/ 45005 w 90010"/>
                  <a:gd name="connsiteY1" fmla="*/ 0 h 1858205"/>
                  <a:gd name="connsiteX2" fmla="*/ 90010 w 90010"/>
                  <a:gd name="connsiteY2" fmla="*/ 1845204 h 1858205"/>
                  <a:gd name="connsiteX3" fmla="*/ 39545 w 90010"/>
                  <a:gd name="connsiteY3" fmla="*/ 1858192 h 1858205"/>
                  <a:gd name="connsiteX4" fmla="*/ 0 w 90010"/>
                  <a:gd name="connsiteY4" fmla="*/ 1845204 h 1858205"/>
                  <a:gd name="connsiteX0" fmla="*/ 0 w 90010"/>
                  <a:gd name="connsiteY0" fmla="*/ 1845204 h 1859341"/>
                  <a:gd name="connsiteX1" fmla="*/ 45005 w 90010"/>
                  <a:gd name="connsiteY1" fmla="*/ 0 h 1859341"/>
                  <a:gd name="connsiteX2" fmla="*/ 90010 w 90010"/>
                  <a:gd name="connsiteY2" fmla="*/ 1845204 h 1859341"/>
                  <a:gd name="connsiteX3" fmla="*/ 39545 w 90010"/>
                  <a:gd name="connsiteY3" fmla="*/ 1858192 h 1859341"/>
                  <a:gd name="connsiteX4" fmla="*/ 0 w 90010"/>
                  <a:gd name="connsiteY4" fmla="*/ 1845204 h 1859341"/>
                  <a:gd name="connsiteX0" fmla="*/ 0 w 90010"/>
                  <a:gd name="connsiteY0" fmla="*/ 1845204 h 1858819"/>
                  <a:gd name="connsiteX1" fmla="*/ 45005 w 90010"/>
                  <a:gd name="connsiteY1" fmla="*/ 0 h 1858819"/>
                  <a:gd name="connsiteX2" fmla="*/ 90010 w 90010"/>
                  <a:gd name="connsiteY2" fmla="*/ 1845204 h 1858819"/>
                  <a:gd name="connsiteX3" fmla="*/ 39545 w 90010"/>
                  <a:gd name="connsiteY3" fmla="*/ 1858192 h 1858819"/>
                  <a:gd name="connsiteX4" fmla="*/ 0 w 90010"/>
                  <a:gd name="connsiteY4" fmla="*/ 1845204 h 1858819"/>
                  <a:gd name="connsiteX0" fmla="*/ 0 w 90010"/>
                  <a:gd name="connsiteY0" fmla="*/ 1845204 h 1866280"/>
                  <a:gd name="connsiteX1" fmla="*/ 45005 w 90010"/>
                  <a:gd name="connsiteY1" fmla="*/ 0 h 1866280"/>
                  <a:gd name="connsiteX2" fmla="*/ 90010 w 90010"/>
                  <a:gd name="connsiteY2" fmla="*/ 1845204 h 1866280"/>
                  <a:gd name="connsiteX3" fmla="*/ 43355 w 90010"/>
                  <a:gd name="connsiteY3" fmla="*/ 1865812 h 1866280"/>
                  <a:gd name="connsiteX4" fmla="*/ 0 w 90010"/>
                  <a:gd name="connsiteY4" fmla="*/ 1845204 h 1866280"/>
                  <a:gd name="connsiteX0" fmla="*/ 0 w 90010"/>
                  <a:gd name="connsiteY0" fmla="*/ 1845204 h 1865887"/>
                  <a:gd name="connsiteX1" fmla="*/ 45005 w 90010"/>
                  <a:gd name="connsiteY1" fmla="*/ 0 h 1865887"/>
                  <a:gd name="connsiteX2" fmla="*/ 90010 w 90010"/>
                  <a:gd name="connsiteY2" fmla="*/ 1845204 h 1865887"/>
                  <a:gd name="connsiteX3" fmla="*/ 43355 w 90010"/>
                  <a:gd name="connsiteY3" fmla="*/ 1865812 h 1865887"/>
                  <a:gd name="connsiteX4" fmla="*/ 0 w 90010"/>
                  <a:gd name="connsiteY4" fmla="*/ 1845204 h 1865887"/>
                  <a:gd name="connsiteX0" fmla="*/ 0 w 90010"/>
                  <a:gd name="connsiteY0" fmla="*/ 1845204 h 1865853"/>
                  <a:gd name="connsiteX1" fmla="*/ 45005 w 90010"/>
                  <a:gd name="connsiteY1" fmla="*/ 0 h 1865853"/>
                  <a:gd name="connsiteX2" fmla="*/ 90010 w 90010"/>
                  <a:gd name="connsiteY2" fmla="*/ 1845204 h 1865853"/>
                  <a:gd name="connsiteX3" fmla="*/ 43355 w 90010"/>
                  <a:gd name="connsiteY3" fmla="*/ 1865812 h 1865853"/>
                  <a:gd name="connsiteX4" fmla="*/ 0 w 90010"/>
                  <a:gd name="connsiteY4" fmla="*/ 1845204 h 1865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" h="1865853">
                    <a:moveTo>
                      <a:pt x="0" y="1845204"/>
                    </a:moveTo>
                    <a:lnTo>
                      <a:pt x="45005" y="0"/>
                    </a:lnTo>
                    <a:lnTo>
                      <a:pt x="90010" y="1845204"/>
                    </a:lnTo>
                    <a:cubicBezTo>
                      <a:pt x="73188" y="1842760"/>
                      <a:pt x="90022" y="1866986"/>
                      <a:pt x="43355" y="1865812"/>
                    </a:cubicBezTo>
                    <a:cubicBezTo>
                      <a:pt x="-3312" y="1864638"/>
                      <a:pt x="13182" y="1849533"/>
                      <a:pt x="0" y="184520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二等辺三角形 3"/>
              <p:cNvSpPr/>
              <p:nvPr/>
            </p:nvSpPr>
            <p:spPr bwMode="auto">
              <a:xfrm rot="900000">
                <a:off x="2384653" y="1889308"/>
                <a:ext cx="90010" cy="1816670"/>
              </a:xfrm>
              <a:custGeom>
                <a:avLst/>
                <a:gdLst>
                  <a:gd name="connsiteX0" fmla="*/ 0 w 90010"/>
                  <a:gd name="connsiteY0" fmla="*/ 1845204 h 1845204"/>
                  <a:gd name="connsiteX1" fmla="*/ 45005 w 90010"/>
                  <a:gd name="connsiteY1" fmla="*/ 0 h 1845204"/>
                  <a:gd name="connsiteX2" fmla="*/ 90010 w 90010"/>
                  <a:gd name="connsiteY2" fmla="*/ 1845204 h 1845204"/>
                  <a:gd name="connsiteX3" fmla="*/ 0 w 90010"/>
                  <a:gd name="connsiteY3" fmla="*/ 1845204 h 1845204"/>
                  <a:gd name="connsiteX0" fmla="*/ 0 w 90010"/>
                  <a:gd name="connsiteY0" fmla="*/ 1845204 h 1858422"/>
                  <a:gd name="connsiteX1" fmla="*/ 45005 w 90010"/>
                  <a:gd name="connsiteY1" fmla="*/ 0 h 1858422"/>
                  <a:gd name="connsiteX2" fmla="*/ 90010 w 90010"/>
                  <a:gd name="connsiteY2" fmla="*/ 1845204 h 1858422"/>
                  <a:gd name="connsiteX3" fmla="*/ 39545 w 90010"/>
                  <a:gd name="connsiteY3" fmla="*/ 1858192 h 1858422"/>
                  <a:gd name="connsiteX4" fmla="*/ 0 w 90010"/>
                  <a:gd name="connsiteY4" fmla="*/ 1845204 h 1858422"/>
                  <a:gd name="connsiteX0" fmla="*/ 0 w 90010"/>
                  <a:gd name="connsiteY0" fmla="*/ 1845204 h 1858205"/>
                  <a:gd name="connsiteX1" fmla="*/ 45005 w 90010"/>
                  <a:gd name="connsiteY1" fmla="*/ 0 h 1858205"/>
                  <a:gd name="connsiteX2" fmla="*/ 90010 w 90010"/>
                  <a:gd name="connsiteY2" fmla="*/ 1845204 h 1858205"/>
                  <a:gd name="connsiteX3" fmla="*/ 39545 w 90010"/>
                  <a:gd name="connsiteY3" fmla="*/ 1858192 h 1858205"/>
                  <a:gd name="connsiteX4" fmla="*/ 0 w 90010"/>
                  <a:gd name="connsiteY4" fmla="*/ 1845204 h 1858205"/>
                  <a:gd name="connsiteX0" fmla="*/ 0 w 90010"/>
                  <a:gd name="connsiteY0" fmla="*/ 1845204 h 1859341"/>
                  <a:gd name="connsiteX1" fmla="*/ 45005 w 90010"/>
                  <a:gd name="connsiteY1" fmla="*/ 0 h 1859341"/>
                  <a:gd name="connsiteX2" fmla="*/ 90010 w 90010"/>
                  <a:gd name="connsiteY2" fmla="*/ 1845204 h 1859341"/>
                  <a:gd name="connsiteX3" fmla="*/ 39545 w 90010"/>
                  <a:gd name="connsiteY3" fmla="*/ 1858192 h 1859341"/>
                  <a:gd name="connsiteX4" fmla="*/ 0 w 90010"/>
                  <a:gd name="connsiteY4" fmla="*/ 1845204 h 1859341"/>
                  <a:gd name="connsiteX0" fmla="*/ 0 w 90010"/>
                  <a:gd name="connsiteY0" fmla="*/ 1845204 h 1858819"/>
                  <a:gd name="connsiteX1" fmla="*/ 45005 w 90010"/>
                  <a:gd name="connsiteY1" fmla="*/ 0 h 1858819"/>
                  <a:gd name="connsiteX2" fmla="*/ 90010 w 90010"/>
                  <a:gd name="connsiteY2" fmla="*/ 1845204 h 1858819"/>
                  <a:gd name="connsiteX3" fmla="*/ 39545 w 90010"/>
                  <a:gd name="connsiteY3" fmla="*/ 1858192 h 1858819"/>
                  <a:gd name="connsiteX4" fmla="*/ 0 w 90010"/>
                  <a:gd name="connsiteY4" fmla="*/ 1845204 h 1858819"/>
                  <a:gd name="connsiteX0" fmla="*/ 0 w 90010"/>
                  <a:gd name="connsiteY0" fmla="*/ 1845204 h 1866280"/>
                  <a:gd name="connsiteX1" fmla="*/ 45005 w 90010"/>
                  <a:gd name="connsiteY1" fmla="*/ 0 h 1866280"/>
                  <a:gd name="connsiteX2" fmla="*/ 90010 w 90010"/>
                  <a:gd name="connsiteY2" fmla="*/ 1845204 h 1866280"/>
                  <a:gd name="connsiteX3" fmla="*/ 43355 w 90010"/>
                  <a:gd name="connsiteY3" fmla="*/ 1865812 h 1866280"/>
                  <a:gd name="connsiteX4" fmla="*/ 0 w 90010"/>
                  <a:gd name="connsiteY4" fmla="*/ 1845204 h 1866280"/>
                  <a:gd name="connsiteX0" fmla="*/ 0 w 90010"/>
                  <a:gd name="connsiteY0" fmla="*/ 1845204 h 1865887"/>
                  <a:gd name="connsiteX1" fmla="*/ 45005 w 90010"/>
                  <a:gd name="connsiteY1" fmla="*/ 0 h 1865887"/>
                  <a:gd name="connsiteX2" fmla="*/ 90010 w 90010"/>
                  <a:gd name="connsiteY2" fmla="*/ 1845204 h 1865887"/>
                  <a:gd name="connsiteX3" fmla="*/ 43355 w 90010"/>
                  <a:gd name="connsiteY3" fmla="*/ 1865812 h 1865887"/>
                  <a:gd name="connsiteX4" fmla="*/ 0 w 90010"/>
                  <a:gd name="connsiteY4" fmla="*/ 1845204 h 1865887"/>
                  <a:gd name="connsiteX0" fmla="*/ 0 w 90010"/>
                  <a:gd name="connsiteY0" fmla="*/ 1845204 h 1865853"/>
                  <a:gd name="connsiteX1" fmla="*/ 45005 w 90010"/>
                  <a:gd name="connsiteY1" fmla="*/ 0 h 1865853"/>
                  <a:gd name="connsiteX2" fmla="*/ 90010 w 90010"/>
                  <a:gd name="connsiteY2" fmla="*/ 1845204 h 1865853"/>
                  <a:gd name="connsiteX3" fmla="*/ 43355 w 90010"/>
                  <a:gd name="connsiteY3" fmla="*/ 1865812 h 1865853"/>
                  <a:gd name="connsiteX4" fmla="*/ 0 w 90010"/>
                  <a:gd name="connsiteY4" fmla="*/ 1845204 h 1865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" h="1865853">
                    <a:moveTo>
                      <a:pt x="0" y="1845204"/>
                    </a:moveTo>
                    <a:lnTo>
                      <a:pt x="45005" y="0"/>
                    </a:lnTo>
                    <a:lnTo>
                      <a:pt x="90010" y="1845204"/>
                    </a:lnTo>
                    <a:cubicBezTo>
                      <a:pt x="73188" y="1842760"/>
                      <a:pt x="90022" y="1866986"/>
                      <a:pt x="43355" y="1865812"/>
                    </a:cubicBezTo>
                    <a:cubicBezTo>
                      <a:pt x="-3312" y="1864638"/>
                      <a:pt x="13182" y="1849533"/>
                      <a:pt x="0" y="184520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二等辺三角形 3"/>
              <p:cNvSpPr/>
              <p:nvPr/>
            </p:nvSpPr>
            <p:spPr bwMode="auto">
              <a:xfrm rot="20700000" flipH="1">
                <a:off x="2866159" y="1889307"/>
                <a:ext cx="90010" cy="1816670"/>
              </a:xfrm>
              <a:custGeom>
                <a:avLst/>
                <a:gdLst>
                  <a:gd name="connsiteX0" fmla="*/ 0 w 90010"/>
                  <a:gd name="connsiteY0" fmla="*/ 1845204 h 1845204"/>
                  <a:gd name="connsiteX1" fmla="*/ 45005 w 90010"/>
                  <a:gd name="connsiteY1" fmla="*/ 0 h 1845204"/>
                  <a:gd name="connsiteX2" fmla="*/ 90010 w 90010"/>
                  <a:gd name="connsiteY2" fmla="*/ 1845204 h 1845204"/>
                  <a:gd name="connsiteX3" fmla="*/ 0 w 90010"/>
                  <a:gd name="connsiteY3" fmla="*/ 1845204 h 1845204"/>
                  <a:gd name="connsiteX0" fmla="*/ 0 w 90010"/>
                  <a:gd name="connsiteY0" fmla="*/ 1845204 h 1858422"/>
                  <a:gd name="connsiteX1" fmla="*/ 45005 w 90010"/>
                  <a:gd name="connsiteY1" fmla="*/ 0 h 1858422"/>
                  <a:gd name="connsiteX2" fmla="*/ 90010 w 90010"/>
                  <a:gd name="connsiteY2" fmla="*/ 1845204 h 1858422"/>
                  <a:gd name="connsiteX3" fmla="*/ 39545 w 90010"/>
                  <a:gd name="connsiteY3" fmla="*/ 1858192 h 1858422"/>
                  <a:gd name="connsiteX4" fmla="*/ 0 w 90010"/>
                  <a:gd name="connsiteY4" fmla="*/ 1845204 h 1858422"/>
                  <a:gd name="connsiteX0" fmla="*/ 0 w 90010"/>
                  <a:gd name="connsiteY0" fmla="*/ 1845204 h 1858205"/>
                  <a:gd name="connsiteX1" fmla="*/ 45005 w 90010"/>
                  <a:gd name="connsiteY1" fmla="*/ 0 h 1858205"/>
                  <a:gd name="connsiteX2" fmla="*/ 90010 w 90010"/>
                  <a:gd name="connsiteY2" fmla="*/ 1845204 h 1858205"/>
                  <a:gd name="connsiteX3" fmla="*/ 39545 w 90010"/>
                  <a:gd name="connsiteY3" fmla="*/ 1858192 h 1858205"/>
                  <a:gd name="connsiteX4" fmla="*/ 0 w 90010"/>
                  <a:gd name="connsiteY4" fmla="*/ 1845204 h 1858205"/>
                  <a:gd name="connsiteX0" fmla="*/ 0 w 90010"/>
                  <a:gd name="connsiteY0" fmla="*/ 1845204 h 1859341"/>
                  <a:gd name="connsiteX1" fmla="*/ 45005 w 90010"/>
                  <a:gd name="connsiteY1" fmla="*/ 0 h 1859341"/>
                  <a:gd name="connsiteX2" fmla="*/ 90010 w 90010"/>
                  <a:gd name="connsiteY2" fmla="*/ 1845204 h 1859341"/>
                  <a:gd name="connsiteX3" fmla="*/ 39545 w 90010"/>
                  <a:gd name="connsiteY3" fmla="*/ 1858192 h 1859341"/>
                  <a:gd name="connsiteX4" fmla="*/ 0 w 90010"/>
                  <a:gd name="connsiteY4" fmla="*/ 1845204 h 1859341"/>
                  <a:gd name="connsiteX0" fmla="*/ 0 w 90010"/>
                  <a:gd name="connsiteY0" fmla="*/ 1845204 h 1858819"/>
                  <a:gd name="connsiteX1" fmla="*/ 45005 w 90010"/>
                  <a:gd name="connsiteY1" fmla="*/ 0 h 1858819"/>
                  <a:gd name="connsiteX2" fmla="*/ 90010 w 90010"/>
                  <a:gd name="connsiteY2" fmla="*/ 1845204 h 1858819"/>
                  <a:gd name="connsiteX3" fmla="*/ 39545 w 90010"/>
                  <a:gd name="connsiteY3" fmla="*/ 1858192 h 1858819"/>
                  <a:gd name="connsiteX4" fmla="*/ 0 w 90010"/>
                  <a:gd name="connsiteY4" fmla="*/ 1845204 h 1858819"/>
                  <a:gd name="connsiteX0" fmla="*/ 0 w 90010"/>
                  <a:gd name="connsiteY0" fmla="*/ 1845204 h 1866280"/>
                  <a:gd name="connsiteX1" fmla="*/ 45005 w 90010"/>
                  <a:gd name="connsiteY1" fmla="*/ 0 h 1866280"/>
                  <a:gd name="connsiteX2" fmla="*/ 90010 w 90010"/>
                  <a:gd name="connsiteY2" fmla="*/ 1845204 h 1866280"/>
                  <a:gd name="connsiteX3" fmla="*/ 43355 w 90010"/>
                  <a:gd name="connsiteY3" fmla="*/ 1865812 h 1866280"/>
                  <a:gd name="connsiteX4" fmla="*/ 0 w 90010"/>
                  <a:gd name="connsiteY4" fmla="*/ 1845204 h 1866280"/>
                  <a:gd name="connsiteX0" fmla="*/ 0 w 90010"/>
                  <a:gd name="connsiteY0" fmla="*/ 1845204 h 1865887"/>
                  <a:gd name="connsiteX1" fmla="*/ 45005 w 90010"/>
                  <a:gd name="connsiteY1" fmla="*/ 0 h 1865887"/>
                  <a:gd name="connsiteX2" fmla="*/ 90010 w 90010"/>
                  <a:gd name="connsiteY2" fmla="*/ 1845204 h 1865887"/>
                  <a:gd name="connsiteX3" fmla="*/ 43355 w 90010"/>
                  <a:gd name="connsiteY3" fmla="*/ 1865812 h 1865887"/>
                  <a:gd name="connsiteX4" fmla="*/ 0 w 90010"/>
                  <a:gd name="connsiteY4" fmla="*/ 1845204 h 1865887"/>
                  <a:gd name="connsiteX0" fmla="*/ 0 w 90010"/>
                  <a:gd name="connsiteY0" fmla="*/ 1845204 h 1865853"/>
                  <a:gd name="connsiteX1" fmla="*/ 45005 w 90010"/>
                  <a:gd name="connsiteY1" fmla="*/ 0 h 1865853"/>
                  <a:gd name="connsiteX2" fmla="*/ 90010 w 90010"/>
                  <a:gd name="connsiteY2" fmla="*/ 1845204 h 1865853"/>
                  <a:gd name="connsiteX3" fmla="*/ 43355 w 90010"/>
                  <a:gd name="connsiteY3" fmla="*/ 1865812 h 1865853"/>
                  <a:gd name="connsiteX4" fmla="*/ 0 w 90010"/>
                  <a:gd name="connsiteY4" fmla="*/ 1845204 h 1865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" h="1865853">
                    <a:moveTo>
                      <a:pt x="0" y="1845204"/>
                    </a:moveTo>
                    <a:lnTo>
                      <a:pt x="45005" y="0"/>
                    </a:lnTo>
                    <a:lnTo>
                      <a:pt x="90010" y="1845204"/>
                    </a:lnTo>
                    <a:cubicBezTo>
                      <a:pt x="73188" y="1842760"/>
                      <a:pt x="90022" y="1866986"/>
                      <a:pt x="43355" y="1865812"/>
                    </a:cubicBezTo>
                    <a:cubicBezTo>
                      <a:pt x="-3312" y="1864638"/>
                      <a:pt x="13182" y="1849533"/>
                      <a:pt x="0" y="184520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二等辺三角形 3"/>
              <p:cNvSpPr/>
              <p:nvPr/>
            </p:nvSpPr>
            <p:spPr bwMode="auto">
              <a:xfrm rot="19800000" flipH="1">
                <a:off x="3046461" y="1811406"/>
                <a:ext cx="95102" cy="1660016"/>
              </a:xfrm>
              <a:custGeom>
                <a:avLst/>
                <a:gdLst>
                  <a:gd name="connsiteX0" fmla="*/ 0 w 90010"/>
                  <a:gd name="connsiteY0" fmla="*/ 1845204 h 1845204"/>
                  <a:gd name="connsiteX1" fmla="*/ 45005 w 90010"/>
                  <a:gd name="connsiteY1" fmla="*/ 0 h 1845204"/>
                  <a:gd name="connsiteX2" fmla="*/ 90010 w 90010"/>
                  <a:gd name="connsiteY2" fmla="*/ 1845204 h 1845204"/>
                  <a:gd name="connsiteX3" fmla="*/ 0 w 90010"/>
                  <a:gd name="connsiteY3" fmla="*/ 1845204 h 1845204"/>
                  <a:gd name="connsiteX0" fmla="*/ 0 w 90010"/>
                  <a:gd name="connsiteY0" fmla="*/ 1845204 h 1858422"/>
                  <a:gd name="connsiteX1" fmla="*/ 45005 w 90010"/>
                  <a:gd name="connsiteY1" fmla="*/ 0 h 1858422"/>
                  <a:gd name="connsiteX2" fmla="*/ 90010 w 90010"/>
                  <a:gd name="connsiteY2" fmla="*/ 1845204 h 1858422"/>
                  <a:gd name="connsiteX3" fmla="*/ 39545 w 90010"/>
                  <a:gd name="connsiteY3" fmla="*/ 1858192 h 1858422"/>
                  <a:gd name="connsiteX4" fmla="*/ 0 w 90010"/>
                  <a:gd name="connsiteY4" fmla="*/ 1845204 h 1858422"/>
                  <a:gd name="connsiteX0" fmla="*/ 0 w 90010"/>
                  <a:gd name="connsiteY0" fmla="*/ 1845204 h 1858205"/>
                  <a:gd name="connsiteX1" fmla="*/ 45005 w 90010"/>
                  <a:gd name="connsiteY1" fmla="*/ 0 h 1858205"/>
                  <a:gd name="connsiteX2" fmla="*/ 90010 w 90010"/>
                  <a:gd name="connsiteY2" fmla="*/ 1845204 h 1858205"/>
                  <a:gd name="connsiteX3" fmla="*/ 39545 w 90010"/>
                  <a:gd name="connsiteY3" fmla="*/ 1858192 h 1858205"/>
                  <a:gd name="connsiteX4" fmla="*/ 0 w 90010"/>
                  <a:gd name="connsiteY4" fmla="*/ 1845204 h 1858205"/>
                  <a:gd name="connsiteX0" fmla="*/ 0 w 90010"/>
                  <a:gd name="connsiteY0" fmla="*/ 1845204 h 1859341"/>
                  <a:gd name="connsiteX1" fmla="*/ 45005 w 90010"/>
                  <a:gd name="connsiteY1" fmla="*/ 0 h 1859341"/>
                  <a:gd name="connsiteX2" fmla="*/ 90010 w 90010"/>
                  <a:gd name="connsiteY2" fmla="*/ 1845204 h 1859341"/>
                  <a:gd name="connsiteX3" fmla="*/ 39545 w 90010"/>
                  <a:gd name="connsiteY3" fmla="*/ 1858192 h 1859341"/>
                  <a:gd name="connsiteX4" fmla="*/ 0 w 90010"/>
                  <a:gd name="connsiteY4" fmla="*/ 1845204 h 1859341"/>
                  <a:gd name="connsiteX0" fmla="*/ 0 w 90010"/>
                  <a:gd name="connsiteY0" fmla="*/ 1845204 h 1858819"/>
                  <a:gd name="connsiteX1" fmla="*/ 45005 w 90010"/>
                  <a:gd name="connsiteY1" fmla="*/ 0 h 1858819"/>
                  <a:gd name="connsiteX2" fmla="*/ 90010 w 90010"/>
                  <a:gd name="connsiteY2" fmla="*/ 1845204 h 1858819"/>
                  <a:gd name="connsiteX3" fmla="*/ 39545 w 90010"/>
                  <a:gd name="connsiteY3" fmla="*/ 1858192 h 1858819"/>
                  <a:gd name="connsiteX4" fmla="*/ 0 w 90010"/>
                  <a:gd name="connsiteY4" fmla="*/ 1845204 h 1858819"/>
                  <a:gd name="connsiteX0" fmla="*/ 0 w 90010"/>
                  <a:gd name="connsiteY0" fmla="*/ 1845204 h 1866280"/>
                  <a:gd name="connsiteX1" fmla="*/ 45005 w 90010"/>
                  <a:gd name="connsiteY1" fmla="*/ 0 h 1866280"/>
                  <a:gd name="connsiteX2" fmla="*/ 90010 w 90010"/>
                  <a:gd name="connsiteY2" fmla="*/ 1845204 h 1866280"/>
                  <a:gd name="connsiteX3" fmla="*/ 43355 w 90010"/>
                  <a:gd name="connsiteY3" fmla="*/ 1865812 h 1866280"/>
                  <a:gd name="connsiteX4" fmla="*/ 0 w 90010"/>
                  <a:gd name="connsiteY4" fmla="*/ 1845204 h 1866280"/>
                  <a:gd name="connsiteX0" fmla="*/ 0 w 90010"/>
                  <a:gd name="connsiteY0" fmla="*/ 1845204 h 1865887"/>
                  <a:gd name="connsiteX1" fmla="*/ 45005 w 90010"/>
                  <a:gd name="connsiteY1" fmla="*/ 0 h 1865887"/>
                  <a:gd name="connsiteX2" fmla="*/ 90010 w 90010"/>
                  <a:gd name="connsiteY2" fmla="*/ 1845204 h 1865887"/>
                  <a:gd name="connsiteX3" fmla="*/ 43355 w 90010"/>
                  <a:gd name="connsiteY3" fmla="*/ 1865812 h 1865887"/>
                  <a:gd name="connsiteX4" fmla="*/ 0 w 90010"/>
                  <a:gd name="connsiteY4" fmla="*/ 1845204 h 1865887"/>
                  <a:gd name="connsiteX0" fmla="*/ 0 w 90010"/>
                  <a:gd name="connsiteY0" fmla="*/ 1845204 h 1865853"/>
                  <a:gd name="connsiteX1" fmla="*/ 45005 w 90010"/>
                  <a:gd name="connsiteY1" fmla="*/ 0 h 1865853"/>
                  <a:gd name="connsiteX2" fmla="*/ 90010 w 90010"/>
                  <a:gd name="connsiteY2" fmla="*/ 1845204 h 1865853"/>
                  <a:gd name="connsiteX3" fmla="*/ 43355 w 90010"/>
                  <a:gd name="connsiteY3" fmla="*/ 1865812 h 1865853"/>
                  <a:gd name="connsiteX4" fmla="*/ 0 w 90010"/>
                  <a:gd name="connsiteY4" fmla="*/ 1845204 h 1865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" h="1865853">
                    <a:moveTo>
                      <a:pt x="0" y="1845204"/>
                    </a:moveTo>
                    <a:lnTo>
                      <a:pt x="45005" y="0"/>
                    </a:lnTo>
                    <a:lnTo>
                      <a:pt x="90010" y="1845204"/>
                    </a:lnTo>
                    <a:cubicBezTo>
                      <a:pt x="73188" y="1842760"/>
                      <a:pt x="90022" y="1866986"/>
                      <a:pt x="43355" y="1865812"/>
                    </a:cubicBezTo>
                    <a:cubicBezTo>
                      <a:pt x="-3312" y="1864638"/>
                      <a:pt x="13182" y="1849533"/>
                      <a:pt x="0" y="184520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二等辺三角形 3"/>
              <p:cNvSpPr/>
              <p:nvPr/>
            </p:nvSpPr>
            <p:spPr bwMode="auto">
              <a:xfrm rot="1800000">
                <a:off x="2201031" y="1805303"/>
                <a:ext cx="69633" cy="1673380"/>
              </a:xfrm>
              <a:custGeom>
                <a:avLst/>
                <a:gdLst>
                  <a:gd name="connsiteX0" fmla="*/ 0 w 90010"/>
                  <a:gd name="connsiteY0" fmla="*/ 1845204 h 1845204"/>
                  <a:gd name="connsiteX1" fmla="*/ 45005 w 90010"/>
                  <a:gd name="connsiteY1" fmla="*/ 0 h 1845204"/>
                  <a:gd name="connsiteX2" fmla="*/ 90010 w 90010"/>
                  <a:gd name="connsiteY2" fmla="*/ 1845204 h 1845204"/>
                  <a:gd name="connsiteX3" fmla="*/ 0 w 90010"/>
                  <a:gd name="connsiteY3" fmla="*/ 1845204 h 1845204"/>
                  <a:gd name="connsiteX0" fmla="*/ 0 w 90010"/>
                  <a:gd name="connsiteY0" fmla="*/ 1845204 h 1858422"/>
                  <a:gd name="connsiteX1" fmla="*/ 45005 w 90010"/>
                  <a:gd name="connsiteY1" fmla="*/ 0 h 1858422"/>
                  <a:gd name="connsiteX2" fmla="*/ 90010 w 90010"/>
                  <a:gd name="connsiteY2" fmla="*/ 1845204 h 1858422"/>
                  <a:gd name="connsiteX3" fmla="*/ 39545 w 90010"/>
                  <a:gd name="connsiteY3" fmla="*/ 1858192 h 1858422"/>
                  <a:gd name="connsiteX4" fmla="*/ 0 w 90010"/>
                  <a:gd name="connsiteY4" fmla="*/ 1845204 h 1858422"/>
                  <a:gd name="connsiteX0" fmla="*/ 0 w 90010"/>
                  <a:gd name="connsiteY0" fmla="*/ 1845204 h 1858205"/>
                  <a:gd name="connsiteX1" fmla="*/ 45005 w 90010"/>
                  <a:gd name="connsiteY1" fmla="*/ 0 h 1858205"/>
                  <a:gd name="connsiteX2" fmla="*/ 90010 w 90010"/>
                  <a:gd name="connsiteY2" fmla="*/ 1845204 h 1858205"/>
                  <a:gd name="connsiteX3" fmla="*/ 39545 w 90010"/>
                  <a:gd name="connsiteY3" fmla="*/ 1858192 h 1858205"/>
                  <a:gd name="connsiteX4" fmla="*/ 0 w 90010"/>
                  <a:gd name="connsiteY4" fmla="*/ 1845204 h 1858205"/>
                  <a:gd name="connsiteX0" fmla="*/ 0 w 90010"/>
                  <a:gd name="connsiteY0" fmla="*/ 1845204 h 1859341"/>
                  <a:gd name="connsiteX1" fmla="*/ 45005 w 90010"/>
                  <a:gd name="connsiteY1" fmla="*/ 0 h 1859341"/>
                  <a:gd name="connsiteX2" fmla="*/ 90010 w 90010"/>
                  <a:gd name="connsiteY2" fmla="*/ 1845204 h 1859341"/>
                  <a:gd name="connsiteX3" fmla="*/ 39545 w 90010"/>
                  <a:gd name="connsiteY3" fmla="*/ 1858192 h 1859341"/>
                  <a:gd name="connsiteX4" fmla="*/ 0 w 90010"/>
                  <a:gd name="connsiteY4" fmla="*/ 1845204 h 1859341"/>
                  <a:gd name="connsiteX0" fmla="*/ 0 w 90010"/>
                  <a:gd name="connsiteY0" fmla="*/ 1845204 h 1858819"/>
                  <a:gd name="connsiteX1" fmla="*/ 45005 w 90010"/>
                  <a:gd name="connsiteY1" fmla="*/ 0 h 1858819"/>
                  <a:gd name="connsiteX2" fmla="*/ 90010 w 90010"/>
                  <a:gd name="connsiteY2" fmla="*/ 1845204 h 1858819"/>
                  <a:gd name="connsiteX3" fmla="*/ 39545 w 90010"/>
                  <a:gd name="connsiteY3" fmla="*/ 1858192 h 1858819"/>
                  <a:gd name="connsiteX4" fmla="*/ 0 w 90010"/>
                  <a:gd name="connsiteY4" fmla="*/ 1845204 h 1858819"/>
                  <a:gd name="connsiteX0" fmla="*/ 0 w 90010"/>
                  <a:gd name="connsiteY0" fmla="*/ 1845204 h 1866280"/>
                  <a:gd name="connsiteX1" fmla="*/ 45005 w 90010"/>
                  <a:gd name="connsiteY1" fmla="*/ 0 h 1866280"/>
                  <a:gd name="connsiteX2" fmla="*/ 90010 w 90010"/>
                  <a:gd name="connsiteY2" fmla="*/ 1845204 h 1866280"/>
                  <a:gd name="connsiteX3" fmla="*/ 43355 w 90010"/>
                  <a:gd name="connsiteY3" fmla="*/ 1865812 h 1866280"/>
                  <a:gd name="connsiteX4" fmla="*/ 0 w 90010"/>
                  <a:gd name="connsiteY4" fmla="*/ 1845204 h 1866280"/>
                  <a:gd name="connsiteX0" fmla="*/ 0 w 90010"/>
                  <a:gd name="connsiteY0" fmla="*/ 1845204 h 1865887"/>
                  <a:gd name="connsiteX1" fmla="*/ 45005 w 90010"/>
                  <a:gd name="connsiteY1" fmla="*/ 0 h 1865887"/>
                  <a:gd name="connsiteX2" fmla="*/ 90010 w 90010"/>
                  <a:gd name="connsiteY2" fmla="*/ 1845204 h 1865887"/>
                  <a:gd name="connsiteX3" fmla="*/ 43355 w 90010"/>
                  <a:gd name="connsiteY3" fmla="*/ 1865812 h 1865887"/>
                  <a:gd name="connsiteX4" fmla="*/ 0 w 90010"/>
                  <a:gd name="connsiteY4" fmla="*/ 1845204 h 1865887"/>
                  <a:gd name="connsiteX0" fmla="*/ 0 w 90010"/>
                  <a:gd name="connsiteY0" fmla="*/ 1845204 h 1865853"/>
                  <a:gd name="connsiteX1" fmla="*/ 45005 w 90010"/>
                  <a:gd name="connsiteY1" fmla="*/ 0 h 1865853"/>
                  <a:gd name="connsiteX2" fmla="*/ 90010 w 90010"/>
                  <a:gd name="connsiteY2" fmla="*/ 1845204 h 1865853"/>
                  <a:gd name="connsiteX3" fmla="*/ 43355 w 90010"/>
                  <a:gd name="connsiteY3" fmla="*/ 1865812 h 1865853"/>
                  <a:gd name="connsiteX4" fmla="*/ 0 w 90010"/>
                  <a:gd name="connsiteY4" fmla="*/ 1845204 h 1865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" h="1865853">
                    <a:moveTo>
                      <a:pt x="0" y="1845204"/>
                    </a:moveTo>
                    <a:lnTo>
                      <a:pt x="45005" y="0"/>
                    </a:lnTo>
                    <a:lnTo>
                      <a:pt x="90010" y="1845204"/>
                    </a:lnTo>
                    <a:cubicBezTo>
                      <a:pt x="73188" y="1842760"/>
                      <a:pt x="90022" y="1866986"/>
                      <a:pt x="43355" y="1865812"/>
                    </a:cubicBezTo>
                    <a:cubicBezTo>
                      <a:pt x="-3312" y="1864638"/>
                      <a:pt x="13182" y="1849533"/>
                      <a:pt x="0" y="184520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二等辺三角形 3"/>
              <p:cNvSpPr/>
              <p:nvPr/>
            </p:nvSpPr>
            <p:spPr bwMode="auto">
              <a:xfrm rot="18900000" flipH="1">
                <a:off x="3150900" y="1713932"/>
                <a:ext cx="72163" cy="1414167"/>
              </a:xfrm>
              <a:custGeom>
                <a:avLst/>
                <a:gdLst>
                  <a:gd name="connsiteX0" fmla="*/ 0 w 90010"/>
                  <a:gd name="connsiteY0" fmla="*/ 1845204 h 1845204"/>
                  <a:gd name="connsiteX1" fmla="*/ 45005 w 90010"/>
                  <a:gd name="connsiteY1" fmla="*/ 0 h 1845204"/>
                  <a:gd name="connsiteX2" fmla="*/ 90010 w 90010"/>
                  <a:gd name="connsiteY2" fmla="*/ 1845204 h 1845204"/>
                  <a:gd name="connsiteX3" fmla="*/ 0 w 90010"/>
                  <a:gd name="connsiteY3" fmla="*/ 1845204 h 1845204"/>
                  <a:gd name="connsiteX0" fmla="*/ 0 w 90010"/>
                  <a:gd name="connsiteY0" fmla="*/ 1845204 h 1858422"/>
                  <a:gd name="connsiteX1" fmla="*/ 45005 w 90010"/>
                  <a:gd name="connsiteY1" fmla="*/ 0 h 1858422"/>
                  <a:gd name="connsiteX2" fmla="*/ 90010 w 90010"/>
                  <a:gd name="connsiteY2" fmla="*/ 1845204 h 1858422"/>
                  <a:gd name="connsiteX3" fmla="*/ 39545 w 90010"/>
                  <a:gd name="connsiteY3" fmla="*/ 1858192 h 1858422"/>
                  <a:gd name="connsiteX4" fmla="*/ 0 w 90010"/>
                  <a:gd name="connsiteY4" fmla="*/ 1845204 h 1858422"/>
                  <a:gd name="connsiteX0" fmla="*/ 0 w 90010"/>
                  <a:gd name="connsiteY0" fmla="*/ 1845204 h 1858205"/>
                  <a:gd name="connsiteX1" fmla="*/ 45005 w 90010"/>
                  <a:gd name="connsiteY1" fmla="*/ 0 h 1858205"/>
                  <a:gd name="connsiteX2" fmla="*/ 90010 w 90010"/>
                  <a:gd name="connsiteY2" fmla="*/ 1845204 h 1858205"/>
                  <a:gd name="connsiteX3" fmla="*/ 39545 w 90010"/>
                  <a:gd name="connsiteY3" fmla="*/ 1858192 h 1858205"/>
                  <a:gd name="connsiteX4" fmla="*/ 0 w 90010"/>
                  <a:gd name="connsiteY4" fmla="*/ 1845204 h 1858205"/>
                  <a:gd name="connsiteX0" fmla="*/ 0 w 90010"/>
                  <a:gd name="connsiteY0" fmla="*/ 1845204 h 1859341"/>
                  <a:gd name="connsiteX1" fmla="*/ 45005 w 90010"/>
                  <a:gd name="connsiteY1" fmla="*/ 0 h 1859341"/>
                  <a:gd name="connsiteX2" fmla="*/ 90010 w 90010"/>
                  <a:gd name="connsiteY2" fmla="*/ 1845204 h 1859341"/>
                  <a:gd name="connsiteX3" fmla="*/ 39545 w 90010"/>
                  <a:gd name="connsiteY3" fmla="*/ 1858192 h 1859341"/>
                  <a:gd name="connsiteX4" fmla="*/ 0 w 90010"/>
                  <a:gd name="connsiteY4" fmla="*/ 1845204 h 1859341"/>
                  <a:gd name="connsiteX0" fmla="*/ 0 w 90010"/>
                  <a:gd name="connsiteY0" fmla="*/ 1845204 h 1858819"/>
                  <a:gd name="connsiteX1" fmla="*/ 45005 w 90010"/>
                  <a:gd name="connsiteY1" fmla="*/ 0 h 1858819"/>
                  <a:gd name="connsiteX2" fmla="*/ 90010 w 90010"/>
                  <a:gd name="connsiteY2" fmla="*/ 1845204 h 1858819"/>
                  <a:gd name="connsiteX3" fmla="*/ 39545 w 90010"/>
                  <a:gd name="connsiteY3" fmla="*/ 1858192 h 1858819"/>
                  <a:gd name="connsiteX4" fmla="*/ 0 w 90010"/>
                  <a:gd name="connsiteY4" fmla="*/ 1845204 h 1858819"/>
                  <a:gd name="connsiteX0" fmla="*/ 0 w 90010"/>
                  <a:gd name="connsiteY0" fmla="*/ 1845204 h 1866280"/>
                  <a:gd name="connsiteX1" fmla="*/ 45005 w 90010"/>
                  <a:gd name="connsiteY1" fmla="*/ 0 h 1866280"/>
                  <a:gd name="connsiteX2" fmla="*/ 90010 w 90010"/>
                  <a:gd name="connsiteY2" fmla="*/ 1845204 h 1866280"/>
                  <a:gd name="connsiteX3" fmla="*/ 43355 w 90010"/>
                  <a:gd name="connsiteY3" fmla="*/ 1865812 h 1866280"/>
                  <a:gd name="connsiteX4" fmla="*/ 0 w 90010"/>
                  <a:gd name="connsiteY4" fmla="*/ 1845204 h 1866280"/>
                  <a:gd name="connsiteX0" fmla="*/ 0 w 90010"/>
                  <a:gd name="connsiteY0" fmla="*/ 1845204 h 1865887"/>
                  <a:gd name="connsiteX1" fmla="*/ 45005 w 90010"/>
                  <a:gd name="connsiteY1" fmla="*/ 0 h 1865887"/>
                  <a:gd name="connsiteX2" fmla="*/ 90010 w 90010"/>
                  <a:gd name="connsiteY2" fmla="*/ 1845204 h 1865887"/>
                  <a:gd name="connsiteX3" fmla="*/ 43355 w 90010"/>
                  <a:gd name="connsiteY3" fmla="*/ 1865812 h 1865887"/>
                  <a:gd name="connsiteX4" fmla="*/ 0 w 90010"/>
                  <a:gd name="connsiteY4" fmla="*/ 1845204 h 1865887"/>
                  <a:gd name="connsiteX0" fmla="*/ 0 w 90010"/>
                  <a:gd name="connsiteY0" fmla="*/ 1845204 h 1865853"/>
                  <a:gd name="connsiteX1" fmla="*/ 45005 w 90010"/>
                  <a:gd name="connsiteY1" fmla="*/ 0 h 1865853"/>
                  <a:gd name="connsiteX2" fmla="*/ 90010 w 90010"/>
                  <a:gd name="connsiteY2" fmla="*/ 1845204 h 1865853"/>
                  <a:gd name="connsiteX3" fmla="*/ 43355 w 90010"/>
                  <a:gd name="connsiteY3" fmla="*/ 1865812 h 1865853"/>
                  <a:gd name="connsiteX4" fmla="*/ 0 w 90010"/>
                  <a:gd name="connsiteY4" fmla="*/ 1845204 h 1865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" h="1865853">
                    <a:moveTo>
                      <a:pt x="0" y="1845204"/>
                    </a:moveTo>
                    <a:lnTo>
                      <a:pt x="45005" y="0"/>
                    </a:lnTo>
                    <a:lnTo>
                      <a:pt x="90010" y="1845204"/>
                    </a:lnTo>
                    <a:cubicBezTo>
                      <a:pt x="73188" y="1842760"/>
                      <a:pt x="90022" y="1866986"/>
                      <a:pt x="43355" y="1865812"/>
                    </a:cubicBezTo>
                    <a:cubicBezTo>
                      <a:pt x="-3312" y="1864638"/>
                      <a:pt x="13182" y="1849533"/>
                      <a:pt x="0" y="184520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二等辺三角形 3"/>
              <p:cNvSpPr/>
              <p:nvPr/>
            </p:nvSpPr>
            <p:spPr bwMode="auto">
              <a:xfrm rot="2700000">
                <a:off x="2122170" y="1712027"/>
                <a:ext cx="72163" cy="1414167"/>
              </a:xfrm>
              <a:custGeom>
                <a:avLst/>
                <a:gdLst>
                  <a:gd name="connsiteX0" fmla="*/ 0 w 90010"/>
                  <a:gd name="connsiteY0" fmla="*/ 1845204 h 1845204"/>
                  <a:gd name="connsiteX1" fmla="*/ 45005 w 90010"/>
                  <a:gd name="connsiteY1" fmla="*/ 0 h 1845204"/>
                  <a:gd name="connsiteX2" fmla="*/ 90010 w 90010"/>
                  <a:gd name="connsiteY2" fmla="*/ 1845204 h 1845204"/>
                  <a:gd name="connsiteX3" fmla="*/ 0 w 90010"/>
                  <a:gd name="connsiteY3" fmla="*/ 1845204 h 1845204"/>
                  <a:gd name="connsiteX0" fmla="*/ 0 w 90010"/>
                  <a:gd name="connsiteY0" fmla="*/ 1845204 h 1858422"/>
                  <a:gd name="connsiteX1" fmla="*/ 45005 w 90010"/>
                  <a:gd name="connsiteY1" fmla="*/ 0 h 1858422"/>
                  <a:gd name="connsiteX2" fmla="*/ 90010 w 90010"/>
                  <a:gd name="connsiteY2" fmla="*/ 1845204 h 1858422"/>
                  <a:gd name="connsiteX3" fmla="*/ 39545 w 90010"/>
                  <a:gd name="connsiteY3" fmla="*/ 1858192 h 1858422"/>
                  <a:gd name="connsiteX4" fmla="*/ 0 w 90010"/>
                  <a:gd name="connsiteY4" fmla="*/ 1845204 h 1858422"/>
                  <a:gd name="connsiteX0" fmla="*/ 0 w 90010"/>
                  <a:gd name="connsiteY0" fmla="*/ 1845204 h 1858205"/>
                  <a:gd name="connsiteX1" fmla="*/ 45005 w 90010"/>
                  <a:gd name="connsiteY1" fmla="*/ 0 h 1858205"/>
                  <a:gd name="connsiteX2" fmla="*/ 90010 w 90010"/>
                  <a:gd name="connsiteY2" fmla="*/ 1845204 h 1858205"/>
                  <a:gd name="connsiteX3" fmla="*/ 39545 w 90010"/>
                  <a:gd name="connsiteY3" fmla="*/ 1858192 h 1858205"/>
                  <a:gd name="connsiteX4" fmla="*/ 0 w 90010"/>
                  <a:gd name="connsiteY4" fmla="*/ 1845204 h 1858205"/>
                  <a:gd name="connsiteX0" fmla="*/ 0 w 90010"/>
                  <a:gd name="connsiteY0" fmla="*/ 1845204 h 1859341"/>
                  <a:gd name="connsiteX1" fmla="*/ 45005 w 90010"/>
                  <a:gd name="connsiteY1" fmla="*/ 0 h 1859341"/>
                  <a:gd name="connsiteX2" fmla="*/ 90010 w 90010"/>
                  <a:gd name="connsiteY2" fmla="*/ 1845204 h 1859341"/>
                  <a:gd name="connsiteX3" fmla="*/ 39545 w 90010"/>
                  <a:gd name="connsiteY3" fmla="*/ 1858192 h 1859341"/>
                  <a:gd name="connsiteX4" fmla="*/ 0 w 90010"/>
                  <a:gd name="connsiteY4" fmla="*/ 1845204 h 1859341"/>
                  <a:gd name="connsiteX0" fmla="*/ 0 w 90010"/>
                  <a:gd name="connsiteY0" fmla="*/ 1845204 h 1858819"/>
                  <a:gd name="connsiteX1" fmla="*/ 45005 w 90010"/>
                  <a:gd name="connsiteY1" fmla="*/ 0 h 1858819"/>
                  <a:gd name="connsiteX2" fmla="*/ 90010 w 90010"/>
                  <a:gd name="connsiteY2" fmla="*/ 1845204 h 1858819"/>
                  <a:gd name="connsiteX3" fmla="*/ 39545 w 90010"/>
                  <a:gd name="connsiteY3" fmla="*/ 1858192 h 1858819"/>
                  <a:gd name="connsiteX4" fmla="*/ 0 w 90010"/>
                  <a:gd name="connsiteY4" fmla="*/ 1845204 h 1858819"/>
                  <a:gd name="connsiteX0" fmla="*/ 0 w 90010"/>
                  <a:gd name="connsiteY0" fmla="*/ 1845204 h 1866280"/>
                  <a:gd name="connsiteX1" fmla="*/ 45005 w 90010"/>
                  <a:gd name="connsiteY1" fmla="*/ 0 h 1866280"/>
                  <a:gd name="connsiteX2" fmla="*/ 90010 w 90010"/>
                  <a:gd name="connsiteY2" fmla="*/ 1845204 h 1866280"/>
                  <a:gd name="connsiteX3" fmla="*/ 43355 w 90010"/>
                  <a:gd name="connsiteY3" fmla="*/ 1865812 h 1866280"/>
                  <a:gd name="connsiteX4" fmla="*/ 0 w 90010"/>
                  <a:gd name="connsiteY4" fmla="*/ 1845204 h 1866280"/>
                  <a:gd name="connsiteX0" fmla="*/ 0 w 90010"/>
                  <a:gd name="connsiteY0" fmla="*/ 1845204 h 1865887"/>
                  <a:gd name="connsiteX1" fmla="*/ 45005 w 90010"/>
                  <a:gd name="connsiteY1" fmla="*/ 0 h 1865887"/>
                  <a:gd name="connsiteX2" fmla="*/ 90010 w 90010"/>
                  <a:gd name="connsiteY2" fmla="*/ 1845204 h 1865887"/>
                  <a:gd name="connsiteX3" fmla="*/ 43355 w 90010"/>
                  <a:gd name="connsiteY3" fmla="*/ 1865812 h 1865887"/>
                  <a:gd name="connsiteX4" fmla="*/ 0 w 90010"/>
                  <a:gd name="connsiteY4" fmla="*/ 1845204 h 1865887"/>
                  <a:gd name="connsiteX0" fmla="*/ 0 w 90010"/>
                  <a:gd name="connsiteY0" fmla="*/ 1845204 h 1865853"/>
                  <a:gd name="connsiteX1" fmla="*/ 45005 w 90010"/>
                  <a:gd name="connsiteY1" fmla="*/ 0 h 1865853"/>
                  <a:gd name="connsiteX2" fmla="*/ 90010 w 90010"/>
                  <a:gd name="connsiteY2" fmla="*/ 1845204 h 1865853"/>
                  <a:gd name="connsiteX3" fmla="*/ 43355 w 90010"/>
                  <a:gd name="connsiteY3" fmla="*/ 1865812 h 1865853"/>
                  <a:gd name="connsiteX4" fmla="*/ 0 w 90010"/>
                  <a:gd name="connsiteY4" fmla="*/ 1845204 h 1865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" h="1865853">
                    <a:moveTo>
                      <a:pt x="0" y="1845204"/>
                    </a:moveTo>
                    <a:lnTo>
                      <a:pt x="45005" y="0"/>
                    </a:lnTo>
                    <a:lnTo>
                      <a:pt x="90010" y="1845204"/>
                    </a:lnTo>
                    <a:cubicBezTo>
                      <a:pt x="73188" y="1842760"/>
                      <a:pt x="90022" y="1866986"/>
                      <a:pt x="43355" y="1865812"/>
                    </a:cubicBezTo>
                    <a:cubicBezTo>
                      <a:pt x="-3312" y="1864638"/>
                      <a:pt x="13182" y="1849533"/>
                      <a:pt x="0" y="184520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308" name="円/楕円 42"/>
          <p:cNvSpPr/>
          <p:nvPr/>
        </p:nvSpPr>
        <p:spPr bwMode="auto">
          <a:xfrm>
            <a:off x="4187915" y="2920896"/>
            <a:ext cx="1527726" cy="1238616"/>
          </a:xfrm>
          <a:custGeom>
            <a:avLst/>
            <a:gdLst>
              <a:gd name="connsiteX0" fmla="*/ 0 w 1527567"/>
              <a:gd name="connsiteY0" fmla="*/ 540060 h 1080120"/>
              <a:gd name="connsiteX1" fmla="*/ 763784 w 1527567"/>
              <a:gd name="connsiteY1" fmla="*/ 0 h 1080120"/>
              <a:gd name="connsiteX2" fmla="*/ 1527568 w 1527567"/>
              <a:gd name="connsiteY2" fmla="*/ 540060 h 1080120"/>
              <a:gd name="connsiteX3" fmla="*/ 763784 w 1527567"/>
              <a:gd name="connsiteY3" fmla="*/ 1080120 h 1080120"/>
              <a:gd name="connsiteX4" fmla="*/ 0 w 1527567"/>
              <a:gd name="connsiteY4" fmla="*/ 540060 h 1080120"/>
              <a:gd name="connsiteX0" fmla="*/ 20 w 1527588"/>
              <a:gd name="connsiteY0" fmla="*/ 753420 h 1293480"/>
              <a:gd name="connsiteX1" fmla="*/ 782092 w 1527588"/>
              <a:gd name="connsiteY1" fmla="*/ 0 h 1293480"/>
              <a:gd name="connsiteX2" fmla="*/ 1527588 w 1527588"/>
              <a:gd name="connsiteY2" fmla="*/ 753420 h 1293480"/>
              <a:gd name="connsiteX3" fmla="*/ 763804 w 1527588"/>
              <a:gd name="connsiteY3" fmla="*/ 1293480 h 1293480"/>
              <a:gd name="connsiteX4" fmla="*/ 20 w 1527588"/>
              <a:gd name="connsiteY4" fmla="*/ 753420 h 1293480"/>
              <a:gd name="connsiteX0" fmla="*/ 20 w 1527588"/>
              <a:gd name="connsiteY0" fmla="*/ 753420 h 1293480"/>
              <a:gd name="connsiteX1" fmla="*/ 782092 w 1527588"/>
              <a:gd name="connsiteY1" fmla="*/ 0 h 1293480"/>
              <a:gd name="connsiteX2" fmla="*/ 1527588 w 1527588"/>
              <a:gd name="connsiteY2" fmla="*/ 753420 h 1293480"/>
              <a:gd name="connsiteX3" fmla="*/ 763804 w 1527588"/>
              <a:gd name="connsiteY3" fmla="*/ 1293480 h 1293480"/>
              <a:gd name="connsiteX4" fmla="*/ 20 w 1527588"/>
              <a:gd name="connsiteY4" fmla="*/ 753420 h 1293480"/>
              <a:gd name="connsiteX0" fmla="*/ 83 w 1527651"/>
              <a:gd name="connsiteY0" fmla="*/ 753420 h 1238616"/>
              <a:gd name="connsiteX1" fmla="*/ 782155 w 1527651"/>
              <a:gd name="connsiteY1" fmla="*/ 0 h 1238616"/>
              <a:gd name="connsiteX2" fmla="*/ 1527651 w 1527651"/>
              <a:gd name="connsiteY2" fmla="*/ 753420 h 1238616"/>
              <a:gd name="connsiteX3" fmla="*/ 745579 w 1527651"/>
              <a:gd name="connsiteY3" fmla="*/ 1238616 h 1238616"/>
              <a:gd name="connsiteX4" fmla="*/ 83 w 1527651"/>
              <a:gd name="connsiteY4" fmla="*/ 753420 h 1238616"/>
              <a:gd name="connsiteX0" fmla="*/ 83 w 1527726"/>
              <a:gd name="connsiteY0" fmla="*/ 753420 h 1238616"/>
              <a:gd name="connsiteX1" fmla="*/ 782155 w 1527726"/>
              <a:gd name="connsiteY1" fmla="*/ 0 h 1238616"/>
              <a:gd name="connsiteX2" fmla="*/ 1527651 w 1527726"/>
              <a:gd name="connsiteY2" fmla="*/ 753420 h 1238616"/>
              <a:gd name="connsiteX3" fmla="*/ 745579 w 1527726"/>
              <a:gd name="connsiteY3" fmla="*/ 1238616 h 1238616"/>
              <a:gd name="connsiteX4" fmla="*/ 83 w 1527726"/>
              <a:gd name="connsiteY4" fmla="*/ 753420 h 1238616"/>
              <a:gd name="connsiteX0" fmla="*/ 83 w 1527726"/>
              <a:gd name="connsiteY0" fmla="*/ 753420 h 1238616"/>
              <a:gd name="connsiteX1" fmla="*/ 782155 w 1527726"/>
              <a:gd name="connsiteY1" fmla="*/ 0 h 1238616"/>
              <a:gd name="connsiteX2" fmla="*/ 1527651 w 1527726"/>
              <a:gd name="connsiteY2" fmla="*/ 753420 h 1238616"/>
              <a:gd name="connsiteX3" fmla="*/ 745579 w 1527726"/>
              <a:gd name="connsiteY3" fmla="*/ 1238616 h 1238616"/>
              <a:gd name="connsiteX4" fmla="*/ 83 w 1527726"/>
              <a:gd name="connsiteY4" fmla="*/ 753420 h 1238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7726" h="1238616">
                <a:moveTo>
                  <a:pt x="83" y="753420"/>
                </a:moveTo>
                <a:cubicBezTo>
                  <a:pt x="6179" y="504312"/>
                  <a:pt x="360329" y="0"/>
                  <a:pt x="782155" y="0"/>
                </a:cubicBezTo>
                <a:cubicBezTo>
                  <a:pt x="1203981" y="0"/>
                  <a:pt x="1521555" y="479537"/>
                  <a:pt x="1527651" y="753420"/>
                </a:cubicBezTo>
                <a:cubicBezTo>
                  <a:pt x="1533747" y="1027303"/>
                  <a:pt x="1167405" y="1238616"/>
                  <a:pt x="745579" y="1238616"/>
                </a:cubicBezTo>
                <a:cubicBezTo>
                  <a:pt x="323753" y="1238616"/>
                  <a:pt x="-6013" y="1002528"/>
                  <a:pt x="83" y="753420"/>
                </a:cubicBezTo>
                <a:close/>
              </a:path>
            </a:pathLst>
          </a:custGeom>
          <a:gradFill flip="none" rotWithShape="1">
            <a:gsLst>
              <a:gs pos="18000">
                <a:srgbClr val="FFFF99"/>
              </a:gs>
              <a:gs pos="83000">
                <a:schemeClr val="tx2">
                  <a:lumMod val="65000"/>
                  <a:lumOff val="35000"/>
                </a:schemeClr>
              </a:gs>
              <a:gs pos="41000">
                <a:srgbClr val="FFCC66"/>
              </a:gs>
              <a:gs pos="2000">
                <a:srgbClr val="FFFF99"/>
              </a:gs>
              <a:gs pos="100000">
                <a:srgbClr val="FFCC66"/>
              </a:gs>
            </a:gsLst>
            <a:path path="circle">
              <a:fillToRect l="50000" t="50000" r="50000" b="50000"/>
            </a:path>
            <a:tileRect/>
          </a:gradFill>
          <a:ln w="1905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09" name="グループ化 308"/>
          <p:cNvGrpSpPr/>
          <p:nvPr/>
        </p:nvGrpSpPr>
        <p:grpSpPr>
          <a:xfrm>
            <a:off x="407495" y="3043058"/>
            <a:ext cx="1569776" cy="1093540"/>
            <a:chOff x="2332350" y="4914165"/>
            <a:chExt cx="1778032" cy="1238616"/>
          </a:xfrm>
        </p:grpSpPr>
        <p:sp>
          <p:nvSpPr>
            <p:cNvPr id="310" name="円/楕円 42"/>
            <p:cNvSpPr/>
            <p:nvPr/>
          </p:nvSpPr>
          <p:spPr bwMode="auto">
            <a:xfrm>
              <a:off x="2332350" y="4914165"/>
              <a:ext cx="1527726" cy="1238616"/>
            </a:xfrm>
            <a:custGeom>
              <a:avLst/>
              <a:gdLst>
                <a:gd name="connsiteX0" fmla="*/ 0 w 1527567"/>
                <a:gd name="connsiteY0" fmla="*/ 540060 h 1080120"/>
                <a:gd name="connsiteX1" fmla="*/ 763784 w 1527567"/>
                <a:gd name="connsiteY1" fmla="*/ 0 h 1080120"/>
                <a:gd name="connsiteX2" fmla="*/ 1527568 w 1527567"/>
                <a:gd name="connsiteY2" fmla="*/ 540060 h 1080120"/>
                <a:gd name="connsiteX3" fmla="*/ 763784 w 1527567"/>
                <a:gd name="connsiteY3" fmla="*/ 1080120 h 1080120"/>
                <a:gd name="connsiteX4" fmla="*/ 0 w 1527567"/>
                <a:gd name="connsiteY4" fmla="*/ 540060 h 1080120"/>
                <a:gd name="connsiteX0" fmla="*/ 20 w 1527588"/>
                <a:gd name="connsiteY0" fmla="*/ 753420 h 1293480"/>
                <a:gd name="connsiteX1" fmla="*/ 782092 w 1527588"/>
                <a:gd name="connsiteY1" fmla="*/ 0 h 1293480"/>
                <a:gd name="connsiteX2" fmla="*/ 1527588 w 1527588"/>
                <a:gd name="connsiteY2" fmla="*/ 753420 h 1293480"/>
                <a:gd name="connsiteX3" fmla="*/ 763804 w 1527588"/>
                <a:gd name="connsiteY3" fmla="*/ 1293480 h 1293480"/>
                <a:gd name="connsiteX4" fmla="*/ 20 w 1527588"/>
                <a:gd name="connsiteY4" fmla="*/ 753420 h 1293480"/>
                <a:gd name="connsiteX0" fmla="*/ 20 w 1527588"/>
                <a:gd name="connsiteY0" fmla="*/ 753420 h 1293480"/>
                <a:gd name="connsiteX1" fmla="*/ 782092 w 1527588"/>
                <a:gd name="connsiteY1" fmla="*/ 0 h 1293480"/>
                <a:gd name="connsiteX2" fmla="*/ 1527588 w 1527588"/>
                <a:gd name="connsiteY2" fmla="*/ 753420 h 1293480"/>
                <a:gd name="connsiteX3" fmla="*/ 763804 w 1527588"/>
                <a:gd name="connsiteY3" fmla="*/ 1293480 h 1293480"/>
                <a:gd name="connsiteX4" fmla="*/ 20 w 1527588"/>
                <a:gd name="connsiteY4" fmla="*/ 753420 h 1293480"/>
                <a:gd name="connsiteX0" fmla="*/ 83 w 1527651"/>
                <a:gd name="connsiteY0" fmla="*/ 753420 h 1238616"/>
                <a:gd name="connsiteX1" fmla="*/ 782155 w 1527651"/>
                <a:gd name="connsiteY1" fmla="*/ 0 h 1238616"/>
                <a:gd name="connsiteX2" fmla="*/ 1527651 w 1527651"/>
                <a:gd name="connsiteY2" fmla="*/ 753420 h 1238616"/>
                <a:gd name="connsiteX3" fmla="*/ 745579 w 1527651"/>
                <a:gd name="connsiteY3" fmla="*/ 1238616 h 1238616"/>
                <a:gd name="connsiteX4" fmla="*/ 83 w 1527651"/>
                <a:gd name="connsiteY4" fmla="*/ 753420 h 1238616"/>
                <a:gd name="connsiteX0" fmla="*/ 83 w 1527726"/>
                <a:gd name="connsiteY0" fmla="*/ 753420 h 1238616"/>
                <a:gd name="connsiteX1" fmla="*/ 782155 w 1527726"/>
                <a:gd name="connsiteY1" fmla="*/ 0 h 1238616"/>
                <a:gd name="connsiteX2" fmla="*/ 1527651 w 1527726"/>
                <a:gd name="connsiteY2" fmla="*/ 753420 h 1238616"/>
                <a:gd name="connsiteX3" fmla="*/ 745579 w 1527726"/>
                <a:gd name="connsiteY3" fmla="*/ 1238616 h 1238616"/>
                <a:gd name="connsiteX4" fmla="*/ 83 w 1527726"/>
                <a:gd name="connsiteY4" fmla="*/ 753420 h 1238616"/>
                <a:gd name="connsiteX0" fmla="*/ 83 w 1527726"/>
                <a:gd name="connsiteY0" fmla="*/ 753420 h 1238616"/>
                <a:gd name="connsiteX1" fmla="*/ 782155 w 1527726"/>
                <a:gd name="connsiteY1" fmla="*/ 0 h 1238616"/>
                <a:gd name="connsiteX2" fmla="*/ 1527651 w 1527726"/>
                <a:gd name="connsiteY2" fmla="*/ 753420 h 1238616"/>
                <a:gd name="connsiteX3" fmla="*/ 745579 w 1527726"/>
                <a:gd name="connsiteY3" fmla="*/ 1238616 h 1238616"/>
                <a:gd name="connsiteX4" fmla="*/ 83 w 1527726"/>
                <a:gd name="connsiteY4" fmla="*/ 753420 h 1238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7726" h="1238616">
                  <a:moveTo>
                    <a:pt x="83" y="753420"/>
                  </a:moveTo>
                  <a:cubicBezTo>
                    <a:pt x="6179" y="504312"/>
                    <a:pt x="360329" y="0"/>
                    <a:pt x="782155" y="0"/>
                  </a:cubicBezTo>
                  <a:cubicBezTo>
                    <a:pt x="1203981" y="0"/>
                    <a:pt x="1521555" y="479537"/>
                    <a:pt x="1527651" y="753420"/>
                  </a:cubicBezTo>
                  <a:cubicBezTo>
                    <a:pt x="1533747" y="1027303"/>
                    <a:pt x="1167405" y="1238616"/>
                    <a:pt x="745579" y="1238616"/>
                  </a:cubicBezTo>
                  <a:cubicBezTo>
                    <a:pt x="323753" y="1238616"/>
                    <a:pt x="-6013" y="1002528"/>
                    <a:pt x="83" y="753420"/>
                  </a:cubicBezTo>
                  <a:close/>
                </a:path>
              </a:pathLst>
            </a:custGeom>
            <a:gradFill flip="none" rotWithShape="1">
              <a:gsLst>
                <a:gs pos="18000">
                  <a:schemeClr val="tx1">
                    <a:lumMod val="65000"/>
                    <a:lumOff val="35000"/>
                  </a:schemeClr>
                </a:gs>
                <a:gs pos="61000">
                  <a:schemeClr val="tx2">
                    <a:lumMod val="65000"/>
                    <a:lumOff val="35000"/>
                  </a:schemeClr>
                </a:gs>
                <a:gs pos="100000">
                  <a:srgbClr val="FFCC66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フリーフォーム 310"/>
            <p:cNvSpPr/>
            <p:nvPr/>
          </p:nvSpPr>
          <p:spPr bwMode="auto">
            <a:xfrm rot="20532568">
              <a:off x="3224225" y="5560839"/>
              <a:ext cx="886157" cy="467749"/>
            </a:xfrm>
            <a:custGeom>
              <a:avLst/>
              <a:gdLst>
                <a:gd name="connsiteX0" fmla="*/ 66611 w 898646"/>
                <a:gd name="connsiteY0" fmla="*/ 100702 h 457670"/>
                <a:gd name="connsiteX1" fmla="*/ 28511 w 898646"/>
                <a:gd name="connsiteY1" fmla="*/ 207382 h 457670"/>
                <a:gd name="connsiteX2" fmla="*/ 439991 w 898646"/>
                <a:gd name="connsiteY2" fmla="*/ 443602 h 457670"/>
                <a:gd name="connsiteX3" fmla="*/ 859091 w 898646"/>
                <a:gd name="connsiteY3" fmla="*/ 413122 h 457670"/>
                <a:gd name="connsiteX4" fmla="*/ 836231 w 898646"/>
                <a:gd name="connsiteY4" fmla="*/ 268342 h 457670"/>
                <a:gd name="connsiteX5" fmla="*/ 462851 w 898646"/>
                <a:gd name="connsiteY5" fmla="*/ 169282 h 457670"/>
                <a:gd name="connsiteX6" fmla="*/ 318071 w 898646"/>
                <a:gd name="connsiteY6" fmla="*/ 1642 h 457670"/>
                <a:gd name="connsiteX7" fmla="*/ 66611 w 898646"/>
                <a:gd name="connsiteY7" fmla="*/ 100702 h 457670"/>
                <a:gd name="connsiteX0" fmla="*/ 66611 w 886157"/>
                <a:gd name="connsiteY0" fmla="*/ 100702 h 457670"/>
                <a:gd name="connsiteX1" fmla="*/ 28511 w 886157"/>
                <a:gd name="connsiteY1" fmla="*/ 207382 h 457670"/>
                <a:gd name="connsiteX2" fmla="*/ 439991 w 886157"/>
                <a:gd name="connsiteY2" fmla="*/ 443602 h 457670"/>
                <a:gd name="connsiteX3" fmla="*/ 859091 w 886157"/>
                <a:gd name="connsiteY3" fmla="*/ 413122 h 457670"/>
                <a:gd name="connsiteX4" fmla="*/ 836231 w 886157"/>
                <a:gd name="connsiteY4" fmla="*/ 268342 h 457670"/>
                <a:gd name="connsiteX5" fmla="*/ 767651 w 886157"/>
                <a:gd name="connsiteY5" fmla="*/ 298822 h 457670"/>
                <a:gd name="connsiteX6" fmla="*/ 462851 w 886157"/>
                <a:gd name="connsiteY6" fmla="*/ 169282 h 457670"/>
                <a:gd name="connsiteX7" fmla="*/ 318071 w 886157"/>
                <a:gd name="connsiteY7" fmla="*/ 1642 h 457670"/>
                <a:gd name="connsiteX8" fmla="*/ 66611 w 886157"/>
                <a:gd name="connsiteY8" fmla="*/ 100702 h 457670"/>
                <a:gd name="connsiteX0" fmla="*/ 66611 w 886157"/>
                <a:gd name="connsiteY0" fmla="*/ 100702 h 467749"/>
                <a:gd name="connsiteX1" fmla="*/ 28511 w 886157"/>
                <a:gd name="connsiteY1" fmla="*/ 207382 h 467749"/>
                <a:gd name="connsiteX2" fmla="*/ 439991 w 886157"/>
                <a:gd name="connsiteY2" fmla="*/ 443602 h 467749"/>
                <a:gd name="connsiteX3" fmla="*/ 859091 w 886157"/>
                <a:gd name="connsiteY3" fmla="*/ 413122 h 467749"/>
                <a:gd name="connsiteX4" fmla="*/ 836231 w 886157"/>
                <a:gd name="connsiteY4" fmla="*/ 268342 h 467749"/>
                <a:gd name="connsiteX5" fmla="*/ 767651 w 886157"/>
                <a:gd name="connsiteY5" fmla="*/ 298822 h 467749"/>
                <a:gd name="connsiteX6" fmla="*/ 462851 w 886157"/>
                <a:gd name="connsiteY6" fmla="*/ 169282 h 467749"/>
                <a:gd name="connsiteX7" fmla="*/ 318071 w 886157"/>
                <a:gd name="connsiteY7" fmla="*/ 1642 h 467749"/>
                <a:gd name="connsiteX8" fmla="*/ 66611 w 886157"/>
                <a:gd name="connsiteY8" fmla="*/ 100702 h 467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86157" h="467749">
                  <a:moveTo>
                    <a:pt x="66611" y="100702"/>
                  </a:moveTo>
                  <a:cubicBezTo>
                    <a:pt x="18351" y="134992"/>
                    <a:pt x="-33719" y="150232"/>
                    <a:pt x="28511" y="207382"/>
                  </a:cubicBezTo>
                  <a:cubicBezTo>
                    <a:pt x="90741" y="264532"/>
                    <a:pt x="202501" y="386452"/>
                    <a:pt x="439991" y="443602"/>
                  </a:cubicBezTo>
                  <a:cubicBezTo>
                    <a:pt x="677481" y="500752"/>
                    <a:pt x="793051" y="442332"/>
                    <a:pt x="859091" y="413122"/>
                  </a:cubicBezTo>
                  <a:cubicBezTo>
                    <a:pt x="925131" y="383912"/>
                    <a:pt x="851471" y="287392"/>
                    <a:pt x="836231" y="268342"/>
                  </a:cubicBezTo>
                  <a:cubicBezTo>
                    <a:pt x="820991" y="249292"/>
                    <a:pt x="829881" y="315332"/>
                    <a:pt x="767651" y="298822"/>
                  </a:cubicBezTo>
                  <a:cubicBezTo>
                    <a:pt x="705421" y="282312"/>
                    <a:pt x="542861" y="211192"/>
                    <a:pt x="462851" y="169282"/>
                  </a:cubicBezTo>
                  <a:cubicBezTo>
                    <a:pt x="382841" y="127372"/>
                    <a:pt x="384111" y="15612"/>
                    <a:pt x="318071" y="1642"/>
                  </a:cubicBezTo>
                  <a:cubicBezTo>
                    <a:pt x="252031" y="-12328"/>
                    <a:pt x="114871" y="66412"/>
                    <a:pt x="66611" y="100702"/>
                  </a:cubicBezTo>
                  <a:close/>
                </a:path>
              </a:pathLst>
            </a:custGeom>
            <a:gradFill flip="none" rotWithShape="1">
              <a:gsLst>
                <a:gs pos="18000">
                  <a:srgbClr val="FFFF99"/>
                </a:gs>
                <a:gs pos="83000">
                  <a:srgbClr val="C00000"/>
                </a:gs>
                <a:gs pos="41000">
                  <a:srgbClr val="FFCC66"/>
                </a:gs>
                <a:gs pos="2000">
                  <a:srgbClr val="FFFF99"/>
                </a:gs>
                <a:gs pos="100000">
                  <a:srgbClr val="FFCC66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2" name="フリーフォーム 311"/>
            <p:cNvSpPr/>
            <p:nvPr/>
          </p:nvSpPr>
          <p:spPr bwMode="auto">
            <a:xfrm>
              <a:off x="3133788" y="5660018"/>
              <a:ext cx="886157" cy="467749"/>
            </a:xfrm>
            <a:custGeom>
              <a:avLst/>
              <a:gdLst>
                <a:gd name="connsiteX0" fmla="*/ 66611 w 898646"/>
                <a:gd name="connsiteY0" fmla="*/ 100702 h 457670"/>
                <a:gd name="connsiteX1" fmla="*/ 28511 w 898646"/>
                <a:gd name="connsiteY1" fmla="*/ 207382 h 457670"/>
                <a:gd name="connsiteX2" fmla="*/ 439991 w 898646"/>
                <a:gd name="connsiteY2" fmla="*/ 443602 h 457670"/>
                <a:gd name="connsiteX3" fmla="*/ 859091 w 898646"/>
                <a:gd name="connsiteY3" fmla="*/ 413122 h 457670"/>
                <a:gd name="connsiteX4" fmla="*/ 836231 w 898646"/>
                <a:gd name="connsiteY4" fmla="*/ 268342 h 457670"/>
                <a:gd name="connsiteX5" fmla="*/ 462851 w 898646"/>
                <a:gd name="connsiteY5" fmla="*/ 169282 h 457670"/>
                <a:gd name="connsiteX6" fmla="*/ 318071 w 898646"/>
                <a:gd name="connsiteY6" fmla="*/ 1642 h 457670"/>
                <a:gd name="connsiteX7" fmla="*/ 66611 w 898646"/>
                <a:gd name="connsiteY7" fmla="*/ 100702 h 457670"/>
                <a:gd name="connsiteX0" fmla="*/ 66611 w 886157"/>
                <a:gd name="connsiteY0" fmla="*/ 100702 h 457670"/>
                <a:gd name="connsiteX1" fmla="*/ 28511 w 886157"/>
                <a:gd name="connsiteY1" fmla="*/ 207382 h 457670"/>
                <a:gd name="connsiteX2" fmla="*/ 439991 w 886157"/>
                <a:gd name="connsiteY2" fmla="*/ 443602 h 457670"/>
                <a:gd name="connsiteX3" fmla="*/ 859091 w 886157"/>
                <a:gd name="connsiteY3" fmla="*/ 413122 h 457670"/>
                <a:gd name="connsiteX4" fmla="*/ 836231 w 886157"/>
                <a:gd name="connsiteY4" fmla="*/ 268342 h 457670"/>
                <a:gd name="connsiteX5" fmla="*/ 767651 w 886157"/>
                <a:gd name="connsiteY5" fmla="*/ 298822 h 457670"/>
                <a:gd name="connsiteX6" fmla="*/ 462851 w 886157"/>
                <a:gd name="connsiteY6" fmla="*/ 169282 h 457670"/>
                <a:gd name="connsiteX7" fmla="*/ 318071 w 886157"/>
                <a:gd name="connsiteY7" fmla="*/ 1642 h 457670"/>
                <a:gd name="connsiteX8" fmla="*/ 66611 w 886157"/>
                <a:gd name="connsiteY8" fmla="*/ 100702 h 457670"/>
                <a:gd name="connsiteX0" fmla="*/ 66611 w 886157"/>
                <a:gd name="connsiteY0" fmla="*/ 100702 h 467749"/>
                <a:gd name="connsiteX1" fmla="*/ 28511 w 886157"/>
                <a:gd name="connsiteY1" fmla="*/ 207382 h 467749"/>
                <a:gd name="connsiteX2" fmla="*/ 439991 w 886157"/>
                <a:gd name="connsiteY2" fmla="*/ 443602 h 467749"/>
                <a:gd name="connsiteX3" fmla="*/ 859091 w 886157"/>
                <a:gd name="connsiteY3" fmla="*/ 413122 h 467749"/>
                <a:gd name="connsiteX4" fmla="*/ 836231 w 886157"/>
                <a:gd name="connsiteY4" fmla="*/ 268342 h 467749"/>
                <a:gd name="connsiteX5" fmla="*/ 767651 w 886157"/>
                <a:gd name="connsiteY5" fmla="*/ 298822 h 467749"/>
                <a:gd name="connsiteX6" fmla="*/ 462851 w 886157"/>
                <a:gd name="connsiteY6" fmla="*/ 169282 h 467749"/>
                <a:gd name="connsiteX7" fmla="*/ 318071 w 886157"/>
                <a:gd name="connsiteY7" fmla="*/ 1642 h 467749"/>
                <a:gd name="connsiteX8" fmla="*/ 66611 w 886157"/>
                <a:gd name="connsiteY8" fmla="*/ 100702 h 467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86157" h="467749">
                  <a:moveTo>
                    <a:pt x="66611" y="100702"/>
                  </a:moveTo>
                  <a:cubicBezTo>
                    <a:pt x="18351" y="134992"/>
                    <a:pt x="-33719" y="150232"/>
                    <a:pt x="28511" y="207382"/>
                  </a:cubicBezTo>
                  <a:cubicBezTo>
                    <a:pt x="90741" y="264532"/>
                    <a:pt x="202501" y="386452"/>
                    <a:pt x="439991" y="443602"/>
                  </a:cubicBezTo>
                  <a:cubicBezTo>
                    <a:pt x="677481" y="500752"/>
                    <a:pt x="793051" y="442332"/>
                    <a:pt x="859091" y="413122"/>
                  </a:cubicBezTo>
                  <a:cubicBezTo>
                    <a:pt x="925131" y="383912"/>
                    <a:pt x="851471" y="287392"/>
                    <a:pt x="836231" y="268342"/>
                  </a:cubicBezTo>
                  <a:cubicBezTo>
                    <a:pt x="820991" y="249292"/>
                    <a:pt x="829881" y="315332"/>
                    <a:pt x="767651" y="298822"/>
                  </a:cubicBezTo>
                  <a:cubicBezTo>
                    <a:pt x="705421" y="282312"/>
                    <a:pt x="542861" y="211192"/>
                    <a:pt x="462851" y="169282"/>
                  </a:cubicBezTo>
                  <a:cubicBezTo>
                    <a:pt x="382841" y="127372"/>
                    <a:pt x="384111" y="15612"/>
                    <a:pt x="318071" y="1642"/>
                  </a:cubicBezTo>
                  <a:cubicBezTo>
                    <a:pt x="252031" y="-12328"/>
                    <a:pt x="114871" y="66412"/>
                    <a:pt x="66611" y="100702"/>
                  </a:cubicBezTo>
                  <a:close/>
                </a:path>
              </a:pathLst>
            </a:custGeom>
            <a:gradFill flip="none" rotWithShape="1">
              <a:gsLst>
                <a:gs pos="18000">
                  <a:srgbClr val="FFFF99"/>
                </a:gs>
                <a:gs pos="83000">
                  <a:srgbClr val="C00000"/>
                </a:gs>
                <a:gs pos="41000">
                  <a:srgbClr val="FFCC66"/>
                </a:gs>
                <a:gs pos="2000">
                  <a:srgbClr val="FFFF99"/>
                </a:gs>
                <a:gs pos="100000">
                  <a:srgbClr val="FFCC66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3" name="円/楕円 42"/>
            <p:cNvSpPr/>
            <p:nvPr/>
          </p:nvSpPr>
          <p:spPr bwMode="auto">
            <a:xfrm>
              <a:off x="2342753" y="4914165"/>
              <a:ext cx="1527726" cy="991729"/>
            </a:xfrm>
            <a:custGeom>
              <a:avLst/>
              <a:gdLst>
                <a:gd name="connsiteX0" fmla="*/ 0 w 1527567"/>
                <a:gd name="connsiteY0" fmla="*/ 540060 h 1080120"/>
                <a:gd name="connsiteX1" fmla="*/ 763784 w 1527567"/>
                <a:gd name="connsiteY1" fmla="*/ 0 h 1080120"/>
                <a:gd name="connsiteX2" fmla="*/ 1527568 w 1527567"/>
                <a:gd name="connsiteY2" fmla="*/ 540060 h 1080120"/>
                <a:gd name="connsiteX3" fmla="*/ 763784 w 1527567"/>
                <a:gd name="connsiteY3" fmla="*/ 1080120 h 1080120"/>
                <a:gd name="connsiteX4" fmla="*/ 0 w 1527567"/>
                <a:gd name="connsiteY4" fmla="*/ 540060 h 1080120"/>
                <a:gd name="connsiteX0" fmla="*/ 20 w 1527588"/>
                <a:gd name="connsiteY0" fmla="*/ 753420 h 1293480"/>
                <a:gd name="connsiteX1" fmla="*/ 782092 w 1527588"/>
                <a:gd name="connsiteY1" fmla="*/ 0 h 1293480"/>
                <a:gd name="connsiteX2" fmla="*/ 1527588 w 1527588"/>
                <a:gd name="connsiteY2" fmla="*/ 753420 h 1293480"/>
                <a:gd name="connsiteX3" fmla="*/ 763804 w 1527588"/>
                <a:gd name="connsiteY3" fmla="*/ 1293480 h 1293480"/>
                <a:gd name="connsiteX4" fmla="*/ 20 w 1527588"/>
                <a:gd name="connsiteY4" fmla="*/ 753420 h 1293480"/>
                <a:gd name="connsiteX0" fmla="*/ 20 w 1527588"/>
                <a:gd name="connsiteY0" fmla="*/ 753420 h 1293480"/>
                <a:gd name="connsiteX1" fmla="*/ 782092 w 1527588"/>
                <a:gd name="connsiteY1" fmla="*/ 0 h 1293480"/>
                <a:gd name="connsiteX2" fmla="*/ 1527588 w 1527588"/>
                <a:gd name="connsiteY2" fmla="*/ 753420 h 1293480"/>
                <a:gd name="connsiteX3" fmla="*/ 763804 w 1527588"/>
                <a:gd name="connsiteY3" fmla="*/ 1293480 h 1293480"/>
                <a:gd name="connsiteX4" fmla="*/ 20 w 1527588"/>
                <a:gd name="connsiteY4" fmla="*/ 753420 h 1293480"/>
                <a:gd name="connsiteX0" fmla="*/ 83 w 1527651"/>
                <a:gd name="connsiteY0" fmla="*/ 753420 h 1238616"/>
                <a:gd name="connsiteX1" fmla="*/ 782155 w 1527651"/>
                <a:gd name="connsiteY1" fmla="*/ 0 h 1238616"/>
                <a:gd name="connsiteX2" fmla="*/ 1527651 w 1527651"/>
                <a:gd name="connsiteY2" fmla="*/ 753420 h 1238616"/>
                <a:gd name="connsiteX3" fmla="*/ 745579 w 1527651"/>
                <a:gd name="connsiteY3" fmla="*/ 1238616 h 1238616"/>
                <a:gd name="connsiteX4" fmla="*/ 83 w 1527651"/>
                <a:gd name="connsiteY4" fmla="*/ 753420 h 1238616"/>
                <a:gd name="connsiteX0" fmla="*/ 83 w 1527726"/>
                <a:gd name="connsiteY0" fmla="*/ 753420 h 1238616"/>
                <a:gd name="connsiteX1" fmla="*/ 782155 w 1527726"/>
                <a:gd name="connsiteY1" fmla="*/ 0 h 1238616"/>
                <a:gd name="connsiteX2" fmla="*/ 1527651 w 1527726"/>
                <a:gd name="connsiteY2" fmla="*/ 753420 h 1238616"/>
                <a:gd name="connsiteX3" fmla="*/ 745579 w 1527726"/>
                <a:gd name="connsiteY3" fmla="*/ 1238616 h 1238616"/>
                <a:gd name="connsiteX4" fmla="*/ 83 w 1527726"/>
                <a:gd name="connsiteY4" fmla="*/ 753420 h 1238616"/>
                <a:gd name="connsiteX0" fmla="*/ 83 w 1527726"/>
                <a:gd name="connsiteY0" fmla="*/ 753420 h 1238616"/>
                <a:gd name="connsiteX1" fmla="*/ 782155 w 1527726"/>
                <a:gd name="connsiteY1" fmla="*/ 0 h 1238616"/>
                <a:gd name="connsiteX2" fmla="*/ 1527651 w 1527726"/>
                <a:gd name="connsiteY2" fmla="*/ 753420 h 1238616"/>
                <a:gd name="connsiteX3" fmla="*/ 745579 w 1527726"/>
                <a:gd name="connsiteY3" fmla="*/ 1238616 h 1238616"/>
                <a:gd name="connsiteX4" fmla="*/ 83 w 1527726"/>
                <a:gd name="connsiteY4" fmla="*/ 753420 h 1238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7726" h="1238616">
                  <a:moveTo>
                    <a:pt x="83" y="753420"/>
                  </a:moveTo>
                  <a:cubicBezTo>
                    <a:pt x="6179" y="504312"/>
                    <a:pt x="360329" y="0"/>
                    <a:pt x="782155" y="0"/>
                  </a:cubicBezTo>
                  <a:cubicBezTo>
                    <a:pt x="1203981" y="0"/>
                    <a:pt x="1521555" y="479537"/>
                    <a:pt x="1527651" y="753420"/>
                  </a:cubicBezTo>
                  <a:cubicBezTo>
                    <a:pt x="1533747" y="1027303"/>
                    <a:pt x="1167405" y="1238616"/>
                    <a:pt x="745579" y="1238616"/>
                  </a:cubicBezTo>
                  <a:cubicBezTo>
                    <a:pt x="323753" y="1238616"/>
                    <a:pt x="-6013" y="1002528"/>
                    <a:pt x="83" y="753420"/>
                  </a:cubicBezTo>
                  <a:close/>
                </a:path>
              </a:pathLst>
            </a:custGeom>
            <a:gradFill flip="none" rotWithShape="1">
              <a:gsLst>
                <a:gs pos="18000">
                  <a:srgbClr val="FFFF99"/>
                </a:gs>
                <a:gs pos="83000">
                  <a:schemeClr val="tx2">
                    <a:lumMod val="65000"/>
                    <a:lumOff val="35000"/>
                  </a:schemeClr>
                </a:gs>
                <a:gs pos="41000">
                  <a:srgbClr val="FFCC66"/>
                </a:gs>
                <a:gs pos="2000">
                  <a:srgbClr val="FFFF99"/>
                </a:gs>
                <a:gs pos="100000">
                  <a:srgbClr val="FFCC66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4" name="グループ化 313"/>
            <p:cNvGrpSpPr/>
            <p:nvPr/>
          </p:nvGrpSpPr>
          <p:grpSpPr>
            <a:xfrm>
              <a:off x="2434788" y="5042905"/>
              <a:ext cx="1360542" cy="722321"/>
              <a:chOff x="2434788" y="5128882"/>
              <a:chExt cx="1360542" cy="636344"/>
            </a:xfrm>
          </p:grpSpPr>
          <p:sp>
            <p:nvSpPr>
              <p:cNvPr id="315" name="月 314"/>
              <p:cNvSpPr/>
              <p:nvPr/>
            </p:nvSpPr>
            <p:spPr bwMode="auto">
              <a:xfrm rot="16200000">
                <a:off x="2948750" y="4918646"/>
                <a:ext cx="332618" cy="1360542"/>
              </a:xfrm>
              <a:prstGeom prst="moon">
                <a:avLst>
                  <a:gd name="adj" fmla="val 27596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月 315"/>
              <p:cNvSpPr/>
              <p:nvPr/>
            </p:nvSpPr>
            <p:spPr bwMode="auto">
              <a:xfrm rot="16200000">
                <a:off x="2978341" y="4902540"/>
                <a:ext cx="269267" cy="1101412"/>
              </a:xfrm>
              <a:prstGeom prst="moon">
                <a:avLst>
                  <a:gd name="adj" fmla="val 27596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月 316"/>
              <p:cNvSpPr/>
              <p:nvPr/>
            </p:nvSpPr>
            <p:spPr bwMode="auto">
              <a:xfrm rot="16200000">
                <a:off x="3047457" y="4891045"/>
                <a:ext cx="125972" cy="786969"/>
              </a:xfrm>
              <a:prstGeom prst="moon">
                <a:avLst>
                  <a:gd name="adj" fmla="val 38562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月 317"/>
              <p:cNvSpPr/>
              <p:nvPr/>
            </p:nvSpPr>
            <p:spPr bwMode="auto">
              <a:xfrm rot="16200000">
                <a:off x="3076322" y="4930062"/>
                <a:ext cx="62987" cy="460627"/>
              </a:xfrm>
              <a:prstGeom prst="moon">
                <a:avLst>
                  <a:gd name="adj" fmla="val 38562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19" name="グループ化 318"/>
          <p:cNvGrpSpPr/>
          <p:nvPr/>
        </p:nvGrpSpPr>
        <p:grpSpPr>
          <a:xfrm>
            <a:off x="5988115" y="862848"/>
            <a:ext cx="1391920" cy="1631479"/>
            <a:chOff x="4043680" y="1833880"/>
            <a:chExt cx="1711960" cy="2123440"/>
          </a:xfrm>
        </p:grpSpPr>
        <p:sp>
          <p:nvSpPr>
            <p:cNvPr id="320" name="フリーフォーム 319"/>
            <p:cNvSpPr/>
            <p:nvPr/>
          </p:nvSpPr>
          <p:spPr bwMode="auto">
            <a:xfrm>
              <a:off x="5049520" y="2164080"/>
              <a:ext cx="203200" cy="101600"/>
            </a:xfrm>
            <a:custGeom>
              <a:avLst/>
              <a:gdLst>
                <a:gd name="connsiteX0" fmla="*/ 0 w 203200"/>
                <a:gd name="connsiteY0" fmla="*/ 45720 h 101600"/>
                <a:gd name="connsiteX1" fmla="*/ 203200 w 203200"/>
                <a:gd name="connsiteY1" fmla="*/ 0 h 101600"/>
                <a:gd name="connsiteX2" fmla="*/ 71120 w 203200"/>
                <a:gd name="connsiteY2" fmla="*/ 101600 h 101600"/>
                <a:gd name="connsiteX3" fmla="*/ 0 w 203200"/>
                <a:gd name="connsiteY3" fmla="*/ 4572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00" h="101600">
                  <a:moveTo>
                    <a:pt x="0" y="45720"/>
                  </a:moveTo>
                  <a:lnTo>
                    <a:pt x="203200" y="0"/>
                  </a:lnTo>
                  <a:lnTo>
                    <a:pt x="71120" y="101600"/>
                  </a:lnTo>
                  <a:lnTo>
                    <a:pt x="0" y="45720"/>
                  </a:lnTo>
                  <a:close/>
                </a:path>
              </a:pathLst>
            </a:custGeom>
            <a:pattFill prst="lgConfetti">
              <a:fgClr>
                <a:srgbClr val="CC6600"/>
              </a:fgClr>
              <a:bgClr>
                <a:srgbClr val="FFCC66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フリーフォーム 320"/>
            <p:cNvSpPr/>
            <p:nvPr/>
          </p:nvSpPr>
          <p:spPr bwMode="auto">
            <a:xfrm>
              <a:off x="4699000" y="1833880"/>
              <a:ext cx="350520" cy="391160"/>
            </a:xfrm>
            <a:custGeom>
              <a:avLst/>
              <a:gdLst>
                <a:gd name="connsiteX0" fmla="*/ 121920 w 350520"/>
                <a:gd name="connsiteY0" fmla="*/ 50800 h 391160"/>
                <a:gd name="connsiteX1" fmla="*/ 81280 w 350520"/>
                <a:gd name="connsiteY1" fmla="*/ 228600 h 391160"/>
                <a:gd name="connsiteX2" fmla="*/ 0 w 350520"/>
                <a:gd name="connsiteY2" fmla="*/ 345440 h 391160"/>
                <a:gd name="connsiteX3" fmla="*/ 203200 w 350520"/>
                <a:gd name="connsiteY3" fmla="*/ 391160 h 391160"/>
                <a:gd name="connsiteX4" fmla="*/ 350520 w 350520"/>
                <a:gd name="connsiteY4" fmla="*/ 365760 h 391160"/>
                <a:gd name="connsiteX5" fmla="*/ 314960 w 350520"/>
                <a:gd name="connsiteY5" fmla="*/ 269240 h 391160"/>
                <a:gd name="connsiteX6" fmla="*/ 198120 w 350520"/>
                <a:gd name="connsiteY6" fmla="*/ 177800 h 391160"/>
                <a:gd name="connsiteX7" fmla="*/ 142240 w 350520"/>
                <a:gd name="connsiteY7" fmla="*/ 0 h 391160"/>
                <a:gd name="connsiteX8" fmla="*/ 121920 w 350520"/>
                <a:gd name="connsiteY8" fmla="*/ 50800 h 391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0520" h="391160">
                  <a:moveTo>
                    <a:pt x="121920" y="50800"/>
                  </a:moveTo>
                  <a:lnTo>
                    <a:pt x="81280" y="228600"/>
                  </a:lnTo>
                  <a:lnTo>
                    <a:pt x="0" y="345440"/>
                  </a:lnTo>
                  <a:lnTo>
                    <a:pt x="203200" y="391160"/>
                  </a:lnTo>
                  <a:lnTo>
                    <a:pt x="350520" y="365760"/>
                  </a:lnTo>
                  <a:lnTo>
                    <a:pt x="314960" y="269240"/>
                  </a:lnTo>
                  <a:lnTo>
                    <a:pt x="198120" y="177800"/>
                  </a:lnTo>
                  <a:lnTo>
                    <a:pt x="142240" y="0"/>
                  </a:lnTo>
                  <a:lnTo>
                    <a:pt x="121920" y="50800"/>
                  </a:lnTo>
                  <a:close/>
                </a:path>
              </a:pathLst>
            </a:custGeom>
            <a:pattFill prst="lgConfetti">
              <a:fgClr>
                <a:schemeClr val="tx2"/>
              </a:fgClr>
              <a:bgClr>
                <a:srgbClr val="6633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フリーフォーム 321"/>
            <p:cNvSpPr/>
            <p:nvPr/>
          </p:nvSpPr>
          <p:spPr bwMode="auto">
            <a:xfrm>
              <a:off x="4572000" y="2108200"/>
              <a:ext cx="589280" cy="284480"/>
            </a:xfrm>
            <a:custGeom>
              <a:avLst/>
              <a:gdLst>
                <a:gd name="connsiteX0" fmla="*/ 111760 w 589280"/>
                <a:gd name="connsiteY0" fmla="*/ 0 h 284480"/>
                <a:gd name="connsiteX1" fmla="*/ 0 w 589280"/>
                <a:gd name="connsiteY1" fmla="*/ 238760 h 284480"/>
                <a:gd name="connsiteX2" fmla="*/ 274320 w 589280"/>
                <a:gd name="connsiteY2" fmla="*/ 274320 h 284480"/>
                <a:gd name="connsiteX3" fmla="*/ 589280 w 589280"/>
                <a:gd name="connsiteY3" fmla="*/ 284480 h 284480"/>
                <a:gd name="connsiteX4" fmla="*/ 528320 w 589280"/>
                <a:gd name="connsiteY4" fmla="*/ 55880 h 284480"/>
                <a:gd name="connsiteX5" fmla="*/ 309880 w 589280"/>
                <a:gd name="connsiteY5" fmla="*/ 71120 h 284480"/>
                <a:gd name="connsiteX6" fmla="*/ 208280 w 589280"/>
                <a:gd name="connsiteY6" fmla="*/ 25400 h 284480"/>
                <a:gd name="connsiteX7" fmla="*/ 111760 w 589280"/>
                <a:gd name="connsiteY7" fmla="*/ 0 h 28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9280" h="284480">
                  <a:moveTo>
                    <a:pt x="111760" y="0"/>
                  </a:moveTo>
                  <a:lnTo>
                    <a:pt x="0" y="238760"/>
                  </a:lnTo>
                  <a:lnTo>
                    <a:pt x="274320" y="274320"/>
                  </a:lnTo>
                  <a:lnTo>
                    <a:pt x="589280" y="284480"/>
                  </a:lnTo>
                  <a:lnTo>
                    <a:pt x="528320" y="55880"/>
                  </a:lnTo>
                  <a:lnTo>
                    <a:pt x="309880" y="71120"/>
                  </a:lnTo>
                  <a:lnTo>
                    <a:pt x="208280" y="25400"/>
                  </a:lnTo>
                  <a:lnTo>
                    <a:pt x="111760" y="0"/>
                  </a:lnTo>
                  <a:close/>
                </a:path>
              </a:pathLst>
            </a:custGeom>
            <a:pattFill prst="smConfetti">
              <a:fgClr>
                <a:srgbClr val="CC6600"/>
              </a:fgClr>
              <a:bgClr>
                <a:srgbClr val="6633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フリーフォーム 322"/>
            <p:cNvSpPr/>
            <p:nvPr/>
          </p:nvSpPr>
          <p:spPr bwMode="auto">
            <a:xfrm>
              <a:off x="4145280" y="2255520"/>
              <a:ext cx="1290320" cy="1107440"/>
            </a:xfrm>
            <a:custGeom>
              <a:avLst/>
              <a:gdLst>
                <a:gd name="connsiteX0" fmla="*/ 370840 w 1290320"/>
                <a:gd name="connsiteY0" fmla="*/ 0 h 1107440"/>
                <a:gd name="connsiteX1" fmla="*/ 203200 w 1290320"/>
                <a:gd name="connsiteY1" fmla="*/ 187960 h 1107440"/>
                <a:gd name="connsiteX2" fmla="*/ 182880 w 1290320"/>
                <a:gd name="connsiteY2" fmla="*/ 345440 h 1107440"/>
                <a:gd name="connsiteX3" fmla="*/ 0 w 1290320"/>
                <a:gd name="connsiteY3" fmla="*/ 523240 h 1107440"/>
                <a:gd name="connsiteX4" fmla="*/ 86360 w 1290320"/>
                <a:gd name="connsiteY4" fmla="*/ 873760 h 1107440"/>
                <a:gd name="connsiteX5" fmla="*/ 157480 w 1290320"/>
                <a:gd name="connsiteY5" fmla="*/ 1071880 h 1107440"/>
                <a:gd name="connsiteX6" fmla="*/ 330200 w 1290320"/>
                <a:gd name="connsiteY6" fmla="*/ 1107440 h 1107440"/>
                <a:gd name="connsiteX7" fmla="*/ 772160 w 1290320"/>
                <a:gd name="connsiteY7" fmla="*/ 599440 h 1107440"/>
                <a:gd name="connsiteX8" fmla="*/ 1290320 w 1290320"/>
                <a:gd name="connsiteY8" fmla="*/ 594360 h 1107440"/>
                <a:gd name="connsiteX9" fmla="*/ 1203960 w 1290320"/>
                <a:gd name="connsiteY9" fmla="*/ 264160 h 1107440"/>
                <a:gd name="connsiteX10" fmla="*/ 1117600 w 1290320"/>
                <a:gd name="connsiteY10" fmla="*/ 137160 h 1107440"/>
                <a:gd name="connsiteX11" fmla="*/ 777240 w 1290320"/>
                <a:gd name="connsiteY11" fmla="*/ 76200 h 1107440"/>
                <a:gd name="connsiteX12" fmla="*/ 624840 w 1290320"/>
                <a:gd name="connsiteY12" fmla="*/ 91440 h 1107440"/>
                <a:gd name="connsiteX13" fmla="*/ 370840 w 1290320"/>
                <a:gd name="connsiteY13" fmla="*/ 0 h 110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90320" h="1107440">
                  <a:moveTo>
                    <a:pt x="370840" y="0"/>
                  </a:moveTo>
                  <a:lnTo>
                    <a:pt x="203200" y="187960"/>
                  </a:lnTo>
                  <a:lnTo>
                    <a:pt x="182880" y="345440"/>
                  </a:lnTo>
                  <a:lnTo>
                    <a:pt x="0" y="523240"/>
                  </a:lnTo>
                  <a:lnTo>
                    <a:pt x="86360" y="873760"/>
                  </a:lnTo>
                  <a:lnTo>
                    <a:pt x="157480" y="1071880"/>
                  </a:lnTo>
                  <a:lnTo>
                    <a:pt x="330200" y="1107440"/>
                  </a:lnTo>
                  <a:lnTo>
                    <a:pt x="772160" y="599440"/>
                  </a:lnTo>
                  <a:lnTo>
                    <a:pt x="1290320" y="594360"/>
                  </a:lnTo>
                  <a:lnTo>
                    <a:pt x="1203960" y="264160"/>
                  </a:lnTo>
                  <a:lnTo>
                    <a:pt x="1117600" y="137160"/>
                  </a:lnTo>
                  <a:lnTo>
                    <a:pt x="777240" y="76200"/>
                  </a:lnTo>
                  <a:lnTo>
                    <a:pt x="624840" y="91440"/>
                  </a:lnTo>
                  <a:lnTo>
                    <a:pt x="370840" y="0"/>
                  </a:lnTo>
                  <a:close/>
                </a:path>
              </a:pathLst>
            </a:custGeom>
            <a:pattFill prst="lgConfetti">
              <a:fgClr>
                <a:srgbClr val="CC6600"/>
              </a:fgClr>
              <a:bgClr>
                <a:srgbClr val="FFCC66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フリーフォーム 323"/>
            <p:cNvSpPr/>
            <p:nvPr/>
          </p:nvSpPr>
          <p:spPr bwMode="auto">
            <a:xfrm>
              <a:off x="4109720" y="2413000"/>
              <a:ext cx="381000" cy="147320"/>
            </a:xfrm>
            <a:custGeom>
              <a:avLst/>
              <a:gdLst>
                <a:gd name="connsiteX0" fmla="*/ 345440 w 381000"/>
                <a:gd name="connsiteY0" fmla="*/ 0 h 147320"/>
                <a:gd name="connsiteX1" fmla="*/ 0 w 381000"/>
                <a:gd name="connsiteY1" fmla="*/ 0 h 147320"/>
                <a:gd name="connsiteX2" fmla="*/ 284480 w 381000"/>
                <a:gd name="connsiteY2" fmla="*/ 147320 h 147320"/>
                <a:gd name="connsiteX3" fmla="*/ 381000 w 381000"/>
                <a:gd name="connsiteY3" fmla="*/ 111760 h 147320"/>
                <a:gd name="connsiteX4" fmla="*/ 345440 w 381000"/>
                <a:gd name="connsiteY4" fmla="*/ 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" h="147320">
                  <a:moveTo>
                    <a:pt x="345440" y="0"/>
                  </a:moveTo>
                  <a:lnTo>
                    <a:pt x="0" y="0"/>
                  </a:lnTo>
                  <a:lnTo>
                    <a:pt x="284480" y="147320"/>
                  </a:lnTo>
                  <a:lnTo>
                    <a:pt x="381000" y="111760"/>
                  </a:lnTo>
                  <a:lnTo>
                    <a:pt x="345440" y="0"/>
                  </a:lnTo>
                  <a:close/>
                </a:path>
              </a:pathLst>
            </a:custGeom>
            <a:pattFill prst="lgConfetti">
              <a:fgClr>
                <a:srgbClr val="CC6600"/>
              </a:fgClr>
              <a:bgClr>
                <a:srgbClr val="FFCC66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フリーフォーム 324"/>
            <p:cNvSpPr/>
            <p:nvPr/>
          </p:nvSpPr>
          <p:spPr bwMode="auto">
            <a:xfrm>
              <a:off x="5293360" y="2494280"/>
              <a:ext cx="299720" cy="208280"/>
            </a:xfrm>
            <a:custGeom>
              <a:avLst/>
              <a:gdLst>
                <a:gd name="connsiteX0" fmla="*/ 50800 w 299720"/>
                <a:gd name="connsiteY0" fmla="*/ 86360 h 208280"/>
                <a:gd name="connsiteX1" fmla="*/ 299720 w 299720"/>
                <a:gd name="connsiteY1" fmla="*/ 0 h 208280"/>
                <a:gd name="connsiteX2" fmla="*/ 259080 w 299720"/>
                <a:gd name="connsiteY2" fmla="*/ 137160 h 208280"/>
                <a:gd name="connsiteX3" fmla="*/ 101600 w 299720"/>
                <a:gd name="connsiteY3" fmla="*/ 208280 h 208280"/>
                <a:gd name="connsiteX4" fmla="*/ 0 w 299720"/>
                <a:gd name="connsiteY4" fmla="*/ 177800 h 208280"/>
                <a:gd name="connsiteX5" fmla="*/ 50800 w 299720"/>
                <a:gd name="connsiteY5" fmla="*/ 86360 h 208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720" h="208280">
                  <a:moveTo>
                    <a:pt x="50800" y="86360"/>
                  </a:moveTo>
                  <a:lnTo>
                    <a:pt x="299720" y="0"/>
                  </a:lnTo>
                  <a:lnTo>
                    <a:pt x="259080" y="137160"/>
                  </a:lnTo>
                  <a:lnTo>
                    <a:pt x="101600" y="208280"/>
                  </a:lnTo>
                  <a:lnTo>
                    <a:pt x="0" y="177800"/>
                  </a:lnTo>
                  <a:lnTo>
                    <a:pt x="50800" y="86360"/>
                  </a:lnTo>
                  <a:close/>
                </a:path>
              </a:pathLst>
            </a:custGeom>
            <a:pattFill prst="trellis">
              <a:fgClr>
                <a:srgbClr val="CC6600"/>
              </a:fgClr>
              <a:bgClr>
                <a:srgbClr val="FFCC66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フリーフォーム 325"/>
            <p:cNvSpPr/>
            <p:nvPr/>
          </p:nvSpPr>
          <p:spPr bwMode="auto">
            <a:xfrm>
              <a:off x="4043680" y="2971800"/>
              <a:ext cx="274320" cy="147320"/>
            </a:xfrm>
            <a:custGeom>
              <a:avLst/>
              <a:gdLst>
                <a:gd name="connsiteX0" fmla="*/ 238760 w 274320"/>
                <a:gd name="connsiteY0" fmla="*/ 0 h 147320"/>
                <a:gd name="connsiteX1" fmla="*/ 0 w 274320"/>
                <a:gd name="connsiteY1" fmla="*/ 147320 h 147320"/>
                <a:gd name="connsiteX2" fmla="*/ 228600 w 274320"/>
                <a:gd name="connsiteY2" fmla="*/ 147320 h 147320"/>
                <a:gd name="connsiteX3" fmla="*/ 274320 w 274320"/>
                <a:gd name="connsiteY3" fmla="*/ 66040 h 147320"/>
                <a:gd name="connsiteX4" fmla="*/ 238760 w 274320"/>
                <a:gd name="connsiteY4" fmla="*/ 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0" h="147320">
                  <a:moveTo>
                    <a:pt x="238760" y="0"/>
                  </a:moveTo>
                  <a:lnTo>
                    <a:pt x="0" y="147320"/>
                  </a:lnTo>
                  <a:lnTo>
                    <a:pt x="228600" y="147320"/>
                  </a:lnTo>
                  <a:lnTo>
                    <a:pt x="274320" y="66040"/>
                  </a:lnTo>
                  <a:lnTo>
                    <a:pt x="238760" y="0"/>
                  </a:lnTo>
                  <a:close/>
                </a:path>
              </a:pathLst>
            </a:custGeom>
            <a:pattFill prst="lgConfetti">
              <a:fgClr>
                <a:srgbClr val="CC6600"/>
              </a:fgClr>
              <a:bgClr>
                <a:srgbClr val="FFCC66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フリーフォーム 326"/>
            <p:cNvSpPr/>
            <p:nvPr/>
          </p:nvSpPr>
          <p:spPr bwMode="auto">
            <a:xfrm>
              <a:off x="4348480" y="2738120"/>
              <a:ext cx="1407160" cy="1219200"/>
            </a:xfrm>
            <a:custGeom>
              <a:avLst/>
              <a:gdLst>
                <a:gd name="connsiteX0" fmla="*/ 533400 w 1407160"/>
                <a:gd name="connsiteY0" fmla="*/ 35560 h 1219200"/>
                <a:gd name="connsiteX1" fmla="*/ 132080 w 1407160"/>
                <a:gd name="connsiteY1" fmla="*/ 238760 h 1219200"/>
                <a:gd name="connsiteX2" fmla="*/ 0 w 1407160"/>
                <a:gd name="connsiteY2" fmla="*/ 660400 h 1219200"/>
                <a:gd name="connsiteX3" fmla="*/ 436880 w 1407160"/>
                <a:gd name="connsiteY3" fmla="*/ 1061720 h 1219200"/>
                <a:gd name="connsiteX4" fmla="*/ 848360 w 1407160"/>
                <a:gd name="connsiteY4" fmla="*/ 1153160 h 1219200"/>
                <a:gd name="connsiteX5" fmla="*/ 1076960 w 1407160"/>
                <a:gd name="connsiteY5" fmla="*/ 1219200 h 1219200"/>
                <a:gd name="connsiteX6" fmla="*/ 1285240 w 1407160"/>
                <a:gd name="connsiteY6" fmla="*/ 914400 h 1219200"/>
                <a:gd name="connsiteX7" fmla="*/ 1407160 w 1407160"/>
                <a:gd name="connsiteY7" fmla="*/ 619760 h 1219200"/>
                <a:gd name="connsiteX8" fmla="*/ 1234440 w 1407160"/>
                <a:gd name="connsiteY8" fmla="*/ 213360 h 1219200"/>
                <a:gd name="connsiteX9" fmla="*/ 944880 w 1407160"/>
                <a:gd name="connsiteY9" fmla="*/ 0 h 1219200"/>
                <a:gd name="connsiteX10" fmla="*/ 533400 w 1407160"/>
                <a:gd name="connsiteY10" fmla="*/ 3556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07160" h="1219200">
                  <a:moveTo>
                    <a:pt x="533400" y="35560"/>
                  </a:moveTo>
                  <a:lnTo>
                    <a:pt x="132080" y="238760"/>
                  </a:lnTo>
                  <a:lnTo>
                    <a:pt x="0" y="660400"/>
                  </a:lnTo>
                  <a:lnTo>
                    <a:pt x="436880" y="1061720"/>
                  </a:lnTo>
                  <a:lnTo>
                    <a:pt x="848360" y="1153160"/>
                  </a:lnTo>
                  <a:lnTo>
                    <a:pt x="1076960" y="1219200"/>
                  </a:lnTo>
                  <a:lnTo>
                    <a:pt x="1285240" y="914400"/>
                  </a:lnTo>
                  <a:lnTo>
                    <a:pt x="1407160" y="619760"/>
                  </a:lnTo>
                  <a:lnTo>
                    <a:pt x="1234440" y="213360"/>
                  </a:lnTo>
                  <a:lnTo>
                    <a:pt x="944880" y="0"/>
                  </a:lnTo>
                  <a:lnTo>
                    <a:pt x="533400" y="35560"/>
                  </a:lnTo>
                  <a:close/>
                </a:path>
              </a:pathLst>
            </a:custGeom>
            <a:pattFill prst="trellis">
              <a:fgClr>
                <a:srgbClr val="FFFF99"/>
              </a:fgClr>
              <a:bgClr>
                <a:srgbClr val="FFCC66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フリーフォーム 327"/>
            <p:cNvSpPr/>
            <p:nvPr/>
          </p:nvSpPr>
          <p:spPr bwMode="auto">
            <a:xfrm>
              <a:off x="4724400" y="2829560"/>
              <a:ext cx="960120" cy="1010920"/>
            </a:xfrm>
            <a:custGeom>
              <a:avLst/>
              <a:gdLst>
                <a:gd name="connsiteX0" fmla="*/ 325120 w 960120"/>
                <a:gd name="connsiteY0" fmla="*/ 40640 h 1010920"/>
                <a:gd name="connsiteX1" fmla="*/ 15240 w 960120"/>
                <a:gd name="connsiteY1" fmla="*/ 106680 h 1010920"/>
                <a:gd name="connsiteX2" fmla="*/ 0 w 960120"/>
                <a:gd name="connsiteY2" fmla="*/ 370840 h 1010920"/>
                <a:gd name="connsiteX3" fmla="*/ 10160 w 960120"/>
                <a:gd name="connsiteY3" fmla="*/ 721360 h 1010920"/>
                <a:gd name="connsiteX4" fmla="*/ 284480 w 960120"/>
                <a:gd name="connsiteY4" fmla="*/ 919480 h 1010920"/>
                <a:gd name="connsiteX5" fmla="*/ 665480 w 960120"/>
                <a:gd name="connsiteY5" fmla="*/ 1010920 h 1010920"/>
                <a:gd name="connsiteX6" fmla="*/ 960120 w 960120"/>
                <a:gd name="connsiteY6" fmla="*/ 650240 h 1010920"/>
                <a:gd name="connsiteX7" fmla="*/ 782320 w 960120"/>
                <a:gd name="connsiteY7" fmla="*/ 172720 h 1010920"/>
                <a:gd name="connsiteX8" fmla="*/ 523240 w 960120"/>
                <a:gd name="connsiteY8" fmla="*/ 0 h 1010920"/>
                <a:gd name="connsiteX9" fmla="*/ 325120 w 960120"/>
                <a:gd name="connsiteY9" fmla="*/ 40640 h 10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0120" h="1010920">
                  <a:moveTo>
                    <a:pt x="325120" y="40640"/>
                  </a:moveTo>
                  <a:lnTo>
                    <a:pt x="15240" y="106680"/>
                  </a:lnTo>
                  <a:lnTo>
                    <a:pt x="0" y="370840"/>
                  </a:lnTo>
                  <a:lnTo>
                    <a:pt x="10160" y="721360"/>
                  </a:lnTo>
                  <a:lnTo>
                    <a:pt x="284480" y="919480"/>
                  </a:lnTo>
                  <a:lnTo>
                    <a:pt x="665480" y="1010920"/>
                  </a:lnTo>
                  <a:lnTo>
                    <a:pt x="960120" y="650240"/>
                  </a:lnTo>
                  <a:lnTo>
                    <a:pt x="782320" y="172720"/>
                  </a:lnTo>
                  <a:lnTo>
                    <a:pt x="523240" y="0"/>
                  </a:lnTo>
                  <a:lnTo>
                    <a:pt x="325120" y="4064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フリーフォーム 328"/>
            <p:cNvSpPr/>
            <p:nvPr/>
          </p:nvSpPr>
          <p:spPr bwMode="auto">
            <a:xfrm>
              <a:off x="4810760" y="2915920"/>
              <a:ext cx="787400" cy="817880"/>
            </a:xfrm>
            <a:custGeom>
              <a:avLst/>
              <a:gdLst>
                <a:gd name="connsiteX0" fmla="*/ 264160 w 787400"/>
                <a:gd name="connsiteY0" fmla="*/ 45720 h 817880"/>
                <a:gd name="connsiteX1" fmla="*/ 0 w 787400"/>
                <a:gd name="connsiteY1" fmla="*/ 208280 h 817880"/>
                <a:gd name="connsiteX2" fmla="*/ 111760 w 787400"/>
                <a:gd name="connsiteY2" fmla="*/ 655320 h 817880"/>
                <a:gd name="connsiteX3" fmla="*/ 452120 w 787400"/>
                <a:gd name="connsiteY3" fmla="*/ 817880 h 817880"/>
                <a:gd name="connsiteX4" fmla="*/ 787400 w 787400"/>
                <a:gd name="connsiteY4" fmla="*/ 599440 h 817880"/>
                <a:gd name="connsiteX5" fmla="*/ 655320 w 787400"/>
                <a:gd name="connsiteY5" fmla="*/ 132080 h 817880"/>
                <a:gd name="connsiteX6" fmla="*/ 406400 w 787400"/>
                <a:gd name="connsiteY6" fmla="*/ 0 h 817880"/>
                <a:gd name="connsiteX7" fmla="*/ 264160 w 787400"/>
                <a:gd name="connsiteY7" fmla="*/ 45720 h 81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7400" h="817880">
                  <a:moveTo>
                    <a:pt x="264160" y="45720"/>
                  </a:moveTo>
                  <a:lnTo>
                    <a:pt x="0" y="208280"/>
                  </a:lnTo>
                  <a:lnTo>
                    <a:pt x="111760" y="655320"/>
                  </a:lnTo>
                  <a:lnTo>
                    <a:pt x="452120" y="817880"/>
                  </a:lnTo>
                  <a:lnTo>
                    <a:pt x="787400" y="599440"/>
                  </a:lnTo>
                  <a:lnTo>
                    <a:pt x="655320" y="132080"/>
                  </a:lnTo>
                  <a:lnTo>
                    <a:pt x="406400" y="0"/>
                  </a:lnTo>
                  <a:lnTo>
                    <a:pt x="264160" y="4572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フリーフォーム 329"/>
            <p:cNvSpPr/>
            <p:nvPr/>
          </p:nvSpPr>
          <p:spPr bwMode="auto">
            <a:xfrm>
              <a:off x="4998720" y="3037840"/>
              <a:ext cx="497840" cy="513080"/>
            </a:xfrm>
            <a:custGeom>
              <a:avLst/>
              <a:gdLst>
                <a:gd name="connsiteX0" fmla="*/ 213360 w 497840"/>
                <a:gd name="connsiteY0" fmla="*/ 0 h 513080"/>
                <a:gd name="connsiteX1" fmla="*/ 5080 w 497840"/>
                <a:gd name="connsiteY1" fmla="*/ 101600 h 513080"/>
                <a:gd name="connsiteX2" fmla="*/ 0 w 497840"/>
                <a:gd name="connsiteY2" fmla="*/ 416560 h 513080"/>
                <a:gd name="connsiteX3" fmla="*/ 365760 w 497840"/>
                <a:gd name="connsiteY3" fmla="*/ 513080 h 513080"/>
                <a:gd name="connsiteX4" fmla="*/ 497840 w 497840"/>
                <a:gd name="connsiteY4" fmla="*/ 203200 h 513080"/>
                <a:gd name="connsiteX5" fmla="*/ 370840 w 497840"/>
                <a:gd name="connsiteY5" fmla="*/ 45720 h 513080"/>
                <a:gd name="connsiteX6" fmla="*/ 213360 w 497840"/>
                <a:gd name="connsiteY6" fmla="*/ 0 h 51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7840" h="513080">
                  <a:moveTo>
                    <a:pt x="213360" y="0"/>
                  </a:moveTo>
                  <a:lnTo>
                    <a:pt x="5080" y="101600"/>
                  </a:lnTo>
                  <a:cubicBezTo>
                    <a:pt x="3387" y="206587"/>
                    <a:pt x="1693" y="311573"/>
                    <a:pt x="0" y="416560"/>
                  </a:cubicBezTo>
                  <a:lnTo>
                    <a:pt x="365760" y="513080"/>
                  </a:lnTo>
                  <a:lnTo>
                    <a:pt x="497840" y="203200"/>
                  </a:lnTo>
                  <a:lnTo>
                    <a:pt x="370840" y="45720"/>
                  </a:lnTo>
                  <a:lnTo>
                    <a:pt x="213360" y="0"/>
                  </a:lnTo>
                  <a:close/>
                </a:path>
              </a:pathLst>
            </a:custGeom>
            <a:solidFill>
              <a:srgbClr val="00B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フリーフォーム 330"/>
            <p:cNvSpPr/>
            <p:nvPr/>
          </p:nvSpPr>
          <p:spPr bwMode="auto">
            <a:xfrm>
              <a:off x="5140960" y="3108960"/>
              <a:ext cx="335280" cy="340360"/>
            </a:xfrm>
            <a:custGeom>
              <a:avLst/>
              <a:gdLst>
                <a:gd name="connsiteX0" fmla="*/ 25400 w 335280"/>
                <a:gd name="connsiteY0" fmla="*/ 10160 h 340360"/>
                <a:gd name="connsiteX1" fmla="*/ 0 w 335280"/>
                <a:gd name="connsiteY1" fmla="*/ 228600 h 340360"/>
                <a:gd name="connsiteX2" fmla="*/ 193040 w 335280"/>
                <a:gd name="connsiteY2" fmla="*/ 340360 h 340360"/>
                <a:gd name="connsiteX3" fmla="*/ 335280 w 335280"/>
                <a:gd name="connsiteY3" fmla="*/ 147320 h 340360"/>
                <a:gd name="connsiteX4" fmla="*/ 177800 w 335280"/>
                <a:gd name="connsiteY4" fmla="*/ 0 h 340360"/>
                <a:gd name="connsiteX5" fmla="*/ 25400 w 335280"/>
                <a:gd name="connsiteY5" fmla="*/ 10160 h 340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5280" h="340360">
                  <a:moveTo>
                    <a:pt x="25400" y="10160"/>
                  </a:moveTo>
                  <a:lnTo>
                    <a:pt x="0" y="228600"/>
                  </a:lnTo>
                  <a:lnTo>
                    <a:pt x="193040" y="340360"/>
                  </a:lnTo>
                  <a:lnTo>
                    <a:pt x="335280" y="147320"/>
                  </a:lnTo>
                  <a:lnTo>
                    <a:pt x="177800" y="0"/>
                  </a:lnTo>
                  <a:lnTo>
                    <a:pt x="25400" y="10160"/>
                  </a:lnTo>
                  <a:close/>
                </a:path>
              </a:pathLst>
            </a:custGeom>
            <a:solidFill>
              <a:srgbClr val="92D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2" name="グループ化 331"/>
          <p:cNvGrpSpPr/>
          <p:nvPr/>
        </p:nvGrpSpPr>
        <p:grpSpPr>
          <a:xfrm>
            <a:off x="6082691" y="2812028"/>
            <a:ext cx="1391920" cy="1631479"/>
            <a:chOff x="4043680" y="1833880"/>
            <a:chExt cx="1711960" cy="2123440"/>
          </a:xfrm>
        </p:grpSpPr>
        <p:sp>
          <p:nvSpPr>
            <p:cNvPr id="333" name="フリーフォーム 332"/>
            <p:cNvSpPr/>
            <p:nvPr/>
          </p:nvSpPr>
          <p:spPr bwMode="auto">
            <a:xfrm>
              <a:off x="5049520" y="2164080"/>
              <a:ext cx="203200" cy="101600"/>
            </a:xfrm>
            <a:custGeom>
              <a:avLst/>
              <a:gdLst>
                <a:gd name="connsiteX0" fmla="*/ 0 w 203200"/>
                <a:gd name="connsiteY0" fmla="*/ 45720 h 101600"/>
                <a:gd name="connsiteX1" fmla="*/ 203200 w 203200"/>
                <a:gd name="connsiteY1" fmla="*/ 0 h 101600"/>
                <a:gd name="connsiteX2" fmla="*/ 71120 w 203200"/>
                <a:gd name="connsiteY2" fmla="*/ 101600 h 101600"/>
                <a:gd name="connsiteX3" fmla="*/ 0 w 203200"/>
                <a:gd name="connsiteY3" fmla="*/ 4572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00" h="101600">
                  <a:moveTo>
                    <a:pt x="0" y="45720"/>
                  </a:moveTo>
                  <a:lnTo>
                    <a:pt x="203200" y="0"/>
                  </a:lnTo>
                  <a:lnTo>
                    <a:pt x="71120" y="101600"/>
                  </a:lnTo>
                  <a:lnTo>
                    <a:pt x="0" y="45720"/>
                  </a:lnTo>
                  <a:close/>
                </a:path>
              </a:pathLst>
            </a:custGeom>
            <a:pattFill prst="lgConfetti">
              <a:fgClr>
                <a:srgbClr val="CC6600"/>
              </a:fgClr>
              <a:bgClr>
                <a:srgbClr val="FFCC66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フリーフォーム 333"/>
            <p:cNvSpPr/>
            <p:nvPr/>
          </p:nvSpPr>
          <p:spPr bwMode="auto">
            <a:xfrm>
              <a:off x="4699000" y="1833880"/>
              <a:ext cx="350520" cy="391160"/>
            </a:xfrm>
            <a:custGeom>
              <a:avLst/>
              <a:gdLst>
                <a:gd name="connsiteX0" fmla="*/ 121920 w 350520"/>
                <a:gd name="connsiteY0" fmla="*/ 50800 h 391160"/>
                <a:gd name="connsiteX1" fmla="*/ 81280 w 350520"/>
                <a:gd name="connsiteY1" fmla="*/ 228600 h 391160"/>
                <a:gd name="connsiteX2" fmla="*/ 0 w 350520"/>
                <a:gd name="connsiteY2" fmla="*/ 345440 h 391160"/>
                <a:gd name="connsiteX3" fmla="*/ 203200 w 350520"/>
                <a:gd name="connsiteY3" fmla="*/ 391160 h 391160"/>
                <a:gd name="connsiteX4" fmla="*/ 350520 w 350520"/>
                <a:gd name="connsiteY4" fmla="*/ 365760 h 391160"/>
                <a:gd name="connsiteX5" fmla="*/ 314960 w 350520"/>
                <a:gd name="connsiteY5" fmla="*/ 269240 h 391160"/>
                <a:gd name="connsiteX6" fmla="*/ 198120 w 350520"/>
                <a:gd name="connsiteY6" fmla="*/ 177800 h 391160"/>
                <a:gd name="connsiteX7" fmla="*/ 142240 w 350520"/>
                <a:gd name="connsiteY7" fmla="*/ 0 h 391160"/>
                <a:gd name="connsiteX8" fmla="*/ 121920 w 350520"/>
                <a:gd name="connsiteY8" fmla="*/ 50800 h 391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0520" h="391160">
                  <a:moveTo>
                    <a:pt x="121920" y="50800"/>
                  </a:moveTo>
                  <a:lnTo>
                    <a:pt x="81280" y="228600"/>
                  </a:lnTo>
                  <a:lnTo>
                    <a:pt x="0" y="345440"/>
                  </a:lnTo>
                  <a:lnTo>
                    <a:pt x="203200" y="391160"/>
                  </a:lnTo>
                  <a:lnTo>
                    <a:pt x="350520" y="365760"/>
                  </a:lnTo>
                  <a:lnTo>
                    <a:pt x="314960" y="269240"/>
                  </a:lnTo>
                  <a:lnTo>
                    <a:pt x="198120" y="177800"/>
                  </a:lnTo>
                  <a:lnTo>
                    <a:pt x="142240" y="0"/>
                  </a:lnTo>
                  <a:lnTo>
                    <a:pt x="121920" y="50800"/>
                  </a:lnTo>
                  <a:close/>
                </a:path>
              </a:pathLst>
            </a:custGeom>
            <a:pattFill prst="lgConfetti">
              <a:fgClr>
                <a:schemeClr val="tx2"/>
              </a:fgClr>
              <a:bgClr>
                <a:srgbClr val="6633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フリーフォーム 334"/>
            <p:cNvSpPr/>
            <p:nvPr/>
          </p:nvSpPr>
          <p:spPr bwMode="auto">
            <a:xfrm>
              <a:off x="4572000" y="2108200"/>
              <a:ext cx="589280" cy="284480"/>
            </a:xfrm>
            <a:custGeom>
              <a:avLst/>
              <a:gdLst>
                <a:gd name="connsiteX0" fmla="*/ 111760 w 589280"/>
                <a:gd name="connsiteY0" fmla="*/ 0 h 284480"/>
                <a:gd name="connsiteX1" fmla="*/ 0 w 589280"/>
                <a:gd name="connsiteY1" fmla="*/ 238760 h 284480"/>
                <a:gd name="connsiteX2" fmla="*/ 274320 w 589280"/>
                <a:gd name="connsiteY2" fmla="*/ 274320 h 284480"/>
                <a:gd name="connsiteX3" fmla="*/ 589280 w 589280"/>
                <a:gd name="connsiteY3" fmla="*/ 284480 h 284480"/>
                <a:gd name="connsiteX4" fmla="*/ 528320 w 589280"/>
                <a:gd name="connsiteY4" fmla="*/ 55880 h 284480"/>
                <a:gd name="connsiteX5" fmla="*/ 309880 w 589280"/>
                <a:gd name="connsiteY5" fmla="*/ 71120 h 284480"/>
                <a:gd name="connsiteX6" fmla="*/ 208280 w 589280"/>
                <a:gd name="connsiteY6" fmla="*/ 25400 h 284480"/>
                <a:gd name="connsiteX7" fmla="*/ 111760 w 589280"/>
                <a:gd name="connsiteY7" fmla="*/ 0 h 28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9280" h="284480">
                  <a:moveTo>
                    <a:pt x="111760" y="0"/>
                  </a:moveTo>
                  <a:lnTo>
                    <a:pt x="0" y="238760"/>
                  </a:lnTo>
                  <a:lnTo>
                    <a:pt x="274320" y="274320"/>
                  </a:lnTo>
                  <a:lnTo>
                    <a:pt x="589280" y="284480"/>
                  </a:lnTo>
                  <a:lnTo>
                    <a:pt x="528320" y="55880"/>
                  </a:lnTo>
                  <a:lnTo>
                    <a:pt x="309880" y="71120"/>
                  </a:lnTo>
                  <a:lnTo>
                    <a:pt x="208280" y="25400"/>
                  </a:lnTo>
                  <a:lnTo>
                    <a:pt x="111760" y="0"/>
                  </a:lnTo>
                  <a:close/>
                </a:path>
              </a:pathLst>
            </a:custGeom>
            <a:pattFill prst="smConfetti">
              <a:fgClr>
                <a:srgbClr val="CC6600"/>
              </a:fgClr>
              <a:bgClr>
                <a:srgbClr val="6633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フリーフォーム 335"/>
            <p:cNvSpPr/>
            <p:nvPr/>
          </p:nvSpPr>
          <p:spPr bwMode="auto">
            <a:xfrm>
              <a:off x="4145280" y="2255520"/>
              <a:ext cx="1290320" cy="1107440"/>
            </a:xfrm>
            <a:custGeom>
              <a:avLst/>
              <a:gdLst>
                <a:gd name="connsiteX0" fmla="*/ 370840 w 1290320"/>
                <a:gd name="connsiteY0" fmla="*/ 0 h 1107440"/>
                <a:gd name="connsiteX1" fmla="*/ 203200 w 1290320"/>
                <a:gd name="connsiteY1" fmla="*/ 187960 h 1107440"/>
                <a:gd name="connsiteX2" fmla="*/ 182880 w 1290320"/>
                <a:gd name="connsiteY2" fmla="*/ 345440 h 1107440"/>
                <a:gd name="connsiteX3" fmla="*/ 0 w 1290320"/>
                <a:gd name="connsiteY3" fmla="*/ 523240 h 1107440"/>
                <a:gd name="connsiteX4" fmla="*/ 86360 w 1290320"/>
                <a:gd name="connsiteY4" fmla="*/ 873760 h 1107440"/>
                <a:gd name="connsiteX5" fmla="*/ 157480 w 1290320"/>
                <a:gd name="connsiteY5" fmla="*/ 1071880 h 1107440"/>
                <a:gd name="connsiteX6" fmla="*/ 330200 w 1290320"/>
                <a:gd name="connsiteY6" fmla="*/ 1107440 h 1107440"/>
                <a:gd name="connsiteX7" fmla="*/ 772160 w 1290320"/>
                <a:gd name="connsiteY7" fmla="*/ 599440 h 1107440"/>
                <a:gd name="connsiteX8" fmla="*/ 1290320 w 1290320"/>
                <a:gd name="connsiteY8" fmla="*/ 594360 h 1107440"/>
                <a:gd name="connsiteX9" fmla="*/ 1203960 w 1290320"/>
                <a:gd name="connsiteY9" fmla="*/ 264160 h 1107440"/>
                <a:gd name="connsiteX10" fmla="*/ 1117600 w 1290320"/>
                <a:gd name="connsiteY10" fmla="*/ 137160 h 1107440"/>
                <a:gd name="connsiteX11" fmla="*/ 777240 w 1290320"/>
                <a:gd name="connsiteY11" fmla="*/ 76200 h 1107440"/>
                <a:gd name="connsiteX12" fmla="*/ 624840 w 1290320"/>
                <a:gd name="connsiteY12" fmla="*/ 91440 h 1107440"/>
                <a:gd name="connsiteX13" fmla="*/ 370840 w 1290320"/>
                <a:gd name="connsiteY13" fmla="*/ 0 h 110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90320" h="1107440">
                  <a:moveTo>
                    <a:pt x="370840" y="0"/>
                  </a:moveTo>
                  <a:lnTo>
                    <a:pt x="203200" y="187960"/>
                  </a:lnTo>
                  <a:lnTo>
                    <a:pt x="182880" y="345440"/>
                  </a:lnTo>
                  <a:lnTo>
                    <a:pt x="0" y="523240"/>
                  </a:lnTo>
                  <a:lnTo>
                    <a:pt x="86360" y="873760"/>
                  </a:lnTo>
                  <a:lnTo>
                    <a:pt x="157480" y="1071880"/>
                  </a:lnTo>
                  <a:lnTo>
                    <a:pt x="330200" y="1107440"/>
                  </a:lnTo>
                  <a:lnTo>
                    <a:pt x="772160" y="599440"/>
                  </a:lnTo>
                  <a:lnTo>
                    <a:pt x="1290320" y="594360"/>
                  </a:lnTo>
                  <a:lnTo>
                    <a:pt x="1203960" y="264160"/>
                  </a:lnTo>
                  <a:lnTo>
                    <a:pt x="1117600" y="137160"/>
                  </a:lnTo>
                  <a:lnTo>
                    <a:pt x="777240" y="76200"/>
                  </a:lnTo>
                  <a:lnTo>
                    <a:pt x="624840" y="91440"/>
                  </a:lnTo>
                  <a:lnTo>
                    <a:pt x="370840" y="0"/>
                  </a:lnTo>
                  <a:close/>
                </a:path>
              </a:pathLst>
            </a:custGeom>
            <a:pattFill prst="lgConfetti">
              <a:fgClr>
                <a:srgbClr val="CC6600"/>
              </a:fgClr>
              <a:bgClr>
                <a:srgbClr val="FFCC66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フリーフォーム 336"/>
            <p:cNvSpPr/>
            <p:nvPr/>
          </p:nvSpPr>
          <p:spPr bwMode="auto">
            <a:xfrm>
              <a:off x="4109720" y="2413000"/>
              <a:ext cx="381000" cy="147320"/>
            </a:xfrm>
            <a:custGeom>
              <a:avLst/>
              <a:gdLst>
                <a:gd name="connsiteX0" fmla="*/ 345440 w 381000"/>
                <a:gd name="connsiteY0" fmla="*/ 0 h 147320"/>
                <a:gd name="connsiteX1" fmla="*/ 0 w 381000"/>
                <a:gd name="connsiteY1" fmla="*/ 0 h 147320"/>
                <a:gd name="connsiteX2" fmla="*/ 284480 w 381000"/>
                <a:gd name="connsiteY2" fmla="*/ 147320 h 147320"/>
                <a:gd name="connsiteX3" fmla="*/ 381000 w 381000"/>
                <a:gd name="connsiteY3" fmla="*/ 111760 h 147320"/>
                <a:gd name="connsiteX4" fmla="*/ 345440 w 381000"/>
                <a:gd name="connsiteY4" fmla="*/ 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" h="147320">
                  <a:moveTo>
                    <a:pt x="345440" y="0"/>
                  </a:moveTo>
                  <a:lnTo>
                    <a:pt x="0" y="0"/>
                  </a:lnTo>
                  <a:lnTo>
                    <a:pt x="284480" y="147320"/>
                  </a:lnTo>
                  <a:lnTo>
                    <a:pt x="381000" y="111760"/>
                  </a:lnTo>
                  <a:lnTo>
                    <a:pt x="345440" y="0"/>
                  </a:lnTo>
                  <a:close/>
                </a:path>
              </a:pathLst>
            </a:custGeom>
            <a:pattFill prst="lgConfetti">
              <a:fgClr>
                <a:srgbClr val="CC6600"/>
              </a:fgClr>
              <a:bgClr>
                <a:srgbClr val="FFCC66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8" name="フリーフォーム 337"/>
            <p:cNvSpPr/>
            <p:nvPr/>
          </p:nvSpPr>
          <p:spPr bwMode="auto">
            <a:xfrm>
              <a:off x="5293360" y="2494280"/>
              <a:ext cx="299720" cy="208280"/>
            </a:xfrm>
            <a:custGeom>
              <a:avLst/>
              <a:gdLst>
                <a:gd name="connsiteX0" fmla="*/ 50800 w 299720"/>
                <a:gd name="connsiteY0" fmla="*/ 86360 h 208280"/>
                <a:gd name="connsiteX1" fmla="*/ 299720 w 299720"/>
                <a:gd name="connsiteY1" fmla="*/ 0 h 208280"/>
                <a:gd name="connsiteX2" fmla="*/ 259080 w 299720"/>
                <a:gd name="connsiteY2" fmla="*/ 137160 h 208280"/>
                <a:gd name="connsiteX3" fmla="*/ 101600 w 299720"/>
                <a:gd name="connsiteY3" fmla="*/ 208280 h 208280"/>
                <a:gd name="connsiteX4" fmla="*/ 0 w 299720"/>
                <a:gd name="connsiteY4" fmla="*/ 177800 h 208280"/>
                <a:gd name="connsiteX5" fmla="*/ 50800 w 299720"/>
                <a:gd name="connsiteY5" fmla="*/ 86360 h 208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720" h="208280">
                  <a:moveTo>
                    <a:pt x="50800" y="86360"/>
                  </a:moveTo>
                  <a:lnTo>
                    <a:pt x="299720" y="0"/>
                  </a:lnTo>
                  <a:lnTo>
                    <a:pt x="259080" y="137160"/>
                  </a:lnTo>
                  <a:lnTo>
                    <a:pt x="101600" y="208280"/>
                  </a:lnTo>
                  <a:lnTo>
                    <a:pt x="0" y="177800"/>
                  </a:lnTo>
                  <a:lnTo>
                    <a:pt x="50800" y="86360"/>
                  </a:lnTo>
                  <a:close/>
                </a:path>
              </a:pathLst>
            </a:custGeom>
            <a:pattFill prst="trellis">
              <a:fgClr>
                <a:srgbClr val="CC6600"/>
              </a:fgClr>
              <a:bgClr>
                <a:srgbClr val="FFCC66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フリーフォーム 338"/>
            <p:cNvSpPr/>
            <p:nvPr/>
          </p:nvSpPr>
          <p:spPr bwMode="auto">
            <a:xfrm>
              <a:off x="4043680" y="2971800"/>
              <a:ext cx="274320" cy="147320"/>
            </a:xfrm>
            <a:custGeom>
              <a:avLst/>
              <a:gdLst>
                <a:gd name="connsiteX0" fmla="*/ 238760 w 274320"/>
                <a:gd name="connsiteY0" fmla="*/ 0 h 147320"/>
                <a:gd name="connsiteX1" fmla="*/ 0 w 274320"/>
                <a:gd name="connsiteY1" fmla="*/ 147320 h 147320"/>
                <a:gd name="connsiteX2" fmla="*/ 228600 w 274320"/>
                <a:gd name="connsiteY2" fmla="*/ 147320 h 147320"/>
                <a:gd name="connsiteX3" fmla="*/ 274320 w 274320"/>
                <a:gd name="connsiteY3" fmla="*/ 66040 h 147320"/>
                <a:gd name="connsiteX4" fmla="*/ 238760 w 274320"/>
                <a:gd name="connsiteY4" fmla="*/ 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0" h="147320">
                  <a:moveTo>
                    <a:pt x="238760" y="0"/>
                  </a:moveTo>
                  <a:lnTo>
                    <a:pt x="0" y="147320"/>
                  </a:lnTo>
                  <a:lnTo>
                    <a:pt x="228600" y="147320"/>
                  </a:lnTo>
                  <a:lnTo>
                    <a:pt x="274320" y="66040"/>
                  </a:lnTo>
                  <a:lnTo>
                    <a:pt x="238760" y="0"/>
                  </a:lnTo>
                  <a:close/>
                </a:path>
              </a:pathLst>
            </a:custGeom>
            <a:pattFill prst="lgConfetti">
              <a:fgClr>
                <a:srgbClr val="CC6600"/>
              </a:fgClr>
              <a:bgClr>
                <a:srgbClr val="FFCC66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0" name="フリーフォーム 339"/>
            <p:cNvSpPr/>
            <p:nvPr/>
          </p:nvSpPr>
          <p:spPr bwMode="auto">
            <a:xfrm>
              <a:off x="4348480" y="2738120"/>
              <a:ext cx="1407160" cy="1219200"/>
            </a:xfrm>
            <a:custGeom>
              <a:avLst/>
              <a:gdLst>
                <a:gd name="connsiteX0" fmla="*/ 533400 w 1407160"/>
                <a:gd name="connsiteY0" fmla="*/ 35560 h 1219200"/>
                <a:gd name="connsiteX1" fmla="*/ 132080 w 1407160"/>
                <a:gd name="connsiteY1" fmla="*/ 238760 h 1219200"/>
                <a:gd name="connsiteX2" fmla="*/ 0 w 1407160"/>
                <a:gd name="connsiteY2" fmla="*/ 660400 h 1219200"/>
                <a:gd name="connsiteX3" fmla="*/ 436880 w 1407160"/>
                <a:gd name="connsiteY3" fmla="*/ 1061720 h 1219200"/>
                <a:gd name="connsiteX4" fmla="*/ 848360 w 1407160"/>
                <a:gd name="connsiteY4" fmla="*/ 1153160 h 1219200"/>
                <a:gd name="connsiteX5" fmla="*/ 1076960 w 1407160"/>
                <a:gd name="connsiteY5" fmla="*/ 1219200 h 1219200"/>
                <a:gd name="connsiteX6" fmla="*/ 1285240 w 1407160"/>
                <a:gd name="connsiteY6" fmla="*/ 914400 h 1219200"/>
                <a:gd name="connsiteX7" fmla="*/ 1407160 w 1407160"/>
                <a:gd name="connsiteY7" fmla="*/ 619760 h 1219200"/>
                <a:gd name="connsiteX8" fmla="*/ 1234440 w 1407160"/>
                <a:gd name="connsiteY8" fmla="*/ 213360 h 1219200"/>
                <a:gd name="connsiteX9" fmla="*/ 944880 w 1407160"/>
                <a:gd name="connsiteY9" fmla="*/ 0 h 1219200"/>
                <a:gd name="connsiteX10" fmla="*/ 533400 w 1407160"/>
                <a:gd name="connsiteY10" fmla="*/ 3556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07160" h="1219200">
                  <a:moveTo>
                    <a:pt x="533400" y="35560"/>
                  </a:moveTo>
                  <a:lnTo>
                    <a:pt x="132080" y="238760"/>
                  </a:lnTo>
                  <a:lnTo>
                    <a:pt x="0" y="660400"/>
                  </a:lnTo>
                  <a:lnTo>
                    <a:pt x="436880" y="1061720"/>
                  </a:lnTo>
                  <a:lnTo>
                    <a:pt x="848360" y="1153160"/>
                  </a:lnTo>
                  <a:lnTo>
                    <a:pt x="1076960" y="1219200"/>
                  </a:lnTo>
                  <a:lnTo>
                    <a:pt x="1285240" y="914400"/>
                  </a:lnTo>
                  <a:lnTo>
                    <a:pt x="1407160" y="619760"/>
                  </a:lnTo>
                  <a:lnTo>
                    <a:pt x="1234440" y="213360"/>
                  </a:lnTo>
                  <a:lnTo>
                    <a:pt x="944880" y="0"/>
                  </a:lnTo>
                  <a:lnTo>
                    <a:pt x="533400" y="35560"/>
                  </a:lnTo>
                  <a:close/>
                </a:path>
              </a:pathLst>
            </a:custGeom>
            <a:pattFill prst="trellis">
              <a:fgClr>
                <a:srgbClr val="FFFF99"/>
              </a:fgClr>
              <a:bgClr>
                <a:srgbClr val="FFCC66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フリーフォーム 340"/>
            <p:cNvSpPr/>
            <p:nvPr/>
          </p:nvSpPr>
          <p:spPr bwMode="auto">
            <a:xfrm>
              <a:off x="4724400" y="2829560"/>
              <a:ext cx="960120" cy="1010920"/>
            </a:xfrm>
            <a:custGeom>
              <a:avLst/>
              <a:gdLst>
                <a:gd name="connsiteX0" fmla="*/ 325120 w 960120"/>
                <a:gd name="connsiteY0" fmla="*/ 40640 h 1010920"/>
                <a:gd name="connsiteX1" fmla="*/ 15240 w 960120"/>
                <a:gd name="connsiteY1" fmla="*/ 106680 h 1010920"/>
                <a:gd name="connsiteX2" fmla="*/ 0 w 960120"/>
                <a:gd name="connsiteY2" fmla="*/ 370840 h 1010920"/>
                <a:gd name="connsiteX3" fmla="*/ 10160 w 960120"/>
                <a:gd name="connsiteY3" fmla="*/ 721360 h 1010920"/>
                <a:gd name="connsiteX4" fmla="*/ 284480 w 960120"/>
                <a:gd name="connsiteY4" fmla="*/ 919480 h 1010920"/>
                <a:gd name="connsiteX5" fmla="*/ 665480 w 960120"/>
                <a:gd name="connsiteY5" fmla="*/ 1010920 h 1010920"/>
                <a:gd name="connsiteX6" fmla="*/ 960120 w 960120"/>
                <a:gd name="connsiteY6" fmla="*/ 650240 h 1010920"/>
                <a:gd name="connsiteX7" fmla="*/ 782320 w 960120"/>
                <a:gd name="connsiteY7" fmla="*/ 172720 h 1010920"/>
                <a:gd name="connsiteX8" fmla="*/ 523240 w 960120"/>
                <a:gd name="connsiteY8" fmla="*/ 0 h 1010920"/>
                <a:gd name="connsiteX9" fmla="*/ 325120 w 960120"/>
                <a:gd name="connsiteY9" fmla="*/ 40640 h 10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0120" h="1010920">
                  <a:moveTo>
                    <a:pt x="325120" y="40640"/>
                  </a:moveTo>
                  <a:lnTo>
                    <a:pt x="15240" y="106680"/>
                  </a:lnTo>
                  <a:lnTo>
                    <a:pt x="0" y="370840"/>
                  </a:lnTo>
                  <a:lnTo>
                    <a:pt x="10160" y="721360"/>
                  </a:lnTo>
                  <a:lnTo>
                    <a:pt x="284480" y="919480"/>
                  </a:lnTo>
                  <a:lnTo>
                    <a:pt x="665480" y="1010920"/>
                  </a:lnTo>
                  <a:lnTo>
                    <a:pt x="960120" y="650240"/>
                  </a:lnTo>
                  <a:lnTo>
                    <a:pt x="782320" y="172720"/>
                  </a:lnTo>
                  <a:lnTo>
                    <a:pt x="523240" y="0"/>
                  </a:lnTo>
                  <a:lnTo>
                    <a:pt x="325120" y="4064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フリーフォーム 341"/>
            <p:cNvSpPr/>
            <p:nvPr/>
          </p:nvSpPr>
          <p:spPr bwMode="auto">
            <a:xfrm>
              <a:off x="4810760" y="2915920"/>
              <a:ext cx="787400" cy="817880"/>
            </a:xfrm>
            <a:custGeom>
              <a:avLst/>
              <a:gdLst>
                <a:gd name="connsiteX0" fmla="*/ 264160 w 787400"/>
                <a:gd name="connsiteY0" fmla="*/ 45720 h 817880"/>
                <a:gd name="connsiteX1" fmla="*/ 0 w 787400"/>
                <a:gd name="connsiteY1" fmla="*/ 208280 h 817880"/>
                <a:gd name="connsiteX2" fmla="*/ 111760 w 787400"/>
                <a:gd name="connsiteY2" fmla="*/ 655320 h 817880"/>
                <a:gd name="connsiteX3" fmla="*/ 452120 w 787400"/>
                <a:gd name="connsiteY3" fmla="*/ 817880 h 817880"/>
                <a:gd name="connsiteX4" fmla="*/ 787400 w 787400"/>
                <a:gd name="connsiteY4" fmla="*/ 599440 h 817880"/>
                <a:gd name="connsiteX5" fmla="*/ 655320 w 787400"/>
                <a:gd name="connsiteY5" fmla="*/ 132080 h 817880"/>
                <a:gd name="connsiteX6" fmla="*/ 406400 w 787400"/>
                <a:gd name="connsiteY6" fmla="*/ 0 h 817880"/>
                <a:gd name="connsiteX7" fmla="*/ 264160 w 787400"/>
                <a:gd name="connsiteY7" fmla="*/ 45720 h 81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7400" h="817880">
                  <a:moveTo>
                    <a:pt x="264160" y="45720"/>
                  </a:moveTo>
                  <a:lnTo>
                    <a:pt x="0" y="208280"/>
                  </a:lnTo>
                  <a:lnTo>
                    <a:pt x="111760" y="655320"/>
                  </a:lnTo>
                  <a:lnTo>
                    <a:pt x="452120" y="817880"/>
                  </a:lnTo>
                  <a:lnTo>
                    <a:pt x="787400" y="599440"/>
                  </a:lnTo>
                  <a:lnTo>
                    <a:pt x="655320" y="132080"/>
                  </a:lnTo>
                  <a:lnTo>
                    <a:pt x="406400" y="0"/>
                  </a:lnTo>
                  <a:lnTo>
                    <a:pt x="264160" y="4572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フリーフォーム 342"/>
            <p:cNvSpPr/>
            <p:nvPr/>
          </p:nvSpPr>
          <p:spPr bwMode="auto">
            <a:xfrm>
              <a:off x="4998720" y="3037840"/>
              <a:ext cx="497840" cy="513080"/>
            </a:xfrm>
            <a:custGeom>
              <a:avLst/>
              <a:gdLst>
                <a:gd name="connsiteX0" fmla="*/ 213360 w 497840"/>
                <a:gd name="connsiteY0" fmla="*/ 0 h 513080"/>
                <a:gd name="connsiteX1" fmla="*/ 5080 w 497840"/>
                <a:gd name="connsiteY1" fmla="*/ 101600 h 513080"/>
                <a:gd name="connsiteX2" fmla="*/ 0 w 497840"/>
                <a:gd name="connsiteY2" fmla="*/ 416560 h 513080"/>
                <a:gd name="connsiteX3" fmla="*/ 365760 w 497840"/>
                <a:gd name="connsiteY3" fmla="*/ 513080 h 513080"/>
                <a:gd name="connsiteX4" fmla="*/ 497840 w 497840"/>
                <a:gd name="connsiteY4" fmla="*/ 203200 h 513080"/>
                <a:gd name="connsiteX5" fmla="*/ 370840 w 497840"/>
                <a:gd name="connsiteY5" fmla="*/ 45720 h 513080"/>
                <a:gd name="connsiteX6" fmla="*/ 213360 w 497840"/>
                <a:gd name="connsiteY6" fmla="*/ 0 h 51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7840" h="513080">
                  <a:moveTo>
                    <a:pt x="213360" y="0"/>
                  </a:moveTo>
                  <a:lnTo>
                    <a:pt x="5080" y="101600"/>
                  </a:lnTo>
                  <a:cubicBezTo>
                    <a:pt x="3387" y="206587"/>
                    <a:pt x="1693" y="311573"/>
                    <a:pt x="0" y="416560"/>
                  </a:cubicBezTo>
                  <a:lnTo>
                    <a:pt x="365760" y="513080"/>
                  </a:lnTo>
                  <a:lnTo>
                    <a:pt x="497840" y="203200"/>
                  </a:lnTo>
                  <a:lnTo>
                    <a:pt x="370840" y="45720"/>
                  </a:lnTo>
                  <a:lnTo>
                    <a:pt x="213360" y="0"/>
                  </a:lnTo>
                  <a:close/>
                </a:path>
              </a:pathLst>
            </a:custGeom>
            <a:solidFill>
              <a:srgbClr val="00B05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フリーフォーム 343"/>
            <p:cNvSpPr/>
            <p:nvPr/>
          </p:nvSpPr>
          <p:spPr bwMode="auto">
            <a:xfrm>
              <a:off x="5140960" y="3108960"/>
              <a:ext cx="335280" cy="340360"/>
            </a:xfrm>
            <a:custGeom>
              <a:avLst/>
              <a:gdLst>
                <a:gd name="connsiteX0" fmla="*/ 25400 w 335280"/>
                <a:gd name="connsiteY0" fmla="*/ 10160 h 340360"/>
                <a:gd name="connsiteX1" fmla="*/ 0 w 335280"/>
                <a:gd name="connsiteY1" fmla="*/ 228600 h 340360"/>
                <a:gd name="connsiteX2" fmla="*/ 193040 w 335280"/>
                <a:gd name="connsiteY2" fmla="*/ 340360 h 340360"/>
                <a:gd name="connsiteX3" fmla="*/ 335280 w 335280"/>
                <a:gd name="connsiteY3" fmla="*/ 147320 h 340360"/>
                <a:gd name="connsiteX4" fmla="*/ 177800 w 335280"/>
                <a:gd name="connsiteY4" fmla="*/ 0 h 340360"/>
                <a:gd name="connsiteX5" fmla="*/ 25400 w 335280"/>
                <a:gd name="connsiteY5" fmla="*/ 10160 h 340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5280" h="340360">
                  <a:moveTo>
                    <a:pt x="25400" y="10160"/>
                  </a:moveTo>
                  <a:lnTo>
                    <a:pt x="0" y="228600"/>
                  </a:lnTo>
                  <a:lnTo>
                    <a:pt x="193040" y="340360"/>
                  </a:lnTo>
                  <a:lnTo>
                    <a:pt x="335280" y="147320"/>
                  </a:lnTo>
                  <a:lnTo>
                    <a:pt x="177800" y="0"/>
                  </a:lnTo>
                  <a:lnTo>
                    <a:pt x="25400" y="10160"/>
                  </a:lnTo>
                  <a:close/>
                </a:path>
              </a:pathLst>
            </a:custGeom>
            <a:solidFill>
              <a:srgbClr val="92D05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5" name="グループ化 344"/>
          <p:cNvGrpSpPr/>
          <p:nvPr/>
        </p:nvGrpSpPr>
        <p:grpSpPr>
          <a:xfrm>
            <a:off x="4187915" y="4779151"/>
            <a:ext cx="1527726" cy="1445876"/>
            <a:chOff x="2522730" y="3962400"/>
            <a:chExt cx="899160" cy="849630"/>
          </a:xfrm>
        </p:grpSpPr>
        <p:sp>
          <p:nvSpPr>
            <p:cNvPr id="346" name="フリーフォーム 345"/>
            <p:cNvSpPr/>
            <p:nvPr/>
          </p:nvSpPr>
          <p:spPr bwMode="auto">
            <a:xfrm>
              <a:off x="2697990" y="4552950"/>
              <a:ext cx="533400" cy="259080"/>
            </a:xfrm>
            <a:custGeom>
              <a:avLst/>
              <a:gdLst>
                <a:gd name="connsiteX0" fmla="*/ 15240 w 533400"/>
                <a:gd name="connsiteY0" fmla="*/ 0 h 259080"/>
                <a:gd name="connsiteX1" fmla="*/ 0 w 533400"/>
                <a:gd name="connsiteY1" fmla="*/ 129540 h 259080"/>
                <a:gd name="connsiteX2" fmla="*/ 34290 w 533400"/>
                <a:gd name="connsiteY2" fmla="*/ 198120 h 259080"/>
                <a:gd name="connsiteX3" fmla="*/ 87630 w 533400"/>
                <a:gd name="connsiteY3" fmla="*/ 228600 h 259080"/>
                <a:gd name="connsiteX4" fmla="*/ 160020 w 533400"/>
                <a:gd name="connsiteY4" fmla="*/ 224790 h 259080"/>
                <a:gd name="connsiteX5" fmla="*/ 316230 w 533400"/>
                <a:gd name="connsiteY5" fmla="*/ 247650 h 259080"/>
                <a:gd name="connsiteX6" fmla="*/ 426720 w 533400"/>
                <a:gd name="connsiteY6" fmla="*/ 240030 h 259080"/>
                <a:gd name="connsiteX7" fmla="*/ 480060 w 533400"/>
                <a:gd name="connsiteY7" fmla="*/ 259080 h 259080"/>
                <a:gd name="connsiteX8" fmla="*/ 533400 w 533400"/>
                <a:gd name="connsiteY8" fmla="*/ 190500 h 259080"/>
                <a:gd name="connsiteX9" fmla="*/ 514350 w 533400"/>
                <a:gd name="connsiteY9" fmla="*/ 34290 h 259080"/>
                <a:gd name="connsiteX10" fmla="*/ 274320 w 533400"/>
                <a:gd name="connsiteY10" fmla="*/ 121920 h 259080"/>
                <a:gd name="connsiteX11" fmla="*/ 15240 w 533400"/>
                <a:gd name="connsiteY11" fmla="*/ 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3400" h="259080">
                  <a:moveTo>
                    <a:pt x="15240" y="0"/>
                  </a:moveTo>
                  <a:lnTo>
                    <a:pt x="0" y="129540"/>
                  </a:lnTo>
                  <a:lnTo>
                    <a:pt x="34290" y="198120"/>
                  </a:lnTo>
                  <a:lnTo>
                    <a:pt x="87630" y="228600"/>
                  </a:lnTo>
                  <a:lnTo>
                    <a:pt x="160020" y="224790"/>
                  </a:lnTo>
                  <a:lnTo>
                    <a:pt x="316230" y="247650"/>
                  </a:lnTo>
                  <a:lnTo>
                    <a:pt x="426720" y="240030"/>
                  </a:lnTo>
                  <a:lnTo>
                    <a:pt x="480060" y="259080"/>
                  </a:lnTo>
                  <a:lnTo>
                    <a:pt x="533400" y="190500"/>
                  </a:lnTo>
                  <a:lnTo>
                    <a:pt x="514350" y="34290"/>
                  </a:lnTo>
                  <a:lnTo>
                    <a:pt x="274320" y="121920"/>
                  </a:lnTo>
                  <a:lnTo>
                    <a:pt x="1524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50000">
                  <a:srgbClr val="FFC000"/>
                </a:gs>
                <a:gs pos="100000">
                  <a:srgbClr val="FFFF99"/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7" name="フリーフォーム 346"/>
            <p:cNvSpPr/>
            <p:nvPr/>
          </p:nvSpPr>
          <p:spPr bwMode="auto">
            <a:xfrm>
              <a:off x="2522730" y="3962400"/>
              <a:ext cx="899160" cy="815340"/>
            </a:xfrm>
            <a:custGeom>
              <a:avLst/>
              <a:gdLst>
                <a:gd name="connsiteX0" fmla="*/ 419100 w 899160"/>
                <a:gd name="connsiteY0" fmla="*/ 0 h 815340"/>
                <a:gd name="connsiteX1" fmla="*/ 266700 w 899160"/>
                <a:gd name="connsiteY1" fmla="*/ 34290 h 815340"/>
                <a:gd name="connsiteX2" fmla="*/ 198120 w 899160"/>
                <a:gd name="connsiteY2" fmla="*/ 45720 h 815340"/>
                <a:gd name="connsiteX3" fmla="*/ 133350 w 899160"/>
                <a:gd name="connsiteY3" fmla="*/ 133350 h 815340"/>
                <a:gd name="connsiteX4" fmla="*/ 95250 w 899160"/>
                <a:gd name="connsiteY4" fmla="*/ 175260 h 815340"/>
                <a:gd name="connsiteX5" fmla="*/ 87630 w 899160"/>
                <a:gd name="connsiteY5" fmla="*/ 228600 h 815340"/>
                <a:gd name="connsiteX6" fmla="*/ 41910 w 899160"/>
                <a:gd name="connsiteY6" fmla="*/ 274320 h 815340"/>
                <a:gd name="connsiteX7" fmla="*/ 38100 w 899160"/>
                <a:gd name="connsiteY7" fmla="*/ 327660 h 815340"/>
                <a:gd name="connsiteX8" fmla="*/ 0 w 899160"/>
                <a:gd name="connsiteY8" fmla="*/ 411480 h 815340"/>
                <a:gd name="connsiteX9" fmla="*/ 19050 w 899160"/>
                <a:gd name="connsiteY9" fmla="*/ 483870 h 815340"/>
                <a:gd name="connsiteX10" fmla="*/ 0 w 899160"/>
                <a:gd name="connsiteY10" fmla="*/ 552450 h 815340"/>
                <a:gd name="connsiteX11" fmla="*/ 125730 w 899160"/>
                <a:gd name="connsiteY11" fmla="*/ 628650 h 815340"/>
                <a:gd name="connsiteX12" fmla="*/ 205740 w 899160"/>
                <a:gd name="connsiteY12" fmla="*/ 662940 h 815340"/>
                <a:gd name="connsiteX13" fmla="*/ 236220 w 899160"/>
                <a:gd name="connsiteY13" fmla="*/ 716280 h 815340"/>
                <a:gd name="connsiteX14" fmla="*/ 434340 w 899160"/>
                <a:gd name="connsiteY14" fmla="*/ 815340 h 815340"/>
                <a:gd name="connsiteX15" fmla="*/ 579120 w 899160"/>
                <a:gd name="connsiteY15" fmla="*/ 697230 h 815340"/>
                <a:gd name="connsiteX16" fmla="*/ 830580 w 899160"/>
                <a:gd name="connsiteY16" fmla="*/ 598170 h 815340"/>
                <a:gd name="connsiteX17" fmla="*/ 872490 w 899160"/>
                <a:gd name="connsiteY17" fmla="*/ 521970 h 815340"/>
                <a:gd name="connsiteX18" fmla="*/ 899160 w 899160"/>
                <a:gd name="connsiteY18" fmla="*/ 438150 h 815340"/>
                <a:gd name="connsiteX19" fmla="*/ 838200 w 899160"/>
                <a:gd name="connsiteY19" fmla="*/ 285750 h 815340"/>
                <a:gd name="connsiteX20" fmla="*/ 838200 w 899160"/>
                <a:gd name="connsiteY20" fmla="*/ 213360 h 815340"/>
                <a:gd name="connsiteX21" fmla="*/ 739140 w 899160"/>
                <a:gd name="connsiteY21" fmla="*/ 137160 h 815340"/>
                <a:gd name="connsiteX22" fmla="*/ 685800 w 899160"/>
                <a:gd name="connsiteY22" fmla="*/ 80010 h 815340"/>
                <a:gd name="connsiteX23" fmla="*/ 617220 w 899160"/>
                <a:gd name="connsiteY23" fmla="*/ 60960 h 815340"/>
                <a:gd name="connsiteX24" fmla="*/ 563880 w 899160"/>
                <a:gd name="connsiteY24" fmla="*/ 26670 h 815340"/>
                <a:gd name="connsiteX25" fmla="*/ 491490 w 899160"/>
                <a:gd name="connsiteY25" fmla="*/ 26670 h 815340"/>
                <a:gd name="connsiteX26" fmla="*/ 419100 w 899160"/>
                <a:gd name="connsiteY26" fmla="*/ 0 h 815340"/>
                <a:gd name="connsiteX0" fmla="*/ 419100 w 899160"/>
                <a:gd name="connsiteY0" fmla="*/ 0 h 815340"/>
                <a:gd name="connsiteX1" fmla="*/ 266700 w 899160"/>
                <a:gd name="connsiteY1" fmla="*/ 34290 h 815340"/>
                <a:gd name="connsiteX2" fmla="*/ 198120 w 899160"/>
                <a:gd name="connsiteY2" fmla="*/ 45720 h 815340"/>
                <a:gd name="connsiteX3" fmla="*/ 133350 w 899160"/>
                <a:gd name="connsiteY3" fmla="*/ 133350 h 815340"/>
                <a:gd name="connsiteX4" fmla="*/ 95250 w 899160"/>
                <a:gd name="connsiteY4" fmla="*/ 175260 h 815340"/>
                <a:gd name="connsiteX5" fmla="*/ 87630 w 899160"/>
                <a:gd name="connsiteY5" fmla="*/ 228600 h 815340"/>
                <a:gd name="connsiteX6" fmla="*/ 41910 w 899160"/>
                <a:gd name="connsiteY6" fmla="*/ 274320 h 815340"/>
                <a:gd name="connsiteX7" fmla="*/ 38100 w 899160"/>
                <a:gd name="connsiteY7" fmla="*/ 327660 h 815340"/>
                <a:gd name="connsiteX8" fmla="*/ 0 w 899160"/>
                <a:gd name="connsiteY8" fmla="*/ 411480 h 815340"/>
                <a:gd name="connsiteX9" fmla="*/ 19050 w 899160"/>
                <a:gd name="connsiteY9" fmla="*/ 483870 h 815340"/>
                <a:gd name="connsiteX10" fmla="*/ 0 w 899160"/>
                <a:gd name="connsiteY10" fmla="*/ 552450 h 815340"/>
                <a:gd name="connsiteX11" fmla="*/ 125730 w 899160"/>
                <a:gd name="connsiteY11" fmla="*/ 628650 h 815340"/>
                <a:gd name="connsiteX12" fmla="*/ 205740 w 899160"/>
                <a:gd name="connsiteY12" fmla="*/ 662940 h 815340"/>
                <a:gd name="connsiteX13" fmla="*/ 236220 w 899160"/>
                <a:gd name="connsiteY13" fmla="*/ 716280 h 815340"/>
                <a:gd name="connsiteX14" fmla="*/ 434340 w 899160"/>
                <a:gd name="connsiteY14" fmla="*/ 815340 h 815340"/>
                <a:gd name="connsiteX15" fmla="*/ 613410 w 899160"/>
                <a:gd name="connsiteY15" fmla="*/ 697230 h 815340"/>
                <a:gd name="connsiteX16" fmla="*/ 830580 w 899160"/>
                <a:gd name="connsiteY16" fmla="*/ 598170 h 815340"/>
                <a:gd name="connsiteX17" fmla="*/ 872490 w 899160"/>
                <a:gd name="connsiteY17" fmla="*/ 521970 h 815340"/>
                <a:gd name="connsiteX18" fmla="*/ 899160 w 899160"/>
                <a:gd name="connsiteY18" fmla="*/ 438150 h 815340"/>
                <a:gd name="connsiteX19" fmla="*/ 838200 w 899160"/>
                <a:gd name="connsiteY19" fmla="*/ 285750 h 815340"/>
                <a:gd name="connsiteX20" fmla="*/ 838200 w 899160"/>
                <a:gd name="connsiteY20" fmla="*/ 213360 h 815340"/>
                <a:gd name="connsiteX21" fmla="*/ 739140 w 899160"/>
                <a:gd name="connsiteY21" fmla="*/ 137160 h 815340"/>
                <a:gd name="connsiteX22" fmla="*/ 685800 w 899160"/>
                <a:gd name="connsiteY22" fmla="*/ 80010 h 815340"/>
                <a:gd name="connsiteX23" fmla="*/ 617220 w 899160"/>
                <a:gd name="connsiteY23" fmla="*/ 60960 h 815340"/>
                <a:gd name="connsiteX24" fmla="*/ 563880 w 899160"/>
                <a:gd name="connsiteY24" fmla="*/ 26670 h 815340"/>
                <a:gd name="connsiteX25" fmla="*/ 491490 w 899160"/>
                <a:gd name="connsiteY25" fmla="*/ 26670 h 815340"/>
                <a:gd name="connsiteX26" fmla="*/ 419100 w 899160"/>
                <a:gd name="connsiteY26" fmla="*/ 0 h 815340"/>
                <a:gd name="connsiteX0" fmla="*/ 419100 w 899160"/>
                <a:gd name="connsiteY0" fmla="*/ 0 h 815340"/>
                <a:gd name="connsiteX1" fmla="*/ 266700 w 899160"/>
                <a:gd name="connsiteY1" fmla="*/ 34290 h 815340"/>
                <a:gd name="connsiteX2" fmla="*/ 198120 w 899160"/>
                <a:gd name="connsiteY2" fmla="*/ 45720 h 815340"/>
                <a:gd name="connsiteX3" fmla="*/ 133350 w 899160"/>
                <a:gd name="connsiteY3" fmla="*/ 133350 h 815340"/>
                <a:gd name="connsiteX4" fmla="*/ 95250 w 899160"/>
                <a:gd name="connsiteY4" fmla="*/ 175260 h 815340"/>
                <a:gd name="connsiteX5" fmla="*/ 87630 w 899160"/>
                <a:gd name="connsiteY5" fmla="*/ 228600 h 815340"/>
                <a:gd name="connsiteX6" fmla="*/ 41910 w 899160"/>
                <a:gd name="connsiteY6" fmla="*/ 274320 h 815340"/>
                <a:gd name="connsiteX7" fmla="*/ 38100 w 899160"/>
                <a:gd name="connsiteY7" fmla="*/ 327660 h 815340"/>
                <a:gd name="connsiteX8" fmla="*/ 0 w 899160"/>
                <a:gd name="connsiteY8" fmla="*/ 411480 h 815340"/>
                <a:gd name="connsiteX9" fmla="*/ 19050 w 899160"/>
                <a:gd name="connsiteY9" fmla="*/ 483870 h 815340"/>
                <a:gd name="connsiteX10" fmla="*/ 0 w 899160"/>
                <a:gd name="connsiteY10" fmla="*/ 552450 h 815340"/>
                <a:gd name="connsiteX11" fmla="*/ 125730 w 899160"/>
                <a:gd name="connsiteY11" fmla="*/ 628650 h 815340"/>
                <a:gd name="connsiteX12" fmla="*/ 205740 w 899160"/>
                <a:gd name="connsiteY12" fmla="*/ 662940 h 815340"/>
                <a:gd name="connsiteX13" fmla="*/ 285750 w 899160"/>
                <a:gd name="connsiteY13" fmla="*/ 708660 h 815340"/>
                <a:gd name="connsiteX14" fmla="*/ 434340 w 899160"/>
                <a:gd name="connsiteY14" fmla="*/ 815340 h 815340"/>
                <a:gd name="connsiteX15" fmla="*/ 613410 w 899160"/>
                <a:gd name="connsiteY15" fmla="*/ 697230 h 815340"/>
                <a:gd name="connsiteX16" fmla="*/ 830580 w 899160"/>
                <a:gd name="connsiteY16" fmla="*/ 598170 h 815340"/>
                <a:gd name="connsiteX17" fmla="*/ 872490 w 899160"/>
                <a:gd name="connsiteY17" fmla="*/ 521970 h 815340"/>
                <a:gd name="connsiteX18" fmla="*/ 899160 w 899160"/>
                <a:gd name="connsiteY18" fmla="*/ 438150 h 815340"/>
                <a:gd name="connsiteX19" fmla="*/ 838200 w 899160"/>
                <a:gd name="connsiteY19" fmla="*/ 285750 h 815340"/>
                <a:gd name="connsiteX20" fmla="*/ 838200 w 899160"/>
                <a:gd name="connsiteY20" fmla="*/ 213360 h 815340"/>
                <a:gd name="connsiteX21" fmla="*/ 739140 w 899160"/>
                <a:gd name="connsiteY21" fmla="*/ 137160 h 815340"/>
                <a:gd name="connsiteX22" fmla="*/ 685800 w 899160"/>
                <a:gd name="connsiteY22" fmla="*/ 80010 h 815340"/>
                <a:gd name="connsiteX23" fmla="*/ 617220 w 899160"/>
                <a:gd name="connsiteY23" fmla="*/ 60960 h 815340"/>
                <a:gd name="connsiteX24" fmla="*/ 563880 w 899160"/>
                <a:gd name="connsiteY24" fmla="*/ 26670 h 815340"/>
                <a:gd name="connsiteX25" fmla="*/ 491490 w 899160"/>
                <a:gd name="connsiteY25" fmla="*/ 26670 h 815340"/>
                <a:gd name="connsiteX26" fmla="*/ 419100 w 899160"/>
                <a:gd name="connsiteY26" fmla="*/ 0 h 815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99160" h="815340">
                  <a:moveTo>
                    <a:pt x="419100" y="0"/>
                  </a:moveTo>
                  <a:lnTo>
                    <a:pt x="266700" y="34290"/>
                  </a:lnTo>
                  <a:lnTo>
                    <a:pt x="198120" y="45720"/>
                  </a:lnTo>
                  <a:lnTo>
                    <a:pt x="133350" y="133350"/>
                  </a:lnTo>
                  <a:lnTo>
                    <a:pt x="95250" y="175260"/>
                  </a:lnTo>
                  <a:lnTo>
                    <a:pt x="87630" y="228600"/>
                  </a:lnTo>
                  <a:lnTo>
                    <a:pt x="41910" y="274320"/>
                  </a:lnTo>
                  <a:lnTo>
                    <a:pt x="38100" y="327660"/>
                  </a:lnTo>
                  <a:lnTo>
                    <a:pt x="0" y="411480"/>
                  </a:lnTo>
                  <a:lnTo>
                    <a:pt x="19050" y="483870"/>
                  </a:lnTo>
                  <a:lnTo>
                    <a:pt x="0" y="552450"/>
                  </a:lnTo>
                  <a:lnTo>
                    <a:pt x="125730" y="628650"/>
                  </a:lnTo>
                  <a:lnTo>
                    <a:pt x="205740" y="662940"/>
                  </a:lnTo>
                  <a:lnTo>
                    <a:pt x="285750" y="708660"/>
                  </a:lnTo>
                  <a:lnTo>
                    <a:pt x="434340" y="815340"/>
                  </a:lnTo>
                  <a:lnTo>
                    <a:pt x="613410" y="697230"/>
                  </a:lnTo>
                  <a:lnTo>
                    <a:pt x="830580" y="598170"/>
                  </a:lnTo>
                  <a:lnTo>
                    <a:pt x="872490" y="521970"/>
                  </a:lnTo>
                  <a:lnTo>
                    <a:pt x="899160" y="438150"/>
                  </a:lnTo>
                  <a:lnTo>
                    <a:pt x="838200" y="285750"/>
                  </a:lnTo>
                  <a:lnTo>
                    <a:pt x="838200" y="213360"/>
                  </a:lnTo>
                  <a:lnTo>
                    <a:pt x="739140" y="137160"/>
                  </a:lnTo>
                  <a:lnTo>
                    <a:pt x="685800" y="80010"/>
                  </a:lnTo>
                  <a:lnTo>
                    <a:pt x="617220" y="60960"/>
                  </a:lnTo>
                  <a:lnTo>
                    <a:pt x="563880" y="26670"/>
                  </a:lnTo>
                  <a:lnTo>
                    <a:pt x="491490" y="26670"/>
                  </a:lnTo>
                  <a:lnTo>
                    <a:pt x="4191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50000">
                  <a:srgbClr val="FFC000"/>
                </a:gs>
                <a:gs pos="100000">
                  <a:srgbClr val="FFFF99"/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フリーフォーム 347"/>
            <p:cNvSpPr/>
            <p:nvPr/>
          </p:nvSpPr>
          <p:spPr bwMode="auto">
            <a:xfrm>
              <a:off x="2903220" y="4000500"/>
              <a:ext cx="57150" cy="697230"/>
            </a:xfrm>
            <a:custGeom>
              <a:avLst/>
              <a:gdLst>
                <a:gd name="connsiteX0" fmla="*/ 53340 w 57150"/>
                <a:gd name="connsiteY0" fmla="*/ 697230 h 697230"/>
                <a:gd name="connsiteX1" fmla="*/ 0 w 57150"/>
                <a:gd name="connsiteY1" fmla="*/ 22860 h 697230"/>
                <a:gd name="connsiteX2" fmla="*/ 34290 w 57150"/>
                <a:gd name="connsiteY2" fmla="*/ 0 h 697230"/>
                <a:gd name="connsiteX3" fmla="*/ 57150 w 57150"/>
                <a:gd name="connsiteY3" fmla="*/ 22860 h 697230"/>
                <a:gd name="connsiteX4" fmla="*/ 53340 w 57150"/>
                <a:gd name="connsiteY4" fmla="*/ 697230 h 697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697230">
                  <a:moveTo>
                    <a:pt x="53340" y="697230"/>
                  </a:moveTo>
                  <a:lnTo>
                    <a:pt x="0" y="22860"/>
                  </a:lnTo>
                  <a:lnTo>
                    <a:pt x="34290" y="0"/>
                  </a:lnTo>
                  <a:lnTo>
                    <a:pt x="57150" y="22860"/>
                  </a:lnTo>
                  <a:lnTo>
                    <a:pt x="53340" y="69723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フリーフォーム 348"/>
            <p:cNvSpPr/>
            <p:nvPr/>
          </p:nvSpPr>
          <p:spPr bwMode="auto">
            <a:xfrm>
              <a:off x="3002280" y="4415790"/>
              <a:ext cx="384810" cy="270510"/>
            </a:xfrm>
            <a:custGeom>
              <a:avLst/>
              <a:gdLst>
                <a:gd name="connsiteX0" fmla="*/ 0 w 384810"/>
                <a:gd name="connsiteY0" fmla="*/ 270510 h 270510"/>
                <a:gd name="connsiteX1" fmla="*/ 373380 w 384810"/>
                <a:gd name="connsiteY1" fmla="*/ 49530 h 270510"/>
                <a:gd name="connsiteX2" fmla="*/ 384810 w 384810"/>
                <a:gd name="connsiteY2" fmla="*/ 0 h 270510"/>
                <a:gd name="connsiteX3" fmla="*/ 0 w 384810"/>
                <a:gd name="connsiteY3" fmla="*/ 270510 h 270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810" h="270510">
                  <a:moveTo>
                    <a:pt x="0" y="270510"/>
                  </a:moveTo>
                  <a:lnTo>
                    <a:pt x="373380" y="49530"/>
                  </a:lnTo>
                  <a:lnTo>
                    <a:pt x="384810" y="0"/>
                  </a:lnTo>
                  <a:lnTo>
                    <a:pt x="0" y="27051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フリーフォーム 349"/>
            <p:cNvSpPr/>
            <p:nvPr/>
          </p:nvSpPr>
          <p:spPr bwMode="auto">
            <a:xfrm>
              <a:off x="2564130" y="4438650"/>
              <a:ext cx="346710" cy="228600"/>
            </a:xfrm>
            <a:custGeom>
              <a:avLst/>
              <a:gdLst>
                <a:gd name="connsiteX0" fmla="*/ 346710 w 346710"/>
                <a:gd name="connsiteY0" fmla="*/ 228600 h 228600"/>
                <a:gd name="connsiteX1" fmla="*/ 0 w 346710"/>
                <a:gd name="connsiteY1" fmla="*/ 41910 h 228600"/>
                <a:gd name="connsiteX2" fmla="*/ 3810 w 346710"/>
                <a:gd name="connsiteY2" fmla="*/ 0 h 228600"/>
                <a:gd name="connsiteX3" fmla="*/ 346710 w 346710"/>
                <a:gd name="connsiteY3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710" h="228600">
                  <a:moveTo>
                    <a:pt x="346710" y="228600"/>
                  </a:moveTo>
                  <a:lnTo>
                    <a:pt x="0" y="41910"/>
                  </a:lnTo>
                  <a:lnTo>
                    <a:pt x="3810" y="0"/>
                  </a:lnTo>
                  <a:lnTo>
                    <a:pt x="346710" y="22860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フリーフォーム 350"/>
            <p:cNvSpPr/>
            <p:nvPr/>
          </p:nvSpPr>
          <p:spPr bwMode="auto">
            <a:xfrm>
              <a:off x="2766060" y="4042410"/>
              <a:ext cx="156210" cy="563880"/>
            </a:xfrm>
            <a:custGeom>
              <a:avLst/>
              <a:gdLst>
                <a:gd name="connsiteX0" fmla="*/ 156210 w 156210"/>
                <a:gd name="connsiteY0" fmla="*/ 563880 h 563880"/>
                <a:gd name="connsiteX1" fmla="*/ 53340 w 156210"/>
                <a:gd name="connsiteY1" fmla="*/ 3810 h 563880"/>
                <a:gd name="connsiteX2" fmla="*/ 11430 w 156210"/>
                <a:gd name="connsiteY2" fmla="*/ 0 h 563880"/>
                <a:gd name="connsiteX3" fmla="*/ 0 w 156210"/>
                <a:gd name="connsiteY3" fmla="*/ 26670 h 563880"/>
                <a:gd name="connsiteX4" fmla="*/ 156210 w 156210"/>
                <a:gd name="connsiteY4" fmla="*/ 563880 h 563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210" h="563880">
                  <a:moveTo>
                    <a:pt x="156210" y="563880"/>
                  </a:moveTo>
                  <a:lnTo>
                    <a:pt x="53340" y="3810"/>
                  </a:lnTo>
                  <a:lnTo>
                    <a:pt x="11430" y="0"/>
                  </a:lnTo>
                  <a:lnTo>
                    <a:pt x="0" y="26670"/>
                  </a:lnTo>
                  <a:lnTo>
                    <a:pt x="156210" y="56388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フリーフォーム 351"/>
            <p:cNvSpPr/>
            <p:nvPr/>
          </p:nvSpPr>
          <p:spPr bwMode="auto">
            <a:xfrm>
              <a:off x="2998470" y="4053840"/>
              <a:ext cx="121920" cy="525780"/>
            </a:xfrm>
            <a:custGeom>
              <a:avLst/>
              <a:gdLst>
                <a:gd name="connsiteX0" fmla="*/ 0 w 121920"/>
                <a:gd name="connsiteY0" fmla="*/ 525780 h 525780"/>
                <a:gd name="connsiteX1" fmla="*/ 57150 w 121920"/>
                <a:gd name="connsiteY1" fmla="*/ 15240 h 525780"/>
                <a:gd name="connsiteX2" fmla="*/ 95250 w 121920"/>
                <a:gd name="connsiteY2" fmla="*/ 0 h 525780"/>
                <a:gd name="connsiteX3" fmla="*/ 121920 w 121920"/>
                <a:gd name="connsiteY3" fmla="*/ 53340 h 525780"/>
                <a:gd name="connsiteX4" fmla="*/ 0 w 121920"/>
                <a:gd name="connsiteY4" fmla="*/ 525780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" h="525780">
                  <a:moveTo>
                    <a:pt x="0" y="525780"/>
                  </a:moveTo>
                  <a:lnTo>
                    <a:pt x="57150" y="15240"/>
                  </a:lnTo>
                  <a:lnTo>
                    <a:pt x="95250" y="0"/>
                  </a:lnTo>
                  <a:lnTo>
                    <a:pt x="121920" y="53340"/>
                  </a:lnTo>
                  <a:lnTo>
                    <a:pt x="0" y="52578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3" name="フリーフォーム 352"/>
            <p:cNvSpPr/>
            <p:nvPr/>
          </p:nvSpPr>
          <p:spPr bwMode="auto">
            <a:xfrm>
              <a:off x="3009900" y="4122420"/>
              <a:ext cx="190500" cy="495300"/>
            </a:xfrm>
            <a:custGeom>
              <a:avLst/>
              <a:gdLst>
                <a:gd name="connsiteX0" fmla="*/ 0 w 190500"/>
                <a:gd name="connsiteY0" fmla="*/ 495300 h 495300"/>
                <a:gd name="connsiteX1" fmla="*/ 186690 w 190500"/>
                <a:gd name="connsiteY1" fmla="*/ 0 h 495300"/>
                <a:gd name="connsiteX2" fmla="*/ 190500 w 190500"/>
                <a:gd name="connsiteY2" fmla="*/ 64770 h 495300"/>
                <a:gd name="connsiteX3" fmla="*/ 0 w 190500"/>
                <a:gd name="connsiteY3" fmla="*/ 49530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495300">
                  <a:moveTo>
                    <a:pt x="0" y="495300"/>
                  </a:moveTo>
                  <a:lnTo>
                    <a:pt x="186690" y="0"/>
                  </a:lnTo>
                  <a:lnTo>
                    <a:pt x="190500" y="64770"/>
                  </a:lnTo>
                  <a:lnTo>
                    <a:pt x="0" y="49530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フリーフォーム 353"/>
            <p:cNvSpPr/>
            <p:nvPr/>
          </p:nvSpPr>
          <p:spPr bwMode="auto">
            <a:xfrm>
              <a:off x="3006090" y="4244340"/>
              <a:ext cx="323850" cy="407670"/>
            </a:xfrm>
            <a:custGeom>
              <a:avLst/>
              <a:gdLst>
                <a:gd name="connsiteX0" fmla="*/ 0 w 323850"/>
                <a:gd name="connsiteY0" fmla="*/ 407670 h 407670"/>
                <a:gd name="connsiteX1" fmla="*/ 308610 w 323850"/>
                <a:gd name="connsiteY1" fmla="*/ 0 h 407670"/>
                <a:gd name="connsiteX2" fmla="*/ 323850 w 323850"/>
                <a:gd name="connsiteY2" fmla="*/ 53340 h 407670"/>
                <a:gd name="connsiteX3" fmla="*/ 0 w 323850"/>
                <a:gd name="connsiteY3" fmla="*/ 407670 h 407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3850" h="407670">
                  <a:moveTo>
                    <a:pt x="0" y="407670"/>
                  </a:moveTo>
                  <a:lnTo>
                    <a:pt x="308610" y="0"/>
                  </a:lnTo>
                  <a:lnTo>
                    <a:pt x="323850" y="53340"/>
                  </a:lnTo>
                  <a:lnTo>
                    <a:pt x="0" y="40767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フリーフォーム 354"/>
            <p:cNvSpPr/>
            <p:nvPr/>
          </p:nvSpPr>
          <p:spPr bwMode="auto">
            <a:xfrm>
              <a:off x="2667000" y="4118610"/>
              <a:ext cx="209550" cy="468630"/>
            </a:xfrm>
            <a:custGeom>
              <a:avLst/>
              <a:gdLst>
                <a:gd name="connsiteX0" fmla="*/ 209550 w 209550"/>
                <a:gd name="connsiteY0" fmla="*/ 468630 h 468630"/>
                <a:gd name="connsiteX1" fmla="*/ 38100 w 209550"/>
                <a:gd name="connsiteY1" fmla="*/ 0 h 468630"/>
                <a:gd name="connsiteX2" fmla="*/ 0 w 209550"/>
                <a:gd name="connsiteY2" fmla="*/ 7620 h 468630"/>
                <a:gd name="connsiteX3" fmla="*/ 3810 w 209550"/>
                <a:gd name="connsiteY3" fmla="*/ 53340 h 468630"/>
                <a:gd name="connsiteX4" fmla="*/ 209550 w 209550"/>
                <a:gd name="connsiteY4" fmla="*/ 468630 h 468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50" h="468630">
                  <a:moveTo>
                    <a:pt x="209550" y="468630"/>
                  </a:moveTo>
                  <a:lnTo>
                    <a:pt x="38100" y="0"/>
                  </a:lnTo>
                  <a:lnTo>
                    <a:pt x="0" y="7620"/>
                  </a:lnTo>
                  <a:lnTo>
                    <a:pt x="3810" y="53340"/>
                  </a:lnTo>
                  <a:lnTo>
                    <a:pt x="209550" y="46863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フリーフォーム 355"/>
            <p:cNvSpPr/>
            <p:nvPr/>
          </p:nvSpPr>
          <p:spPr bwMode="auto">
            <a:xfrm>
              <a:off x="2602230" y="4301490"/>
              <a:ext cx="232410" cy="270510"/>
            </a:xfrm>
            <a:custGeom>
              <a:avLst/>
              <a:gdLst>
                <a:gd name="connsiteX0" fmla="*/ 232410 w 232410"/>
                <a:gd name="connsiteY0" fmla="*/ 270510 h 270510"/>
                <a:gd name="connsiteX1" fmla="*/ 0 w 232410"/>
                <a:gd name="connsiteY1" fmla="*/ 53340 h 270510"/>
                <a:gd name="connsiteX2" fmla="*/ 11430 w 232410"/>
                <a:gd name="connsiteY2" fmla="*/ 0 h 270510"/>
                <a:gd name="connsiteX3" fmla="*/ 232410 w 232410"/>
                <a:gd name="connsiteY3" fmla="*/ 270510 h 270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410" h="270510">
                  <a:moveTo>
                    <a:pt x="232410" y="270510"/>
                  </a:moveTo>
                  <a:lnTo>
                    <a:pt x="0" y="53340"/>
                  </a:lnTo>
                  <a:lnTo>
                    <a:pt x="11430" y="0"/>
                  </a:lnTo>
                  <a:lnTo>
                    <a:pt x="232410" y="27051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7" name="グループ化 356"/>
          <p:cNvGrpSpPr/>
          <p:nvPr/>
        </p:nvGrpSpPr>
        <p:grpSpPr>
          <a:xfrm>
            <a:off x="6099634" y="5093139"/>
            <a:ext cx="1486516" cy="1149674"/>
            <a:chOff x="1649078" y="3338926"/>
            <a:chExt cx="3084206" cy="2385330"/>
          </a:xfrm>
        </p:grpSpPr>
        <p:sp>
          <p:nvSpPr>
            <p:cNvPr id="358" name="円/楕円 2074"/>
            <p:cNvSpPr/>
            <p:nvPr/>
          </p:nvSpPr>
          <p:spPr bwMode="auto">
            <a:xfrm>
              <a:off x="1649078" y="3338926"/>
              <a:ext cx="3084206" cy="2385330"/>
            </a:xfrm>
            <a:custGeom>
              <a:avLst/>
              <a:gdLst>
                <a:gd name="connsiteX0" fmla="*/ 0 w 3629876"/>
                <a:gd name="connsiteY0" fmla="*/ 1147628 h 2295255"/>
                <a:gd name="connsiteX1" fmla="*/ 1814938 w 3629876"/>
                <a:gd name="connsiteY1" fmla="*/ 0 h 2295255"/>
                <a:gd name="connsiteX2" fmla="*/ 3629876 w 3629876"/>
                <a:gd name="connsiteY2" fmla="*/ 1147628 h 2295255"/>
                <a:gd name="connsiteX3" fmla="*/ 1814938 w 3629876"/>
                <a:gd name="connsiteY3" fmla="*/ 2295256 h 2295255"/>
                <a:gd name="connsiteX4" fmla="*/ 0 w 3629876"/>
                <a:gd name="connsiteY4" fmla="*/ 1147628 h 2295255"/>
                <a:gd name="connsiteX0" fmla="*/ 1 w 3629877"/>
                <a:gd name="connsiteY0" fmla="*/ 1917248 h 3064876"/>
                <a:gd name="connsiteX1" fmla="*/ 1822559 w 3629877"/>
                <a:gd name="connsiteY1" fmla="*/ 0 h 3064876"/>
                <a:gd name="connsiteX2" fmla="*/ 3629877 w 3629877"/>
                <a:gd name="connsiteY2" fmla="*/ 1917248 h 3064876"/>
                <a:gd name="connsiteX3" fmla="*/ 1814939 w 3629877"/>
                <a:gd name="connsiteY3" fmla="*/ 3064876 h 3064876"/>
                <a:gd name="connsiteX4" fmla="*/ 1 w 3629877"/>
                <a:gd name="connsiteY4" fmla="*/ 1917248 h 3064876"/>
                <a:gd name="connsiteX0" fmla="*/ 41250 w 3671126"/>
                <a:gd name="connsiteY0" fmla="*/ 1948343 h 3095971"/>
                <a:gd name="connsiteX1" fmla="*/ 689807 w 3671126"/>
                <a:gd name="connsiteY1" fmla="*/ 845008 h 3095971"/>
                <a:gd name="connsiteX2" fmla="*/ 1863808 w 3671126"/>
                <a:gd name="connsiteY2" fmla="*/ 31095 h 3095971"/>
                <a:gd name="connsiteX3" fmla="*/ 3671126 w 3671126"/>
                <a:gd name="connsiteY3" fmla="*/ 1948343 h 3095971"/>
                <a:gd name="connsiteX4" fmla="*/ 1856188 w 3671126"/>
                <a:gd name="connsiteY4" fmla="*/ 3095971 h 3095971"/>
                <a:gd name="connsiteX5" fmla="*/ 41250 w 3671126"/>
                <a:gd name="connsiteY5" fmla="*/ 1948343 h 3095971"/>
                <a:gd name="connsiteX0" fmla="*/ 41250 w 3698339"/>
                <a:gd name="connsiteY0" fmla="*/ 1917260 h 3064888"/>
                <a:gd name="connsiteX1" fmla="*/ 689807 w 3698339"/>
                <a:gd name="connsiteY1" fmla="*/ 813925 h 3064888"/>
                <a:gd name="connsiteX2" fmla="*/ 1863808 w 3698339"/>
                <a:gd name="connsiteY2" fmla="*/ 12 h 3064888"/>
                <a:gd name="connsiteX3" fmla="*/ 2808167 w 3698339"/>
                <a:gd name="connsiteY3" fmla="*/ 797451 h 3064888"/>
                <a:gd name="connsiteX4" fmla="*/ 3671126 w 3698339"/>
                <a:gd name="connsiteY4" fmla="*/ 1917260 h 3064888"/>
                <a:gd name="connsiteX5" fmla="*/ 1856188 w 3698339"/>
                <a:gd name="connsiteY5" fmla="*/ 3064888 h 3064888"/>
                <a:gd name="connsiteX6" fmla="*/ 41250 w 3698339"/>
                <a:gd name="connsiteY6" fmla="*/ 1917260 h 3064888"/>
                <a:gd name="connsiteX0" fmla="*/ 41250 w 3698339"/>
                <a:gd name="connsiteY0" fmla="*/ 1917260 h 3064888"/>
                <a:gd name="connsiteX1" fmla="*/ 689807 w 3698339"/>
                <a:gd name="connsiteY1" fmla="*/ 813925 h 3064888"/>
                <a:gd name="connsiteX2" fmla="*/ 1863808 w 3698339"/>
                <a:gd name="connsiteY2" fmla="*/ 12 h 3064888"/>
                <a:gd name="connsiteX3" fmla="*/ 2808167 w 3698339"/>
                <a:gd name="connsiteY3" fmla="*/ 797451 h 3064888"/>
                <a:gd name="connsiteX4" fmla="*/ 3671126 w 3698339"/>
                <a:gd name="connsiteY4" fmla="*/ 1917260 h 3064888"/>
                <a:gd name="connsiteX5" fmla="*/ 1856188 w 3698339"/>
                <a:gd name="connsiteY5" fmla="*/ 3064888 h 3064888"/>
                <a:gd name="connsiteX6" fmla="*/ 41250 w 3698339"/>
                <a:gd name="connsiteY6" fmla="*/ 1917260 h 3064888"/>
                <a:gd name="connsiteX0" fmla="*/ 41250 w 3700351"/>
                <a:gd name="connsiteY0" fmla="*/ 1917317 h 3064945"/>
                <a:gd name="connsiteX1" fmla="*/ 689807 w 3700351"/>
                <a:gd name="connsiteY1" fmla="*/ 813982 h 3064945"/>
                <a:gd name="connsiteX2" fmla="*/ 1863808 w 3700351"/>
                <a:gd name="connsiteY2" fmla="*/ 69 h 3064945"/>
                <a:gd name="connsiteX3" fmla="*/ 2869127 w 3700351"/>
                <a:gd name="connsiteY3" fmla="*/ 855167 h 3064945"/>
                <a:gd name="connsiteX4" fmla="*/ 3671126 w 3700351"/>
                <a:gd name="connsiteY4" fmla="*/ 1917317 h 3064945"/>
                <a:gd name="connsiteX5" fmla="*/ 1856188 w 3700351"/>
                <a:gd name="connsiteY5" fmla="*/ 3064945 h 3064945"/>
                <a:gd name="connsiteX6" fmla="*/ 41250 w 3700351"/>
                <a:gd name="connsiteY6" fmla="*/ 1917317 h 3064945"/>
                <a:gd name="connsiteX0" fmla="*/ 41250 w 3673281"/>
                <a:gd name="connsiteY0" fmla="*/ 1917317 h 3064945"/>
                <a:gd name="connsiteX1" fmla="*/ 689807 w 3673281"/>
                <a:gd name="connsiteY1" fmla="*/ 813982 h 3064945"/>
                <a:gd name="connsiteX2" fmla="*/ 1863808 w 3673281"/>
                <a:gd name="connsiteY2" fmla="*/ 69 h 3064945"/>
                <a:gd name="connsiteX3" fmla="*/ 2869127 w 3673281"/>
                <a:gd name="connsiteY3" fmla="*/ 855167 h 3064945"/>
                <a:gd name="connsiteX4" fmla="*/ 3671126 w 3673281"/>
                <a:gd name="connsiteY4" fmla="*/ 1917317 h 3064945"/>
                <a:gd name="connsiteX5" fmla="*/ 1856188 w 3673281"/>
                <a:gd name="connsiteY5" fmla="*/ 3064945 h 3064945"/>
                <a:gd name="connsiteX6" fmla="*/ 41250 w 3673281"/>
                <a:gd name="connsiteY6" fmla="*/ 1917317 h 3064945"/>
                <a:gd name="connsiteX0" fmla="*/ 34086 w 3666117"/>
                <a:gd name="connsiteY0" fmla="*/ 1917317 h 3064945"/>
                <a:gd name="connsiteX1" fmla="*/ 682643 w 3666117"/>
                <a:gd name="connsiteY1" fmla="*/ 813982 h 3064945"/>
                <a:gd name="connsiteX2" fmla="*/ 1856644 w 3666117"/>
                <a:gd name="connsiteY2" fmla="*/ 69 h 3064945"/>
                <a:gd name="connsiteX3" fmla="*/ 2861963 w 3666117"/>
                <a:gd name="connsiteY3" fmla="*/ 855167 h 3064945"/>
                <a:gd name="connsiteX4" fmla="*/ 3663962 w 3666117"/>
                <a:gd name="connsiteY4" fmla="*/ 1917317 h 3064945"/>
                <a:gd name="connsiteX5" fmla="*/ 1849024 w 3666117"/>
                <a:gd name="connsiteY5" fmla="*/ 3064945 h 3064945"/>
                <a:gd name="connsiteX6" fmla="*/ 34086 w 3666117"/>
                <a:gd name="connsiteY6" fmla="*/ 1917317 h 306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66117" h="3064945">
                  <a:moveTo>
                    <a:pt x="34086" y="1917317"/>
                  </a:moveTo>
                  <a:cubicBezTo>
                    <a:pt x="-137451" y="1385655"/>
                    <a:pt x="378883" y="1133523"/>
                    <a:pt x="682643" y="813982"/>
                  </a:cubicBezTo>
                  <a:cubicBezTo>
                    <a:pt x="986403" y="494441"/>
                    <a:pt x="1493424" y="-6795"/>
                    <a:pt x="1856644" y="69"/>
                  </a:cubicBezTo>
                  <a:cubicBezTo>
                    <a:pt x="2219864" y="6933"/>
                    <a:pt x="2560743" y="535626"/>
                    <a:pt x="2861963" y="855167"/>
                  </a:cubicBezTo>
                  <a:cubicBezTo>
                    <a:pt x="3163183" y="1174708"/>
                    <a:pt x="3704515" y="1376046"/>
                    <a:pt x="3663962" y="1917317"/>
                  </a:cubicBezTo>
                  <a:cubicBezTo>
                    <a:pt x="3623409" y="2458588"/>
                    <a:pt x="2851387" y="3064945"/>
                    <a:pt x="1849024" y="3064945"/>
                  </a:cubicBezTo>
                  <a:cubicBezTo>
                    <a:pt x="846661" y="3064945"/>
                    <a:pt x="205623" y="2448979"/>
                    <a:pt x="34086" y="191731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100000">
                  <a:srgbClr val="663300"/>
                </a:gs>
              </a:gsLst>
              <a:lin ang="1620000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フリーフォーム 358"/>
            <p:cNvSpPr/>
            <p:nvPr/>
          </p:nvSpPr>
          <p:spPr bwMode="auto">
            <a:xfrm>
              <a:off x="1800722" y="4419110"/>
              <a:ext cx="2824715" cy="1122264"/>
            </a:xfrm>
            <a:custGeom>
              <a:avLst/>
              <a:gdLst>
                <a:gd name="connsiteX0" fmla="*/ 42100 w 2762537"/>
                <a:gd name="connsiteY0" fmla="*/ 151 h 1129546"/>
                <a:gd name="connsiteX1" fmla="*/ 26860 w 2762537"/>
                <a:gd name="connsiteY1" fmla="*/ 419251 h 1129546"/>
                <a:gd name="connsiteX2" fmla="*/ 415480 w 2762537"/>
                <a:gd name="connsiteY2" fmla="*/ 868831 h 1129546"/>
                <a:gd name="connsiteX3" fmla="*/ 1314640 w 2762537"/>
                <a:gd name="connsiteY3" fmla="*/ 1127911 h 1129546"/>
                <a:gd name="connsiteX4" fmla="*/ 2114740 w 2762537"/>
                <a:gd name="connsiteY4" fmla="*/ 960271 h 1129546"/>
                <a:gd name="connsiteX5" fmla="*/ 2617660 w 2762537"/>
                <a:gd name="connsiteY5" fmla="*/ 594511 h 1129546"/>
                <a:gd name="connsiteX6" fmla="*/ 2762440 w 2762537"/>
                <a:gd name="connsiteY6" fmla="*/ 152551 h 1129546"/>
                <a:gd name="connsiteX7" fmla="*/ 2632900 w 2762537"/>
                <a:gd name="connsiteY7" fmla="*/ 480211 h 1129546"/>
                <a:gd name="connsiteX8" fmla="*/ 2251900 w 2762537"/>
                <a:gd name="connsiteY8" fmla="*/ 807871 h 1129546"/>
                <a:gd name="connsiteX9" fmla="*/ 1611820 w 2762537"/>
                <a:gd name="connsiteY9" fmla="*/ 1036471 h 1129546"/>
                <a:gd name="connsiteX10" fmla="*/ 964120 w 2762537"/>
                <a:gd name="connsiteY10" fmla="*/ 990751 h 1129546"/>
                <a:gd name="connsiteX11" fmla="*/ 392620 w 2762537"/>
                <a:gd name="connsiteY11" fmla="*/ 762151 h 1129546"/>
                <a:gd name="connsiteX12" fmla="*/ 110680 w 2762537"/>
                <a:gd name="connsiteY12" fmla="*/ 464971 h 1129546"/>
                <a:gd name="connsiteX13" fmla="*/ 42100 w 2762537"/>
                <a:gd name="connsiteY13" fmla="*/ 151 h 1129546"/>
                <a:gd name="connsiteX0" fmla="*/ 37095 w 2764990"/>
                <a:gd name="connsiteY0" fmla="*/ 124 h 1205719"/>
                <a:gd name="connsiteX1" fmla="*/ 29313 w 2764990"/>
                <a:gd name="connsiteY1" fmla="*/ 495424 h 1205719"/>
                <a:gd name="connsiteX2" fmla="*/ 417933 w 2764990"/>
                <a:gd name="connsiteY2" fmla="*/ 945004 h 1205719"/>
                <a:gd name="connsiteX3" fmla="*/ 1317093 w 2764990"/>
                <a:gd name="connsiteY3" fmla="*/ 1204084 h 1205719"/>
                <a:gd name="connsiteX4" fmla="*/ 2117193 w 2764990"/>
                <a:gd name="connsiteY4" fmla="*/ 1036444 h 1205719"/>
                <a:gd name="connsiteX5" fmla="*/ 2620113 w 2764990"/>
                <a:gd name="connsiteY5" fmla="*/ 670684 h 1205719"/>
                <a:gd name="connsiteX6" fmla="*/ 2764893 w 2764990"/>
                <a:gd name="connsiteY6" fmla="*/ 228724 h 1205719"/>
                <a:gd name="connsiteX7" fmla="*/ 2635353 w 2764990"/>
                <a:gd name="connsiteY7" fmla="*/ 556384 h 1205719"/>
                <a:gd name="connsiteX8" fmla="*/ 2254353 w 2764990"/>
                <a:gd name="connsiteY8" fmla="*/ 884044 h 1205719"/>
                <a:gd name="connsiteX9" fmla="*/ 1614273 w 2764990"/>
                <a:gd name="connsiteY9" fmla="*/ 1112644 h 1205719"/>
                <a:gd name="connsiteX10" fmla="*/ 966573 w 2764990"/>
                <a:gd name="connsiteY10" fmla="*/ 1066924 h 1205719"/>
                <a:gd name="connsiteX11" fmla="*/ 395073 w 2764990"/>
                <a:gd name="connsiteY11" fmla="*/ 838324 h 1205719"/>
                <a:gd name="connsiteX12" fmla="*/ 113133 w 2764990"/>
                <a:gd name="connsiteY12" fmla="*/ 541144 h 1205719"/>
                <a:gd name="connsiteX13" fmla="*/ 37095 w 2764990"/>
                <a:gd name="connsiteY13" fmla="*/ 124 h 1205719"/>
                <a:gd name="connsiteX0" fmla="*/ 36529 w 2764424"/>
                <a:gd name="connsiteY0" fmla="*/ 32 h 1205627"/>
                <a:gd name="connsiteX1" fmla="*/ 28747 w 2764424"/>
                <a:gd name="connsiteY1" fmla="*/ 495332 h 1205627"/>
                <a:gd name="connsiteX2" fmla="*/ 417367 w 2764424"/>
                <a:gd name="connsiteY2" fmla="*/ 944912 h 1205627"/>
                <a:gd name="connsiteX3" fmla="*/ 1316527 w 2764424"/>
                <a:gd name="connsiteY3" fmla="*/ 1203992 h 1205627"/>
                <a:gd name="connsiteX4" fmla="*/ 2116627 w 2764424"/>
                <a:gd name="connsiteY4" fmla="*/ 1036352 h 1205627"/>
                <a:gd name="connsiteX5" fmla="*/ 2619547 w 2764424"/>
                <a:gd name="connsiteY5" fmla="*/ 670592 h 1205627"/>
                <a:gd name="connsiteX6" fmla="*/ 2764327 w 2764424"/>
                <a:gd name="connsiteY6" fmla="*/ 228632 h 1205627"/>
                <a:gd name="connsiteX7" fmla="*/ 2634787 w 2764424"/>
                <a:gd name="connsiteY7" fmla="*/ 556292 h 1205627"/>
                <a:gd name="connsiteX8" fmla="*/ 2253787 w 2764424"/>
                <a:gd name="connsiteY8" fmla="*/ 883952 h 1205627"/>
                <a:gd name="connsiteX9" fmla="*/ 1613707 w 2764424"/>
                <a:gd name="connsiteY9" fmla="*/ 1112552 h 1205627"/>
                <a:gd name="connsiteX10" fmla="*/ 966007 w 2764424"/>
                <a:gd name="connsiteY10" fmla="*/ 1066832 h 1205627"/>
                <a:gd name="connsiteX11" fmla="*/ 394507 w 2764424"/>
                <a:gd name="connsiteY11" fmla="*/ 838232 h 1205627"/>
                <a:gd name="connsiteX12" fmla="*/ 97652 w 2764424"/>
                <a:gd name="connsiteY12" fmla="*/ 518192 h 1205627"/>
                <a:gd name="connsiteX13" fmla="*/ 36529 w 2764424"/>
                <a:gd name="connsiteY13" fmla="*/ 32 h 1205627"/>
                <a:gd name="connsiteX0" fmla="*/ 36529 w 2764424"/>
                <a:gd name="connsiteY0" fmla="*/ 32 h 1205627"/>
                <a:gd name="connsiteX1" fmla="*/ 28747 w 2764424"/>
                <a:gd name="connsiteY1" fmla="*/ 495332 h 1205627"/>
                <a:gd name="connsiteX2" fmla="*/ 417367 w 2764424"/>
                <a:gd name="connsiteY2" fmla="*/ 944912 h 1205627"/>
                <a:gd name="connsiteX3" fmla="*/ 1316527 w 2764424"/>
                <a:gd name="connsiteY3" fmla="*/ 1203992 h 1205627"/>
                <a:gd name="connsiteX4" fmla="*/ 2116627 w 2764424"/>
                <a:gd name="connsiteY4" fmla="*/ 1036352 h 1205627"/>
                <a:gd name="connsiteX5" fmla="*/ 2619547 w 2764424"/>
                <a:gd name="connsiteY5" fmla="*/ 670592 h 1205627"/>
                <a:gd name="connsiteX6" fmla="*/ 2764327 w 2764424"/>
                <a:gd name="connsiteY6" fmla="*/ 228632 h 1205627"/>
                <a:gd name="connsiteX7" fmla="*/ 2634787 w 2764424"/>
                <a:gd name="connsiteY7" fmla="*/ 556292 h 1205627"/>
                <a:gd name="connsiteX8" fmla="*/ 2253787 w 2764424"/>
                <a:gd name="connsiteY8" fmla="*/ 883952 h 1205627"/>
                <a:gd name="connsiteX9" fmla="*/ 1613707 w 2764424"/>
                <a:gd name="connsiteY9" fmla="*/ 1112552 h 1205627"/>
                <a:gd name="connsiteX10" fmla="*/ 966007 w 2764424"/>
                <a:gd name="connsiteY10" fmla="*/ 1066832 h 1205627"/>
                <a:gd name="connsiteX11" fmla="*/ 394507 w 2764424"/>
                <a:gd name="connsiteY11" fmla="*/ 838232 h 1205627"/>
                <a:gd name="connsiteX12" fmla="*/ 97652 w 2764424"/>
                <a:gd name="connsiteY12" fmla="*/ 518192 h 1205627"/>
                <a:gd name="connsiteX13" fmla="*/ 36529 w 2764424"/>
                <a:gd name="connsiteY13" fmla="*/ 32 h 1205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64424" h="1205627">
                  <a:moveTo>
                    <a:pt x="36529" y="32"/>
                  </a:moveTo>
                  <a:cubicBezTo>
                    <a:pt x="25045" y="-3778"/>
                    <a:pt x="-34726" y="337852"/>
                    <a:pt x="28747" y="495332"/>
                  </a:cubicBezTo>
                  <a:cubicBezTo>
                    <a:pt x="92220" y="652812"/>
                    <a:pt x="202737" y="826802"/>
                    <a:pt x="417367" y="944912"/>
                  </a:cubicBezTo>
                  <a:cubicBezTo>
                    <a:pt x="631997" y="1063022"/>
                    <a:pt x="1033317" y="1188752"/>
                    <a:pt x="1316527" y="1203992"/>
                  </a:cubicBezTo>
                  <a:cubicBezTo>
                    <a:pt x="1599737" y="1219232"/>
                    <a:pt x="1899457" y="1125252"/>
                    <a:pt x="2116627" y="1036352"/>
                  </a:cubicBezTo>
                  <a:cubicBezTo>
                    <a:pt x="2333797" y="947452"/>
                    <a:pt x="2511597" y="805212"/>
                    <a:pt x="2619547" y="670592"/>
                  </a:cubicBezTo>
                  <a:cubicBezTo>
                    <a:pt x="2727497" y="535972"/>
                    <a:pt x="2761787" y="247682"/>
                    <a:pt x="2764327" y="228632"/>
                  </a:cubicBezTo>
                  <a:cubicBezTo>
                    <a:pt x="2766867" y="209582"/>
                    <a:pt x="2719877" y="447072"/>
                    <a:pt x="2634787" y="556292"/>
                  </a:cubicBezTo>
                  <a:cubicBezTo>
                    <a:pt x="2549697" y="665512"/>
                    <a:pt x="2423967" y="791242"/>
                    <a:pt x="2253787" y="883952"/>
                  </a:cubicBezTo>
                  <a:cubicBezTo>
                    <a:pt x="2083607" y="976662"/>
                    <a:pt x="1828337" y="1082072"/>
                    <a:pt x="1613707" y="1112552"/>
                  </a:cubicBezTo>
                  <a:cubicBezTo>
                    <a:pt x="1399077" y="1143032"/>
                    <a:pt x="1169207" y="1112552"/>
                    <a:pt x="966007" y="1066832"/>
                  </a:cubicBezTo>
                  <a:cubicBezTo>
                    <a:pt x="762807" y="1021112"/>
                    <a:pt x="536747" y="925862"/>
                    <a:pt x="394507" y="838232"/>
                  </a:cubicBezTo>
                  <a:cubicBezTo>
                    <a:pt x="252267" y="750602"/>
                    <a:pt x="164772" y="688372"/>
                    <a:pt x="97652" y="518192"/>
                  </a:cubicBezTo>
                  <a:cubicBezTo>
                    <a:pt x="30532" y="348012"/>
                    <a:pt x="48013" y="3842"/>
                    <a:pt x="36529" y="3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0" name="フリーフォーム 359"/>
            <p:cNvSpPr/>
            <p:nvPr/>
          </p:nvSpPr>
          <p:spPr bwMode="auto">
            <a:xfrm>
              <a:off x="1985335" y="4252294"/>
              <a:ext cx="2438723" cy="966558"/>
            </a:xfrm>
            <a:custGeom>
              <a:avLst/>
              <a:gdLst>
                <a:gd name="connsiteX0" fmla="*/ 3485 w 2438723"/>
                <a:gd name="connsiteY0" fmla="*/ 7286 h 966558"/>
                <a:gd name="connsiteX1" fmla="*/ 49205 w 2438723"/>
                <a:gd name="connsiteY1" fmla="*/ 456866 h 966558"/>
                <a:gd name="connsiteX2" fmla="*/ 422585 w 2438723"/>
                <a:gd name="connsiteY2" fmla="*/ 807386 h 966558"/>
                <a:gd name="connsiteX3" fmla="*/ 1344605 w 2438723"/>
                <a:gd name="connsiteY3" fmla="*/ 959786 h 966558"/>
                <a:gd name="connsiteX4" fmla="*/ 2198045 w 2438723"/>
                <a:gd name="connsiteY4" fmla="*/ 601646 h 966558"/>
                <a:gd name="connsiteX5" fmla="*/ 2434265 w 2438723"/>
                <a:gd name="connsiteY5" fmla="*/ 83486 h 966558"/>
                <a:gd name="connsiteX6" fmla="*/ 2342825 w 2438723"/>
                <a:gd name="connsiteY6" fmla="*/ 304466 h 966558"/>
                <a:gd name="connsiteX7" fmla="*/ 2220905 w 2438723"/>
                <a:gd name="connsiteY7" fmla="*/ 517826 h 966558"/>
                <a:gd name="connsiteX8" fmla="*/ 1809425 w 2438723"/>
                <a:gd name="connsiteY8" fmla="*/ 769286 h 966558"/>
                <a:gd name="connsiteX9" fmla="*/ 1306505 w 2438723"/>
                <a:gd name="connsiteY9" fmla="*/ 898826 h 966558"/>
                <a:gd name="connsiteX10" fmla="*/ 514025 w 2438723"/>
                <a:gd name="connsiteY10" fmla="*/ 784526 h 966558"/>
                <a:gd name="connsiteX11" fmla="*/ 178745 w 2438723"/>
                <a:gd name="connsiteY11" fmla="*/ 563546 h 966558"/>
                <a:gd name="connsiteX12" fmla="*/ 41585 w 2438723"/>
                <a:gd name="connsiteY12" fmla="*/ 205406 h 966558"/>
                <a:gd name="connsiteX13" fmla="*/ 3485 w 2438723"/>
                <a:gd name="connsiteY13" fmla="*/ 7286 h 966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38723" h="966558">
                  <a:moveTo>
                    <a:pt x="3485" y="7286"/>
                  </a:moveTo>
                  <a:cubicBezTo>
                    <a:pt x="4755" y="49196"/>
                    <a:pt x="-20645" y="323516"/>
                    <a:pt x="49205" y="456866"/>
                  </a:cubicBezTo>
                  <a:cubicBezTo>
                    <a:pt x="119055" y="590216"/>
                    <a:pt x="206685" y="723566"/>
                    <a:pt x="422585" y="807386"/>
                  </a:cubicBezTo>
                  <a:cubicBezTo>
                    <a:pt x="638485" y="891206"/>
                    <a:pt x="1048695" y="994076"/>
                    <a:pt x="1344605" y="959786"/>
                  </a:cubicBezTo>
                  <a:cubicBezTo>
                    <a:pt x="1640515" y="925496"/>
                    <a:pt x="2016435" y="747696"/>
                    <a:pt x="2198045" y="601646"/>
                  </a:cubicBezTo>
                  <a:cubicBezTo>
                    <a:pt x="2379655" y="455596"/>
                    <a:pt x="2410135" y="133016"/>
                    <a:pt x="2434265" y="83486"/>
                  </a:cubicBezTo>
                  <a:cubicBezTo>
                    <a:pt x="2458395" y="33956"/>
                    <a:pt x="2378385" y="232076"/>
                    <a:pt x="2342825" y="304466"/>
                  </a:cubicBezTo>
                  <a:cubicBezTo>
                    <a:pt x="2307265" y="376856"/>
                    <a:pt x="2309805" y="440356"/>
                    <a:pt x="2220905" y="517826"/>
                  </a:cubicBezTo>
                  <a:cubicBezTo>
                    <a:pt x="2132005" y="595296"/>
                    <a:pt x="1961825" y="705786"/>
                    <a:pt x="1809425" y="769286"/>
                  </a:cubicBezTo>
                  <a:cubicBezTo>
                    <a:pt x="1657025" y="832786"/>
                    <a:pt x="1522405" y="896286"/>
                    <a:pt x="1306505" y="898826"/>
                  </a:cubicBezTo>
                  <a:cubicBezTo>
                    <a:pt x="1090605" y="901366"/>
                    <a:pt x="701985" y="840406"/>
                    <a:pt x="514025" y="784526"/>
                  </a:cubicBezTo>
                  <a:cubicBezTo>
                    <a:pt x="326065" y="728646"/>
                    <a:pt x="257485" y="660066"/>
                    <a:pt x="178745" y="563546"/>
                  </a:cubicBezTo>
                  <a:cubicBezTo>
                    <a:pt x="100005" y="467026"/>
                    <a:pt x="70795" y="296846"/>
                    <a:pt x="41585" y="205406"/>
                  </a:cubicBezTo>
                  <a:cubicBezTo>
                    <a:pt x="12375" y="113966"/>
                    <a:pt x="2215" y="-34624"/>
                    <a:pt x="3485" y="728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フリーフォーム 360"/>
            <p:cNvSpPr/>
            <p:nvPr/>
          </p:nvSpPr>
          <p:spPr bwMode="auto">
            <a:xfrm>
              <a:off x="2175973" y="4129890"/>
              <a:ext cx="1993174" cy="759652"/>
            </a:xfrm>
            <a:custGeom>
              <a:avLst/>
              <a:gdLst>
                <a:gd name="connsiteX0" fmla="*/ 17557 w 1961663"/>
                <a:gd name="connsiteY0" fmla="*/ 150 h 759652"/>
                <a:gd name="connsiteX1" fmla="*/ 17557 w 1961663"/>
                <a:gd name="connsiteY1" fmla="*/ 320190 h 759652"/>
                <a:gd name="connsiteX2" fmla="*/ 238537 w 1961663"/>
                <a:gd name="connsiteY2" fmla="*/ 586890 h 759652"/>
                <a:gd name="connsiteX3" fmla="*/ 749077 w 1961663"/>
                <a:gd name="connsiteY3" fmla="*/ 754530 h 759652"/>
                <a:gd name="connsiteX4" fmla="*/ 1343437 w 1961663"/>
                <a:gd name="connsiteY4" fmla="*/ 693570 h 759652"/>
                <a:gd name="connsiteX5" fmla="*/ 1777777 w 1961663"/>
                <a:gd name="connsiteY5" fmla="*/ 464970 h 759652"/>
                <a:gd name="connsiteX6" fmla="*/ 1960657 w 1961663"/>
                <a:gd name="connsiteY6" fmla="*/ 38250 h 759652"/>
                <a:gd name="connsiteX7" fmla="*/ 1846357 w 1961663"/>
                <a:gd name="connsiteY7" fmla="*/ 259230 h 759652"/>
                <a:gd name="connsiteX8" fmla="*/ 1739677 w 1961663"/>
                <a:gd name="connsiteY8" fmla="*/ 449730 h 759652"/>
                <a:gd name="connsiteX9" fmla="*/ 1343437 w 1961663"/>
                <a:gd name="connsiteY9" fmla="*/ 647850 h 759652"/>
                <a:gd name="connsiteX10" fmla="*/ 848137 w 1961663"/>
                <a:gd name="connsiteY10" fmla="*/ 708810 h 759652"/>
                <a:gd name="connsiteX11" fmla="*/ 261397 w 1961663"/>
                <a:gd name="connsiteY11" fmla="*/ 548790 h 759652"/>
                <a:gd name="connsiteX12" fmla="*/ 48037 w 1961663"/>
                <a:gd name="connsiteY12" fmla="*/ 282090 h 759652"/>
                <a:gd name="connsiteX13" fmla="*/ 17557 w 1961663"/>
                <a:gd name="connsiteY13" fmla="*/ 150 h 759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61663" h="759652">
                  <a:moveTo>
                    <a:pt x="17557" y="150"/>
                  </a:moveTo>
                  <a:cubicBezTo>
                    <a:pt x="12477" y="6500"/>
                    <a:pt x="-19273" y="222400"/>
                    <a:pt x="17557" y="320190"/>
                  </a:cubicBezTo>
                  <a:cubicBezTo>
                    <a:pt x="54387" y="417980"/>
                    <a:pt x="116617" y="514500"/>
                    <a:pt x="238537" y="586890"/>
                  </a:cubicBezTo>
                  <a:cubicBezTo>
                    <a:pt x="360457" y="659280"/>
                    <a:pt x="564927" y="736750"/>
                    <a:pt x="749077" y="754530"/>
                  </a:cubicBezTo>
                  <a:cubicBezTo>
                    <a:pt x="933227" y="772310"/>
                    <a:pt x="1171987" y="741830"/>
                    <a:pt x="1343437" y="693570"/>
                  </a:cubicBezTo>
                  <a:cubicBezTo>
                    <a:pt x="1514887" y="645310"/>
                    <a:pt x="1674907" y="574190"/>
                    <a:pt x="1777777" y="464970"/>
                  </a:cubicBezTo>
                  <a:cubicBezTo>
                    <a:pt x="1880647" y="355750"/>
                    <a:pt x="1949227" y="72540"/>
                    <a:pt x="1960657" y="38250"/>
                  </a:cubicBezTo>
                  <a:cubicBezTo>
                    <a:pt x="1972087" y="3960"/>
                    <a:pt x="1883187" y="190650"/>
                    <a:pt x="1846357" y="259230"/>
                  </a:cubicBezTo>
                  <a:cubicBezTo>
                    <a:pt x="1809527" y="327810"/>
                    <a:pt x="1823497" y="384960"/>
                    <a:pt x="1739677" y="449730"/>
                  </a:cubicBezTo>
                  <a:cubicBezTo>
                    <a:pt x="1655857" y="514500"/>
                    <a:pt x="1492027" y="604670"/>
                    <a:pt x="1343437" y="647850"/>
                  </a:cubicBezTo>
                  <a:cubicBezTo>
                    <a:pt x="1194847" y="691030"/>
                    <a:pt x="1028477" y="725320"/>
                    <a:pt x="848137" y="708810"/>
                  </a:cubicBezTo>
                  <a:cubicBezTo>
                    <a:pt x="667797" y="692300"/>
                    <a:pt x="394747" y="619910"/>
                    <a:pt x="261397" y="548790"/>
                  </a:cubicBezTo>
                  <a:cubicBezTo>
                    <a:pt x="128047" y="477670"/>
                    <a:pt x="88677" y="373530"/>
                    <a:pt x="48037" y="282090"/>
                  </a:cubicBezTo>
                  <a:cubicBezTo>
                    <a:pt x="7397" y="190650"/>
                    <a:pt x="22637" y="-6200"/>
                    <a:pt x="17557" y="1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2" name="フリーフォーム 361"/>
            <p:cNvSpPr/>
            <p:nvPr/>
          </p:nvSpPr>
          <p:spPr bwMode="auto">
            <a:xfrm>
              <a:off x="2342710" y="3908751"/>
              <a:ext cx="1566937" cy="684719"/>
            </a:xfrm>
            <a:custGeom>
              <a:avLst/>
              <a:gdLst>
                <a:gd name="connsiteX0" fmla="*/ 49546 w 1497933"/>
                <a:gd name="connsiteY0" fmla="*/ 309 h 684719"/>
                <a:gd name="connsiteX1" fmla="*/ 11446 w 1497933"/>
                <a:gd name="connsiteY1" fmla="*/ 381309 h 684719"/>
                <a:gd name="connsiteX2" fmla="*/ 278146 w 1497933"/>
                <a:gd name="connsiteY2" fmla="*/ 617529 h 684719"/>
                <a:gd name="connsiteX3" fmla="*/ 948706 w 1497933"/>
                <a:gd name="connsiteY3" fmla="*/ 678489 h 684719"/>
                <a:gd name="connsiteX4" fmla="*/ 1367806 w 1497933"/>
                <a:gd name="connsiteY4" fmla="*/ 495609 h 684719"/>
                <a:gd name="connsiteX5" fmla="*/ 1497346 w 1497933"/>
                <a:gd name="connsiteY5" fmla="*/ 23169 h 684719"/>
                <a:gd name="connsiteX6" fmla="*/ 1413526 w 1497933"/>
                <a:gd name="connsiteY6" fmla="*/ 221289 h 684719"/>
                <a:gd name="connsiteX7" fmla="*/ 1360186 w 1497933"/>
                <a:gd name="connsiteY7" fmla="*/ 449889 h 684719"/>
                <a:gd name="connsiteX8" fmla="*/ 1101106 w 1497933"/>
                <a:gd name="connsiteY8" fmla="*/ 587049 h 684719"/>
                <a:gd name="connsiteX9" fmla="*/ 727726 w 1497933"/>
                <a:gd name="connsiteY9" fmla="*/ 625149 h 684719"/>
                <a:gd name="connsiteX10" fmla="*/ 240046 w 1497933"/>
                <a:gd name="connsiteY10" fmla="*/ 533709 h 684719"/>
                <a:gd name="connsiteX11" fmla="*/ 57166 w 1497933"/>
                <a:gd name="connsiteY11" fmla="*/ 320349 h 684719"/>
                <a:gd name="connsiteX12" fmla="*/ 49546 w 1497933"/>
                <a:gd name="connsiteY12" fmla="*/ 309 h 684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97933" h="684719">
                  <a:moveTo>
                    <a:pt x="49546" y="309"/>
                  </a:moveTo>
                  <a:cubicBezTo>
                    <a:pt x="41926" y="10469"/>
                    <a:pt x="-26654" y="278439"/>
                    <a:pt x="11446" y="381309"/>
                  </a:cubicBezTo>
                  <a:cubicBezTo>
                    <a:pt x="49546" y="484179"/>
                    <a:pt x="121936" y="567999"/>
                    <a:pt x="278146" y="617529"/>
                  </a:cubicBezTo>
                  <a:cubicBezTo>
                    <a:pt x="434356" y="667059"/>
                    <a:pt x="767096" y="698809"/>
                    <a:pt x="948706" y="678489"/>
                  </a:cubicBezTo>
                  <a:cubicBezTo>
                    <a:pt x="1130316" y="658169"/>
                    <a:pt x="1276366" y="604829"/>
                    <a:pt x="1367806" y="495609"/>
                  </a:cubicBezTo>
                  <a:cubicBezTo>
                    <a:pt x="1459246" y="386389"/>
                    <a:pt x="1489726" y="68889"/>
                    <a:pt x="1497346" y="23169"/>
                  </a:cubicBezTo>
                  <a:cubicBezTo>
                    <a:pt x="1504966" y="-22551"/>
                    <a:pt x="1436386" y="150169"/>
                    <a:pt x="1413526" y="221289"/>
                  </a:cubicBezTo>
                  <a:cubicBezTo>
                    <a:pt x="1390666" y="292409"/>
                    <a:pt x="1412256" y="388929"/>
                    <a:pt x="1360186" y="449889"/>
                  </a:cubicBezTo>
                  <a:cubicBezTo>
                    <a:pt x="1308116" y="510849"/>
                    <a:pt x="1206516" y="557839"/>
                    <a:pt x="1101106" y="587049"/>
                  </a:cubicBezTo>
                  <a:cubicBezTo>
                    <a:pt x="995696" y="616259"/>
                    <a:pt x="871236" y="634039"/>
                    <a:pt x="727726" y="625149"/>
                  </a:cubicBezTo>
                  <a:cubicBezTo>
                    <a:pt x="584216" y="616259"/>
                    <a:pt x="351806" y="584509"/>
                    <a:pt x="240046" y="533709"/>
                  </a:cubicBezTo>
                  <a:cubicBezTo>
                    <a:pt x="128286" y="482909"/>
                    <a:pt x="87646" y="407979"/>
                    <a:pt x="57166" y="320349"/>
                  </a:cubicBezTo>
                  <a:cubicBezTo>
                    <a:pt x="26686" y="232719"/>
                    <a:pt x="57166" y="-9851"/>
                    <a:pt x="49546" y="30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フリーフォーム 362"/>
            <p:cNvSpPr/>
            <p:nvPr/>
          </p:nvSpPr>
          <p:spPr bwMode="auto">
            <a:xfrm>
              <a:off x="2504511" y="3725934"/>
              <a:ext cx="1196467" cy="568625"/>
            </a:xfrm>
            <a:custGeom>
              <a:avLst/>
              <a:gdLst>
                <a:gd name="connsiteX0" fmla="*/ 86027 w 1081905"/>
                <a:gd name="connsiteY0" fmla="*/ 15486 h 568625"/>
                <a:gd name="connsiteX1" fmla="*/ 2207 w 1081905"/>
                <a:gd name="connsiteY1" fmla="*/ 251706 h 568625"/>
                <a:gd name="connsiteX2" fmla="*/ 192707 w 1081905"/>
                <a:gd name="connsiteY2" fmla="*/ 518406 h 568625"/>
                <a:gd name="connsiteX3" fmla="*/ 726107 w 1081905"/>
                <a:gd name="connsiteY3" fmla="*/ 564126 h 568625"/>
                <a:gd name="connsiteX4" fmla="*/ 924227 w 1081905"/>
                <a:gd name="connsiteY4" fmla="*/ 457446 h 568625"/>
                <a:gd name="connsiteX5" fmla="*/ 1076627 w 1081905"/>
                <a:gd name="connsiteY5" fmla="*/ 274566 h 568625"/>
                <a:gd name="connsiteX6" fmla="*/ 1046147 w 1081905"/>
                <a:gd name="connsiteY6" fmla="*/ 246 h 568625"/>
                <a:gd name="connsiteX7" fmla="*/ 1038527 w 1081905"/>
                <a:gd name="connsiteY7" fmla="*/ 228846 h 568625"/>
                <a:gd name="connsiteX8" fmla="*/ 939467 w 1081905"/>
                <a:gd name="connsiteY8" fmla="*/ 388866 h 568625"/>
                <a:gd name="connsiteX9" fmla="*/ 748967 w 1081905"/>
                <a:gd name="connsiteY9" fmla="*/ 503166 h 568625"/>
                <a:gd name="connsiteX10" fmla="*/ 291767 w 1081905"/>
                <a:gd name="connsiteY10" fmla="*/ 487926 h 568625"/>
                <a:gd name="connsiteX11" fmla="*/ 116507 w 1081905"/>
                <a:gd name="connsiteY11" fmla="*/ 366006 h 568625"/>
                <a:gd name="connsiteX12" fmla="*/ 40307 w 1081905"/>
                <a:gd name="connsiteY12" fmla="*/ 213606 h 568625"/>
                <a:gd name="connsiteX13" fmla="*/ 86027 w 1081905"/>
                <a:gd name="connsiteY13" fmla="*/ 15486 h 56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81905" h="568625">
                  <a:moveTo>
                    <a:pt x="86027" y="15486"/>
                  </a:moveTo>
                  <a:cubicBezTo>
                    <a:pt x="79677" y="21836"/>
                    <a:pt x="-15573" y="167886"/>
                    <a:pt x="2207" y="251706"/>
                  </a:cubicBezTo>
                  <a:cubicBezTo>
                    <a:pt x="19987" y="335526"/>
                    <a:pt x="72057" y="466336"/>
                    <a:pt x="192707" y="518406"/>
                  </a:cubicBezTo>
                  <a:cubicBezTo>
                    <a:pt x="313357" y="570476"/>
                    <a:pt x="604187" y="574286"/>
                    <a:pt x="726107" y="564126"/>
                  </a:cubicBezTo>
                  <a:cubicBezTo>
                    <a:pt x="848027" y="553966"/>
                    <a:pt x="865807" y="505706"/>
                    <a:pt x="924227" y="457446"/>
                  </a:cubicBezTo>
                  <a:cubicBezTo>
                    <a:pt x="982647" y="409186"/>
                    <a:pt x="1056307" y="350766"/>
                    <a:pt x="1076627" y="274566"/>
                  </a:cubicBezTo>
                  <a:cubicBezTo>
                    <a:pt x="1096947" y="198366"/>
                    <a:pt x="1052497" y="7866"/>
                    <a:pt x="1046147" y="246"/>
                  </a:cubicBezTo>
                  <a:cubicBezTo>
                    <a:pt x="1039797" y="-7374"/>
                    <a:pt x="1056307" y="164076"/>
                    <a:pt x="1038527" y="228846"/>
                  </a:cubicBezTo>
                  <a:cubicBezTo>
                    <a:pt x="1020747" y="293616"/>
                    <a:pt x="987727" y="343146"/>
                    <a:pt x="939467" y="388866"/>
                  </a:cubicBezTo>
                  <a:cubicBezTo>
                    <a:pt x="891207" y="434586"/>
                    <a:pt x="856917" y="486656"/>
                    <a:pt x="748967" y="503166"/>
                  </a:cubicBezTo>
                  <a:cubicBezTo>
                    <a:pt x="641017" y="519676"/>
                    <a:pt x="397177" y="510786"/>
                    <a:pt x="291767" y="487926"/>
                  </a:cubicBezTo>
                  <a:cubicBezTo>
                    <a:pt x="186357" y="465066"/>
                    <a:pt x="158417" y="411726"/>
                    <a:pt x="116507" y="366006"/>
                  </a:cubicBezTo>
                  <a:cubicBezTo>
                    <a:pt x="74597" y="320286"/>
                    <a:pt x="45387" y="272026"/>
                    <a:pt x="40307" y="213606"/>
                  </a:cubicBezTo>
                  <a:cubicBezTo>
                    <a:pt x="35227" y="155186"/>
                    <a:pt x="92377" y="9136"/>
                    <a:pt x="86027" y="1548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フリーフォーム 363"/>
            <p:cNvSpPr/>
            <p:nvPr/>
          </p:nvSpPr>
          <p:spPr bwMode="auto">
            <a:xfrm>
              <a:off x="2835859" y="3596587"/>
              <a:ext cx="756185" cy="493955"/>
            </a:xfrm>
            <a:custGeom>
              <a:avLst/>
              <a:gdLst>
                <a:gd name="connsiteX0" fmla="*/ 44501 w 756185"/>
                <a:gd name="connsiteY0" fmla="*/ 22913 h 493955"/>
                <a:gd name="connsiteX1" fmla="*/ 6401 w 756185"/>
                <a:gd name="connsiteY1" fmla="*/ 281993 h 493955"/>
                <a:gd name="connsiteX2" fmla="*/ 181661 w 756185"/>
                <a:gd name="connsiteY2" fmla="*/ 480113 h 493955"/>
                <a:gd name="connsiteX3" fmla="*/ 623621 w 756185"/>
                <a:gd name="connsiteY3" fmla="*/ 442013 h 493955"/>
                <a:gd name="connsiteX4" fmla="*/ 753161 w 756185"/>
                <a:gd name="connsiteY4" fmla="*/ 160073 h 493955"/>
                <a:gd name="connsiteX5" fmla="*/ 715061 w 756185"/>
                <a:gd name="connsiteY5" fmla="*/ 53 h 493955"/>
                <a:gd name="connsiteX6" fmla="*/ 715061 w 756185"/>
                <a:gd name="connsiteY6" fmla="*/ 144833 h 493955"/>
                <a:gd name="connsiteX7" fmla="*/ 638861 w 756185"/>
                <a:gd name="connsiteY7" fmla="*/ 358193 h 493955"/>
                <a:gd name="connsiteX8" fmla="*/ 448361 w 756185"/>
                <a:gd name="connsiteY8" fmla="*/ 434393 h 493955"/>
                <a:gd name="connsiteX9" fmla="*/ 105461 w 756185"/>
                <a:gd name="connsiteY9" fmla="*/ 396293 h 493955"/>
                <a:gd name="connsiteX10" fmla="*/ 44501 w 756185"/>
                <a:gd name="connsiteY10" fmla="*/ 22913 h 493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56185" h="493955">
                  <a:moveTo>
                    <a:pt x="44501" y="22913"/>
                  </a:moveTo>
                  <a:cubicBezTo>
                    <a:pt x="27991" y="3863"/>
                    <a:pt x="-16459" y="205793"/>
                    <a:pt x="6401" y="281993"/>
                  </a:cubicBezTo>
                  <a:cubicBezTo>
                    <a:pt x="29261" y="358193"/>
                    <a:pt x="78791" y="453443"/>
                    <a:pt x="181661" y="480113"/>
                  </a:cubicBezTo>
                  <a:cubicBezTo>
                    <a:pt x="284531" y="506783"/>
                    <a:pt x="528371" y="495353"/>
                    <a:pt x="623621" y="442013"/>
                  </a:cubicBezTo>
                  <a:cubicBezTo>
                    <a:pt x="718871" y="388673"/>
                    <a:pt x="737921" y="233733"/>
                    <a:pt x="753161" y="160073"/>
                  </a:cubicBezTo>
                  <a:cubicBezTo>
                    <a:pt x="768401" y="86413"/>
                    <a:pt x="721411" y="2593"/>
                    <a:pt x="715061" y="53"/>
                  </a:cubicBezTo>
                  <a:cubicBezTo>
                    <a:pt x="708711" y="-2487"/>
                    <a:pt x="727761" y="85143"/>
                    <a:pt x="715061" y="144833"/>
                  </a:cubicBezTo>
                  <a:cubicBezTo>
                    <a:pt x="702361" y="204523"/>
                    <a:pt x="683311" y="309933"/>
                    <a:pt x="638861" y="358193"/>
                  </a:cubicBezTo>
                  <a:cubicBezTo>
                    <a:pt x="594411" y="406453"/>
                    <a:pt x="537261" y="428043"/>
                    <a:pt x="448361" y="434393"/>
                  </a:cubicBezTo>
                  <a:cubicBezTo>
                    <a:pt x="359461" y="440743"/>
                    <a:pt x="171501" y="459793"/>
                    <a:pt x="105461" y="396293"/>
                  </a:cubicBezTo>
                  <a:cubicBezTo>
                    <a:pt x="39421" y="332793"/>
                    <a:pt x="61011" y="41963"/>
                    <a:pt x="44501" y="2291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5" name="グループ化 364"/>
          <p:cNvGrpSpPr/>
          <p:nvPr/>
        </p:nvGrpSpPr>
        <p:grpSpPr>
          <a:xfrm>
            <a:off x="7788315" y="4818588"/>
            <a:ext cx="1751630" cy="1363340"/>
            <a:chOff x="2289011" y="1866122"/>
            <a:chExt cx="5871275" cy="4569770"/>
          </a:xfrm>
        </p:grpSpPr>
        <p:sp>
          <p:nvSpPr>
            <p:cNvPr id="366" name="円/楕円 365"/>
            <p:cNvSpPr/>
            <p:nvPr/>
          </p:nvSpPr>
          <p:spPr bwMode="auto">
            <a:xfrm>
              <a:off x="3585272" y="2625946"/>
              <a:ext cx="3475931" cy="3475928"/>
            </a:xfrm>
            <a:prstGeom prst="ellipse">
              <a:avLst/>
            </a:prstGeom>
            <a:solidFill>
              <a:srgbClr val="CC99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円/楕円 366"/>
            <p:cNvSpPr/>
            <p:nvPr/>
          </p:nvSpPr>
          <p:spPr bwMode="auto">
            <a:xfrm>
              <a:off x="3724646" y="2765320"/>
              <a:ext cx="3177934" cy="3177932"/>
            </a:xfrm>
            <a:prstGeom prst="ellipse">
              <a:avLst/>
            </a:prstGeom>
            <a:pattFill prst="openDmnd">
              <a:fgClr>
                <a:srgbClr val="CC6600"/>
              </a:fgClr>
              <a:bgClr>
                <a:srgbClr val="CC9900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8" name="グループ化 367"/>
            <p:cNvGrpSpPr/>
            <p:nvPr/>
          </p:nvGrpSpPr>
          <p:grpSpPr>
            <a:xfrm rot="11700000">
              <a:off x="2289011" y="3801683"/>
              <a:ext cx="2684120" cy="2634209"/>
              <a:chOff x="5476166" y="1866122"/>
              <a:chExt cx="2684120" cy="2634209"/>
            </a:xfrm>
            <a:solidFill>
              <a:srgbClr val="00B050"/>
            </a:solidFill>
          </p:grpSpPr>
          <p:sp>
            <p:nvSpPr>
              <p:cNvPr id="549" name="円/楕円 1"/>
              <p:cNvSpPr/>
              <p:nvPr/>
            </p:nvSpPr>
            <p:spPr bwMode="auto">
              <a:xfrm rot="5400000">
                <a:off x="6662026" y="3002071"/>
                <a:ext cx="482874" cy="2513646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円/楕円 1"/>
              <p:cNvSpPr/>
              <p:nvPr/>
            </p:nvSpPr>
            <p:spPr bwMode="auto">
              <a:xfrm rot="3600000">
                <a:off x="6491552" y="2403177"/>
                <a:ext cx="482874" cy="2513646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円/楕円 1"/>
              <p:cNvSpPr/>
              <p:nvPr/>
            </p:nvSpPr>
            <p:spPr bwMode="auto">
              <a:xfrm rot="900000">
                <a:off x="5777259" y="1866122"/>
                <a:ext cx="482874" cy="2513646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9" name="グループ化 368"/>
            <p:cNvGrpSpPr/>
            <p:nvPr/>
          </p:nvGrpSpPr>
          <p:grpSpPr>
            <a:xfrm>
              <a:off x="5476166" y="1866122"/>
              <a:ext cx="2684120" cy="2634209"/>
              <a:chOff x="5476166" y="1866122"/>
              <a:chExt cx="2684120" cy="2634209"/>
            </a:xfrm>
            <a:solidFill>
              <a:srgbClr val="00B050"/>
            </a:solidFill>
          </p:grpSpPr>
          <p:sp>
            <p:nvSpPr>
              <p:cNvPr id="546" name="円/楕円 1"/>
              <p:cNvSpPr/>
              <p:nvPr/>
            </p:nvSpPr>
            <p:spPr bwMode="auto">
              <a:xfrm rot="5400000">
                <a:off x="6662026" y="3002071"/>
                <a:ext cx="482874" cy="2513646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円/楕円 1"/>
              <p:cNvSpPr/>
              <p:nvPr/>
            </p:nvSpPr>
            <p:spPr bwMode="auto">
              <a:xfrm rot="3600000">
                <a:off x="6491552" y="2403177"/>
                <a:ext cx="482874" cy="2513646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円/楕円 1"/>
              <p:cNvSpPr/>
              <p:nvPr/>
            </p:nvSpPr>
            <p:spPr bwMode="auto">
              <a:xfrm rot="900000">
                <a:off x="5777259" y="1866122"/>
                <a:ext cx="482874" cy="2513646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0" name="グループ化 369"/>
            <p:cNvGrpSpPr/>
            <p:nvPr/>
          </p:nvGrpSpPr>
          <p:grpSpPr>
            <a:xfrm>
              <a:off x="5010071" y="3855782"/>
              <a:ext cx="855433" cy="661593"/>
              <a:chOff x="1649078" y="3338926"/>
              <a:chExt cx="3084206" cy="2385330"/>
            </a:xfrm>
          </p:grpSpPr>
          <p:sp>
            <p:nvSpPr>
              <p:cNvPr id="539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フリーフォーム 539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フリーフォーム 540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フリーフォーム 541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フリーフォーム 542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フリーフォーム 543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フリーフォーム 544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1" name="グループ化 370"/>
            <p:cNvGrpSpPr/>
            <p:nvPr/>
          </p:nvGrpSpPr>
          <p:grpSpPr>
            <a:xfrm>
              <a:off x="4349265" y="3967522"/>
              <a:ext cx="855433" cy="661593"/>
              <a:chOff x="1649078" y="3338926"/>
              <a:chExt cx="3084206" cy="2385330"/>
            </a:xfrm>
          </p:grpSpPr>
          <p:sp>
            <p:nvSpPr>
              <p:cNvPr id="532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フリーフォーム 532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フリーフォーム 533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フリーフォーム 534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フリーフォーム 535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フリーフォーム 536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フリーフォーム 537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2" name="グループ化 371"/>
            <p:cNvGrpSpPr/>
            <p:nvPr/>
          </p:nvGrpSpPr>
          <p:grpSpPr>
            <a:xfrm>
              <a:off x="5455817" y="3884458"/>
              <a:ext cx="855433" cy="661593"/>
              <a:chOff x="1649078" y="3338926"/>
              <a:chExt cx="3084206" cy="2385330"/>
            </a:xfrm>
          </p:grpSpPr>
          <p:sp>
            <p:nvSpPr>
              <p:cNvPr id="525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フリーフォーム 525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フリーフォーム 526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フリーフォーム 527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フリーフォーム 528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フリーフォーム 529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フリーフォーム 530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3" name="グループ化 372"/>
            <p:cNvGrpSpPr/>
            <p:nvPr/>
          </p:nvGrpSpPr>
          <p:grpSpPr>
            <a:xfrm>
              <a:off x="5050595" y="3438248"/>
              <a:ext cx="855433" cy="661593"/>
              <a:chOff x="1649078" y="3338926"/>
              <a:chExt cx="3084206" cy="2385330"/>
            </a:xfrm>
          </p:grpSpPr>
          <p:sp>
            <p:nvSpPr>
              <p:cNvPr id="518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フリーフォーム 518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フリーフォーム 519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フリーフォーム 520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フリーフォーム 521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フリーフォーム 522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フリーフォーム 523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4" name="グループ化 373"/>
            <p:cNvGrpSpPr/>
            <p:nvPr/>
          </p:nvGrpSpPr>
          <p:grpSpPr>
            <a:xfrm rot="528344">
              <a:off x="3880806" y="3529001"/>
              <a:ext cx="825521" cy="638459"/>
              <a:chOff x="1649078" y="3338926"/>
              <a:chExt cx="3084206" cy="2385330"/>
            </a:xfrm>
          </p:grpSpPr>
          <p:sp>
            <p:nvSpPr>
              <p:cNvPr id="511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フリーフォーム 511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フリーフォーム 512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フリーフォーム 513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フリーフォーム 514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フリーフォーム 515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フリーフォーム 516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5" name="グループ化 374"/>
            <p:cNvGrpSpPr/>
            <p:nvPr/>
          </p:nvGrpSpPr>
          <p:grpSpPr>
            <a:xfrm rot="528344">
              <a:off x="4466695" y="3359828"/>
              <a:ext cx="825521" cy="638459"/>
              <a:chOff x="1649078" y="3338926"/>
              <a:chExt cx="3084206" cy="2385330"/>
            </a:xfrm>
          </p:grpSpPr>
          <p:sp>
            <p:nvSpPr>
              <p:cNvPr id="504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フリーフォーム 504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フリーフォーム 505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フリーフォーム 506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フリーフォーム 507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フリーフォーム 508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フリーフォーム 509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6" name="グループ化 375"/>
            <p:cNvGrpSpPr/>
            <p:nvPr/>
          </p:nvGrpSpPr>
          <p:grpSpPr>
            <a:xfrm rot="528344">
              <a:off x="4645046" y="2904321"/>
              <a:ext cx="825521" cy="638459"/>
              <a:chOff x="1649078" y="3338926"/>
              <a:chExt cx="3084206" cy="2385330"/>
            </a:xfrm>
          </p:grpSpPr>
          <p:sp>
            <p:nvSpPr>
              <p:cNvPr id="497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フリーフォーム 497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フリーフォーム 498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フリーフォーム 499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フリーフォーム 500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フリーフォーム 501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フリーフォーム 502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7" name="グループ化 376"/>
            <p:cNvGrpSpPr/>
            <p:nvPr/>
          </p:nvGrpSpPr>
          <p:grpSpPr>
            <a:xfrm rot="528344">
              <a:off x="3974995" y="4611025"/>
              <a:ext cx="825521" cy="638459"/>
              <a:chOff x="1649078" y="3338926"/>
              <a:chExt cx="3084206" cy="2385330"/>
            </a:xfrm>
          </p:grpSpPr>
          <p:sp>
            <p:nvSpPr>
              <p:cNvPr id="490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フリーフォーム 490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フリーフォーム 491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フリーフォーム 492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フリーフォーム 493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フリーフォーム 494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フリーフォーム 495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8" name="グループ化 377"/>
            <p:cNvGrpSpPr/>
            <p:nvPr/>
          </p:nvGrpSpPr>
          <p:grpSpPr>
            <a:xfrm rot="20850382">
              <a:off x="5179220" y="2927999"/>
              <a:ext cx="825521" cy="638459"/>
              <a:chOff x="1649078" y="3338926"/>
              <a:chExt cx="3084206" cy="2385330"/>
            </a:xfrm>
          </p:grpSpPr>
          <p:sp>
            <p:nvSpPr>
              <p:cNvPr id="483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フリーフォーム 483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フリーフォーム 484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フリーフォーム 485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フリーフォーム 486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フリーフォーム 487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フリーフォーム 488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9" name="グループ化 378"/>
            <p:cNvGrpSpPr/>
            <p:nvPr/>
          </p:nvGrpSpPr>
          <p:grpSpPr>
            <a:xfrm rot="20850382">
              <a:off x="5951788" y="3401946"/>
              <a:ext cx="825521" cy="638459"/>
              <a:chOff x="1649078" y="3338926"/>
              <a:chExt cx="3084206" cy="2385330"/>
            </a:xfrm>
          </p:grpSpPr>
          <p:sp>
            <p:nvSpPr>
              <p:cNvPr id="476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フリーフォーム 476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フリーフォーム 477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フリーフォーム 478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フリーフォーム 479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フリーフォーム 480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フリーフォーム 481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0" name="グループ化 379"/>
            <p:cNvGrpSpPr/>
            <p:nvPr/>
          </p:nvGrpSpPr>
          <p:grpSpPr>
            <a:xfrm rot="20850382">
              <a:off x="4910477" y="4461017"/>
              <a:ext cx="825521" cy="638459"/>
              <a:chOff x="1649078" y="3338926"/>
              <a:chExt cx="3084206" cy="2385330"/>
            </a:xfrm>
          </p:grpSpPr>
          <p:sp>
            <p:nvSpPr>
              <p:cNvPr id="469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フリーフォーム 469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フリーフォーム 470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フリーフォーム 471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フリーフォーム 472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フリーフォーム 473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フリーフォーム 474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1" name="グループ化 380"/>
            <p:cNvGrpSpPr/>
            <p:nvPr/>
          </p:nvGrpSpPr>
          <p:grpSpPr>
            <a:xfrm rot="20850382">
              <a:off x="6079612" y="4500450"/>
              <a:ext cx="825521" cy="638459"/>
              <a:chOff x="1649078" y="3338926"/>
              <a:chExt cx="3084206" cy="2385330"/>
            </a:xfrm>
          </p:grpSpPr>
          <p:sp>
            <p:nvSpPr>
              <p:cNvPr id="462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フリーフォーム 462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フリーフォーム 463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フリーフォーム 464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フリーフォーム 465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フリーフォーム 466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フリーフォーム 467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2" name="グループ化 381"/>
            <p:cNvGrpSpPr/>
            <p:nvPr/>
          </p:nvGrpSpPr>
          <p:grpSpPr>
            <a:xfrm>
              <a:off x="5619708" y="4806969"/>
              <a:ext cx="1015976" cy="766670"/>
              <a:chOff x="1649078" y="3338926"/>
              <a:chExt cx="3084206" cy="2385330"/>
            </a:xfrm>
          </p:grpSpPr>
          <p:sp>
            <p:nvSpPr>
              <p:cNvPr id="455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フリーフォーム 455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フリーフォーム 456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フリーフォーム 457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フリーフォーム 458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フリーフォーム 459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フリーフォーム 460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3" name="グループ化 382"/>
            <p:cNvGrpSpPr/>
            <p:nvPr/>
          </p:nvGrpSpPr>
          <p:grpSpPr>
            <a:xfrm>
              <a:off x="5486729" y="4218093"/>
              <a:ext cx="1015976" cy="766670"/>
              <a:chOff x="1649078" y="3338926"/>
              <a:chExt cx="3084206" cy="2385330"/>
            </a:xfrm>
          </p:grpSpPr>
          <p:sp>
            <p:nvSpPr>
              <p:cNvPr id="448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フリーフォーム 448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フリーフォーム 449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 450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フリーフォーム 451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フリーフォーム 452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フリーフォーム 453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4" name="グループ化 383"/>
            <p:cNvGrpSpPr/>
            <p:nvPr/>
          </p:nvGrpSpPr>
          <p:grpSpPr>
            <a:xfrm>
              <a:off x="5019512" y="5131460"/>
              <a:ext cx="1015976" cy="766670"/>
              <a:chOff x="1649078" y="3338926"/>
              <a:chExt cx="3084206" cy="2385330"/>
            </a:xfrm>
          </p:grpSpPr>
          <p:sp>
            <p:nvSpPr>
              <p:cNvPr id="441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フリーフォーム 441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フリーフォーム 442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フリーフォーム 443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 444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 445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 446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5" name="グループ化 384"/>
            <p:cNvGrpSpPr/>
            <p:nvPr/>
          </p:nvGrpSpPr>
          <p:grpSpPr>
            <a:xfrm>
              <a:off x="4236156" y="5000614"/>
              <a:ext cx="1015976" cy="766670"/>
              <a:chOff x="1649078" y="3338926"/>
              <a:chExt cx="3084206" cy="2385330"/>
            </a:xfrm>
          </p:grpSpPr>
          <p:sp>
            <p:nvSpPr>
              <p:cNvPr id="434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 434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フリーフォーム 435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 436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フリーフォーム 437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 438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フリーフォーム 439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6" name="グループ化 385"/>
            <p:cNvGrpSpPr/>
            <p:nvPr/>
          </p:nvGrpSpPr>
          <p:grpSpPr>
            <a:xfrm rot="20850382">
              <a:off x="4473597" y="4461017"/>
              <a:ext cx="825521" cy="638459"/>
              <a:chOff x="1649078" y="3338926"/>
              <a:chExt cx="3084206" cy="2385330"/>
            </a:xfrm>
          </p:grpSpPr>
          <p:sp>
            <p:nvSpPr>
              <p:cNvPr id="427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フリーフォーム 427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 428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 429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 430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 431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 432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7" name="グループ化 386"/>
            <p:cNvGrpSpPr/>
            <p:nvPr/>
          </p:nvGrpSpPr>
          <p:grpSpPr>
            <a:xfrm rot="20850382">
              <a:off x="4910477" y="4735338"/>
              <a:ext cx="825521" cy="638459"/>
              <a:chOff x="1649078" y="3338926"/>
              <a:chExt cx="3084206" cy="2385330"/>
            </a:xfrm>
          </p:grpSpPr>
          <p:sp>
            <p:nvSpPr>
              <p:cNvPr id="420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フリーフォーム 420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フリーフォーム 421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フリーフォーム 422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フリーフォーム 423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フリーフォーム 424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フリーフォーム 425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8" name="グループ化 387"/>
            <p:cNvGrpSpPr/>
            <p:nvPr/>
          </p:nvGrpSpPr>
          <p:grpSpPr>
            <a:xfrm>
              <a:off x="5751635" y="3438248"/>
              <a:ext cx="855433" cy="661593"/>
              <a:chOff x="1649078" y="3338926"/>
              <a:chExt cx="3084206" cy="2385330"/>
            </a:xfrm>
          </p:grpSpPr>
          <p:sp>
            <p:nvSpPr>
              <p:cNvPr id="413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フリーフォーム 413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フリーフォーム 414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フリーフォーム 415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フリーフォーム 416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フリーフォーム 417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フリーフォーム 418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9" name="グループ化 388"/>
            <p:cNvGrpSpPr/>
            <p:nvPr/>
          </p:nvGrpSpPr>
          <p:grpSpPr>
            <a:xfrm rot="528344">
              <a:off x="4716323" y="3746338"/>
              <a:ext cx="825521" cy="638459"/>
              <a:chOff x="1649078" y="3338926"/>
              <a:chExt cx="3084206" cy="2385330"/>
            </a:xfrm>
          </p:grpSpPr>
          <p:sp>
            <p:nvSpPr>
              <p:cNvPr id="406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フリーフォーム 406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フリーフォーム 407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フリーフォーム 408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フリーフォーム 409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フリーフォーム 410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フリーフォーム 411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0" name="グループ化 389"/>
            <p:cNvGrpSpPr/>
            <p:nvPr/>
          </p:nvGrpSpPr>
          <p:grpSpPr>
            <a:xfrm rot="20850382">
              <a:off x="3804893" y="4077306"/>
              <a:ext cx="825521" cy="638459"/>
              <a:chOff x="1649078" y="3338926"/>
              <a:chExt cx="3084206" cy="2385330"/>
            </a:xfrm>
          </p:grpSpPr>
          <p:sp>
            <p:nvSpPr>
              <p:cNvPr id="399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フリーフォーム 399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フリーフォーム 400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フリーフォーム 401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フリーフォーム 402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フリーフォーム 403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フリーフォーム 404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1" name="グループ化 390"/>
            <p:cNvGrpSpPr/>
            <p:nvPr/>
          </p:nvGrpSpPr>
          <p:grpSpPr>
            <a:xfrm>
              <a:off x="5486729" y="3192164"/>
              <a:ext cx="1015976" cy="766670"/>
              <a:chOff x="1649078" y="3338926"/>
              <a:chExt cx="3084206" cy="2385330"/>
            </a:xfrm>
          </p:grpSpPr>
          <p:sp>
            <p:nvSpPr>
              <p:cNvPr id="392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フリーフォーム 392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フリーフォーム 393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 394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フリーフォーム 395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フリーフォーム 396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フリーフォーム 397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52" name="グループ化 551"/>
          <p:cNvGrpSpPr/>
          <p:nvPr/>
        </p:nvGrpSpPr>
        <p:grpSpPr>
          <a:xfrm>
            <a:off x="7923330" y="998917"/>
            <a:ext cx="1487093" cy="1143956"/>
            <a:chOff x="2381412" y="4842455"/>
            <a:chExt cx="1329556" cy="1022770"/>
          </a:xfrm>
        </p:grpSpPr>
        <p:sp>
          <p:nvSpPr>
            <p:cNvPr id="553" name="円/楕円 421"/>
            <p:cNvSpPr/>
            <p:nvPr/>
          </p:nvSpPr>
          <p:spPr bwMode="auto">
            <a:xfrm>
              <a:off x="2409574" y="4914165"/>
              <a:ext cx="1301394" cy="951060"/>
            </a:xfrm>
            <a:custGeom>
              <a:avLst/>
              <a:gdLst>
                <a:gd name="connsiteX0" fmla="*/ 0 w 1301357"/>
                <a:gd name="connsiteY0" fmla="*/ 405045 h 810090"/>
                <a:gd name="connsiteX1" fmla="*/ 650679 w 1301357"/>
                <a:gd name="connsiteY1" fmla="*/ 0 h 810090"/>
                <a:gd name="connsiteX2" fmla="*/ 1301358 w 1301357"/>
                <a:gd name="connsiteY2" fmla="*/ 405045 h 810090"/>
                <a:gd name="connsiteX3" fmla="*/ 650679 w 1301357"/>
                <a:gd name="connsiteY3" fmla="*/ 810090 h 810090"/>
                <a:gd name="connsiteX4" fmla="*/ 0 w 1301357"/>
                <a:gd name="connsiteY4" fmla="*/ 405045 h 810090"/>
                <a:gd name="connsiteX0" fmla="*/ 0 w 1301358"/>
                <a:gd name="connsiteY0" fmla="*/ 546015 h 951060"/>
                <a:gd name="connsiteX1" fmla="*/ 650679 w 1301358"/>
                <a:gd name="connsiteY1" fmla="*/ 0 h 951060"/>
                <a:gd name="connsiteX2" fmla="*/ 1301358 w 1301358"/>
                <a:gd name="connsiteY2" fmla="*/ 546015 h 951060"/>
                <a:gd name="connsiteX3" fmla="*/ 650679 w 1301358"/>
                <a:gd name="connsiteY3" fmla="*/ 951060 h 951060"/>
                <a:gd name="connsiteX4" fmla="*/ 0 w 1301358"/>
                <a:gd name="connsiteY4" fmla="*/ 546015 h 951060"/>
                <a:gd name="connsiteX0" fmla="*/ 0 w 1301394"/>
                <a:gd name="connsiteY0" fmla="*/ 546015 h 951060"/>
                <a:gd name="connsiteX1" fmla="*/ 650679 w 1301394"/>
                <a:gd name="connsiteY1" fmla="*/ 0 h 951060"/>
                <a:gd name="connsiteX2" fmla="*/ 1301358 w 1301394"/>
                <a:gd name="connsiteY2" fmla="*/ 546015 h 951060"/>
                <a:gd name="connsiteX3" fmla="*/ 650679 w 1301394"/>
                <a:gd name="connsiteY3" fmla="*/ 951060 h 951060"/>
                <a:gd name="connsiteX4" fmla="*/ 0 w 1301394"/>
                <a:gd name="connsiteY4" fmla="*/ 546015 h 951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394" h="951060">
                  <a:moveTo>
                    <a:pt x="0" y="546015"/>
                  </a:moveTo>
                  <a:cubicBezTo>
                    <a:pt x="0" y="387505"/>
                    <a:pt x="291319" y="0"/>
                    <a:pt x="650679" y="0"/>
                  </a:cubicBezTo>
                  <a:cubicBezTo>
                    <a:pt x="1010039" y="0"/>
                    <a:pt x="1297548" y="371845"/>
                    <a:pt x="1301358" y="546015"/>
                  </a:cubicBezTo>
                  <a:cubicBezTo>
                    <a:pt x="1305168" y="720185"/>
                    <a:pt x="1010039" y="951060"/>
                    <a:pt x="650679" y="951060"/>
                  </a:cubicBezTo>
                  <a:cubicBezTo>
                    <a:pt x="291319" y="951060"/>
                    <a:pt x="0" y="704525"/>
                    <a:pt x="0" y="546015"/>
                  </a:cubicBezTo>
                  <a:close/>
                </a:path>
              </a:pathLst>
            </a:custGeom>
            <a:pattFill prst="lgConfetti">
              <a:fgClr>
                <a:schemeClr val="bg2">
                  <a:lumMod val="50000"/>
                </a:schemeClr>
              </a:fgClr>
              <a:bgClr>
                <a:srgbClr val="CC66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4" name="円/楕円 421"/>
            <p:cNvSpPr/>
            <p:nvPr/>
          </p:nvSpPr>
          <p:spPr bwMode="auto">
            <a:xfrm>
              <a:off x="2445249" y="4914165"/>
              <a:ext cx="1220676" cy="924660"/>
            </a:xfrm>
            <a:custGeom>
              <a:avLst/>
              <a:gdLst>
                <a:gd name="connsiteX0" fmla="*/ 0 w 1301357"/>
                <a:gd name="connsiteY0" fmla="*/ 405045 h 810090"/>
                <a:gd name="connsiteX1" fmla="*/ 650679 w 1301357"/>
                <a:gd name="connsiteY1" fmla="*/ 0 h 810090"/>
                <a:gd name="connsiteX2" fmla="*/ 1301358 w 1301357"/>
                <a:gd name="connsiteY2" fmla="*/ 405045 h 810090"/>
                <a:gd name="connsiteX3" fmla="*/ 650679 w 1301357"/>
                <a:gd name="connsiteY3" fmla="*/ 810090 h 810090"/>
                <a:gd name="connsiteX4" fmla="*/ 0 w 1301357"/>
                <a:gd name="connsiteY4" fmla="*/ 405045 h 810090"/>
                <a:gd name="connsiteX0" fmla="*/ 0 w 1301358"/>
                <a:gd name="connsiteY0" fmla="*/ 546015 h 951060"/>
                <a:gd name="connsiteX1" fmla="*/ 650679 w 1301358"/>
                <a:gd name="connsiteY1" fmla="*/ 0 h 951060"/>
                <a:gd name="connsiteX2" fmla="*/ 1301358 w 1301358"/>
                <a:gd name="connsiteY2" fmla="*/ 546015 h 951060"/>
                <a:gd name="connsiteX3" fmla="*/ 650679 w 1301358"/>
                <a:gd name="connsiteY3" fmla="*/ 951060 h 951060"/>
                <a:gd name="connsiteX4" fmla="*/ 0 w 1301358"/>
                <a:gd name="connsiteY4" fmla="*/ 546015 h 951060"/>
                <a:gd name="connsiteX0" fmla="*/ 0 w 1301394"/>
                <a:gd name="connsiteY0" fmla="*/ 546015 h 951060"/>
                <a:gd name="connsiteX1" fmla="*/ 650679 w 1301394"/>
                <a:gd name="connsiteY1" fmla="*/ 0 h 951060"/>
                <a:gd name="connsiteX2" fmla="*/ 1301358 w 1301394"/>
                <a:gd name="connsiteY2" fmla="*/ 546015 h 951060"/>
                <a:gd name="connsiteX3" fmla="*/ 650679 w 1301394"/>
                <a:gd name="connsiteY3" fmla="*/ 951060 h 951060"/>
                <a:gd name="connsiteX4" fmla="*/ 0 w 1301394"/>
                <a:gd name="connsiteY4" fmla="*/ 546015 h 951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394" h="951060">
                  <a:moveTo>
                    <a:pt x="0" y="546015"/>
                  </a:moveTo>
                  <a:cubicBezTo>
                    <a:pt x="0" y="387505"/>
                    <a:pt x="291319" y="0"/>
                    <a:pt x="650679" y="0"/>
                  </a:cubicBezTo>
                  <a:cubicBezTo>
                    <a:pt x="1010039" y="0"/>
                    <a:pt x="1297548" y="371845"/>
                    <a:pt x="1301358" y="546015"/>
                  </a:cubicBezTo>
                  <a:cubicBezTo>
                    <a:pt x="1305168" y="720185"/>
                    <a:pt x="1010039" y="951060"/>
                    <a:pt x="650679" y="951060"/>
                  </a:cubicBezTo>
                  <a:cubicBezTo>
                    <a:pt x="291319" y="951060"/>
                    <a:pt x="0" y="704525"/>
                    <a:pt x="0" y="54601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5" name="円/楕円 421"/>
            <p:cNvSpPr/>
            <p:nvPr/>
          </p:nvSpPr>
          <p:spPr bwMode="auto">
            <a:xfrm>
              <a:off x="2480310" y="4946502"/>
              <a:ext cx="1163955" cy="871367"/>
            </a:xfrm>
            <a:custGeom>
              <a:avLst/>
              <a:gdLst>
                <a:gd name="connsiteX0" fmla="*/ 0 w 1301357"/>
                <a:gd name="connsiteY0" fmla="*/ 405045 h 810090"/>
                <a:gd name="connsiteX1" fmla="*/ 650679 w 1301357"/>
                <a:gd name="connsiteY1" fmla="*/ 0 h 810090"/>
                <a:gd name="connsiteX2" fmla="*/ 1301358 w 1301357"/>
                <a:gd name="connsiteY2" fmla="*/ 405045 h 810090"/>
                <a:gd name="connsiteX3" fmla="*/ 650679 w 1301357"/>
                <a:gd name="connsiteY3" fmla="*/ 810090 h 810090"/>
                <a:gd name="connsiteX4" fmla="*/ 0 w 1301357"/>
                <a:gd name="connsiteY4" fmla="*/ 405045 h 810090"/>
                <a:gd name="connsiteX0" fmla="*/ 0 w 1301358"/>
                <a:gd name="connsiteY0" fmla="*/ 546015 h 951060"/>
                <a:gd name="connsiteX1" fmla="*/ 650679 w 1301358"/>
                <a:gd name="connsiteY1" fmla="*/ 0 h 951060"/>
                <a:gd name="connsiteX2" fmla="*/ 1301358 w 1301358"/>
                <a:gd name="connsiteY2" fmla="*/ 546015 h 951060"/>
                <a:gd name="connsiteX3" fmla="*/ 650679 w 1301358"/>
                <a:gd name="connsiteY3" fmla="*/ 951060 h 951060"/>
                <a:gd name="connsiteX4" fmla="*/ 0 w 1301358"/>
                <a:gd name="connsiteY4" fmla="*/ 546015 h 951060"/>
                <a:gd name="connsiteX0" fmla="*/ 0 w 1301394"/>
                <a:gd name="connsiteY0" fmla="*/ 546015 h 951060"/>
                <a:gd name="connsiteX1" fmla="*/ 650679 w 1301394"/>
                <a:gd name="connsiteY1" fmla="*/ 0 h 951060"/>
                <a:gd name="connsiteX2" fmla="*/ 1301358 w 1301394"/>
                <a:gd name="connsiteY2" fmla="*/ 546015 h 951060"/>
                <a:gd name="connsiteX3" fmla="*/ 650679 w 1301394"/>
                <a:gd name="connsiteY3" fmla="*/ 951060 h 951060"/>
                <a:gd name="connsiteX4" fmla="*/ 0 w 1301394"/>
                <a:gd name="connsiteY4" fmla="*/ 546015 h 951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394" h="951060">
                  <a:moveTo>
                    <a:pt x="0" y="546015"/>
                  </a:moveTo>
                  <a:cubicBezTo>
                    <a:pt x="0" y="387505"/>
                    <a:pt x="291319" y="0"/>
                    <a:pt x="650679" y="0"/>
                  </a:cubicBezTo>
                  <a:cubicBezTo>
                    <a:pt x="1010039" y="0"/>
                    <a:pt x="1297548" y="371845"/>
                    <a:pt x="1301358" y="546015"/>
                  </a:cubicBezTo>
                  <a:cubicBezTo>
                    <a:pt x="1305168" y="720185"/>
                    <a:pt x="1010039" y="951060"/>
                    <a:pt x="650679" y="951060"/>
                  </a:cubicBezTo>
                  <a:cubicBezTo>
                    <a:pt x="291319" y="951060"/>
                    <a:pt x="0" y="704525"/>
                    <a:pt x="0" y="54601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6" name="円/楕円 555"/>
            <p:cNvSpPr/>
            <p:nvPr/>
          </p:nvSpPr>
          <p:spPr bwMode="auto">
            <a:xfrm>
              <a:off x="2595279" y="5290640"/>
              <a:ext cx="935828" cy="497281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7" name="フリーフォーム 556"/>
            <p:cNvSpPr/>
            <p:nvPr/>
          </p:nvSpPr>
          <p:spPr bwMode="auto">
            <a:xfrm rot="3240997">
              <a:off x="2403678" y="5332546"/>
              <a:ext cx="348781" cy="347988"/>
            </a:xfrm>
            <a:custGeom>
              <a:avLst/>
              <a:gdLst>
                <a:gd name="connsiteX0" fmla="*/ 168441 w 348781"/>
                <a:gd name="connsiteY0" fmla="*/ 0 h 347988"/>
                <a:gd name="connsiteX1" fmla="*/ 135421 w 348781"/>
                <a:gd name="connsiteY1" fmla="*/ 175260 h 347988"/>
                <a:gd name="connsiteX2" fmla="*/ 3341 w 348781"/>
                <a:gd name="connsiteY2" fmla="*/ 256540 h 347988"/>
                <a:gd name="connsiteX3" fmla="*/ 59221 w 348781"/>
                <a:gd name="connsiteY3" fmla="*/ 347980 h 347988"/>
                <a:gd name="connsiteX4" fmla="*/ 267501 w 348781"/>
                <a:gd name="connsiteY4" fmla="*/ 251460 h 347988"/>
                <a:gd name="connsiteX5" fmla="*/ 348781 w 348781"/>
                <a:gd name="connsiteY5" fmla="*/ 43180 h 347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8781" h="347988">
                  <a:moveTo>
                    <a:pt x="168441" y="0"/>
                  </a:moveTo>
                  <a:cubicBezTo>
                    <a:pt x="165689" y="66251"/>
                    <a:pt x="162938" y="132503"/>
                    <a:pt x="135421" y="175260"/>
                  </a:cubicBezTo>
                  <a:cubicBezTo>
                    <a:pt x="107904" y="218017"/>
                    <a:pt x="16041" y="227753"/>
                    <a:pt x="3341" y="256540"/>
                  </a:cubicBezTo>
                  <a:cubicBezTo>
                    <a:pt x="-9359" y="285327"/>
                    <a:pt x="15194" y="348827"/>
                    <a:pt x="59221" y="347980"/>
                  </a:cubicBezTo>
                  <a:cubicBezTo>
                    <a:pt x="103248" y="347133"/>
                    <a:pt x="219241" y="302260"/>
                    <a:pt x="267501" y="251460"/>
                  </a:cubicBezTo>
                  <a:cubicBezTo>
                    <a:pt x="315761" y="200660"/>
                    <a:pt x="332271" y="121920"/>
                    <a:pt x="348781" y="43180"/>
                  </a:cubicBezTo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8" name="フリーフォーム 557"/>
            <p:cNvSpPr/>
            <p:nvPr/>
          </p:nvSpPr>
          <p:spPr bwMode="auto">
            <a:xfrm rot="1440997">
              <a:off x="2425267" y="5390428"/>
              <a:ext cx="348781" cy="347988"/>
            </a:xfrm>
            <a:custGeom>
              <a:avLst/>
              <a:gdLst>
                <a:gd name="connsiteX0" fmla="*/ 168441 w 348781"/>
                <a:gd name="connsiteY0" fmla="*/ 0 h 347988"/>
                <a:gd name="connsiteX1" fmla="*/ 135421 w 348781"/>
                <a:gd name="connsiteY1" fmla="*/ 175260 h 347988"/>
                <a:gd name="connsiteX2" fmla="*/ 3341 w 348781"/>
                <a:gd name="connsiteY2" fmla="*/ 256540 h 347988"/>
                <a:gd name="connsiteX3" fmla="*/ 59221 w 348781"/>
                <a:gd name="connsiteY3" fmla="*/ 347980 h 347988"/>
                <a:gd name="connsiteX4" fmla="*/ 267501 w 348781"/>
                <a:gd name="connsiteY4" fmla="*/ 251460 h 347988"/>
                <a:gd name="connsiteX5" fmla="*/ 348781 w 348781"/>
                <a:gd name="connsiteY5" fmla="*/ 43180 h 347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8781" h="347988">
                  <a:moveTo>
                    <a:pt x="168441" y="0"/>
                  </a:moveTo>
                  <a:cubicBezTo>
                    <a:pt x="165689" y="66251"/>
                    <a:pt x="162938" y="132503"/>
                    <a:pt x="135421" y="175260"/>
                  </a:cubicBezTo>
                  <a:cubicBezTo>
                    <a:pt x="107904" y="218017"/>
                    <a:pt x="16041" y="227753"/>
                    <a:pt x="3341" y="256540"/>
                  </a:cubicBezTo>
                  <a:cubicBezTo>
                    <a:pt x="-9359" y="285327"/>
                    <a:pt x="15194" y="348827"/>
                    <a:pt x="59221" y="347980"/>
                  </a:cubicBezTo>
                  <a:cubicBezTo>
                    <a:pt x="103248" y="347133"/>
                    <a:pt x="219241" y="302260"/>
                    <a:pt x="267501" y="251460"/>
                  </a:cubicBezTo>
                  <a:cubicBezTo>
                    <a:pt x="315761" y="200660"/>
                    <a:pt x="332271" y="121920"/>
                    <a:pt x="348781" y="43180"/>
                  </a:cubicBezTo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9" name="円/楕円 558"/>
            <p:cNvSpPr/>
            <p:nvPr/>
          </p:nvSpPr>
          <p:spPr bwMode="auto">
            <a:xfrm>
              <a:off x="2543283" y="5209824"/>
              <a:ext cx="1032678" cy="540061"/>
            </a:xfrm>
            <a:prstGeom prst="ellipse">
              <a:avLst/>
            </a:pr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0" name="円/楕円 559"/>
            <p:cNvSpPr/>
            <p:nvPr/>
          </p:nvSpPr>
          <p:spPr bwMode="auto">
            <a:xfrm>
              <a:off x="2590083" y="5193345"/>
              <a:ext cx="935828" cy="497281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1" name="円/楕円 560"/>
            <p:cNvSpPr/>
            <p:nvPr/>
          </p:nvSpPr>
          <p:spPr bwMode="auto">
            <a:xfrm>
              <a:off x="2627254" y="5193346"/>
              <a:ext cx="875968" cy="44090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2" name="円/楕円 561"/>
            <p:cNvSpPr/>
            <p:nvPr/>
          </p:nvSpPr>
          <p:spPr bwMode="auto">
            <a:xfrm>
              <a:off x="2405764" y="5575905"/>
              <a:ext cx="45719" cy="9001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3" name="円/楕円 562"/>
            <p:cNvSpPr/>
            <p:nvPr/>
          </p:nvSpPr>
          <p:spPr bwMode="auto">
            <a:xfrm rot="2227052">
              <a:off x="2381412" y="5428731"/>
              <a:ext cx="45719" cy="77819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4" name="円/楕円 421"/>
            <p:cNvSpPr/>
            <p:nvPr/>
          </p:nvSpPr>
          <p:spPr bwMode="auto">
            <a:xfrm>
              <a:off x="2392100" y="4842455"/>
              <a:ext cx="1311220" cy="701780"/>
            </a:xfrm>
            <a:custGeom>
              <a:avLst/>
              <a:gdLst>
                <a:gd name="connsiteX0" fmla="*/ 0 w 1301357"/>
                <a:gd name="connsiteY0" fmla="*/ 405045 h 810090"/>
                <a:gd name="connsiteX1" fmla="*/ 650679 w 1301357"/>
                <a:gd name="connsiteY1" fmla="*/ 0 h 810090"/>
                <a:gd name="connsiteX2" fmla="*/ 1301358 w 1301357"/>
                <a:gd name="connsiteY2" fmla="*/ 405045 h 810090"/>
                <a:gd name="connsiteX3" fmla="*/ 650679 w 1301357"/>
                <a:gd name="connsiteY3" fmla="*/ 810090 h 810090"/>
                <a:gd name="connsiteX4" fmla="*/ 0 w 1301357"/>
                <a:gd name="connsiteY4" fmla="*/ 405045 h 810090"/>
                <a:gd name="connsiteX0" fmla="*/ 0 w 1301358"/>
                <a:gd name="connsiteY0" fmla="*/ 546015 h 951060"/>
                <a:gd name="connsiteX1" fmla="*/ 650679 w 1301358"/>
                <a:gd name="connsiteY1" fmla="*/ 0 h 951060"/>
                <a:gd name="connsiteX2" fmla="*/ 1301358 w 1301358"/>
                <a:gd name="connsiteY2" fmla="*/ 546015 h 951060"/>
                <a:gd name="connsiteX3" fmla="*/ 650679 w 1301358"/>
                <a:gd name="connsiteY3" fmla="*/ 951060 h 951060"/>
                <a:gd name="connsiteX4" fmla="*/ 0 w 1301358"/>
                <a:gd name="connsiteY4" fmla="*/ 546015 h 951060"/>
                <a:gd name="connsiteX0" fmla="*/ 0 w 1301394"/>
                <a:gd name="connsiteY0" fmla="*/ 546015 h 951060"/>
                <a:gd name="connsiteX1" fmla="*/ 650679 w 1301394"/>
                <a:gd name="connsiteY1" fmla="*/ 0 h 951060"/>
                <a:gd name="connsiteX2" fmla="*/ 1301358 w 1301394"/>
                <a:gd name="connsiteY2" fmla="*/ 546015 h 951060"/>
                <a:gd name="connsiteX3" fmla="*/ 650679 w 1301394"/>
                <a:gd name="connsiteY3" fmla="*/ 951060 h 951060"/>
                <a:gd name="connsiteX4" fmla="*/ 0 w 1301394"/>
                <a:gd name="connsiteY4" fmla="*/ 546015 h 951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394" h="951060">
                  <a:moveTo>
                    <a:pt x="0" y="546015"/>
                  </a:moveTo>
                  <a:cubicBezTo>
                    <a:pt x="0" y="387505"/>
                    <a:pt x="291319" y="0"/>
                    <a:pt x="650679" y="0"/>
                  </a:cubicBezTo>
                  <a:cubicBezTo>
                    <a:pt x="1010039" y="0"/>
                    <a:pt x="1297548" y="371845"/>
                    <a:pt x="1301358" y="546015"/>
                  </a:cubicBezTo>
                  <a:cubicBezTo>
                    <a:pt x="1305168" y="720185"/>
                    <a:pt x="1010039" y="951060"/>
                    <a:pt x="650679" y="951060"/>
                  </a:cubicBezTo>
                  <a:cubicBezTo>
                    <a:pt x="291319" y="951060"/>
                    <a:pt x="0" y="704525"/>
                    <a:pt x="0" y="546015"/>
                  </a:cubicBezTo>
                  <a:close/>
                </a:path>
              </a:pathLst>
            </a:custGeom>
            <a:pattFill prst="lgConfetti">
              <a:fgClr>
                <a:schemeClr val="bg2">
                  <a:lumMod val="50000"/>
                </a:schemeClr>
              </a:fgClr>
              <a:bgClr>
                <a:srgbClr val="CC66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5" name="月 564"/>
            <p:cNvSpPr/>
            <p:nvPr/>
          </p:nvSpPr>
          <p:spPr bwMode="auto">
            <a:xfrm rot="16200000">
              <a:off x="2907097" y="4728901"/>
              <a:ext cx="294002" cy="1207910"/>
            </a:xfrm>
            <a:prstGeom prst="moon">
              <a:avLst>
                <a:gd name="adj" fmla="val 24039"/>
              </a:avLst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6" name="月 565"/>
            <p:cNvSpPr/>
            <p:nvPr/>
          </p:nvSpPr>
          <p:spPr bwMode="auto">
            <a:xfrm rot="16200000">
              <a:off x="2924102" y="4687377"/>
              <a:ext cx="258824" cy="1044895"/>
            </a:xfrm>
            <a:prstGeom prst="moon">
              <a:avLst>
                <a:gd name="adj" fmla="val 24039"/>
              </a:avLst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7" name="月 566"/>
            <p:cNvSpPr/>
            <p:nvPr/>
          </p:nvSpPr>
          <p:spPr bwMode="auto">
            <a:xfrm rot="16200000">
              <a:off x="2959513" y="4694767"/>
              <a:ext cx="189170" cy="807986"/>
            </a:xfrm>
            <a:prstGeom prst="moon">
              <a:avLst>
                <a:gd name="adj" fmla="val 24039"/>
              </a:avLst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8" name="月 567"/>
            <p:cNvSpPr/>
            <p:nvPr/>
          </p:nvSpPr>
          <p:spPr bwMode="auto">
            <a:xfrm rot="16200000">
              <a:off x="3003113" y="4717821"/>
              <a:ext cx="102677" cy="560042"/>
            </a:xfrm>
            <a:prstGeom prst="moon">
              <a:avLst>
                <a:gd name="adj" fmla="val 24039"/>
              </a:avLst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9" name="月 568"/>
            <p:cNvSpPr/>
            <p:nvPr/>
          </p:nvSpPr>
          <p:spPr bwMode="auto">
            <a:xfrm rot="16200000">
              <a:off x="3020793" y="4751208"/>
              <a:ext cx="67911" cy="325911"/>
            </a:xfrm>
            <a:prstGeom prst="moon">
              <a:avLst>
                <a:gd name="adj" fmla="val 24039"/>
              </a:avLst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0" name="フリーフォーム 569"/>
            <p:cNvSpPr/>
            <p:nvPr/>
          </p:nvSpPr>
          <p:spPr bwMode="auto">
            <a:xfrm>
              <a:off x="2471420" y="4884420"/>
              <a:ext cx="538480" cy="510540"/>
            </a:xfrm>
            <a:custGeom>
              <a:avLst/>
              <a:gdLst>
                <a:gd name="connsiteX0" fmla="*/ 513080 w 513080"/>
                <a:gd name="connsiteY0" fmla="*/ 0 h 441960"/>
                <a:gd name="connsiteX1" fmla="*/ 0 w 513080"/>
                <a:gd name="connsiteY1" fmla="*/ 365760 h 441960"/>
                <a:gd name="connsiteX2" fmla="*/ 91440 w 513080"/>
                <a:gd name="connsiteY2" fmla="*/ 441960 h 441960"/>
                <a:gd name="connsiteX3" fmla="*/ 513080 w 513080"/>
                <a:gd name="connsiteY3" fmla="*/ 0 h 441960"/>
                <a:gd name="connsiteX0" fmla="*/ 538480 w 538480"/>
                <a:gd name="connsiteY0" fmla="*/ 0 h 510540"/>
                <a:gd name="connsiteX1" fmla="*/ 0 w 538480"/>
                <a:gd name="connsiteY1" fmla="*/ 434340 h 510540"/>
                <a:gd name="connsiteX2" fmla="*/ 91440 w 538480"/>
                <a:gd name="connsiteY2" fmla="*/ 510540 h 510540"/>
                <a:gd name="connsiteX3" fmla="*/ 538480 w 538480"/>
                <a:gd name="connsiteY3" fmla="*/ 0 h 510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8480" h="510540">
                  <a:moveTo>
                    <a:pt x="538480" y="0"/>
                  </a:moveTo>
                  <a:lnTo>
                    <a:pt x="0" y="434340"/>
                  </a:lnTo>
                  <a:lnTo>
                    <a:pt x="91440" y="510540"/>
                  </a:lnTo>
                  <a:lnTo>
                    <a:pt x="538480" y="0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1" name="フリーフォーム 570"/>
            <p:cNvSpPr/>
            <p:nvPr/>
          </p:nvSpPr>
          <p:spPr bwMode="auto">
            <a:xfrm>
              <a:off x="2625746" y="4906455"/>
              <a:ext cx="414020" cy="558800"/>
            </a:xfrm>
            <a:custGeom>
              <a:avLst/>
              <a:gdLst>
                <a:gd name="connsiteX0" fmla="*/ 513080 w 513080"/>
                <a:gd name="connsiteY0" fmla="*/ 0 h 441960"/>
                <a:gd name="connsiteX1" fmla="*/ 0 w 513080"/>
                <a:gd name="connsiteY1" fmla="*/ 365760 h 441960"/>
                <a:gd name="connsiteX2" fmla="*/ 91440 w 513080"/>
                <a:gd name="connsiteY2" fmla="*/ 441960 h 441960"/>
                <a:gd name="connsiteX3" fmla="*/ 513080 w 513080"/>
                <a:gd name="connsiteY3" fmla="*/ 0 h 441960"/>
                <a:gd name="connsiteX0" fmla="*/ 403860 w 403860"/>
                <a:gd name="connsiteY0" fmla="*/ 0 h 581660"/>
                <a:gd name="connsiteX1" fmla="*/ 0 w 403860"/>
                <a:gd name="connsiteY1" fmla="*/ 505460 h 581660"/>
                <a:gd name="connsiteX2" fmla="*/ 91440 w 403860"/>
                <a:gd name="connsiteY2" fmla="*/ 581660 h 581660"/>
                <a:gd name="connsiteX3" fmla="*/ 403860 w 403860"/>
                <a:gd name="connsiteY3" fmla="*/ 0 h 581660"/>
                <a:gd name="connsiteX0" fmla="*/ 403860 w 403860"/>
                <a:gd name="connsiteY0" fmla="*/ 0 h 558800"/>
                <a:gd name="connsiteX1" fmla="*/ 0 w 403860"/>
                <a:gd name="connsiteY1" fmla="*/ 505460 h 558800"/>
                <a:gd name="connsiteX2" fmla="*/ 116840 w 403860"/>
                <a:gd name="connsiteY2" fmla="*/ 558800 h 558800"/>
                <a:gd name="connsiteX3" fmla="*/ 403860 w 403860"/>
                <a:gd name="connsiteY3" fmla="*/ 0 h 558800"/>
                <a:gd name="connsiteX0" fmla="*/ 414020 w 414020"/>
                <a:gd name="connsiteY0" fmla="*/ 0 h 558800"/>
                <a:gd name="connsiteX1" fmla="*/ 0 w 414020"/>
                <a:gd name="connsiteY1" fmla="*/ 513080 h 558800"/>
                <a:gd name="connsiteX2" fmla="*/ 127000 w 414020"/>
                <a:gd name="connsiteY2" fmla="*/ 558800 h 558800"/>
                <a:gd name="connsiteX3" fmla="*/ 414020 w 414020"/>
                <a:gd name="connsiteY3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4020" h="558800">
                  <a:moveTo>
                    <a:pt x="414020" y="0"/>
                  </a:moveTo>
                  <a:lnTo>
                    <a:pt x="0" y="513080"/>
                  </a:lnTo>
                  <a:lnTo>
                    <a:pt x="127000" y="558800"/>
                  </a:lnTo>
                  <a:lnTo>
                    <a:pt x="414020" y="0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72" name="グループ化 571"/>
          <p:cNvGrpSpPr/>
          <p:nvPr/>
        </p:nvGrpSpPr>
        <p:grpSpPr>
          <a:xfrm>
            <a:off x="7923330" y="3056317"/>
            <a:ext cx="1487093" cy="1143956"/>
            <a:chOff x="2381412" y="4842455"/>
            <a:chExt cx="1329556" cy="1022770"/>
          </a:xfrm>
        </p:grpSpPr>
        <p:sp>
          <p:nvSpPr>
            <p:cNvPr id="573" name="円/楕円 421"/>
            <p:cNvSpPr/>
            <p:nvPr/>
          </p:nvSpPr>
          <p:spPr bwMode="auto">
            <a:xfrm>
              <a:off x="2409574" y="4914165"/>
              <a:ext cx="1301394" cy="951060"/>
            </a:xfrm>
            <a:custGeom>
              <a:avLst/>
              <a:gdLst>
                <a:gd name="connsiteX0" fmla="*/ 0 w 1301357"/>
                <a:gd name="connsiteY0" fmla="*/ 405045 h 810090"/>
                <a:gd name="connsiteX1" fmla="*/ 650679 w 1301357"/>
                <a:gd name="connsiteY1" fmla="*/ 0 h 810090"/>
                <a:gd name="connsiteX2" fmla="*/ 1301358 w 1301357"/>
                <a:gd name="connsiteY2" fmla="*/ 405045 h 810090"/>
                <a:gd name="connsiteX3" fmla="*/ 650679 w 1301357"/>
                <a:gd name="connsiteY3" fmla="*/ 810090 h 810090"/>
                <a:gd name="connsiteX4" fmla="*/ 0 w 1301357"/>
                <a:gd name="connsiteY4" fmla="*/ 405045 h 810090"/>
                <a:gd name="connsiteX0" fmla="*/ 0 w 1301358"/>
                <a:gd name="connsiteY0" fmla="*/ 546015 h 951060"/>
                <a:gd name="connsiteX1" fmla="*/ 650679 w 1301358"/>
                <a:gd name="connsiteY1" fmla="*/ 0 h 951060"/>
                <a:gd name="connsiteX2" fmla="*/ 1301358 w 1301358"/>
                <a:gd name="connsiteY2" fmla="*/ 546015 h 951060"/>
                <a:gd name="connsiteX3" fmla="*/ 650679 w 1301358"/>
                <a:gd name="connsiteY3" fmla="*/ 951060 h 951060"/>
                <a:gd name="connsiteX4" fmla="*/ 0 w 1301358"/>
                <a:gd name="connsiteY4" fmla="*/ 546015 h 951060"/>
                <a:gd name="connsiteX0" fmla="*/ 0 w 1301394"/>
                <a:gd name="connsiteY0" fmla="*/ 546015 h 951060"/>
                <a:gd name="connsiteX1" fmla="*/ 650679 w 1301394"/>
                <a:gd name="connsiteY1" fmla="*/ 0 h 951060"/>
                <a:gd name="connsiteX2" fmla="*/ 1301358 w 1301394"/>
                <a:gd name="connsiteY2" fmla="*/ 546015 h 951060"/>
                <a:gd name="connsiteX3" fmla="*/ 650679 w 1301394"/>
                <a:gd name="connsiteY3" fmla="*/ 951060 h 951060"/>
                <a:gd name="connsiteX4" fmla="*/ 0 w 1301394"/>
                <a:gd name="connsiteY4" fmla="*/ 546015 h 951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394" h="951060">
                  <a:moveTo>
                    <a:pt x="0" y="546015"/>
                  </a:moveTo>
                  <a:cubicBezTo>
                    <a:pt x="0" y="387505"/>
                    <a:pt x="291319" y="0"/>
                    <a:pt x="650679" y="0"/>
                  </a:cubicBezTo>
                  <a:cubicBezTo>
                    <a:pt x="1010039" y="0"/>
                    <a:pt x="1297548" y="371845"/>
                    <a:pt x="1301358" y="546015"/>
                  </a:cubicBezTo>
                  <a:cubicBezTo>
                    <a:pt x="1305168" y="720185"/>
                    <a:pt x="1010039" y="951060"/>
                    <a:pt x="650679" y="951060"/>
                  </a:cubicBezTo>
                  <a:cubicBezTo>
                    <a:pt x="291319" y="951060"/>
                    <a:pt x="0" y="704525"/>
                    <a:pt x="0" y="546015"/>
                  </a:cubicBezTo>
                  <a:close/>
                </a:path>
              </a:pathLst>
            </a:custGeom>
            <a:pattFill prst="lgConfetti">
              <a:fgClr>
                <a:schemeClr val="bg2">
                  <a:lumMod val="50000"/>
                </a:schemeClr>
              </a:fgClr>
              <a:bgClr>
                <a:srgbClr val="CC66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円/楕円 421"/>
            <p:cNvSpPr/>
            <p:nvPr/>
          </p:nvSpPr>
          <p:spPr bwMode="auto">
            <a:xfrm>
              <a:off x="2445249" y="4914165"/>
              <a:ext cx="1220676" cy="924660"/>
            </a:xfrm>
            <a:custGeom>
              <a:avLst/>
              <a:gdLst>
                <a:gd name="connsiteX0" fmla="*/ 0 w 1301357"/>
                <a:gd name="connsiteY0" fmla="*/ 405045 h 810090"/>
                <a:gd name="connsiteX1" fmla="*/ 650679 w 1301357"/>
                <a:gd name="connsiteY1" fmla="*/ 0 h 810090"/>
                <a:gd name="connsiteX2" fmla="*/ 1301358 w 1301357"/>
                <a:gd name="connsiteY2" fmla="*/ 405045 h 810090"/>
                <a:gd name="connsiteX3" fmla="*/ 650679 w 1301357"/>
                <a:gd name="connsiteY3" fmla="*/ 810090 h 810090"/>
                <a:gd name="connsiteX4" fmla="*/ 0 w 1301357"/>
                <a:gd name="connsiteY4" fmla="*/ 405045 h 810090"/>
                <a:gd name="connsiteX0" fmla="*/ 0 w 1301358"/>
                <a:gd name="connsiteY0" fmla="*/ 546015 h 951060"/>
                <a:gd name="connsiteX1" fmla="*/ 650679 w 1301358"/>
                <a:gd name="connsiteY1" fmla="*/ 0 h 951060"/>
                <a:gd name="connsiteX2" fmla="*/ 1301358 w 1301358"/>
                <a:gd name="connsiteY2" fmla="*/ 546015 h 951060"/>
                <a:gd name="connsiteX3" fmla="*/ 650679 w 1301358"/>
                <a:gd name="connsiteY3" fmla="*/ 951060 h 951060"/>
                <a:gd name="connsiteX4" fmla="*/ 0 w 1301358"/>
                <a:gd name="connsiteY4" fmla="*/ 546015 h 951060"/>
                <a:gd name="connsiteX0" fmla="*/ 0 w 1301394"/>
                <a:gd name="connsiteY0" fmla="*/ 546015 h 951060"/>
                <a:gd name="connsiteX1" fmla="*/ 650679 w 1301394"/>
                <a:gd name="connsiteY1" fmla="*/ 0 h 951060"/>
                <a:gd name="connsiteX2" fmla="*/ 1301358 w 1301394"/>
                <a:gd name="connsiteY2" fmla="*/ 546015 h 951060"/>
                <a:gd name="connsiteX3" fmla="*/ 650679 w 1301394"/>
                <a:gd name="connsiteY3" fmla="*/ 951060 h 951060"/>
                <a:gd name="connsiteX4" fmla="*/ 0 w 1301394"/>
                <a:gd name="connsiteY4" fmla="*/ 546015 h 951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394" h="951060">
                  <a:moveTo>
                    <a:pt x="0" y="546015"/>
                  </a:moveTo>
                  <a:cubicBezTo>
                    <a:pt x="0" y="387505"/>
                    <a:pt x="291319" y="0"/>
                    <a:pt x="650679" y="0"/>
                  </a:cubicBezTo>
                  <a:cubicBezTo>
                    <a:pt x="1010039" y="0"/>
                    <a:pt x="1297548" y="371845"/>
                    <a:pt x="1301358" y="546015"/>
                  </a:cubicBezTo>
                  <a:cubicBezTo>
                    <a:pt x="1305168" y="720185"/>
                    <a:pt x="1010039" y="951060"/>
                    <a:pt x="650679" y="951060"/>
                  </a:cubicBezTo>
                  <a:cubicBezTo>
                    <a:pt x="291319" y="951060"/>
                    <a:pt x="0" y="704525"/>
                    <a:pt x="0" y="54601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円/楕円 421"/>
            <p:cNvSpPr/>
            <p:nvPr/>
          </p:nvSpPr>
          <p:spPr bwMode="auto">
            <a:xfrm>
              <a:off x="2480310" y="4946502"/>
              <a:ext cx="1163955" cy="871367"/>
            </a:xfrm>
            <a:custGeom>
              <a:avLst/>
              <a:gdLst>
                <a:gd name="connsiteX0" fmla="*/ 0 w 1301357"/>
                <a:gd name="connsiteY0" fmla="*/ 405045 h 810090"/>
                <a:gd name="connsiteX1" fmla="*/ 650679 w 1301357"/>
                <a:gd name="connsiteY1" fmla="*/ 0 h 810090"/>
                <a:gd name="connsiteX2" fmla="*/ 1301358 w 1301357"/>
                <a:gd name="connsiteY2" fmla="*/ 405045 h 810090"/>
                <a:gd name="connsiteX3" fmla="*/ 650679 w 1301357"/>
                <a:gd name="connsiteY3" fmla="*/ 810090 h 810090"/>
                <a:gd name="connsiteX4" fmla="*/ 0 w 1301357"/>
                <a:gd name="connsiteY4" fmla="*/ 405045 h 810090"/>
                <a:gd name="connsiteX0" fmla="*/ 0 w 1301358"/>
                <a:gd name="connsiteY0" fmla="*/ 546015 h 951060"/>
                <a:gd name="connsiteX1" fmla="*/ 650679 w 1301358"/>
                <a:gd name="connsiteY1" fmla="*/ 0 h 951060"/>
                <a:gd name="connsiteX2" fmla="*/ 1301358 w 1301358"/>
                <a:gd name="connsiteY2" fmla="*/ 546015 h 951060"/>
                <a:gd name="connsiteX3" fmla="*/ 650679 w 1301358"/>
                <a:gd name="connsiteY3" fmla="*/ 951060 h 951060"/>
                <a:gd name="connsiteX4" fmla="*/ 0 w 1301358"/>
                <a:gd name="connsiteY4" fmla="*/ 546015 h 951060"/>
                <a:gd name="connsiteX0" fmla="*/ 0 w 1301394"/>
                <a:gd name="connsiteY0" fmla="*/ 546015 h 951060"/>
                <a:gd name="connsiteX1" fmla="*/ 650679 w 1301394"/>
                <a:gd name="connsiteY1" fmla="*/ 0 h 951060"/>
                <a:gd name="connsiteX2" fmla="*/ 1301358 w 1301394"/>
                <a:gd name="connsiteY2" fmla="*/ 546015 h 951060"/>
                <a:gd name="connsiteX3" fmla="*/ 650679 w 1301394"/>
                <a:gd name="connsiteY3" fmla="*/ 951060 h 951060"/>
                <a:gd name="connsiteX4" fmla="*/ 0 w 1301394"/>
                <a:gd name="connsiteY4" fmla="*/ 546015 h 951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394" h="951060">
                  <a:moveTo>
                    <a:pt x="0" y="546015"/>
                  </a:moveTo>
                  <a:cubicBezTo>
                    <a:pt x="0" y="387505"/>
                    <a:pt x="291319" y="0"/>
                    <a:pt x="650679" y="0"/>
                  </a:cubicBezTo>
                  <a:cubicBezTo>
                    <a:pt x="1010039" y="0"/>
                    <a:pt x="1297548" y="371845"/>
                    <a:pt x="1301358" y="546015"/>
                  </a:cubicBezTo>
                  <a:cubicBezTo>
                    <a:pt x="1305168" y="720185"/>
                    <a:pt x="1010039" y="951060"/>
                    <a:pt x="650679" y="951060"/>
                  </a:cubicBezTo>
                  <a:cubicBezTo>
                    <a:pt x="291319" y="951060"/>
                    <a:pt x="0" y="704525"/>
                    <a:pt x="0" y="54601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円/楕円 575"/>
            <p:cNvSpPr/>
            <p:nvPr/>
          </p:nvSpPr>
          <p:spPr bwMode="auto">
            <a:xfrm>
              <a:off x="2595279" y="5290640"/>
              <a:ext cx="935828" cy="497281"/>
            </a:xfrm>
            <a:prstGeom prst="ellipse">
              <a:avLst/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7" name="フリーフォーム 576"/>
            <p:cNvSpPr/>
            <p:nvPr/>
          </p:nvSpPr>
          <p:spPr bwMode="auto">
            <a:xfrm rot="3240997">
              <a:off x="2403678" y="5332546"/>
              <a:ext cx="348781" cy="347988"/>
            </a:xfrm>
            <a:custGeom>
              <a:avLst/>
              <a:gdLst>
                <a:gd name="connsiteX0" fmla="*/ 168441 w 348781"/>
                <a:gd name="connsiteY0" fmla="*/ 0 h 347988"/>
                <a:gd name="connsiteX1" fmla="*/ 135421 w 348781"/>
                <a:gd name="connsiteY1" fmla="*/ 175260 h 347988"/>
                <a:gd name="connsiteX2" fmla="*/ 3341 w 348781"/>
                <a:gd name="connsiteY2" fmla="*/ 256540 h 347988"/>
                <a:gd name="connsiteX3" fmla="*/ 59221 w 348781"/>
                <a:gd name="connsiteY3" fmla="*/ 347980 h 347988"/>
                <a:gd name="connsiteX4" fmla="*/ 267501 w 348781"/>
                <a:gd name="connsiteY4" fmla="*/ 251460 h 347988"/>
                <a:gd name="connsiteX5" fmla="*/ 348781 w 348781"/>
                <a:gd name="connsiteY5" fmla="*/ 43180 h 347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8781" h="347988">
                  <a:moveTo>
                    <a:pt x="168441" y="0"/>
                  </a:moveTo>
                  <a:cubicBezTo>
                    <a:pt x="165689" y="66251"/>
                    <a:pt x="162938" y="132503"/>
                    <a:pt x="135421" y="175260"/>
                  </a:cubicBezTo>
                  <a:cubicBezTo>
                    <a:pt x="107904" y="218017"/>
                    <a:pt x="16041" y="227753"/>
                    <a:pt x="3341" y="256540"/>
                  </a:cubicBezTo>
                  <a:cubicBezTo>
                    <a:pt x="-9359" y="285327"/>
                    <a:pt x="15194" y="348827"/>
                    <a:pt x="59221" y="347980"/>
                  </a:cubicBezTo>
                  <a:cubicBezTo>
                    <a:pt x="103248" y="347133"/>
                    <a:pt x="219241" y="302260"/>
                    <a:pt x="267501" y="251460"/>
                  </a:cubicBezTo>
                  <a:cubicBezTo>
                    <a:pt x="315761" y="200660"/>
                    <a:pt x="332271" y="121920"/>
                    <a:pt x="348781" y="43180"/>
                  </a:cubicBezTo>
                </a:path>
              </a:pathLst>
            </a:custGeom>
            <a:solidFill>
              <a:srgbClr val="FFFF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8" name="フリーフォーム 577"/>
            <p:cNvSpPr/>
            <p:nvPr/>
          </p:nvSpPr>
          <p:spPr bwMode="auto">
            <a:xfrm rot="1440997">
              <a:off x="2425267" y="5390428"/>
              <a:ext cx="348781" cy="347988"/>
            </a:xfrm>
            <a:custGeom>
              <a:avLst/>
              <a:gdLst>
                <a:gd name="connsiteX0" fmla="*/ 168441 w 348781"/>
                <a:gd name="connsiteY0" fmla="*/ 0 h 347988"/>
                <a:gd name="connsiteX1" fmla="*/ 135421 w 348781"/>
                <a:gd name="connsiteY1" fmla="*/ 175260 h 347988"/>
                <a:gd name="connsiteX2" fmla="*/ 3341 w 348781"/>
                <a:gd name="connsiteY2" fmla="*/ 256540 h 347988"/>
                <a:gd name="connsiteX3" fmla="*/ 59221 w 348781"/>
                <a:gd name="connsiteY3" fmla="*/ 347980 h 347988"/>
                <a:gd name="connsiteX4" fmla="*/ 267501 w 348781"/>
                <a:gd name="connsiteY4" fmla="*/ 251460 h 347988"/>
                <a:gd name="connsiteX5" fmla="*/ 348781 w 348781"/>
                <a:gd name="connsiteY5" fmla="*/ 43180 h 347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8781" h="347988">
                  <a:moveTo>
                    <a:pt x="168441" y="0"/>
                  </a:moveTo>
                  <a:cubicBezTo>
                    <a:pt x="165689" y="66251"/>
                    <a:pt x="162938" y="132503"/>
                    <a:pt x="135421" y="175260"/>
                  </a:cubicBezTo>
                  <a:cubicBezTo>
                    <a:pt x="107904" y="218017"/>
                    <a:pt x="16041" y="227753"/>
                    <a:pt x="3341" y="256540"/>
                  </a:cubicBezTo>
                  <a:cubicBezTo>
                    <a:pt x="-9359" y="285327"/>
                    <a:pt x="15194" y="348827"/>
                    <a:pt x="59221" y="347980"/>
                  </a:cubicBezTo>
                  <a:cubicBezTo>
                    <a:pt x="103248" y="347133"/>
                    <a:pt x="219241" y="302260"/>
                    <a:pt x="267501" y="251460"/>
                  </a:cubicBezTo>
                  <a:cubicBezTo>
                    <a:pt x="315761" y="200660"/>
                    <a:pt x="332271" y="121920"/>
                    <a:pt x="348781" y="43180"/>
                  </a:cubicBezTo>
                </a:path>
              </a:pathLst>
            </a:custGeom>
            <a:solidFill>
              <a:srgbClr val="FFFF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9" name="円/楕円 578"/>
            <p:cNvSpPr/>
            <p:nvPr/>
          </p:nvSpPr>
          <p:spPr bwMode="auto">
            <a:xfrm>
              <a:off x="2543283" y="5209824"/>
              <a:ext cx="1032678" cy="540061"/>
            </a:xfrm>
            <a:prstGeom prst="ellipse">
              <a:avLst/>
            </a:prstGeom>
            <a:solidFill>
              <a:srgbClr val="FFFF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0" name="円/楕円 579"/>
            <p:cNvSpPr/>
            <p:nvPr/>
          </p:nvSpPr>
          <p:spPr bwMode="auto">
            <a:xfrm>
              <a:off x="2590083" y="5193345"/>
              <a:ext cx="935828" cy="497281"/>
            </a:xfrm>
            <a:prstGeom prst="ellipse">
              <a:avLst/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1" name="円/楕円 580"/>
            <p:cNvSpPr/>
            <p:nvPr/>
          </p:nvSpPr>
          <p:spPr bwMode="auto">
            <a:xfrm>
              <a:off x="2627254" y="5193346"/>
              <a:ext cx="875968" cy="440900"/>
            </a:xfrm>
            <a:prstGeom prst="ellipse">
              <a:avLst/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2" name="円/楕円 581"/>
            <p:cNvSpPr/>
            <p:nvPr/>
          </p:nvSpPr>
          <p:spPr bwMode="auto">
            <a:xfrm>
              <a:off x="2405764" y="5575905"/>
              <a:ext cx="45719" cy="90010"/>
            </a:xfrm>
            <a:prstGeom prst="ellipse">
              <a:avLst/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3" name="円/楕円 582"/>
            <p:cNvSpPr/>
            <p:nvPr/>
          </p:nvSpPr>
          <p:spPr bwMode="auto">
            <a:xfrm rot="2227052">
              <a:off x="2381412" y="5428731"/>
              <a:ext cx="45719" cy="77819"/>
            </a:xfrm>
            <a:prstGeom prst="ellipse">
              <a:avLst/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4" name="円/楕円 421"/>
            <p:cNvSpPr/>
            <p:nvPr/>
          </p:nvSpPr>
          <p:spPr bwMode="auto">
            <a:xfrm>
              <a:off x="2392100" y="4842455"/>
              <a:ext cx="1311220" cy="701780"/>
            </a:xfrm>
            <a:custGeom>
              <a:avLst/>
              <a:gdLst>
                <a:gd name="connsiteX0" fmla="*/ 0 w 1301357"/>
                <a:gd name="connsiteY0" fmla="*/ 405045 h 810090"/>
                <a:gd name="connsiteX1" fmla="*/ 650679 w 1301357"/>
                <a:gd name="connsiteY1" fmla="*/ 0 h 810090"/>
                <a:gd name="connsiteX2" fmla="*/ 1301358 w 1301357"/>
                <a:gd name="connsiteY2" fmla="*/ 405045 h 810090"/>
                <a:gd name="connsiteX3" fmla="*/ 650679 w 1301357"/>
                <a:gd name="connsiteY3" fmla="*/ 810090 h 810090"/>
                <a:gd name="connsiteX4" fmla="*/ 0 w 1301357"/>
                <a:gd name="connsiteY4" fmla="*/ 405045 h 810090"/>
                <a:gd name="connsiteX0" fmla="*/ 0 w 1301358"/>
                <a:gd name="connsiteY0" fmla="*/ 546015 h 951060"/>
                <a:gd name="connsiteX1" fmla="*/ 650679 w 1301358"/>
                <a:gd name="connsiteY1" fmla="*/ 0 h 951060"/>
                <a:gd name="connsiteX2" fmla="*/ 1301358 w 1301358"/>
                <a:gd name="connsiteY2" fmla="*/ 546015 h 951060"/>
                <a:gd name="connsiteX3" fmla="*/ 650679 w 1301358"/>
                <a:gd name="connsiteY3" fmla="*/ 951060 h 951060"/>
                <a:gd name="connsiteX4" fmla="*/ 0 w 1301358"/>
                <a:gd name="connsiteY4" fmla="*/ 546015 h 951060"/>
                <a:gd name="connsiteX0" fmla="*/ 0 w 1301394"/>
                <a:gd name="connsiteY0" fmla="*/ 546015 h 951060"/>
                <a:gd name="connsiteX1" fmla="*/ 650679 w 1301394"/>
                <a:gd name="connsiteY1" fmla="*/ 0 h 951060"/>
                <a:gd name="connsiteX2" fmla="*/ 1301358 w 1301394"/>
                <a:gd name="connsiteY2" fmla="*/ 546015 h 951060"/>
                <a:gd name="connsiteX3" fmla="*/ 650679 w 1301394"/>
                <a:gd name="connsiteY3" fmla="*/ 951060 h 951060"/>
                <a:gd name="connsiteX4" fmla="*/ 0 w 1301394"/>
                <a:gd name="connsiteY4" fmla="*/ 546015 h 951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394" h="951060">
                  <a:moveTo>
                    <a:pt x="0" y="546015"/>
                  </a:moveTo>
                  <a:cubicBezTo>
                    <a:pt x="0" y="387505"/>
                    <a:pt x="291319" y="0"/>
                    <a:pt x="650679" y="0"/>
                  </a:cubicBezTo>
                  <a:cubicBezTo>
                    <a:pt x="1010039" y="0"/>
                    <a:pt x="1297548" y="371845"/>
                    <a:pt x="1301358" y="546015"/>
                  </a:cubicBezTo>
                  <a:cubicBezTo>
                    <a:pt x="1305168" y="720185"/>
                    <a:pt x="1010039" y="951060"/>
                    <a:pt x="650679" y="951060"/>
                  </a:cubicBezTo>
                  <a:cubicBezTo>
                    <a:pt x="291319" y="951060"/>
                    <a:pt x="0" y="704525"/>
                    <a:pt x="0" y="546015"/>
                  </a:cubicBezTo>
                  <a:close/>
                </a:path>
              </a:pathLst>
            </a:custGeom>
            <a:pattFill prst="lgConfetti">
              <a:fgClr>
                <a:schemeClr val="bg2">
                  <a:lumMod val="50000"/>
                </a:schemeClr>
              </a:fgClr>
              <a:bgClr>
                <a:srgbClr val="CC66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5" name="月 584"/>
            <p:cNvSpPr/>
            <p:nvPr/>
          </p:nvSpPr>
          <p:spPr bwMode="auto">
            <a:xfrm rot="16200000">
              <a:off x="2907097" y="4728901"/>
              <a:ext cx="294002" cy="1207910"/>
            </a:xfrm>
            <a:prstGeom prst="moon">
              <a:avLst>
                <a:gd name="adj" fmla="val 24039"/>
              </a:avLst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6" name="月 585"/>
            <p:cNvSpPr/>
            <p:nvPr/>
          </p:nvSpPr>
          <p:spPr bwMode="auto">
            <a:xfrm rot="16200000">
              <a:off x="2924102" y="4687377"/>
              <a:ext cx="258824" cy="1044895"/>
            </a:xfrm>
            <a:prstGeom prst="moon">
              <a:avLst>
                <a:gd name="adj" fmla="val 24039"/>
              </a:avLst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7" name="月 586"/>
            <p:cNvSpPr/>
            <p:nvPr/>
          </p:nvSpPr>
          <p:spPr bwMode="auto">
            <a:xfrm rot="16200000">
              <a:off x="2959513" y="4694767"/>
              <a:ext cx="189170" cy="807986"/>
            </a:xfrm>
            <a:prstGeom prst="moon">
              <a:avLst>
                <a:gd name="adj" fmla="val 24039"/>
              </a:avLst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8" name="月 587"/>
            <p:cNvSpPr/>
            <p:nvPr/>
          </p:nvSpPr>
          <p:spPr bwMode="auto">
            <a:xfrm rot="16200000">
              <a:off x="3003113" y="4717821"/>
              <a:ext cx="102677" cy="560042"/>
            </a:xfrm>
            <a:prstGeom prst="moon">
              <a:avLst>
                <a:gd name="adj" fmla="val 24039"/>
              </a:avLst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9" name="月 588"/>
            <p:cNvSpPr/>
            <p:nvPr/>
          </p:nvSpPr>
          <p:spPr bwMode="auto">
            <a:xfrm rot="16200000">
              <a:off x="3020793" y="4751208"/>
              <a:ext cx="67911" cy="325911"/>
            </a:xfrm>
            <a:prstGeom prst="moon">
              <a:avLst>
                <a:gd name="adj" fmla="val 24039"/>
              </a:avLst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0" name="フリーフォーム 589"/>
            <p:cNvSpPr/>
            <p:nvPr/>
          </p:nvSpPr>
          <p:spPr bwMode="auto">
            <a:xfrm>
              <a:off x="2471420" y="4884420"/>
              <a:ext cx="538480" cy="510540"/>
            </a:xfrm>
            <a:custGeom>
              <a:avLst/>
              <a:gdLst>
                <a:gd name="connsiteX0" fmla="*/ 513080 w 513080"/>
                <a:gd name="connsiteY0" fmla="*/ 0 h 441960"/>
                <a:gd name="connsiteX1" fmla="*/ 0 w 513080"/>
                <a:gd name="connsiteY1" fmla="*/ 365760 h 441960"/>
                <a:gd name="connsiteX2" fmla="*/ 91440 w 513080"/>
                <a:gd name="connsiteY2" fmla="*/ 441960 h 441960"/>
                <a:gd name="connsiteX3" fmla="*/ 513080 w 513080"/>
                <a:gd name="connsiteY3" fmla="*/ 0 h 441960"/>
                <a:gd name="connsiteX0" fmla="*/ 538480 w 538480"/>
                <a:gd name="connsiteY0" fmla="*/ 0 h 510540"/>
                <a:gd name="connsiteX1" fmla="*/ 0 w 538480"/>
                <a:gd name="connsiteY1" fmla="*/ 434340 h 510540"/>
                <a:gd name="connsiteX2" fmla="*/ 91440 w 538480"/>
                <a:gd name="connsiteY2" fmla="*/ 510540 h 510540"/>
                <a:gd name="connsiteX3" fmla="*/ 538480 w 538480"/>
                <a:gd name="connsiteY3" fmla="*/ 0 h 510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8480" h="510540">
                  <a:moveTo>
                    <a:pt x="538480" y="0"/>
                  </a:moveTo>
                  <a:lnTo>
                    <a:pt x="0" y="434340"/>
                  </a:lnTo>
                  <a:lnTo>
                    <a:pt x="91440" y="510540"/>
                  </a:lnTo>
                  <a:lnTo>
                    <a:pt x="538480" y="0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1" name="フリーフォーム 590"/>
            <p:cNvSpPr/>
            <p:nvPr/>
          </p:nvSpPr>
          <p:spPr bwMode="auto">
            <a:xfrm>
              <a:off x="2625746" y="4906455"/>
              <a:ext cx="414020" cy="558800"/>
            </a:xfrm>
            <a:custGeom>
              <a:avLst/>
              <a:gdLst>
                <a:gd name="connsiteX0" fmla="*/ 513080 w 513080"/>
                <a:gd name="connsiteY0" fmla="*/ 0 h 441960"/>
                <a:gd name="connsiteX1" fmla="*/ 0 w 513080"/>
                <a:gd name="connsiteY1" fmla="*/ 365760 h 441960"/>
                <a:gd name="connsiteX2" fmla="*/ 91440 w 513080"/>
                <a:gd name="connsiteY2" fmla="*/ 441960 h 441960"/>
                <a:gd name="connsiteX3" fmla="*/ 513080 w 513080"/>
                <a:gd name="connsiteY3" fmla="*/ 0 h 441960"/>
                <a:gd name="connsiteX0" fmla="*/ 403860 w 403860"/>
                <a:gd name="connsiteY0" fmla="*/ 0 h 581660"/>
                <a:gd name="connsiteX1" fmla="*/ 0 w 403860"/>
                <a:gd name="connsiteY1" fmla="*/ 505460 h 581660"/>
                <a:gd name="connsiteX2" fmla="*/ 91440 w 403860"/>
                <a:gd name="connsiteY2" fmla="*/ 581660 h 581660"/>
                <a:gd name="connsiteX3" fmla="*/ 403860 w 403860"/>
                <a:gd name="connsiteY3" fmla="*/ 0 h 581660"/>
                <a:gd name="connsiteX0" fmla="*/ 403860 w 403860"/>
                <a:gd name="connsiteY0" fmla="*/ 0 h 558800"/>
                <a:gd name="connsiteX1" fmla="*/ 0 w 403860"/>
                <a:gd name="connsiteY1" fmla="*/ 505460 h 558800"/>
                <a:gd name="connsiteX2" fmla="*/ 116840 w 403860"/>
                <a:gd name="connsiteY2" fmla="*/ 558800 h 558800"/>
                <a:gd name="connsiteX3" fmla="*/ 403860 w 403860"/>
                <a:gd name="connsiteY3" fmla="*/ 0 h 558800"/>
                <a:gd name="connsiteX0" fmla="*/ 414020 w 414020"/>
                <a:gd name="connsiteY0" fmla="*/ 0 h 558800"/>
                <a:gd name="connsiteX1" fmla="*/ 0 w 414020"/>
                <a:gd name="connsiteY1" fmla="*/ 513080 h 558800"/>
                <a:gd name="connsiteX2" fmla="*/ 127000 w 414020"/>
                <a:gd name="connsiteY2" fmla="*/ 558800 h 558800"/>
                <a:gd name="connsiteX3" fmla="*/ 414020 w 414020"/>
                <a:gd name="connsiteY3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4020" h="558800">
                  <a:moveTo>
                    <a:pt x="414020" y="0"/>
                  </a:moveTo>
                  <a:lnTo>
                    <a:pt x="0" y="513080"/>
                  </a:lnTo>
                  <a:lnTo>
                    <a:pt x="127000" y="558800"/>
                  </a:lnTo>
                  <a:lnTo>
                    <a:pt x="414020" y="0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02913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9" name="グループ化 178"/>
          <p:cNvGrpSpPr/>
          <p:nvPr/>
        </p:nvGrpSpPr>
        <p:grpSpPr>
          <a:xfrm>
            <a:off x="407495" y="3290635"/>
            <a:ext cx="1592526" cy="651227"/>
            <a:chOff x="4176332" y="1335202"/>
            <a:chExt cx="1592526" cy="651227"/>
          </a:xfrm>
        </p:grpSpPr>
        <p:sp>
          <p:nvSpPr>
            <p:cNvPr id="180" name="フリーフォーム 179"/>
            <p:cNvSpPr/>
            <p:nvPr/>
          </p:nvSpPr>
          <p:spPr bwMode="auto">
            <a:xfrm>
              <a:off x="4944159" y="1386718"/>
              <a:ext cx="447717" cy="172626"/>
            </a:xfrm>
            <a:custGeom>
              <a:avLst/>
              <a:gdLst>
                <a:gd name="connsiteX0" fmla="*/ 3836 w 447717"/>
                <a:gd name="connsiteY0" fmla="*/ 61272 h 172626"/>
                <a:gd name="connsiteX1" fmla="*/ 240056 w 447717"/>
                <a:gd name="connsiteY1" fmla="*/ 4122 h 172626"/>
                <a:gd name="connsiteX2" fmla="*/ 441986 w 447717"/>
                <a:gd name="connsiteY2" fmla="*/ 171762 h 172626"/>
                <a:gd name="connsiteX3" fmla="*/ 3836 w 447717"/>
                <a:gd name="connsiteY3" fmla="*/ 61272 h 172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7717" h="172626">
                  <a:moveTo>
                    <a:pt x="3836" y="61272"/>
                  </a:moveTo>
                  <a:cubicBezTo>
                    <a:pt x="-29819" y="33332"/>
                    <a:pt x="167031" y="-14293"/>
                    <a:pt x="240056" y="4122"/>
                  </a:cubicBezTo>
                  <a:cubicBezTo>
                    <a:pt x="313081" y="22537"/>
                    <a:pt x="480721" y="160967"/>
                    <a:pt x="441986" y="171762"/>
                  </a:cubicBezTo>
                  <a:cubicBezTo>
                    <a:pt x="403251" y="182557"/>
                    <a:pt x="37491" y="89212"/>
                    <a:pt x="3836" y="6127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181" name="グループ化 180"/>
            <p:cNvGrpSpPr/>
            <p:nvPr/>
          </p:nvGrpSpPr>
          <p:grpSpPr>
            <a:xfrm>
              <a:off x="4176332" y="1335202"/>
              <a:ext cx="1592526" cy="651227"/>
              <a:chOff x="3440811" y="3164415"/>
              <a:chExt cx="3058432" cy="1250676"/>
            </a:xfrm>
          </p:grpSpPr>
          <p:sp>
            <p:nvSpPr>
              <p:cNvPr id="182" name="フリーフォーム 181"/>
              <p:cNvSpPr/>
              <p:nvPr/>
            </p:nvSpPr>
            <p:spPr>
              <a:xfrm rot="21192717">
                <a:off x="4315933" y="3164415"/>
                <a:ext cx="852132" cy="236752"/>
              </a:xfrm>
              <a:custGeom>
                <a:avLst/>
                <a:gdLst>
                  <a:gd name="connsiteX0" fmla="*/ 740 w 311544"/>
                  <a:gd name="connsiteY0" fmla="*/ 224441 h 264202"/>
                  <a:gd name="connsiteX1" fmla="*/ 97260 w 311544"/>
                  <a:gd name="connsiteY1" fmla="*/ 92361 h 264202"/>
                  <a:gd name="connsiteX2" fmla="*/ 310620 w 311544"/>
                  <a:gd name="connsiteY2" fmla="*/ 921 h 264202"/>
                  <a:gd name="connsiteX3" fmla="*/ 173460 w 311544"/>
                  <a:gd name="connsiteY3" fmla="*/ 148241 h 264202"/>
                  <a:gd name="connsiteX4" fmla="*/ 142980 w 311544"/>
                  <a:gd name="connsiteY4" fmla="*/ 260001 h 264202"/>
                  <a:gd name="connsiteX5" fmla="*/ 740 w 311544"/>
                  <a:gd name="connsiteY5" fmla="*/ 224441 h 264202"/>
                  <a:gd name="connsiteX0" fmla="*/ 1592 w 312760"/>
                  <a:gd name="connsiteY0" fmla="*/ 223944 h 263446"/>
                  <a:gd name="connsiteX1" fmla="*/ 82872 w 312760"/>
                  <a:gd name="connsiteY1" fmla="*/ 107104 h 263446"/>
                  <a:gd name="connsiteX2" fmla="*/ 311472 w 312760"/>
                  <a:gd name="connsiteY2" fmla="*/ 424 h 263446"/>
                  <a:gd name="connsiteX3" fmla="*/ 174312 w 312760"/>
                  <a:gd name="connsiteY3" fmla="*/ 147744 h 263446"/>
                  <a:gd name="connsiteX4" fmla="*/ 143832 w 312760"/>
                  <a:gd name="connsiteY4" fmla="*/ 259504 h 263446"/>
                  <a:gd name="connsiteX5" fmla="*/ 1592 w 312760"/>
                  <a:gd name="connsiteY5" fmla="*/ 223944 h 263446"/>
                  <a:gd name="connsiteX0" fmla="*/ 1961 w 313129"/>
                  <a:gd name="connsiteY0" fmla="*/ 224127 h 263629"/>
                  <a:gd name="connsiteX1" fmla="*/ 83241 w 313129"/>
                  <a:gd name="connsiteY1" fmla="*/ 107287 h 263629"/>
                  <a:gd name="connsiteX2" fmla="*/ 311841 w 313129"/>
                  <a:gd name="connsiteY2" fmla="*/ 607 h 263629"/>
                  <a:gd name="connsiteX3" fmla="*/ 174681 w 313129"/>
                  <a:gd name="connsiteY3" fmla="*/ 147927 h 263629"/>
                  <a:gd name="connsiteX4" fmla="*/ 144201 w 313129"/>
                  <a:gd name="connsiteY4" fmla="*/ 259687 h 263629"/>
                  <a:gd name="connsiteX5" fmla="*/ 1961 w 313129"/>
                  <a:gd name="connsiteY5" fmla="*/ 224127 h 263629"/>
                  <a:gd name="connsiteX0" fmla="*/ 837 w 312005"/>
                  <a:gd name="connsiteY0" fmla="*/ 224127 h 259054"/>
                  <a:gd name="connsiteX1" fmla="*/ 82117 w 312005"/>
                  <a:gd name="connsiteY1" fmla="*/ 107287 h 259054"/>
                  <a:gd name="connsiteX2" fmla="*/ 310717 w 312005"/>
                  <a:gd name="connsiteY2" fmla="*/ 607 h 259054"/>
                  <a:gd name="connsiteX3" fmla="*/ 173557 w 312005"/>
                  <a:gd name="connsiteY3" fmla="*/ 147927 h 259054"/>
                  <a:gd name="connsiteX4" fmla="*/ 117677 w 312005"/>
                  <a:gd name="connsiteY4" fmla="*/ 254607 h 259054"/>
                  <a:gd name="connsiteX5" fmla="*/ 837 w 312005"/>
                  <a:gd name="connsiteY5" fmla="*/ 224127 h 259054"/>
                  <a:gd name="connsiteX0" fmla="*/ 235 w 397763"/>
                  <a:gd name="connsiteY0" fmla="*/ 203607 h 255926"/>
                  <a:gd name="connsiteX1" fmla="*/ 167875 w 397763"/>
                  <a:gd name="connsiteY1" fmla="*/ 107087 h 255926"/>
                  <a:gd name="connsiteX2" fmla="*/ 396475 w 397763"/>
                  <a:gd name="connsiteY2" fmla="*/ 407 h 255926"/>
                  <a:gd name="connsiteX3" fmla="*/ 259315 w 397763"/>
                  <a:gd name="connsiteY3" fmla="*/ 147727 h 255926"/>
                  <a:gd name="connsiteX4" fmla="*/ 203435 w 397763"/>
                  <a:gd name="connsiteY4" fmla="*/ 254407 h 255926"/>
                  <a:gd name="connsiteX5" fmla="*/ 235 w 397763"/>
                  <a:gd name="connsiteY5" fmla="*/ 203607 h 255926"/>
                  <a:gd name="connsiteX0" fmla="*/ 999 w 399391"/>
                  <a:gd name="connsiteY0" fmla="*/ 206133 h 258749"/>
                  <a:gd name="connsiteX1" fmla="*/ 138159 w 399391"/>
                  <a:gd name="connsiteY1" fmla="*/ 63893 h 258749"/>
                  <a:gd name="connsiteX2" fmla="*/ 397239 w 399391"/>
                  <a:gd name="connsiteY2" fmla="*/ 2933 h 258749"/>
                  <a:gd name="connsiteX3" fmla="*/ 260079 w 399391"/>
                  <a:gd name="connsiteY3" fmla="*/ 150253 h 258749"/>
                  <a:gd name="connsiteX4" fmla="*/ 204199 w 399391"/>
                  <a:gd name="connsiteY4" fmla="*/ 256933 h 258749"/>
                  <a:gd name="connsiteX5" fmla="*/ 999 w 399391"/>
                  <a:gd name="connsiteY5" fmla="*/ 206133 h 258749"/>
                  <a:gd name="connsiteX0" fmla="*/ 999 w 398515"/>
                  <a:gd name="connsiteY0" fmla="*/ 205104 h 258832"/>
                  <a:gd name="connsiteX1" fmla="*/ 138159 w 398515"/>
                  <a:gd name="connsiteY1" fmla="*/ 62864 h 258832"/>
                  <a:gd name="connsiteX2" fmla="*/ 397239 w 398515"/>
                  <a:gd name="connsiteY2" fmla="*/ 1904 h 258832"/>
                  <a:gd name="connsiteX3" fmla="*/ 237219 w 398515"/>
                  <a:gd name="connsiteY3" fmla="*/ 128269 h 258832"/>
                  <a:gd name="connsiteX4" fmla="*/ 204199 w 398515"/>
                  <a:gd name="connsiteY4" fmla="*/ 255904 h 258832"/>
                  <a:gd name="connsiteX5" fmla="*/ 999 w 398515"/>
                  <a:gd name="connsiteY5" fmla="*/ 205104 h 258832"/>
                  <a:gd name="connsiteX0" fmla="*/ 93 w 397609"/>
                  <a:gd name="connsiteY0" fmla="*/ 205104 h 236484"/>
                  <a:gd name="connsiteX1" fmla="*/ 137253 w 397609"/>
                  <a:gd name="connsiteY1" fmla="*/ 62864 h 236484"/>
                  <a:gd name="connsiteX2" fmla="*/ 396333 w 397609"/>
                  <a:gd name="connsiteY2" fmla="*/ 1904 h 236484"/>
                  <a:gd name="connsiteX3" fmla="*/ 236313 w 397609"/>
                  <a:gd name="connsiteY3" fmla="*/ 128269 h 236484"/>
                  <a:gd name="connsiteX4" fmla="*/ 155668 w 397609"/>
                  <a:gd name="connsiteY4" fmla="*/ 231139 h 236484"/>
                  <a:gd name="connsiteX5" fmla="*/ 93 w 397609"/>
                  <a:gd name="connsiteY5" fmla="*/ 205104 h 236484"/>
                  <a:gd name="connsiteX0" fmla="*/ 93 w 397493"/>
                  <a:gd name="connsiteY0" fmla="*/ 204679 h 236752"/>
                  <a:gd name="connsiteX1" fmla="*/ 137253 w 397493"/>
                  <a:gd name="connsiteY1" fmla="*/ 62439 h 236752"/>
                  <a:gd name="connsiteX2" fmla="*/ 396333 w 397493"/>
                  <a:gd name="connsiteY2" fmla="*/ 1479 h 236752"/>
                  <a:gd name="connsiteX3" fmla="*/ 232503 w 397493"/>
                  <a:gd name="connsiteY3" fmla="*/ 118319 h 236752"/>
                  <a:gd name="connsiteX4" fmla="*/ 155668 w 397493"/>
                  <a:gd name="connsiteY4" fmla="*/ 230714 h 236752"/>
                  <a:gd name="connsiteX5" fmla="*/ 93 w 397493"/>
                  <a:gd name="connsiteY5" fmla="*/ 204679 h 236752"/>
                  <a:gd name="connsiteX0" fmla="*/ 93 w 397677"/>
                  <a:gd name="connsiteY0" fmla="*/ 204679 h 236752"/>
                  <a:gd name="connsiteX1" fmla="*/ 137253 w 397677"/>
                  <a:gd name="connsiteY1" fmla="*/ 62439 h 236752"/>
                  <a:gd name="connsiteX2" fmla="*/ 396333 w 397677"/>
                  <a:gd name="connsiteY2" fmla="*/ 1479 h 236752"/>
                  <a:gd name="connsiteX3" fmla="*/ 232503 w 397677"/>
                  <a:gd name="connsiteY3" fmla="*/ 118319 h 236752"/>
                  <a:gd name="connsiteX4" fmla="*/ 155668 w 397677"/>
                  <a:gd name="connsiteY4" fmla="*/ 230714 h 236752"/>
                  <a:gd name="connsiteX5" fmla="*/ 93 w 397677"/>
                  <a:gd name="connsiteY5" fmla="*/ 204679 h 236752"/>
                  <a:gd name="connsiteX0" fmla="*/ 93 w 397677"/>
                  <a:gd name="connsiteY0" fmla="*/ 204679 h 236752"/>
                  <a:gd name="connsiteX1" fmla="*/ 137253 w 397677"/>
                  <a:gd name="connsiteY1" fmla="*/ 62439 h 236752"/>
                  <a:gd name="connsiteX2" fmla="*/ 396333 w 397677"/>
                  <a:gd name="connsiteY2" fmla="*/ 1479 h 236752"/>
                  <a:gd name="connsiteX3" fmla="*/ 232503 w 397677"/>
                  <a:gd name="connsiteY3" fmla="*/ 118319 h 236752"/>
                  <a:gd name="connsiteX4" fmla="*/ 155668 w 397677"/>
                  <a:gd name="connsiteY4" fmla="*/ 230714 h 236752"/>
                  <a:gd name="connsiteX5" fmla="*/ 93 w 397677"/>
                  <a:gd name="connsiteY5" fmla="*/ 204679 h 236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7677" h="236752">
                    <a:moveTo>
                      <a:pt x="93" y="204679"/>
                    </a:moveTo>
                    <a:cubicBezTo>
                      <a:pt x="-2976" y="176633"/>
                      <a:pt x="71213" y="96306"/>
                      <a:pt x="137253" y="62439"/>
                    </a:cubicBezTo>
                    <a:cubicBezTo>
                      <a:pt x="203293" y="28572"/>
                      <a:pt x="380458" y="-7834"/>
                      <a:pt x="396333" y="1479"/>
                    </a:cubicBezTo>
                    <a:cubicBezTo>
                      <a:pt x="412208" y="10792"/>
                      <a:pt x="283303" y="40849"/>
                      <a:pt x="232503" y="118319"/>
                    </a:cubicBezTo>
                    <a:cubicBezTo>
                      <a:pt x="175988" y="163404"/>
                      <a:pt x="194403" y="216321"/>
                      <a:pt x="155668" y="230714"/>
                    </a:cubicBezTo>
                    <a:cubicBezTo>
                      <a:pt x="116933" y="245107"/>
                      <a:pt x="3162" y="232725"/>
                      <a:pt x="93" y="20467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83" name="グループ化 182"/>
              <p:cNvGrpSpPr/>
              <p:nvPr/>
            </p:nvGrpSpPr>
            <p:grpSpPr>
              <a:xfrm flipV="1">
                <a:off x="5893109" y="3931077"/>
                <a:ext cx="283699" cy="163964"/>
                <a:chOff x="5893109" y="3510576"/>
                <a:chExt cx="283699" cy="163964"/>
              </a:xfrm>
            </p:grpSpPr>
            <p:sp>
              <p:nvSpPr>
                <p:cNvPr id="197" name="二等辺三角形 8"/>
                <p:cNvSpPr/>
                <p:nvPr/>
              </p:nvSpPr>
              <p:spPr>
                <a:xfrm rot="1258496">
                  <a:off x="6104800" y="3574339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8" name="二等辺三角形 8"/>
                <p:cNvSpPr/>
                <p:nvPr/>
              </p:nvSpPr>
              <p:spPr>
                <a:xfrm rot="1258496">
                  <a:off x="5998872" y="3535695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" name="二等辺三角形 8"/>
                <p:cNvSpPr/>
                <p:nvPr/>
              </p:nvSpPr>
              <p:spPr>
                <a:xfrm rot="1258496">
                  <a:off x="5893109" y="3510576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84" name="グループ化 183"/>
              <p:cNvGrpSpPr/>
              <p:nvPr/>
            </p:nvGrpSpPr>
            <p:grpSpPr>
              <a:xfrm>
                <a:off x="5893109" y="3510576"/>
                <a:ext cx="283699" cy="163964"/>
                <a:chOff x="5893109" y="3510576"/>
                <a:chExt cx="283699" cy="163964"/>
              </a:xfrm>
            </p:grpSpPr>
            <p:sp>
              <p:nvSpPr>
                <p:cNvPr id="194" name="二等辺三角形 8"/>
                <p:cNvSpPr/>
                <p:nvPr/>
              </p:nvSpPr>
              <p:spPr>
                <a:xfrm rot="1258496">
                  <a:off x="6104800" y="3574339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5" name="二等辺三角形 8"/>
                <p:cNvSpPr/>
                <p:nvPr/>
              </p:nvSpPr>
              <p:spPr>
                <a:xfrm rot="1258496">
                  <a:off x="5998872" y="3535695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6" name="二等辺三角形 8"/>
                <p:cNvSpPr/>
                <p:nvPr/>
              </p:nvSpPr>
              <p:spPr>
                <a:xfrm rot="1258496">
                  <a:off x="5893109" y="3510576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85" name="円/楕円 7"/>
              <p:cNvSpPr/>
              <p:nvPr/>
            </p:nvSpPr>
            <p:spPr>
              <a:xfrm>
                <a:off x="6198670" y="3200799"/>
                <a:ext cx="300573" cy="1214292"/>
              </a:xfrm>
              <a:custGeom>
                <a:avLst/>
                <a:gdLst>
                  <a:gd name="connsiteX0" fmla="*/ 0 w 216024"/>
                  <a:gd name="connsiteY0" fmla="*/ 504056 h 1008112"/>
                  <a:gd name="connsiteX1" fmla="*/ 108012 w 216024"/>
                  <a:gd name="connsiteY1" fmla="*/ 0 h 1008112"/>
                  <a:gd name="connsiteX2" fmla="*/ 216024 w 216024"/>
                  <a:gd name="connsiteY2" fmla="*/ 504056 h 1008112"/>
                  <a:gd name="connsiteX3" fmla="*/ 108012 w 216024"/>
                  <a:gd name="connsiteY3" fmla="*/ 1008112 h 1008112"/>
                  <a:gd name="connsiteX4" fmla="*/ 0 w 216024"/>
                  <a:gd name="connsiteY4" fmla="*/ 504056 h 1008112"/>
                  <a:gd name="connsiteX0" fmla="*/ 0 w 406524"/>
                  <a:gd name="connsiteY0" fmla="*/ 511681 h 1008122"/>
                  <a:gd name="connsiteX1" fmla="*/ 298512 w 406524"/>
                  <a:gd name="connsiteY1" fmla="*/ 5 h 1008122"/>
                  <a:gd name="connsiteX2" fmla="*/ 406524 w 406524"/>
                  <a:gd name="connsiteY2" fmla="*/ 504061 h 1008122"/>
                  <a:gd name="connsiteX3" fmla="*/ 298512 w 406524"/>
                  <a:gd name="connsiteY3" fmla="*/ 1008117 h 1008122"/>
                  <a:gd name="connsiteX4" fmla="*/ 0 w 406524"/>
                  <a:gd name="connsiteY4" fmla="*/ 511681 h 1008122"/>
                  <a:gd name="connsiteX0" fmla="*/ 0 w 300573"/>
                  <a:gd name="connsiteY0" fmla="*/ 511688 h 1008136"/>
                  <a:gd name="connsiteX1" fmla="*/ 298512 w 300573"/>
                  <a:gd name="connsiteY1" fmla="*/ 12 h 1008136"/>
                  <a:gd name="connsiteX2" fmla="*/ 139824 w 300573"/>
                  <a:gd name="connsiteY2" fmla="*/ 500258 h 1008136"/>
                  <a:gd name="connsiteX3" fmla="*/ 298512 w 300573"/>
                  <a:gd name="connsiteY3" fmla="*/ 1008124 h 1008136"/>
                  <a:gd name="connsiteX4" fmla="*/ 0 w 300573"/>
                  <a:gd name="connsiteY4" fmla="*/ 511688 h 1008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573" h="1008136">
                    <a:moveTo>
                      <a:pt x="0" y="511688"/>
                    </a:moveTo>
                    <a:cubicBezTo>
                      <a:pt x="0" y="233306"/>
                      <a:pt x="275208" y="1917"/>
                      <a:pt x="298512" y="12"/>
                    </a:cubicBezTo>
                    <a:cubicBezTo>
                      <a:pt x="321816" y="-1893"/>
                      <a:pt x="139824" y="221876"/>
                      <a:pt x="139824" y="500258"/>
                    </a:cubicBezTo>
                    <a:cubicBezTo>
                      <a:pt x="139824" y="778640"/>
                      <a:pt x="321816" y="1006219"/>
                      <a:pt x="298512" y="1008124"/>
                    </a:cubicBezTo>
                    <a:cubicBezTo>
                      <a:pt x="275208" y="1010029"/>
                      <a:pt x="0" y="790070"/>
                      <a:pt x="0" y="5116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円/楕円 2"/>
              <p:cNvSpPr/>
              <p:nvPr/>
            </p:nvSpPr>
            <p:spPr>
              <a:xfrm>
                <a:off x="3440832" y="3339177"/>
                <a:ext cx="2882612" cy="881951"/>
              </a:xfrm>
              <a:custGeom>
                <a:avLst/>
                <a:gdLst>
                  <a:gd name="connsiteX0" fmla="*/ 0 w 2448272"/>
                  <a:gd name="connsiteY0" fmla="*/ 432048 h 864096"/>
                  <a:gd name="connsiteX1" fmla="*/ 1224136 w 2448272"/>
                  <a:gd name="connsiteY1" fmla="*/ 0 h 864096"/>
                  <a:gd name="connsiteX2" fmla="*/ 2448272 w 2448272"/>
                  <a:gd name="connsiteY2" fmla="*/ 432048 h 864096"/>
                  <a:gd name="connsiteX3" fmla="*/ 1224136 w 2448272"/>
                  <a:gd name="connsiteY3" fmla="*/ 864096 h 864096"/>
                  <a:gd name="connsiteX4" fmla="*/ 0 w 2448272"/>
                  <a:gd name="connsiteY4" fmla="*/ 432048 h 864096"/>
                  <a:gd name="connsiteX0" fmla="*/ 0 w 2448272"/>
                  <a:gd name="connsiteY0" fmla="*/ 432048 h 864096"/>
                  <a:gd name="connsiteX1" fmla="*/ 1224136 w 2448272"/>
                  <a:gd name="connsiteY1" fmla="*/ 0 h 864096"/>
                  <a:gd name="connsiteX2" fmla="*/ 2448272 w 2448272"/>
                  <a:gd name="connsiteY2" fmla="*/ 432048 h 864096"/>
                  <a:gd name="connsiteX3" fmla="*/ 1224136 w 2448272"/>
                  <a:gd name="connsiteY3" fmla="*/ 864096 h 864096"/>
                  <a:gd name="connsiteX4" fmla="*/ 0 w 2448272"/>
                  <a:gd name="connsiteY4" fmla="*/ 432048 h 864096"/>
                  <a:gd name="connsiteX0" fmla="*/ 0 w 2714972"/>
                  <a:gd name="connsiteY0" fmla="*/ 432055 h 864114"/>
                  <a:gd name="connsiteX1" fmla="*/ 1224136 w 2714972"/>
                  <a:gd name="connsiteY1" fmla="*/ 7 h 864114"/>
                  <a:gd name="connsiteX2" fmla="*/ 2714972 w 2714972"/>
                  <a:gd name="connsiteY2" fmla="*/ 442215 h 864114"/>
                  <a:gd name="connsiteX3" fmla="*/ 1224136 w 2714972"/>
                  <a:gd name="connsiteY3" fmla="*/ 864103 h 864114"/>
                  <a:gd name="connsiteX4" fmla="*/ 0 w 2714972"/>
                  <a:gd name="connsiteY4" fmla="*/ 432055 h 864114"/>
                  <a:gd name="connsiteX0" fmla="*/ 0 w 2882612"/>
                  <a:gd name="connsiteY0" fmla="*/ 432083 h 864192"/>
                  <a:gd name="connsiteX1" fmla="*/ 1224136 w 2882612"/>
                  <a:gd name="connsiteY1" fmla="*/ 35 h 864192"/>
                  <a:gd name="connsiteX2" fmla="*/ 2882612 w 2882612"/>
                  <a:gd name="connsiteY2" fmla="*/ 454943 h 864192"/>
                  <a:gd name="connsiteX3" fmla="*/ 1224136 w 2882612"/>
                  <a:gd name="connsiteY3" fmla="*/ 864131 h 864192"/>
                  <a:gd name="connsiteX4" fmla="*/ 0 w 2882612"/>
                  <a:gd name="connsiteY4" fmla="*/ 432083 h 864192"/>
                  <a:gd name="connsiteX0" fmla="*/ 0 w 2882648"/>
                  <a:gd name="connsiteY0" fmla="*/ 432083 h 864166"/>
                  <a:gd name="connsiteX1" fmla="*/ 1224136 w 2882648"/>
                  <a:gd name="connsiteY1" fmla="*/ 35 h 864166"/>
                  <a:gd name="connsiteX2" fmla="*/ 2882612 w 2882648"/>
                  <a:gd name="connsiteY2" fmla="*/ 454943 h 864166"/>
                  <a:gd name="connsiteX3" fmla="*/ 1224136 w 2882648"/>
                  <a:gd name="connsiteY3" fmla="*/ 864131 h 864166"/>
                  <a:gd name="connsiteX4" fmla="*/ 0 w 2882648"/>
                  <a:gd name="connsiteY4" fmla="*/ 432083 h 864166"/>
                  <a:gd name="connsiteX0" fmla="*/ 0 w 2882612"/>
                  <a:gd name="connsiteY0" fmla="*/ 449863 h 881951"/>
                  <a:gd name="connsiteX1" fmla="*/ 1224136 w 2882612"/>
                  <a:gd name="connsiteY1" fmla="*/ 35 h 881951"/>
                  <a:gd name="connsiteX2" fmla="*/ 2882612 w 2882612"/>
                  <a:gd name="connsiteY2" fmla="*/ 472723 h 881951"/>
                  <a:gd name="connsiteX3" fmla="*/ 1224136 w 2882612"/>
                  <a:gd name="connsiteY3" fmla="*/ 881911 h 881951"/>
                  <a:gd name="connsiteX4" fmla="*/ 0 w 2882612"/>
                  <a:gd name="connsiteY4" fmla="*/ 449863 h 881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2612" h="881951">
                    <a:moveTo>
                      <a:pt x="0" y="449863"/>
                    </a:moveTo>
                    <a:cubicBezTo>
                      <a:pt x="0" y="302884"/>
                      <a:pt x="743701" y="-3775"/>
                      <a:pt x="1224136" y="35"/>
                    </a:cubicBezTo>
                    <a:cubicBezTo>
                      <a:pt x="1704571" y="3845"/>
                      <a:pt x="2882612" y="325744"/>
                      <a:pt x="2882612" y="472723"/>
                    </a:cubicBezTo>
                    <a:cubicBezTo>
                      <a:pt x="2882612" y="619702"/>
                      <a:pt x="1704571" y="885721"/>
                      <a:pt x="1224136" y="881911"/>
                    </a:cubicBezTo>
                    <a:cubicBezTo>
                      <a:pt x="743701" y="878101"/>
                      <a:pt x="0" y="596842"/>
                      <a:pt x="0" y="44986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円/楕円 2"/>
              <p:cNvSpPr/>
              <p:nvPr/>
            </p:nvSpPr>
            <p:spPr>
              <a:xfrm>
                <a:off x="3440811" y="3511867"/>
                <a:ext cx="2882650" cy="709355"/>
              </a:xfrm>
              <a:custGeom>
                <a:avLst/>
                <a:gdLst>
                  <a:gd name="connsiteX0" fmla="*/ 0 w 2448272"/>
                  <a:gd name="connsiteY0" fmla="*/ 432048 h 864096"/>
                  <a:gd name="connsiteX1" fmla="*/ 1224136 w 2448272"/>
                  <a:gd name="connsiteY1" fmla="*/ 0 h 864096"/>
                  <a:gd name="connsiteX2" fmla="*/ 2448272 w 2448272"/>
                  <a:gd name="connsiteY2" fmla="*/ 432048 h 864096"/>
                  <a:gd name="connsiteX3" fmla="*/ 1224136 w 2448272"/>
                  <a:gd name="connsiteY3" fmla="*/ 864096 h 864096"/>
                  <a:gd name="connsiteX4" fmla="*/ 0 w 2448272"/>
                  <a:gd name="connsiteY4" fmla="*/ 432048 h 864096"/>
                  <a:gd name="connsiteX0" fmla="*/ 0 w 2448272"/>
                  <a:gd name="connsiteY0" fmla="*/ 432048 h 864096"/>
                  <a:gd name="connsiteX1" fmla="*/ 1224136 w 2448272"/>
                  <a:gd name="connsiteY1" fmla="*/ 0 h 864096"/>
                  <a:gd name="connsiteX2" fmla="*/ 2448272 w 2448272"/>
                  <a:gd name="connsiteY2" fmla="*/ 432048 h 864096"/>
                  <a:gd name="connsiteX3" fmla="*/ 1224136 w 2448272"/>
                  <a:gd name="connsiteY3" fmla="*/ 864096 h 864096"/>
                  <a:gd name="connsiteX4" fmla="*/ 0 w 2448272"/>
                  <a:gd name="connsiteY4" fmla="*/ 432048 h 864096"/>
                  <a:gd name="connsiteX0" fmla="*/ 0 w 2714972"/>
                  <a:gd name="connsiteY0" fmla="*/ 432055 h 864114"/>
                  <a:gd name="connsiteX1" fmla="*/ 1224136 w 2714972"/>
                  <a:gd name="connsiteY1" fmla="*/ 7 h 864114"/>
                  <a:gd name="connsiteX2" fmla="*/ 2714972 w 2714972"/>
                  <a:gd name="connsiteY2" fmla="*/ 442215 h 864114"/>
                  <a:gd name="connsiteX3" fmla="*/ 1224136 w 2714972"/>
                  <a:gd name="connsiteY3" fmla="*/ 864103 h 864114"/>
                  <a:gd name="connsiteX4" fmla="*/ 0 w 2714972"/>
                  <a:gd name="connsiteY4" fmla="*/ 432055 h 864114"/>
                  <a:gd name="connsiteX0" fmla="*/ 0 w 2882612"/>
                  <a:gd name="connsiteY0" fmla="*/ 432083 h 864192"/>
                  <a:gd name="connsiteX1" fmla="*/ 1224136 w 2882612"/>
                  <a:gd name="connsiteY1" fmla="*/ 35 h 864192"/>
                  <a:gd name="connsiteX2" fmla="*/ 2882612 w 2882612"/>
                  <a:gd name="connsiteY2" fmla="*/ 454943 h 864192"/>
                  <a:gd name="connsiteX3" fmla="*/ 1224136 w 2882612"/>
                  <a:gd name="connsiteY3" fmla="*/ 864131 h 864192"/>
                  <a:gd name="connsiteX4" fmla="*/ 0 w 2882612"/>
                  <a:gd name="connsiteY4" fmla="*/ 432083 h 864192"/>
                  <a:gd name="connsiteX0" fmla="*/ 0 w 2882648"/>
                  <a:gd name="connsiteY0" fmla="*/ 432083 h 864166"/>
                  <a:gd name="connsiteX1" fmla="*/ 1224136 w 2882648"/>
                  <a:gd name="connsiteY1" fmla="*/ 35 h 864166"/>
                  <a:gd name="connsiteX2" fmla="*/ 2882612 w 2882648"/>
                  <a:gd name="connsiteY2" fmla="*/ 454943 h 864166"/>
                  <a:gd name="connsiteX3" fmla="*/ 1224136 w 2882648"/>
                  <a:gd name="connsiteY3" fmla="*/ 864131 h 864166"/>
                  <a:gd name="connsiteX4" fmla="*/ 0 w 2882648"/>
                  <a:gd name="connsiteY4" fmla="*/ 432083 h 864166"/>
                  <a:gd name="connsiteX0" fmla="*/ 0 w 2882612"/>
                  <a:gd name="connsiteY0" fmla="*/ 449863 h 881951"/>
                  <a:gd name="connsiteX1" fmla="*/ 1224136 w 2882612"/>
                  <a:gd name="connsiteY1" fmla="*/ 35 h 881951"/>
                  <a:gd name="connsiteX2" fmla="*/ 2882612 w 2882612"/>
                  <a:gd name="connsiteY2" fmla="*/ 472723 h 881951"/>
                  <a:gd name="connsiteX3" fmla="*/ 1224136 w 2882612"/>
                  <a:gd name="connsiteY3" fmla="*/ 881911 h 881951"/>
                  <a:gd name="connsiteX4" fmla="*/ 0 w 2882612"/>
                  <a:gd name="connsiteY4" fmla="*/ 449863 h 881951"/>
                  <a:gd name="connsiteX0" fmla="*/ 22 w 2882647"/>
                  <a:gd name="connsiteY0" fmla="*/ 277174 h 709258"/>
                  <a:gd name="connsiteX1" fmla="*/ 1196218 w 2882647"/>
                  <a:gd name="connsiteY1" fmla="*/ 66 h 709258"/>
                  <a:gd name="connsiteX2" fmla="*/ 2882634 w 2882647"/>
                  <a:gd name="connsiteY2" fmla="*/ 300034 h 709258"/>
                  <a:gd name="connsiteX3" fmla="*/ 1224158 w 2882647"/>
                  <a:gd name="connsiteY3" fmla="*/ 709222 h 709258"/>
                  <a:gd name="connsiteX4" fmla="*/ 22 w 2882647"/>
                  <a:gd name="connsiteY4" fmla="*/ 277174 h 709258"/>
                  <a:gd name="connsiteX0" fmla="*/ 22 w 2882649"/>
                  <a:gd name="connsiteY0" fmla="*/ 277174 h 709515"/>
                  <a:gd name="connsiteX1" fmla="*/ 1196218 w 2882649"/>
                  <a:gd name="connsiteY1" fmla="*/ 66 h 709515"/>
                  <a:gd name="connsiteX2" fmla="*/ 2882634 w 2882649"/>
                  <a:gd name="connsiteY2" fmla="*/ 300034 h 709515"/>
                  <a:gd name="connsiteX3" fmla="*/ 1224158 w 2882649"/>
                  <a:gd name="connsiteY3" fmla="*/ 709222 h 709515"/>
                  <a:gd name="connsiteX4" fmla="*/ 22 w 2882649"/>
                  <a:gd name="connsiteY4" fmla="*/ 277174 h 709515"/>
                  <a:gd name="connsiteX0" fmla="*/ 22 w 2882650"/>
                  <a:gd name="connsiteY0" fmla="*/ 277174 h 709355"/>
                  <a:gd name="connsiteX1" fmla="*/ 1196218 w 2882650"/>
                  <a:gd name="connsiteY1" fmla="*/ 66 h 709355"/>
                  <a:gd name="connsiteX2" fmla="*/ 2882634 w 2882650"/>
                  <a:gd name="connsiteY2" fmla="*/ 300034 h 709355"/>
                  <a:gd name="connsiteX3" fmla="*/ 1224158 w 2882650"/>
                  <a:gd name="connsiteY3" fmla="*/ 709222 h 709355"/>
                  <a:gd name="connsiteX4" fmla="*/ 22 w 2882650"/>
                  <a:gd name="connsiteY4" fmla="*/ 277174 h 709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2650" h="709355">
                    <a:moveTo>
                      <a:pt x="22" y="277174"/>
                    </a:moveTo>
                    <a:cubicBezTo>
                      <a:pt x="-4635" y="158981"/>
                      <a:pt x="715783" y="-3744"/>
                      <a:pt x="1196218" y="66"/>
                    </a:cubicBezTo>
                    <a:cubicBezTo>
                      <a:pt x="1676653" y="3876"/>
                      <a:pt x="2877977" y="181841"/>
                      <a:pt x="2882634" y="300034"/>
                    </a:cubicBezTo>
                    <a:cubicBezTo>
                      <a:pt x="2887291" y="418227"/>
                      <a:pt x="1925573" y="701602"/>
                      <a:pt x="1224158" y="709222"/>
                    </a:cubicBezTo>
                    <a:cubicBezTo>
                      <a:pt x="522743" y="716842"/>
                      <a:pt x="4679" y="395367"/>
                      <a:pt x="22" y="277174"/>
                    </a:cubicBezTo>
                    <a:close/>
                  </a:path>
                </a:pathLst>
              </a:custGeom>
              <a:gradFill flip="none" rotWithShape="1">
                <a:gsLst>
                  <a:gs pos="3000">
                    <a:schemeClr val="bg1">
                      <a:lumMod val="65000"/>
                    </a:schemeClr>
                  </a:gs>
                  <a:gs pos="27000">
                    <a:schemeClr val="bg1"/>
                  </a:gs>
                  <a:gs pos="58000">
                    <a:schemeClr val="bg2">
                      <a:lumMod val="60000"/>
                      <a:lumOff val="40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円/楕円 3"/>
              <p:cNvSpPr/>
              <p:nvPr/>
            </p:nvSpPr>
            <p:spPr>
              <a:xfrm>
                <a:off x="3509029" y="3579849"/>
                <a:ext cx="2710017" cy="228096"/>
              </a:xfrm>
              <a:custGeom>
                <a:avLst/>
                <a:gdLst>
                  <a:gd name="connsiteX0" fmla="*/ 0 w 2664296"/>
                  <a:gd name="connsiteY0" fmla="*/ 36004 h 72008"/>
                  <a:gd name="connsiteX1" fmla="*/ 1332148 w 2664296"/>
                  <a:gd name="connsiteY1" fmla="*/ 0 h 72008"/>
                  <a:gd name="connsiteX2" fmla="*/ 2664296 w 2664296"/>
                  <a:gd name="connsiteY2" fmla="*/ 36004 h 72008"/>
                  <a:gd name="connsiteX3" fmla="*/ 1332148 w 2664296"/>
                  <a:gd name="connsiteY3" fmla="*/ 72008 h 72008"/>
                  <a:gd name="connsiteX4" fmla="*/ 0 w 2664296"/>
                  <a:gd name="connsiteY4" fmla="*/ 36004 h 72008"/>
                  <a:gd name="connsiteX0" fmla="*/ 0 w 2664296"/>
                  <a:gd name="connsiteY0" fmla="*/ 173164 h 209168"/>
                  <a:gd name="connsiteX1" fmla="*/ 1335958 w 2664296"/>
                  <a:gd name="connsiteY1" fmla="*/ 0 h 209168"/>
                  <a:gd name="connsiteX2" fmla="*/ 2664296 w 2664296"/>
                  <a:gd name="connsiteY2" fmla="*/ 173164 h 209168"/>
                  <a:gd name="connsiteX3" fmla="*/ 1332148 w 2664296"/>
                  <a:gd name="connsiteY3" fmla="*/ 209168 h 209168"/>
                  <a:gd name="connsiteX4" fmla="*/ 0 w 2664296"/>
                  <a:gd name="connsiteY4" fmla="*/ 173164 h 209168"/>
                  <a:gd name="connsiteX0" fmla="*/ 0 w 2664296"/>
                  <a:gd name="connsiteY0" fmla="*/ 173164 h 176017"/>
                  <a:gd name="connsiteX1" fmla="*/ 1335958 w 2664296"/>
                  <a:gd name="connsiteY1" fmla="*/ 0 h 176017"/>
                  <a:gd name="connsiteX2" fmla="*/ 2664296 w 2664296"/>
                  <a:gd name="connsiteY2" fmla="*/ 173164 h 176017"/>
                  <a:gd name="connsiteX3" fmla="*/ 1339768 w 2664296"/>
                  <a:gd name="connsiteY3" fmla="*/ 102488 h 176017"/>
                  <a:gd name="connsiteX4" fmla="*/ 0 w 2664296"/>
                  <a:gd name="connsiteY4" fmla="*/ 173164 h 176017"/>
                  <a:gd name="connsiteX0" fmla="*/ 0 w 2706206"/>
                  <a:gd name="connsiteY0" fmla="*/ 173510 h 228846"/>
                  <a:gd name="connsiteX1" fmla="*/ 1335958 w 2706206"/>
                  <a:gd name="connsiteY1" fmla="*/ 346 h 228846"/>
                  <a:gd name="connsiteX2" fmla="*/ 2706206 w 2706206"/>
                  <a:gd name="connsiteY2" fmla="*/ 226850 h 228846"/>
                  <a:gd name="connsiteX3" fmla="*/ 1339768 w 2706206"/>
                  <a:gd name="connsiteY3" fmla="*/ 102834 h 228846"/>
                  <a:gd name="connsiteX4" fmla="*/ 0 w 2706206"/>
                  <a:gd name="connsiteY4" fmla="*/ 173510 h 228846"/>
                  <a:gd name="connsiteX0" fmla="*/ 0 w 2710016"/>
                  <a:gd name="connsiteY0" fmla="*/ 211289 h 228445"/>
                  <a:gd name="connsiteX1" fmla="*/ 1339768 w 2710016"/>
                  <a:gd name="connsiteY1" fmla="*/ 25 h 228445"/>
                  <a:gd name="connsiteX2" fmla="*/ 2710016 w 2710016"/>
                  <a:gd name="connsiteY2" fmla="*/ 226529 h 228445"/>
                  <a:gd name="connsiteX3" fmla="*/ 1343578 w 2710016"/>
                  <a:gd name="connsiteY3" fmla="*/ 102513 h 228445"/>
                  <a:gd name="connsiteX4" fmla="*/ 0 w 2710016"/>
                  <a:gd name="connsiteY4" fmla="*/ 211289 h 228445"/>
                  <a:gd name="connsiteX0" fmla="*/ 386 w 2710402"/>
                  <a:gd name="connsiteY0" fmla="*/ 211289 h 228313"/>
                  <a:gd name="connsiteX1" fmla="*/ 1340154 w 2710402"/>
                  <a:gd name="connsiteY1" fmla="*/ 25 h 228313"/>
                  <a:gd name="connsiteX2" fmla="*/ 2710402 w 2710402"/>
                  <a:gd name="connsiteY2" fmla="*/ 226529 h 228313"/>
                  <a:gd name="connsiteX3" fmla="*/ 1218234 w 2710402"/>
                  <a:gd name="connsiteY3" fmla="*/ 91083 h 228313"/>
                  <a:gd name="connsiteX4" fmla="*/ 386 w 2710402"/>
                  <a:gd name="connsiteY4" fmla="*/ 211289 h 228313"/>
                  <a:gd name="connsiteX0" fmla="*/ 153 w 2710169"/>
                  <a:gd name="connsiteY0" fmla="*/ 211289 h 228313"/>
                  <a:gd name="connsiteX1" fmla="*/ 1145611 w 2710169"/>
                  <a:gd name="connsiteY1" fmla="*/ 25 h 228313"/>
                  <a:gd name="connsiteX2" fmla="*/ 2710169 w 2710169"/>
                  <a:gd name="connsiteY2" fmla="*/ 226529 h 228313"/>
                  <a:gd name="connsiteX3" fmla="*/ 1218001 w 2710169"/>
                  <a:gd name="connsiteY3" fmla="*/ 91083 h 228313"/>
                  <a:gd name="connsiteX4" fmla="*/ 153 w 2710169"/>
                  <a:gd name="connsiteY4" fmla="*/ 211289 h 228313"/>
                  <a:gd name="connsiteX0" fmla="*/ 1 w 2710017"/>
                  <a:gd name="connsiteY0" fmla="*/ 211288 h 228096"/>
                  <a:gd name="connsiteX1" fmla="*/ 1145459 w 2710017"/>
                  <a:gd name="connsiteY1" fmla="*/ 24 h 228096"/>
                  <a:gd name="connsiteX2" fmla="*/ 2710017 w 2710017"/>
                  <a:gd name="connsiteY2" fmla="*/ 226528 h 228096"/>
                  <a:gd name="connsiteX3" fmla="*/ 1149269 w 2710017"/>
                  <a:gd name="connsiteY3" fmla="*/ 68222 h 228096"/>
                  <a:gd name="connsiteX4" fmla="*/ 1 w 2710017"/>
                  <a:gd name="connsiteY4" fmla="*/ 211288 h 228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10017" h="228096">
                    <a:moveTo>
                      <a:pt x="1" y="211288"/>
                    </a:moveTo>
                    <a:cubicBezTo>
                      <a:pt x="-634" y="199922"/>
                      <a:pt x="693790" y="-2516"/>
                      <a:pt x="1145459" y="24"/>
                    </a:cubicBezTo>
                    <a:cubicBezTo>
                      <a:pt x="1597128" y="2564"/>
                      <a:pt x="2710017" y="206644"/>
                      <a:pt x="2710017" y="226528"/>
                    </a:cubicBezTo>
                    <a:cubicBezTo>
                      <a:pt x="2710017" y="246412"/>
                      <a:pt x="1600938" y="70762"/>
                      <a:pt x="1149269" y="68222"/>
                    </a:cubicBezTo>
                    <a:cubicBezTo>
                      <a:pt x="697600" y="65682"/>
                      <a:pt x="636" y="222654"/>
                      <a:pt x="1" y="21128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円/楕円 3"/>
              <p:cNvSpPr/>
              <p:nvPr/>
            </p:nvSpPr>
            <p:spPr>
              <a:xfrm>
                <a:off x="3520459" y="3716985"/>
                <a:ext cx="2710017" cy="126840"/>
              </a:xfrm>
              <a:custGeom>
                <a:avLst/>
                <a:gdLst>
                  <a:gd name="connsiteX0" fmla="*/ 0 w 2664296"/>
                  <a:gd name="connsiteY0" fmla="*/ 36004 h 72008"/>
                  <a:gd name="connsiteX1" fmla="*/ 1332148 w 2664296"/>
                  <a:gd name="connsiteY1" fmla="*/ 0 h 72008"/>
                  <a:gd name="connsiteX2" fmla="*/ 2664296 w 2664296"/>
                  <a:gd name="connsiteY2" fmla="*/ 36004 h 72008"/>
                  <a:gd name="connsiteX3" fmla="*/ 1332148 w 2664296"/>
                  <a:gd name="connsiteY3" fmla="*/ 72008 h 72008"/>
                  <a:gd name="connsiteX4" fmla="*/ 0 w 2664296"/>
                  <a:gd name="connsiteY4" fmla="*/ 36004 h 72008"/>
                  <a:gd name="connsiteX0" fmla="*/ 0 w 2664296"/>
                  <a:gd name="connsiteY0" fmla="*/ 173164 h 209168"/>
                  <a:gd name="connsiteX1" fmla="*/ 1335958 w 2664296"/>
                  <a:gd name="connsiteY1" fmla="*/ 0 h 209168"/>
                  <a:gd name="connsiteX2" fmla="*/ 2664296 w 2664296"/>
                  <a:gd name="connsiteY2" fmla="*/ 173164 h 209168"/>
                  <a:gd name="connsiteX3" fmla="*/ 1332148 w 2664296"/>
                  <a:gd name="connsiteY3" fmla="*/ 209168 h 209168"/>
                  <a:gd name="connsiteX4" fmla="*/ 0 w 2664296"/>
                  <a:gd name="connsiteY4" fmla="*/ 173164 h 209168"/>
                  <a:gd name="connsiteX0" fmla="*/ 0 w 2664296"/>
                  <a:gd name="connsiteY0" fmla="*/ 173164 h 176017"/>
                  <a:gd name="connsiteX1" fmla="*/ 1335958 w 2664296"/>
                  <a:gd name="connsiteY1" fmla="*/ 0 h 176017"/>
                  <a:gd name="connsiteX2" fmla="*/ 2664296 w 2664296"/>
                  <a:gd name="connsiteY2" fmla="*/ 173164 h 176017"/>
                  <a:gd name="connsiteX3" fmla="*/ 1339768 w 2664296"/>
                  <a:gd name="connsiteY3" fmla="*/ 102488 h 176017"/>
                  <a:gd name="connsiteX4" fmla="*/ 0 w 2664296"/>
                  <a:gd name="connsiteY4" fmla="*/ 173164 h 176017"/>
                  <a:gd name="connsiteX0" fmla="*/ 0 w 2706206"/>
                  <a:gd name="connsiteY0" fmla="*/ 173510 h 228846"/>
                  <a:gd name="connsiteX1" fmla="*/ 1335958 w 2706206"/>
                  <a:gd name="connsiteY1" fmla="*/ 346 h 228846"/>
                  <a:gd name="connsiteX2" fmla="*/ 2706206 w 2706206"/>
                  <a:gd name="connsiteY2" fmla="*/ 226850 h 228846"/>
                  <a:gd name="connsiteX3" fmla="*/ 1339768 w 2706206"/>
                  <a:gd name="connsiteY3" fmla="*/ 102834 h 228846"/>
                  <a:gd name="connsiteX4" fmla="*/ 0 w 2706206"/>
                  <a:gd name="connsiteY4" fmla="*/ 173510 h 228846"/>
                  <a:gd name="connsiteX0" fmla="*/ 0 w 2710016"/>
                  <a:gd name="connsiteY0" fmla="*/ 211289 h 228445"/>
                  <a:gd name="connsiteX1" fmla="*/ 1339768 w 2710016"/>
                  <a:gd name="connsiteY1" fmla="*/ 25 h 228445"/>
                  <a:gd name="connsiteX2" fmla="*/ 2710016 w 2710016"/>
                  <a:gd name="connsiteY2" fmla="*/ 226529 h 228445"/>
                  <a:gd name="connsiteX3" fmla="*/ 1343578 w 2710016"/>
                  <a:gd name="connsiteY3" fmla="*/ 102513 h 228445"/>
                  <a:gd name="connsiteX4" fmla="*/ 0 w 2710016"/>
                  <a:gd name="connsiteY4" fmla="*/ 211289 h 228445"/>
                  <a:gd name="connsiteX0" fmla="*/ 386 w 2710402"/>
                  <a:gd name="connsiteY0" fmla="*/ 211289 h 228313"/>
                  <a:gd name="connsiteX1" fmla="*/ 1340154 w 2710402"/>
                  <a:gd name="connsiteY1" fmla="*/ 25 h 228313"/>
                  <a:gd name="connsiteX2" fmla="*/ 2710402 w 2710402"/>
                  <a:gd name="connsiteY2" fmla="*/ 226529 h 228313"/>
                  <a:gd name="connsiteX3" fmla="*/ 1218234 w 2710402"/>
                  <a:gd name="connsiteY3" fmla="*/ 91083 h 228313"/>
                  <a:gd name="connsiteX4" fmla="*/ 386 w 2710402"/>
                  <a:gd name="connsiteY4" fmla="*/ 211289 h 228313"/>
                  <a:gd name="connsiteX0" fmla="*/ 153 w 2710169"/>
                  <a:gd name="connsiteY0" fmla="*/ 211289 h 228313"/>
                  <a:gd name="connsiteX1" fmla="*/ 1145611 w 2710169"/>
                  <a:gd name="connsiteY1" fmla="*/ 25 h 228313"/>
                  <a:gd name="connsiteX2" fmla="*/ 2710169 w 2710169"/>
                  <a:gd name="connsiteY2" fmla="*/ 226529 h 228313"/>
                  <a:gd name="connsiteX3" fmla="*/ 1218001 w 2710169"/>
                  <a:gd name="connsiteY3" fmla="*/ 91083 h 228313"/>
                  <a:gd name="connsiteX4" fmla="*/ 153 w 2710169"/>
                  <a:gd name="connsiteY4" fmla="*/ 211289 h 228313"/>
                  <a:gd name="connsiteX0" fmla="*/ 1 w 2710017"/>
                  <a:gd name="connsiteY0" fmla="*/ 211288 h 228096"/>
                  <a:gd name="connsiteX1" fmla="*/ 1145459 w 2710017"/>
                  <a:gd name="connsiteY1" fmla="*/ 24 h 228096"/>
                  <a:gd name="connsiteX2" fmla="*/ 2710017 w 2710017"/>
                  <a:gd name="connsiteY2" fmla="*/ 226528 h 228096"/>
                  <a:gd name="connsiteX3" fmla="*/ 1149269 w 2710017"/>
                  <a:gd name="connsiteY3" fmla="*/ 68222 h 228096"/>
                  <a:gd name="connsiteX4" fmla="*/ 1 w 2710017"/>
                  <a:gd name="connsiteY4" fmla="*/ 211288 h 228096"/>
                  <a:gd name="connsiteX0" fmla="*/ 1 w 2710017"/>
                  <a:gd name="connsiteY0" fmla="*/ 211289 h 229687"/>
                  <a:gd name="connsiteX1" fmla="*/ 1145459 w 2710017"/>
                  <a:gd name="connsiteY1" fmla="*/ 25 h 229687"/>
                  <a:gd name="connsiteX2" fmla="*/ 2710017 w 2710017"/>
                  <a:gd name="connsiteY2" fmla="*/ 226529 h 229687"/>
                  <a:gd name="connsiteX3" fmla="*/ 1149269 w 2710017"/>
                  <a:gd name="connsiteY3" fmla="*/ 163473 h 229687"/>
                  <a:gd name="connsiteX4" fmla="*/ 1 w 2710017"/>
                  <a:gd name="connsiteY4" fmla="*/ 211289 h 229687"/>
                  <a:gd name="connsiteX0" fmla="*/ 1 w 2710017"/>
                  <a:gd name="connsiteY0" fmla="*/ 108442 h 126840"/>
                  <a:gd name="connsiteX1" fmla="*/ 1145459 w 2710017"/>
                  <a:gd name="connsiteY1" fmla="*/ 48 h 126840"/>
                  <a:gd name="connsiteX2" fmla="*/ 2710017 w 2710017"/>
                  <a:gd name="connsiteY2" fmla="*/ 123682 h 126840"/>
                  <a:gd name="connsiteX3" fmla="*/ 1149269 w 2710017"/>
                  <a:gd name="connsiteY3" fmla="*/ 60626 h 126840"/>
                  <a:gd name="connsiteX4" fmla="*/ 1 w 2710017"/>
                  <a:gd name="connsiteY4" fmla="*/ 108442 h 12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10017" h="126840">
                    <a:moveTo>
                      <a:pt x="1" y="108442"/>
                    </a:moveTo>
                    <a:cubicBezTo>
                      <a:pt x="-634" y="98346"/>
                      <a:pt x="693790" y="-2492"/>
                      <a:pt x="1145459" y="48"/>
                    </a:cubicBezTo>
                    <a:cubicBezTo>
                      <a:pt x="1597128" y="2588"/>
                      <a:pt x="2710017" y="103798"/>
                      <a:pt x="2710017" y="123682"/>
                    </a:cubicBezTo>
                    <a:cubicBezTo>
                      <a:pt x="2710017" y="143566"/>
                      <a:pt x="1600938" y="63166"/>
                      <a:pt x="1149269" y="60626"/>
                    </a:cubicBezTo>
                    <a:cubicBezTo>
                      <a:pt x="697600" y="58086"/>
                      <a:pt x="636" y="118538"/>
                      <a:pt x="1" y="1084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月 189"/>
              <p:cNvSpPr/>
              <p:nvPr/>
            </p:nvSpPr>
            <p:spPr>
              <a:xfrm rot="11700000">
                <a:off x="4136646" y="3758249"/>
                <a:ext cx="120540" cy="384789"/>
              </a:xfrm>
              <a:prstGeom prst="moon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 190"/>
              <p:cNvSpPr/>
              <p:nvPr/>
            </p:nvSpPr>
            <p:spPr>
              <a:xfrm>
                <a:off x="4295824" y="3581042"/>
                <a:ext cx="551358" cy="270019"/>
              </a:xfrm>
              <a:custGeom>
                <a:avLst/>
                <a:gdLst>
                  <a:gd name="connsiteX0" fmla="*/ 5901 w 424587"/>
                  <a:gd name="connsiteY0" fmla="*/ 179451 h 243087"/>
                  <a:gd name="connsiteX1" fmla="*/ 421191 w 424587"/>
                  <a:gd name="connsiteY1" fmla="*/ 381 h 243087"/>
                  <a:gd name="connsiteX2" fmla="*/ 192591 w 424587"/>
                  <a:gd name="connsiteY2" fmla="*/ 232791 h 243087"/>
                  <a:gd name="connsiteX3" fmla="*/ 5901 w 424587"/>
                  <a:gd name="connsiteY3" fmla="*/ 179451 h 243087"/>
                  <a:gd name="connsiteX0" fmla="*/ 4710 w 480709"/>
                  <a:gd name="connsiteY0" fmla="*/ 198460 h 247233"/>
                  <a:gd name="connsiteX1" fmla="*/ 477150 w 480709"/>
                  <a:gd name="connsiteY1" fmla="*/ 340 h 247233"/>
                  <a:gd name="connsiteX2" fmla="*/ 248550 w 480709"/>
                  <a:gd name="connsiteY2" fmla="*/ 232750 h 247233"/>
                  <a:gd name="connsiteX3" fmla="*/ 4710 w 480709"/>
                  <a:gd name="connsiteY3" fmla="*/ 198460 h 247233"/>
                  <a:gd name="connsiteX0" fmla="*/ 4890 w 551358"/>
                  <a:gd name="connsiteY0" fmla="*/ 217122 h 264772"/>
                  <a:gd name="connsiteX1" fmla="*/ 477330 w 551358"/>
                  <a:gd name="connsiteY1" fmla="*/ 19002 h 264772"/>
                  <a:gd name="connsiteX2" fmla="*/ 530670 w 551358"/>
                  <a:gd name="connsiteY2" fmla="*/ 34241 h 264772"/>
                  <a:gd name="connsiteX3" fmla="*/ 248730 w 551358"/>
                  <a:gd name="connsiteY3" fmla="*/ 251412 h 264772"/>
                  <a:gd name="connsiteX4" fmla="*/ 4890 w 551358"/>
                  <a:gd name="connsiteY4" fmla="*/ 217122 h 264772"/>
                  <a:gd name="connsiteX0" fmla="*/ 4890 w 551358"/>
                  <a:gd name="connsiteY0" fmla="*/ 222118 h 270019"/>
                  <a:gd name="connsiteX1" fmla="*/ 477330 w 551358"/>
                  <a:gd name="connsiteY1" fmla="*/ 16378 h 270019"/>
                  <a:gd name="connsiteX2" fmla="*/ 530670 w 551358"/>
                  <a:gd name="connsiteY2" fmla="*/ 39237 h 270019"/>
                  <a:gd name="connsiteX3" fmla="*/ 248730 w 551358"/>
                  <a:gd name="connsiteY3" fmla="*/ 256408 h 270019"/>
                  <a:gd name="connsiteX4" fmla="*/ 4890 w 551358"/>
                  <a:gd name="connsiteY4" fmla="*/ 222118 h 270019"/>
                  <a:gd name="connsiteX0" fmla="*/ 4890 w 551358"/>
                  <a:gd name="connsiteY0" fmla="*/ 222118 h 270019"/>
                  <a:gd name="connsiteX1" fmla="*/ 477330 w 551358"/>
                  <a:gd name="connsiteY1" fmla="*/ 16378 h 270019"/>
                  <a:gd name="connsiteX2" fmla="*/ 530670 w 551358"/>
                  <a:gd name="connsiteY2" fmla="*/ 39237 h 270019"/>
                  <a:gd name="connsiteX3" fmla="*/ 248730 w 551358"/>
                  <a:gd name="connsiteY3" fmla="*/ 256408 h 270019"/>
                  <a:gd name="connsiteX4" fmla="*/ 4890 w 551358"/>
                  <a:gd name="connsiteY4" fmla="*/ 222118 h 27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1358" h="270019">
                    <a:moveTo>
                      <a:pt x="4890" y="222118"/>
                    </a:moveTo>
                    <a:cubicBezTo>
                      <a:pt x="42990" y="182113"/>
                      <a:pt x="444310" y="28443"/>
                      <a:pt x="477330" y="16378"/>
                    </a:cubicBezTo>
                    <a:cubicBezTo>
                      <a:pt x="556070" y="-14102"/>
                      <a:pt x="568770" y="502"/>
                      <a:pt x="530670" y="39237"/>
                    </a:cubicBezTo>
                    <a:cubicBezTo>
                      <a:pt x="492570" y="77972"/>
                      <a:pt x="336360" y="225928"/>
                      <a:pt x="248730" y="256408"/>
                    </a:cubicBezTo>
                    <a:cubicBezTo>
                      <a:pt x="161100" y="286888"/>
                      <a:pt x="-33210" y="262123"/>
                      <a:pt x="4890" y="222118"/>
                    </a:cubicBezTo>
                    <a:close/>
                  </a:path>
                </a:pathLst>
              </a:custGeom>
              <a:gradFill flip="none" rotWithShape="1">
                <a:gsLst>
                  <a:gs pos="3000">
                    <a:schemeClr val="bg1">
                      <a:lumMod val="65000"/>
                    </a:schemeClr>
                  </a:gs>
                  <a:gs pos="27000">
                    <a:schemeClr val="bg1"/>
                  </a:gs>
                  <a:gs pos="58000">
                    <a:schemeClr val="bg2">
                      <a:lumMod val="60000"/>
                      <a:lumOff val="40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" name="円/楕円 191"/>
              <p:cNvSpPr/>
              <p:nvPr/>
            </p:nvSpPr>
            <p:spPr>
              <a:xfrm>
                <a:off x="3728864" y="3537453"/>
                <a:ext cx="216024" cy="21602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円/楕円 192"/>
              <p:cNvSpPr/>
              <p:nvPr/>
            </p:nvSpPr>
            <p:spPr>
              <a:xfrm>
                <a:off x="3744374" y="3563651"/>
                <a:ext cx="146908" cy="14690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5" name="グループ化 254"/>
          <p:cNvGrpSpPr/>
          <p:nvPr/>
        </p:nvGrpSpPr>
        <p:grpSpPr>
          <a:xfrm>
            <a:off x="2289635" y="3290635"/>
            <a:ext cx="1592526" cy="651227"/>
            <a:chOff x="4176332" y="1335202"/>
            <a:chExt cx="1592526" cy="651227"/>
          </a:xfrm>
        </p:grpSpPr>
        <p:sp>
          <p:nvSpPr>
            <p:cNvPr id="256" name="フリーフォーム 255"/>
            <p:cNvSpPr/>
            <p:nvPr/>
          </p:nvSpPr>
          <p:spPr bwMode="auto">
            <a:xfrm>
              <a:off x="4944159" y="1386718"/>
              <a:ext cx="447717" cy="172626"/>
            </a:xfrm>
            <a:custGeom>
              <a:avLst/>
              <a:gdLst>
                <a:gd name="connsiteX0" fmla="*/ 3836 w 447717"/>
                <a:gd name="connsiteY0" fmla="*/ 61272 h 172626"/>
                <a:gd name="connsiteX1" fmla="*/ 240056 w 447717"/>
                <a:gd name="connsiteY1" fmla="*/ 4122 h 172626"/>
                <a:gd name="connsiteX2" fmla="*/ 441986 w 447717"/>
                <a:gd name="connsiteY2" fmla="*/ 171762 h 172626"/>
                <a:gd name="connsiteX3" fmla="*/ 3836 w 447717"/>
                <a:gd name="connsiteY3" fmla="*/ 61272 h 172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7717" h="172626">
                  <a:moveTo>
                    <a:pt x="3836" y="61272"/>
                  </a:moveTo>
                  <a:cubicBezTo>
                    <a:pt x="-29819" y="33332"/>
                    <a:pt x="167031" y="-14293"/>
                    <a:pt x="240056" y="4122"/>
                  </a:cubicBezTo>
                  <a:cubicBezTo>
                    <a:pt x="313081" y="22537"/>
                    <a:pt x="480721" y="160967"/>
                    <a:pt x="441986" y="171762"/>
                  </a:cubicBezTo>
                  <a:cubicBezTo>
                    <a:pt x="403251" y="182557"/>
                    <a:pt x="37491" y="89212"/>
                    <a:pt x="3836" y="61272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57" name="グループ化 256"/>
            <p:cNvGrpSpPr/>
            <p:nvPr/>
          </p:nvGrpSpPr>
          <p:grpSpPr>
            <a:xfrm>
              <a:off x="4176332" y="1335202"/>
              <a:ext cx="1592526" cy="651227"/>
              <a:chOff x="3440811" y="3164415"/>
              <a:chExt cx="3058432" cy="1250676"/>
            </a:xfrm>
          </p:grpSpPr>
          <p:sp>
            <p:nvSpPr>
              <p:cNvPr id="258" name="フリーフォーム 257"/>
              <p:cNvSpPr/>
              <p:nvPr/>
            </p:nvSpPr>
            <p:spPr>
              <a:xfrm rot="21192717">
                <a:off x="4315933" y="3164415"/>
                <a:ext cx="852132" cy="236752"/>
              </a:xfrm>
              <a:custGeom>
                <a:avLst/>
                <a:gdLst>
                  <a:gd name="connsiteX0" fmla="*/ 740 w 311544"/>
                  <a:gd name="connsiteY0" fmla="*/ 224441 h 264202"/>
                  <a:gd name="connsiteX1" fmla="*/ 97260 w 311544"/>
                  <a:gd name="connsiteY1" fmla="*/ 92361 h 264202"/>
                  <a:gd name="connsiteX2" fmla="*/ 310620 w 311544"/>
                  <a:gd name="connsiteY2" fmla="*/ 921 h 264202"/>
                  <a:gd name="connsiteX3" fmla="*/ 173460 w 311544"/>
                  <a:gd name="connsiteY3" fmla="*/ 148241 h 264202"/>
                  <a:gd name="connsiteX4" fmla="*/ 142980 w 311544"/>
                  <a:gd name="connsiteY4" fmla="*/ 260001 h 264202"/>
                  <a:gd name="connsiteX5" fmla="*/ 740 w 311544"/>
                  <a:gd name="connsiteY5" fmla="*/ 224441 h 264202"/>
                  <a:gd name="connsiteX0" fmla="*/ 1592 w 312760"/>
                  <a:gd name="connsiteY0" fmla="*/ 223944 h 263446"/>
                  <a:gd name="connsiteX1" fmla="*/ 82872 w 312760"/>
                  <a:gd name="connsiteY1" fmla="*/ 107104 h 263446"/>
                  <a:gd name="connsiteX2" fmla="*/ 311472 w 312760"/>
                  <a:gd name="connsiteY2" fmla="*/ 424 h 263446"/>
                  <a:gd name="connsiteX3" fmla="*/ 174312 w 312760"/>
                  <a:gd name="connsiteY3" fmla="*/ 147744 h 263446"/>
                  <a:gd name="connsiteX4" fmla="*/ 143832 w 312760"/>
                  <a:gd name="connsiteY4" fmla="*/ 259504 h 263446"/>
                  <a:gd name="connsiteX5" fmla="*/ 1592 w 312760"/>
                  <a:gd name="connsiteY5" fmla="*/ 223944 h 263446"/>
                  <a:gd name="connsiteX0" fmla="*/ 1961 w 313129"/>
                  <a:gd name="connsiteY0" fmla="*/ 224127 h 263629"/>
                  <a:gd name="connsiteX1" fmla="*/ 83241 w 313129"/>
                  <a:gd name="connsiteY1" fmla="*/ 107287 h 263629"/>
                  <a:gd name="connsiteX2" fmla="*/ 311841 w 313129"/>
                  <a:gd name="connsiteY2" fmla="*/ 607 h 263629"/>
                  <a:gd name="connsiteX3" fmla="*/ 174681 w 313129"/>
                  <a:gd name="connsiteY3" fmla="*/ 147927 h 263629"/>
                  <a:gd name="connsiteX4" fmla="*/ 144201 w 313129"/>
                  <a:gd name="connsiteY4" fmla="*/ 259687 h 263629"/>
                  <a:gd name="connsiteX5" fmla="*/ 1961 w 313129"/>
                  <a:gd name="connsiteY5" fmla="*/ 224127 h 263629"/>
                  <a:gd name="connsiteX0" fmla="*/ 837 w 312005"/>
                  <a:gd name="connsiteY0" fmla="*/ 224127 h 259054"/>
                  <a:gd name="connsiteX1" fmla="*/ 82117 w 312005"/>
                  <a:gd name="connsiteY1" fmla="*/ 107287 h 259054"/>
                  <a:gd name="connsiteX2" fmla="*/ 310717 w 312005"/>
                  <a:gd name="connsiteY2" fmla="*/ 607 h 259054"/>
                  <a:gd name="connsiteX3" fmla="*/ 173557 w 312005"/>
                  <a:gd name="connsiteY3" fmla="*/ 147927 h 259054"/>
                  <a:gd name="connsiteX4" fmla="*/ 117677 w 312005"/>
                  <a:gd name="connsiteY4" fmla="*/ 254607 h 259054"/>
                  <a:gd name="connsiteX5" fmla="*/ 837 w 312005"/>
                  <a:gd name="connsiteY5" fmla="*/ 224127 h 259054"/>
                  <a:gd name="connsiteX0" fmla="*/ 235 w 397763"/>
                  <a:gd name="connsiteY0" fmla="*/ 203607 h 255926"/>
                  <a:gd name="connsiteX1" fmla="*/ 167875 w 397763"/>
                  <a:gd name="connsiteY1" fmla="*/ 107087 h 255926"/>
                  <a:gd name="connsiteX2" fmla="*/ 396475 w 397763"/>
                  <a:gd name="connsiteY2" fmla="*/ 407 h 255926"/>
                  <a:gd name="connsiteX3" fmla="*/ 259315 w 397763"/>
                  <a:gd name="connsiteY3" fmla="*/ 147727 h 255926"/>
                  <a:gd name="connsiteX4" fmla="*/ 203435 w 397763"/>
                  <a:gd name="connsiteY4" fmla="*/ 254407 h 255926"/>
                  <a:gd name="connsiteX5" fmla="*/ 235 w 397763"/>
                  <a:gd name="connsiteY5" fmla="*/ 203607 h 255926"/>
                  <a:gd name="connsiteX0" fmla="*/ 999 w 399391"/>
                  <a:gd name="connsiteY0" fmla="*/ 206133 h 258749"/>
                  <a:gd name="connsiteX1" fmla="*/ 138159 w 399391"/>
                  <a:gd name="connsiteY1" fmla="*/ 63893 h 258749"/>
                  <a:gd name="connsiteX2" fmla="*/ 397239 w 399391"/>
                  <a:gd name="connsiteY2" fmla="*/ 2933 h 258749"/>
                  <a:gd name="connsiteX3" fmla="*/ 260079 w 399391"/>
                  <a:gd name="connsiteY3" fmla="*/ 150253 h 258749"/>
                  <a:gd name="connsiteX4" fmla="*/ 204199 w 399391"/>
                  <a:gd name="connsiteY4" fmla="*/ 256933 h 258749"/>
                  <a:gd name="connsiteX5" fmla="*/ 999 w 399391"/>
                  <a:gd name="connsiteY5" fmla="*/ 206133 h 258749"/>
                  <a:gd name="connsiteX0" fmla="*/ 999 w 398515"/>
                  <a:gd name="connsiteY0" fmla="*/ 205104 h 258832"/>
                  <a:gd name="connsiteX1" fmla="*/ 138159 w 398515"/>
                  <a:gd name="connsiteY1" fmla="*/ 62864 h 258832"/>
                  <a:gd name="connsiteX2" fmla="*/ 397239 w 398515"/>
                  <a:gd name="connsiteY2" fmla="*/ 1904 h 258832"/>
                  <a:gd name="connsiteX3" fmla="*/ 237219 w 398515"/>
                  <a:gd name="connsiteY3" fmla="*/ 128269 h 258832"/>
                  <a:gd name="connsiteX4" fmla="*/ 204199 w 398515"/>
                  <a:gd name="connsiteY4" fmla="*/ 255904 h 258832"/>
                  <a:gd name="connsiteX5" fmla="*/ 999 w 398515"/>
                  <a:gd name="connsiteY5" fmla="*/ 205104 h 258832"/>
                  <a:gd name="connsiteX0" fmla="*/ 93 w 397609"/>
                  <a:gd name="connsiteY0" fmla="*/ 205104 h 236484"/>
                  <a:gd name="connsiteX1" fmla="*/ 137253 w 397609"/>
                  <a:gd name="connsiteY1" fmla="*/ 62864 h 236484"/>
                  <a:gd name="connsiteX2" fmla="*/ 396333 w 397609"/>
                  <a:gd name="connsiteY2" fmla="*/ 1904 h 236484"/>
                  <a:gd name="connsiteX3" fmla="*/ 236313 w 397609"/>
                  <a:gd name="connsiteY3" fmla="*/ 128269 h 236484"/>
                  <a:gd name="connsiteX4" fmla="*/ 155668 w 397609"/>
                  <a:gd name="connsiteY4" fmla="*/ 231139 h 236484"/>
                  <a:gd name="connsiteX5" fmla="*/ 93 w 397609"/>
                  <a:gd name="connsiteY5" fmla="*/ 205104 h 236484"/>
                  <a:gd name="connsiteX0" fmla="*/ 93 w 397493"/>
                  <a:gd name="connsiteY0" fmla="*/ 204679 h 236752"/>
                  <a:gd name="connsiteX1" fmla="*/ 137253 w 397493"/>
                  <a:gd name="connsiteY1" fmla="*/ 62439 h 236752"/>
                  <a:gd name="connsiteX2" fmla="*/ 396333 w 397493"/>
                  <a:gd name="connsiteY2" fmla="*/ 1479 h 236752"/>
                  <a:gd name="connsiteX3" fmla="*/ 232503 w 397493"/>
                  <a:gd name="connsiteY3" fmla="*/ 118319 h 236752"/>
                  <a:gd name="connsiteX4" fmla="*/ 155668 w 397493"/>
                  <a:gd name="connsiteY4" fmla="*/ 230714 h 236752"/>
                  <a:gd name="connsiteX5" fmla="*/ 93 w 397493"/>
                  <a:gd name="connsiteY5" fmla="*/ 204679 h 236752"/>
                  <a:gd name="connsiteX0" fmla="*/ 93 w 397677"/>
                  <a:gd name="connsiteY0" fmla="*/ 204679 h 236752"/>
                  <a:gd name="connsiteX1" fmla="*/ 137253 w 397677"/>
                  <a:gd name="connsiteY1" fmla="*/ 62439 h 236752"/>
                  <a:gd name="connsiteX2" fmla="*/ 396333 w 397677"/>
                  <a:gd name="connsiteY2" fmla="*/ 1479 h 236752"/>
                  <a:gd name="connsiteX3" fmla="*/ 232503 w 397677"/>
                  <a:gd name="connsiteY3" fmla="*/ 118319 h 236752"/>
                  <a:gd name="connsiteX4" fmla="*/ 155668 w 397677"/>
                  <a:gd name="connsiteY4" fmla="*/ 230714 h 236752"/>
                  <a:gd name="connsiteX5" fmla="*/ 93 w 397677"/>
                  <a:gd name="connsiteY5" fmla="*/ 204679 h 236752"/>
                  <a:gd name="connsiteX0" fmla="*/ 93 w 397677"/>
                  <a:gd name="connsiteY0" fmla="*/ 204679 h 236752"/>
                  <a:gd name="connsiteX1" fmla="*/ 137253 w 397677"/>
                  <a:gd name="connsiteY1" fmla="*/ 62439 h 236752"/>
                  <a:gd name="connsiteX2" fmla="*/ 396333 w 397677"/>
                  <a:gd name="connsiteY2" fmla="*/ 1479 h 236752"/>
                  <a:gd name="connsiteX3" fmla="*/ 232503 w 397677"/>
                  <a:gd name="connsiteY3" fmla="*/ 118319 h 236752"/>
                  <a:gd name="connsiteX4" fmla="*/ 155668 w 397677"/>
                  <a:gd name="connsiteY4" fmla="*/ 230714 h 236752"/>
                  <a:gd name="connsiteX5" fmla="*/ 93 w 397677"/>
                  <a:gd name="connsiteY5" fmla="*/ 204679 h 236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7677" h="236752">
                    <a:moveTo>
                      <a:pt x="93" y="204679"/>
                    </a:moveTo>
                    <a:cubicBezTo>
                      <a:pt x="-2976" y="176633"/>
                      <a:pt x="71213" y="96306"/>
                      <a:pt x="137253" y="62439"/>
                    </a:cubicBezTo>
                    <a:cubicBezTo>
                      <a:pt x="203293" y="28572"/>
                      <a:pt x="380458" y="-7834"/>
                      <a:pt x="396333" y="1479"/>
                    </a:cubicBezTo>
                    <a:cubicBezTo>
                      <a:pt x="412208" y="10792"/>
                      <a:pt x="283303" y="40849"/>
                      <a:pt x="232503" y="118319"/>
                    </a:cubicBezTo>
                    <a:cubicBezTo>
                      <a:pt x="175988" y="163404"/>
                      <a:pt x="194403" y="216321"/>
                      <a:pt x="155668" y="230714"/>
                    </a:cubicBezTo>
                    <a:cubicBezTo>
                      <a:pt x="116933" y="245107"/>
                      <a:pt x="3162" y="232725"/>
                      <a:pt x="93" y="204679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9" name="グループ化 258"/>
              <p:cNvGrpSpPr/>
              <p:nvPr/>
            </p:nvGrpSpPr>
            <p:grpSpPr>
              <a:xfrm flipV="1">
                <a:off x="5893109" y="3931077"/>
                <a:ext cx="283699" cy="163964"/>
                <a:chOff x="5893109" y="3510576"/>
                <a:chExt cx="283699" cy="163964"/>
              </a:xfrm>
            </p:grpSpPr>
            <p:sp>
              <p:nvSpPr>
                <p:cNvPr id="273" name="二等辺三角形 8"/>
                <p:cNvSpPr/>
                <p:nvPr/>
              </p:nvSpPr>
              <p:spPr>
                <a:xfrm rot="1258496">
                  <a:off x="6104800" y="3574339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4" name="二等辺三角形 8"/>
                <p:cNvSpPr/>
                <p:nvPr/>
              </p:nvSpPr>
              <p:spPr>
                <a:xfrm rot="1258496">
                  <a:off x="5998872" y="3535695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5" name="二等辺三角形 8"/>
                <p:cNvSpPr/>
                <p:nvPr/>
              </p:nvSpPr>
              <p:spPr>
                <a:xfrm rot="1258496">
                  <a:off x="5893109" y="3510576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60" name="グループ化 259"/>
              <p:cNvGrpSpPr/>
              <p:nvPr/>
            </p:nvGrpSpPr>
            <p:grpSpPr>
              <a:xfrm>
                <a:off x="5893109" y="3510576"/>
                <a:ext cx="283699" cy="163964"/>
                <a:chOff x="5893109" y="3510576"/>
                <a:chExt cx="283699" cy="163964"/>
              </a:xfrm>
            </p:grpSpPr>
            <p:sp>
              <p:nvSpPr>
                <p:cNvPr id="270" name="二等辺三角形 8"/>
                <p:cNvSpPr/>
                <p:nvPr/>
              </p:nvSpPr>
              <p:spPr>
                <a:xfrm rot="1258496">
                  <a:off x="6104800" y="3574339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1" name="二等辺三角形 8"/>
                <p:cNvSpPr/>
                <p:nvPr/>
              </p:nvSpPr>
              <p:spPr>
                <a:xfrm rot="1258496">
                  <a:off x="5998872" y="3535695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" name="二等辺三角形 8"/>
                <p:cNvSpPr/>
                <p:nvPr/>
              </p:nvSpPr>
              <p:spPr>
                <a:xfrm rot="1258496">
                  <a:off x="5893109" y="3510576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61" name="円/楕円 7"/>
              <p:cNvSpPr/>
              <p:nvPr/>
            </p:nvSpPr>
            <p:spPr>
              <a:xfrm>
                <a:off x="6198670" y="3200799"/>
                <a:ext cx="300573" cy="1214292"/>
              </a:xfrm>
              <a:custGeom>
                <a:avLst/>
                <a:gdLst>
                  <a:gd name="connsiteX0" fmla="*/ 0 w 216024"/>
                  <a:gd name="connsiteY0" fmla="*/ 504056 h 1008112"/>
                  <a:gd name="connsiteX1" fmla="*/ 108012 w 216024"/>
                  <a:gd name="connsiteY1" fmla="*/ 0 h 1008112"/>
                  <a:gd name="connsiteX2" fmla="*/ 216024 w 216024"/>
                  <a:gd name="connsiteY2" fmla="*/ 504056 h 1008112"/>
                  <a:gd name="connsiteX3" fmla="*/ 108012 w 216024"/>
                  <a:gd name="connsiteY3" fmla="*/ 1008112 h 1008112"/>
                  <a:gd name="connsiteX4" fmla="*/ 0 w 216024"/>
                  <a:gd name="connsiteY4" fmla="*/ 504056 h 1008112"/>
                  <a:gd name="connsiteX0" fmla="*/ 0 w 406524"/>
                  <a:gd name="connsiteY0" fmla="*/ 511681 h 1008122"/>
                  <a:gd name="connsiteX1" fmla="*/ 298512 w 406524"/>
                  <a:gd name="connsiteY1" fmla="*/ 5 h 1008122"/>
                  <a:gd name="connsiteX2" fmla="*/ 406524 w 406524"/>
                  <a:gd name="connsiteY2" fmla="*/ 504061 h 1008122"/>
                  <a:gd name="connsiteX3" fmla="*/ 298512 w 406524"/>
                  <a:gd name="connsiteY3" fmla="*/ 1008117 h 1008122"/>
                  <a:gd name="connsiteX4" fmla="*/ 0 w 406524"/>
                  <a:gd name="connsiteY4" fmla="*/ 511681 h 1008122"/>
                  <a:gd name="connsiteX0" fmla="*/ 0 w 300573"/>
                  <a:gd name="connsiteY0" fmla="*/ 511688 h 1008136"/>
                  <a:gd name="connsiteX1" fmla="*/ 298512 w 300573"/>
                  <a:gd name="connsiteY1" fmla="*/ 12 h 1008136"/>
                  <a:gd name="connsiteX2" fmla="*/ 139824 w 300573"/>
                  <a:gd name="connsiteY2" fmla="*/ 500258 h 1008136"/>
                  <a:gd name="connsiteX3" fmla="*/ 298512 w 300573"/>
                  <a:gd name="connsiteY3" fmla="*/ 1008124 h 1008136"/>
                  <a:gd name="connsiteX4" fmla="*/ 0 w 300573"/>
                  <a:gd name="connsiteY4" fmla="*/ 511688 h 1008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573" h="1008136">
                    <a:moveTo>
                      <a:pt x="0" y="511688"/>
                    </a:moveTo>
                    <a:cubicBezTo>
                      <a:pt x="0" y="233306"/>
                      <a:pt x="275208" y="1917"/>
                      <a:pt x="298512" y="12"/>
                    </a:cubicBezTo>
                    <a:cubicBezTo>
                      <a:pt x="321816" y="-1893"/>
                      <a:pt x="139824" y="221876"/>
                      <a:pt x="139824" y="500258"/>
                    </a:cubicBezTo>
                    <a:cubicBezTo>
                      <a:pt x="139824" y="778640"/>
                      <a:pt x="321816" y="1006219"/>
                      <a:pt x="298512" y="1008124"/>
                    </a:cubicBezTo>
                    <a:cubicBezTo>
                      <a:pt x="275208" y="1010029"/>
                      <a:pt x="0" y="790070"/>
                      <a:pt x="0" y="51168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2" name="円/楕円 2"/>
              <p:cNvSpPr/>
              <p:nvPr/>
            </p:nvSpPr>
            <p:spPr>
              <a:xfrm>
                <a:off x="3440832" y="3339177"/>
                <a:ext cx="2882612" cy="881951"/>
              </a:xfrm>
              <a:custGeom>
                <a:avLst/>
                <a:gdLst>
                  <a:gd name="connsiteX0" fmla="*/ 0 w 2448272"/>
                  <a:gd name="connsiteY0" fmla="*/ 432048 h 864096"/>
                  <a:gd name="connsiteX1" fmla="*/ 1224136 w 2448272"/>
                  <a:gd name="connsiteY1" fmla="*/ 0 h 864096"/>
                  <a:gd name="connsiteX2" fmla="*/ 2448272 w 2448272"/>
                  <a:gd name="connsiteY2" fmla="*/ 432048 h 864096"/>
                  <a:gd name="connsiteX3" fmla="*/ 1224136 w 2448272"/>
                  <a:gd name="connsiteY3" fmla="*/ 864096 h 864096"/>
                  <a:gd name="connsiteX4" fmla="*/ 0 w 2448272"/>
                  <a:gd name="connsiteY4" fmla="*/ 432048 h 864096"/>
                  <a:gd name="connsiteX0" fmla="*/ 0 w 2448272"/>
                  <a:gd name="connsiteY0" fmla="*/ 432048 h 864096"/>
                  <a:gd name="connsiteX1" fmla="*/ 1224136 w 2448272"/>
                  <a:gd name="connsiteY1" fmla="*/ 0 h 864096"/>
                  <a:gd name="connsiteX2" fmla="*/ 2448272 w 2448272"/>
                  <a:gd name="connsiteY2" fmla="*/ 432048 h 864096"/>
                  <a:gd name="connsiteX3" fmla="*/ 1224136 w 2448272"/>
                  <a:gd name="connsiteY3" fmla="*/ 864096 h 864096"/>
                  <a:gd name="connsiteX4" fmla="*/ 0 w 2448272"/>
                  <a:gd name="connsiteY4" fmla="*/ 432048 h 864096"/>
                  <a:gd name="connsiteX0" fmla="*/ 0 w 2714972"/>
                  <a:gd name="connsiteY0" fmla="*/ 432055 h 864114"/>
                  <a:gd name="connsiteX1" fmla="*/ 1224136 w 2714972"/>
                  <a:gd name="connsiteY1" fmla="*/ 7 h 864114"/>
                  <a:gd name="connsiteX2" fmla="*/ 2714972 w 2714972"/>
                  <a:gd name="connsiteY2" fmla="*/ 442215 h 864114"/>
                  <a:gd name="connsiteX3" fmla="*/ 1224136 w 2714972"/>
                  <a:gd name="connsiteY3" fmla="*/ 864103 h 864114"/>
                  <a:gd name="connsiteX4" fmla="*/ 0 w 2714972"/>
                  <a:gd name="connsiteY4" fmla="*/ 432055 h 864114"/>
                  <a:gd name="connsiteX0" fmla="*/ 0 w 2882612"/>
                  <a:gd name="connsiteY0" fmla="*/ 432083 h 864192"/>
                  <a:gd name="connsiteX1" fmla="*/ 1224136 w 2882612"/>
                  <a:gd name="connsiteY1" fmla="*/ 35 h 864192"/>
                  <a:gd name="connsiteX2" fmla="*/ 2882612 w 2882612"/>
                  <a:gd name="connsiteY2" fmla="*/ 454943 h 864192"/>
                  <a:gd name="connsiteX3" fmla="*/ 1224136 w 2882612"/>
                  <a:gd name="connsiteY3" fmla="*/ 864131 h 864192"/>
                  <a:gd name="connsiteX4" fmla="*/ 0 w 2882612"/>
                  <a:gd name="connsiteY4" fmla="*/ 432083 h 864192"/>
                  <a:gd name="connsiteX0" fmla="*/ 0 w 2882648"/>
                  <a:gd name="connsiteY0" fmla="*/ 432083 h 864166"/>
                  <a:gd name="connsiteX1" fmla="*/ 1224136 w 2882648"/>
                  <a:gd name="connsiteY1" fmla="*/ 35 h 864166"/>
                  <a:gd name="connsiteX2" fmla="*/ 2882612 w 2882648"/>
                  <a:gd name="connsiteY2" fmla="*/ 454943 h 864166"/>
                  <a:gd name="connsiteX3" fmla="*/ 1224136 w 2882648"/>
                  <a:gd name="connsiteY3" fmla="*/ 864131 h 864166"/>
                  <a:gd name="connsiteX4" fmla="*/ 0 w 2882648"/>
                  <a:gd name="connsiteY4" fmla="*/ 432083 h 864166"/>
                  <a:gd name="connsiteX0" fmla="*/ 0 w 2882612"/>
                  <a:gd name="connsiteY0" fmla="*/ 449863 h 881951"/>
                  <a:gd name="connsiteX1" fmla="*/ 1224136 w 2882612"/>
                  <a:gd name="connsiteY1" fmla="*/ 35 h 881951"/>
                  <a:gd name="connsiteX2" fmla="*/ 2882612 w 2882612"/>
                  <a:gd name="connsiteY2" fmla="*/ 472723 h 881951"/>
                  <a:gd name="connsiteX3" fmla="*/ 1224136 w 2882612"/>
                  <a:gd name="connsiteY3" fmla="*/ 881911 h 881951"/>
                  <a:gd name="connsiteX4" fmla="*/ 0 w 2882612"/>
                  <a:gd name="connsiteY4" fmla="*/ 449863 h 881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2612" h="881951">
                    <a:moveTo>
                      <a:pt x="0" y="449863"/>
                    </a:moveTo>
                    <a:cubicBezTo>
                      <a:pt x="0" y="302884"/>
                      <a:pt x="743701" y="-3775"/>
                      <a:pt x="1224136" y="35"/>
                    </a:cubicBezTo>
                    <a:cubicBezTo>
                      <a:pt x="1704571" y="3845"/>
                      <a:pt x="2882612" y="325744"/>
                      <a:pt x="2882612" y="472723"/>
                    </a:cubicBezTo>
                    <a:cubicBezTo>
                      <a:pt x="2882612" y="619702"/>
                      <a:pt x="1704571" y="885721"/>
                      <a:pt x="1224136" y="881911"/>
                    </a:cubicBezTo>
                    <a:cubicBezTo>
                      <a:pt x="743701" y="878101"/>
                      <a:pt x="0" y="596842"/>
                      <a:pt x="0" y="449863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円/楕円 2"/>
              <p:cNvSpPr/>
              <p:nvPr/>
            </p:nvSpPr>
            <p:spPr>
              <a:xfrm>
                <a:off x="3440811" y="3511867"/>
                <a:ext cx="2882650" cy="709355"/>
              </a:xfrm>
              <a:custGeom>
                <a:avLst/>
                <a:gdLst>
                  <a:gd name="connsiteX0" fmla="*/ 0 w 2448272"/>
                  <a:gd name="connsiteY0" fmla="*/ 432048 h 864096"/>
                  <a:gd name="connsiteX1" fmla="*/ 1224136 w 2448272"/>
                  <a:gd name="connsiteY1" fmla="*/ 0 h 864096"/>
                  <a:gd name="connsiteX2" fmla="*/ 2448272 w 2448272"/>
                  <a:gd name="connsiteY2" fmla="*/ 432048 h 864096"/>
                  <a:gd name="connsiteX3" fmla="*/ 1224136 w 2448272"/>
                  <a:gd name="connsiteY3" fmla="*/ 864096 h 864096"/>
                  <a:gd name="connsiteX4" fmla="*/ 0 w 2448272"/>
                  <a:gd name="connsiteY4" fmla="*/ 432048 h 864096"/>
                  <a:gd name="connsiteX0" fmla="*/ 0 w 2448272"/>
                  <a:gd name="connsiteY0" fmla="*/ 432048 h 864096"/>
                  <a:gd name="connsiteX1" fmla="*/ 1224136 w 2448272"/>
                  <a:gd name="connsiteY1" fmla="*/ 0 h 864096"/>
                  <a:gd name="connsiteX2" fmla="*/ 2448272 w 2448272"/>
                  <a:gd name="connsiteY2" fmla="*/ 432048 h 864096"/>
                  <a:gd name="connsiteX3" fmla="*/ 1224136 w 2448272"/>
                  <a:gd name="connsiteY3" fmla="*/ 864096 h 864096"/>
                  <a:gd name="connsiteX4" fmla="*/ 0 w 2448272"/>
                  <a:gd name="connsiteY4" fmla="*/ 432048 h 864096"/>
                  <a:gd name="connsiteX0" fmla="*/ 0 w 2714972"/>
                  <a:gd name="connsiteY0" fmla="*/ 432055 h 864114"/>
                  <a:gd name="connsiteX1" fmla="*/ 1224136 w 2714972"/>
                  <a:gd name="connsiteY1" fmla="*/ 7 h 864114"/>
                  <a:gd name="connsiteX2" fmla="*/ 2714972 w 2714972"/>
                  <a:gd name="connsiteY2" fmla="*/ 442215 h 864114"/>
                  <a:gd name="connsiteX3" fmla="*/ 1224136 w 2714972"/>
                  <a:gd name="connsiteY3" fmla="*/ 864103 h 864114"/>
                  <a:gd name="connsiteX4" fmla="*/ 0 w 2714972"/>
                  <a:gd name="connsiteY4" fmla="*/ 432055 h 864114"/>
                  <a:gd name="connsiteX0" fmla="*/ 0 w 2882612"/>
                  <a:gd name="connsiteY0" fmla="*/ 432083 h 864192"/>
                  <a:gd name="connsiteX1" fmla="*/ 1224136 w 2882612"/>
                  <a:gd name="connsiteY1" fmla="*/ 35 h 864192"/>
                  <a:gd name="connsiteX2" fmla="*/ 2882612 w 2882612"/>
                  <a:gd name="connsiteY2" fmla="*/ 454943 h 864192"/>
                  <a:gd name="connsiteX3" fmla="*/ 1224136 w 2882612"/>
                  <a:gd name="connsiteY3" fmla="*/ 864131 h 864192"/>
                  <a:gd name="connsiteX4" fmla="*/ 0 w 2882612"/>
                  <a:gd name="connsiteY4" fmla="*/ 432083 h 864192"/>
                  <a:gd name="connsiteX0" fmla="*/ 0 w 2882648"/>
                  <a:gd name="connsiteY0" fmla="*/ 432083 h 864166"/>
                  <a:gd name="connsiteX1" fmla="*/ 1224136 w 2882648"/>
                  <a:gd name="connsiteY1" fmla="*/ 35 h 864166"/>
                  <a:gd name="connsiteX2" fmla="*/ 2882612 w 2882648"/>
                  <a:gd name="connsiteY2" fmla="*/ 454943 h 864166"/>
                  <a:gd name="connsiteX3" fmla="*/ 1224136 w 2882648"/>
                  <a:gd name="connsiteY3" fmla="*/ 864131 h 864166"/>
                  <a:gd name="connsiteX4" fmla="*/ 0 w 2882648"/>
                  <a:gd name="connsiteY4" fmla="*/ 432083 h 864166"/>
                  <a:gd name="connsiteX0" fmla="*/ 0 w 2882612"/>
                  <a:gd name="connsiteY0" fmla="*/ 449863 h 881951"/>
                  <a:gd name="connsiteX1" fmla="*/ 1224136 w 2882612"/>
                  <a:gd name="connsiteY1" fmla="*/ 35 h 881951"/>
                  <a:gd name="connsiteX2" fmla="*/ 2882612 w 2882612"/>
                  <a:gd name="connsiteY2" fmla="*/ 472723 h 881951"/>
                  <a:gd name="connsiteX3" fmla="*/ 1224136 w 2882612"/>
                  <a:gd name="connsiteY3" fmla="*/ 881911 h 881951"/>
                  <a:gd name="connsiteX4" fmla="*/ 0 w 2882612"/>
                  <a:gd name="connsiteY4" fmla="*/ 449863 h 881951"/>
                  <a:gd name="connsiteX0" fmla="*/ 22 w 2882647"/>
                  <a:gd name="connsiteY0" fmla="*/ 277174 h 709258"/>
                  <a:gd name="connsiteX1" fmla="*/ 1196218 w 2882647"/>
                  <a:gd name="connsiteY1" fmla="*/ 66 h 709258"/>
                  <a:gd name="connsiteX2" fmla="*/ 2882634 w 2882647"/>
                  <a:gd name="connsiteY2" fmla="*/ 300034 h 709258"/>
                  <a:gd name="connsiteX3" fmla="*/ 1224158 w 2882647"/>
                  <a:gd name="connsiteY3" fmla="*/ 709222 h 709258"/>
                  <a:gd name="connsiteX4" fmla="*/ 22 w 2882647"/>
                  <a:gd name="connsiteY4" fmla="*/ 277174 h 709258"/>
                  <a:gd name="connsiteX0" fmla="*/ 22 w 2882649"/>
                  <a:gd name="connsiteY0" fmla="*/ 277174 h 709515"/>
                  <a:gd name="connsiteX1" fmla="*/ 1196218 w 2882649"/>
                  <a:gd name="connsiteY1" fmla="*/ 66 h 709515"/>
                  <a:gd name="connsiteX2" fmla="*/ 2882634 w 2882649"/>
                  <a:gd name="connsiteY2" fmla="*/ 300034 h 709515"/>
                  <a:gd name="connsiteX3" fmla="*/ 1224158 w 2882649"/>
                  <a:gd name="connsiteY3" fmla="*/ 709222 h 709515"/>
                  <a:gd name="connsiteX4" fmla="*/ 22 w 2882649"/>
                  <a:gd name="connsiteY4" fmla="*/ 277174 h 709515"/>
                  <a:gd name="connsiteX0" fmla="*/ 22 w 2882650"/>
                  <a:gd name="connsiteY0" fmla="*/ 277174 h 709355"/>
                  <a:gd name="connsiteX1" fmla="*/ 1196218 w 2882650"/>
                  <a:gd name="connsiteY1" fmla="*/ 66 h 709355"/>
                  <a:gd name="connsiteX2" fmla="*/ 2882634 w 2882650"/>
                  <a:gd name="connsiteY2" fmla="*/ 300034 h 709355"/>
                  <a:gd name="connsiteX3" fmla="*/ 1224158 w 2882650"/>
                  <a:gd name="connsiteY3" fmla="*/ 709222 h 709355"/>
                  <a:gd name="connsiteX4" fmla="*/ 22 w 2882650"/>
                  <a:gd name="connsiteY4" fmla="*/ 277174 h 709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2650" h="709355">
                    <a:moveTo>
                      <a:pt x="22" y="277174"/>
                    </a:moveTo>
                    <a:cubicBezTo>
                      <a:pt x="-4635" y="158981"/>
                      <a:pt x="715783" y="-3744"/>
                      <a:pt x="1196218" y="66"/>
                    </a:cubicBezTo>
                    <a:cubicBezTo>
                      <a:pt x="1676653" y="3876"/>
                      <a:pt x="2877977" y="181841"/>
                      <a:pt x="2882634" y="300034"/>
                    </a:cubicBezTo>
                    <a:cubicBezTo>
                      <a:pt x="2887291" y="418227"/>
                      <a:pt x="1925573" y="701602"/>
                      <a:pt x="1224158" y="709222"/>
                    </a:cubicBezTo>
                    <a:cubicBezTo>
                      <a:pt x="522743" y="716842"/>
                      <a:pt x="4679" y="395367"/>
                      <a:pt x="22" y="277174"/>
                    </a:cubicBezTo>
                    <a:close/>
                  </a:path>
                </a:pathLst>
              </a:custGeom>
              <a:gradFill flip="none" rotWithShape="1">
                <a:gsLst>
                  <a:gs pos="3000">
                    <a:schemeClr val="bg1">
                      <a:lumMod val="65000"/>
                    </a:schemeClr>
                  </a:gs>
                  <a:gs pos="27000">
                    <a:schemeClr val="bg1"/>
                  </a:gs>
                  <a:gs pos="58000">
                    <a:schemeClr val="bg2">
                      <a:lumMod val="60000"/>
                      <a:lumOff val="40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円/楕円 3"/>
              <p:cNvSpPr/>
              <p:nvPr/>
            </p:nvSpPr>
            <p:spPr>
              <a:xfrm>
                <a:off x="3509029" y="3579849"/>
                <a:ext cx="2710017" cy="228096"/>
              </a:xfrm>
              <a:custGeom>
                <a:avLst/>
                <a:gdLst>
                  <a:gd name="connsiteX0" fmla="*/ 0 w 2664296"/>
                  <a:gd name="connsiteY0" fmla="*/ 36004 h 72008"/>
                  <a:gd name="connsiteX1" fmla="*/ 1332148 w 2664296"/>
                  <a:gd name="connsiteY1" fmla="*/ 0 h 72008"/>
                  <a:gd name="connsiteX2" fmla="*/ 2664296 w 2664296"/>
                  <a:gd name="connsiteY2" fmla="*/ 36004 h 72008"/>
                  <a:gd name="connsiteX3" fmla="*/ 1332148 w 2664296"/>
                  <a:gd name="connsiteY3" fmla="*/ 72008 h 72008"/>
                  <a:gd name="connsiteX4" fmla="*/ 0 w 2664296"/>
                  <a:gd name="connsiteY4" fmla="*/ 36004 h 72008"/>
                  <a:gd name="connsiteX0" fmla="*/ 0 w 2664296"/>
                  <a:gd name="connsiteY0" fmla="*/ 173164 h 209168"/>
                  <a:gd name="connsiteX1" fmla="*/ 1335958 w 2664296"/>
                  <a:gd name="connsiteY1" fmla="*/ 0 h 209168"/>
                  <a:gd name="connsiteX2" fmla="*/ 2664296 w 2664296"/>
                  <a:gd name="connsiteY2" fmla="*/ 173164 h 209168"/>
                  <a:gd name="connsiteX3" fmla="*/ 1332148 w 2664296"/>
                  <a:gd name="connsiteY3" fmla="*/ 209168 h 209168"/>
                  <a:gd name="connsiteX4" fmla="*/ 0 w 2664296"/>
                  <a:gd name="connsiteY4" fmla="*/ 173164 h 209168"/>
                  <a:gd name="connsiteX0" fmla="*/ 0 w 2664296"/>
                  <a:gd name="connsiteY0" fmla="*/ 173164 h 176017"/>
                  <a:gd name="connsiteX1" fmla="*/ 1335958 w 2664296"/>
                  <a:gd name="connsiteY1" fmla="*/ 0 h 176017"/>
                  <a:gd name="connsiteX2" fmla="*/ 2664296 w 2664296"/>
                  <a:gd name="connsiteY2" fmla="*/ 173164 h 176017"/>
                  <a:gd name="connsiteX3" fmla="*/ 1339768 w 2664296"/>
                  <a:gd name="connsiteY3" fmla="*/ 102488 h 176017"/>
                  <a:gd name="connsiteX4" fmla="*/ 0 w 2664296"/>
                  <a:gd name="connsiteY4" fmla="*/ 173164 h 176017"/>
                  <a:gd name="connsiteX0" fmla="*/ 0 w 2706206"/>
                  <a:gd name="connsiteY0" fmla="*/ 173510 h 228846"/>
                  <a:gd name="connsiteX1" fmla="*/ 1335958 w 2706206"/>
                  <a:gd name="connsiteY1" fmla="*/ 346 h 228846"/>
                  <a:gd name="connsiteX2" fmla="*/ 2706206 w 2706206"/>
                  <a:gd name="connsiteY2" fmla="*/ 226850 h 228846"/>
                  <a:gd name="connsiteX3" fmla="*/ 1339768 w 2706206"/>
                  <a:gd name="connsiteY3" fmla="*/ 102834 h 228846"/>
                  <a:gd name="connsiteX4" fmla="*/ 0 w 2706206"/>
                  <a:gd name="connsiteY4" fmla="*/ 173510 h 228846"/>
                  <a:gd name="connsiteX0" fmla="*/ 0 w 2710016"/>
                  <a:gd name="connsiteY0" fmla="*/ 211289 h 228445"/>
                  <a:gd name="connsiteX1" fmla="*/ 1339768 w 2710016"/>
                  <a:gd name="connsiteY1" fmla="*/ 25 h 228445"/>
                  <a:gd name="connsiteX2" fmla="*/ 2710016 w 2710016"/>
                  <a:gd name="connsiteY2" fmla="*/ 226529 h 228445"/>
                  <a:gd name="connsiteX3" fmla="*/ 1343578 w 2710016"/>
                  <a:gd name="connsiteY3" fmla="*/ 102513 h 228445"/>
                  <a:gd name="connsiteX4" fmla="*/ 0 w 2710016"/>
                  <a:gd name="connsiteY4" fmla="*/ 211289 h 228445"/>
                  <a:gd name="connsiteX0" fmla="*/ 386 w 2710402"/>
                  <a:gd name="connsiteY0" fmla="*/ 211289 h 228313"/>
                  <a:gd name="connsiteX1" fmla="*/ 1340154 w 2710402"/>
                  <a:gd name="connsiteY1" fmla="*/ 25 h 228313"/>
                  <a:gd name="connsiteX2" fmla="*/ 2710402 w 2710402"/>
                  <a:gd name="connsiteY2" fmla="*/ 226529 h 228313"/>
                  <a:gd name="connsiteX3" fmla="*/ 1218234 w 2710402"/>
                  <a:gd name="connsiteY3" fmla="*/ 91083 h 228313"/>
                  <a:gd name="connsiteX4" fmla="*/ 386 w 2710402"/>
                  <a:gd name="connsiteY4" fmla="*/ 211289 h 228313"/>
                  <a:gd name="connsiteX0" fmla="*/ 153 w 2710169"/>
                  <a:gd name="connsiteY0" fmla="*/ 211289 h 228313"/>
                  <a:gd name="connsiteX1" fmla="*/ 1145611 w 2710169"/>
                  <a:gd name="connsiteY1" fmla="*/ 25 h 228313"/>
                  <a:gd name="connsiteX2" fmla="*/ 2710169 w 2710169"/>
                  <a:gd name="connsiteY2" fmla="*/ 226529 h 228313"/>
                  <a:gd name="connsiteX3" fmla="*/ 1218001 w 2710169"/>
                  <a:gd name="connsiteY3" fmla="*/ 91083 h 228313"/>
                  <a:gd name="connsiteX4" fmla="*/ 153 w 2710169"/>
                  <a:gd name="connsiteY4" fmla="*/ 211289 h 228313"/>
                  <a:gd name="connsiteX0" fmla="*/ 1 w 2710017"/>
                  <a:gd name="connsiteY0" fmla="*/ 211288 h 228096"/>
                  <a:gd name="connsiteX1" fmla="*/ 1145459 w 2710017"/>
                  <a:gd name="connsiteY1" fmla="*/ 24 h 228096"/>
                  <a:gd name="connsiteX2" fmla="*/ 2710017 w 2710017"/>
                  <a:gd name="connsiteY2" fmla="*/ 226528 h 228096"/>
                  <a:gd name="connsiteX3" fmla="*/ 1149269 w 2710017"/>
                  <a:gd name="connsiteY3" fmla="*/ 68222 h 228096"/>
                  <a:gd name="connsiteX4" fmla="*/ 1 w 2710017"/>
                  <a:gd name="connsiteY4" fmla="*/ 211288 h 228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10017" h="228096">
                    <a:moveTo>
                      <a:pt x="1" y="211288"/>
                    </a:moveTo>
                    <a:cubicBezTo>
                      <a:pt x="-634" y="199922"/>
                      <a:pt x="693790" y="-2516"/>
                      <a:pt x="1145459" y="24"/>
                    </a:cubicBezTo>
                    <a:cubicBezTo>
                      <a:pt x="1597128" y="2564"/>
                      <a:pt x="2710017" y="206644"/>
                      <a:pt x="2710017" y="226528"/>
                    </a:cubicBezTo>
                    <a:cubicBezTo>
                      <a:pt x="2710017" y="246412"/>
                      <a:pt x="1600938" y="70762"/>
                      <a:pt x="1149269" y="68222"/>
                    </a:cubicBezTo>
                    <a:cubicBezTo>
                      <a:pt x="697600" y="65682"/>
                      <a:pt x="636" y="222654"/>
                      <a:pt x="1" y="21128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円/楕円 3"/>
              <p:cNvSpPr/>
              <p:nvPr/>
            </p:nvSpPr>
            <p:spPr>
              <a:xfrm>
                <a:off x="3520459" y="3716985"/>
                <a:ext cx="2710017" cy="126840"/>
              </a:xfrm>
              <a:custGeom>
                <a:avLst/>
                <a:gdLst>
                  <a:gd name="connsiteX0" fmla="*/ 0 w 2664296"/>
                  <a:gd name="connsiteY0" fmla="*/ 36004 h 72008"/>
                  <a:gd name="connsiteX1" fmla="*/ 1332148 w 2664296"/>
                  <a:gd name="connsiteY1" fmla="*/ 0 h 72008"/>
                  <a:gd name="connsiteX2" fmla="*/ 2664296 w 2664296"/>
                  <a:gd name="connsiteY2" fmla="*/ 36004 h 72008"/>
                  <a:gd name="connsiteX3" fmla="*/ 1332148 w 2664296"/>
                  <a:gd name="connsiteY3" fmla="*/ 72008 h 72008"/>
                  <a:gd name="connsiteX4" fmla="*/ 0 w 2664296"/>
                  <a:gd name="connsiteY4" fmla="*/ 36004 h 72008"/>
                  <a:gd name="connsiteX0" fmla="*/ 0 w 2664296"/>
                  <a:gd name="connsiteY0" fmla="*/ 173164 h 209168"/>
                  <a:gd name="connsiteX1" fmla="*/ 1335958 w 2664296"/>
                  <a:gd name="connsiteY1" fmla="*/ 0 h 209168"/>
                  <a:gd name="connsiteX2" fmla="*/ 2664296 w 2664296"/>
                  <a:gd name="connsiteY2" fmla="*/ 173164 h 209168"/>
                  <a:gd name="connsiteX3" fmla="*/ 1332148 w 2664296"/>
                  <a:gd name="connsiteY3" fmla="*/ 209168 h 209168"/>
                  <a:gd name="connsiteX4" fmla="*/ 0 w 2664296"/>
                  <a:gd name="connsiteY4" fmla="*/ 173164 h 209168"/>
                  <a:gd name="connsiteX0" fmla="*/ 0 w 2664296"/>
                  <a:gd name="connsiteY0" fmla="*/ 173164 h 176017"/>
                  <a:gd name="connsiteX1" fmla="*/ 1335958 w 2664296"/>
                  <a:gd name="connsiteY1" fmla="*/ 0 h 176017"/>
                  <a:gd name="connsiteX2" fmla="*/ 2664296 w 2664296"/>
                  <a:gd name="connsiteY2" fmla="*/ 173164 h 176017"/>
                  <a:gd name="connsiteX3" fmla="*/ 1339768 w 2664296"/>
                  <a:gd name="connsiteY3" fmla="*/ 102488 h 176017"/>
                  <a:gd name="connsiteX4" fmla="*/ 0 w 2664296"/>
                  <a:gd name="connsiteY4" fmla="*/ 173164 h 176017"/>
                  <a:gd name="connsiteX0" fmla="*/ 0 w 2706206"/>
                  <a:gd name="connsiteY0" fmla="*/ 173510 h 228846"/>
                  <a:gd name="connsiteX1" fmla="*/ 1335958 w 2706206"/>
                  <a:gd name="connsiteY1" fmla="*/ 346 h 228846"/>
                  <a:gd name="connsiteX2" fmla="*/ 2706206 w 2706206"/>
                  <a:gd name="connsiteY2" fmla="*/ 226850 h 228846"/>
                  <a:gd name="connsiteX3" fmla="*/ 1339768 w 2706206"/>
                  <a:gd name="connsiteY3" fmla="*/ 102834 h 228846"/>
                  <a:gd name="connsiteX4" fmla="*/ 0 w 2706206"/>
                  <a:gd name="connsiteY4" fmla="*/ 173510 h 228846"/>
                  <a:gd name="connsiteX0" fmla="*/ 0 w 2710016"/>
                  <a:gd name="connsiteY0" fmla="*/ 211289 h 228445"/>
                  <a:gd name="connsiteX1" fmla="*/ 1339768 w 2710016"/>
                  <a:gd name="connsiteY1" fmla="*/ 25 h 228445"/>
                  <a:gd name="connsiteX2" fmla="*/ 2710016 w 2710016"/>
                  <a:gd name="connsiteY2" fmla="*/ 226529 h 228445"/>
                  <a:gd name="connsiteX3" fmla="*/ 1343578 w 2710016"/>
                  <a:gd name="connsiteY3" fmla="*/ 102513 h 228445"/>
                  <a:gd name="connsiteX4" fmla="*/ 0 w 2710016"/>
                  <a:gd name="connsiteY4" fmla="*/ 211289 h 228445"/>
                  <a:gd name="connsiteX0" fmla="*/ 386 w 2710402"/>
                  <a:gd name="connsiteY0" fmla="*/ 211289 h 228313"/>
                  <a:gd name="connsiteX1" fmla="*/ 1340154 w 2710402"/>
                  <a:gd name="connsiteY1" fmla="*/ 25 h 228313"/>
                  <a:gd name="connsiteX2" fmla="*/ 2710402 w 2710402"/>
                  <a:gd name="connsiteY2" fmla="*/ 226529 h 228313"/>
                  <a:gd name="connsiteX3" fmla="*/ 1218234 w 2710402"/>
                  <a:gd name="connsiteY3" fmla="*/ 91083 h 228313"/>
                  <a:gd name="connsiteX4" fmla="*/ 386 w 2710402"/>
                  <a:gd name="connsiteY4" fmla="*/ 211289 h 228313"/>
                  <a:gd name="connsiteX0" fmla="*/ 153 w 2710169"/>
                  <a:gd name="connsiteY0" fmla="*/ 211289 h 228313"/>
                  <a:gd name="connsiteX1" fmla="*/ 1145611 w 2710169"/>
                  <a:gd name="connsiteY1" fmla="*/ 25 h 228313"/>
                  <a:gd name="connsiteX2" fmla="*/ 2710169 w 2710169"/>
                  <a:gd name="connsiteY2" fmla="*/ 226529 h 228313"/>
                  <a:gd name="connsiteX3" fmla="*/ 1218001 w 2710169"/>
                  <a:gd name="connsiteY3" fmla="*/ 91083 h 228313"/>
                  <a:gd name="connsiteX4" fmla="*/ 153 w 2710169"/>
                  <a:gd name="connsiteY4" fmla="*/ 211289 h 228313"/>
                  <a:gd name="connsiteX0" fmla="*/ 1 w 2710017"/>
                  <a:gd name="connsiteY0" fmla="*/ 211288 h 228096"/>
                  <a:gd name="connsiteX1" fmla="*/ 1145459 w 2710017"/>
                  <a:gd name="connsiteY1" fmla="*/ 24 h 228096"/>
                  <a:gd name="connsiteX2" fmla="*/ 2710017 w 2710017"/>
                  <a:gd name="connsiteY2" fmla="*/ 226528 h 228096"/>
                  <a:gd name="connsiteX3" fmla="*/ 1149269 w 2710017"/>
                  <a:gd name="connsiteY3" fmla="*/ 68222 h 228096"/>
                  <a:gd name="connsiteX4" fmla="*/ 1 w 2710017"/>
                  <a:gd name="connsiteY4" fmla="*/ 211288 h 228096"/>
                  <a:gd name="connsiteX0" fmla="*/ 1 w 2710017"/>
                  <a:gd name="connsiteY0" fmla="*/ 211289 h 229687"/>
                  <a:gd name="connsiteX1" fmla="*/ 1145459 w 2710017"/>
                  <a:gd name="connsiteY1" fmla="*/ 25 h 229687"/>
                  <a:gd name="connsiteX2" fmla="*/ 2710017 w 2710017"/>
                  <a:gd name="connsiteY2" fmla="*/ 226529 h 229687"/>
                  <a:gd name="connsiteX3" fmla="*/ 1149269 w 2710017"/>
                  <a:gd name="connsiteY3" fmla="*/ 163473 h 229687"/>
                  <a:gd name="connsiteX4" fmla="*/ 1 w 2710017"/>
                  <a:gd name="connsiteY4" fmla="*/ 211289 h 229687"/>
                  <a:gd name="connsiteX0" fmla="*/ 1 w 2710017"/>
                  <a:gd name="connsiteY0" fmla="*/ 108442 h 126840"/>
                  <a:gd name="connsiteX1" fmla="*/ 1145459 w 2710017"/>
                  <a:gd name="connsiteY1" fmla="*/ 48 h 126840"/>
                  <a:gd name="connsiteX2" fmla="*/ 2710017 w 2710017"/>
                  <a:gd name="connsiteY2" fmla="*/ 123682 h 126840"/>
                  <a:gd name="connsiteX3" fmla="*/ 1149269 w 2710017"/>
                  <a:gd name="connsiteY3" fmla="*/ 60626 h 126840"/>
                  <a:gd name="connsiteX4" fmla="*/ 1 w 2710017"/>
                  <a:gd name="connsiteY4" fmla="*/ 108442 h 12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10017" h="126840">
                    <a:moveTo>
                      <a:pt x="1" y="108442"/>
                    </a:moveTo>
                    <a:cubicBezTo>
                      <a:pt x="-634" y="98346"/>
                      <a:pt x="693790" y="-2492"/>
                      <a:pt x="1145459" y="48"/>
                    </a:cubicBezTo>
                    <a:cubicBezTo>
                      <a:pt x="1597128" y="2588"/>
                      <a:pt x="2710017" y="103798"/>
                      <a:pt x="2710017" y="123682"/>
                    </a:cubicBezTo>
                    <a:cubicBezTo>
                      <a:pt x="2710017" y="143566"/>
                      <a:pt x="1600938" y="63166"/>
                      <a:pt x="1149269" y="60626"/>
                    </a:cubicBezTo>
                    <a:cubicBezTo>
                      <a:pt x="697600" y="58086"/>
                      <a:pt x="636" y="118538"/>
                      <a:pt x="1" y="1084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月 265"/>
              <p:cNvSpPr/>
              <p:nvPr/>
            </p:nvSpPr>
            <p:spPr>
              <a:xfrm rot="11700000">
                <a:off x="4136646" y="3758249"/>
                <a:ext cx="120540" cy="384789"/>
              </a:xfrm>
              <a:prstGeom prst="moon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 266"/>
              <p:cNvSpPr/>
              <p:nvPr/>
            </p:nvSpPr>
            <p:spPr>
              <a:xfrm>
                <a:off x="4295824" y="3581042"/>
                <a:ext cx="551358" cy="270019"/>
              </a:xfrm>
              <a:custGeom>
                <a:avLst/>
                <a:gdLst>
                  <a:gd name="connsiteX0" fmla="*/ 5901 w 424587"/>
                  <a:gd name="connsiteY0" fmla="*/ 179451 h 243087"/>
                  <a:gd name="connsiteX1" fmla="*/ 421191 w 424587"/>
                  <a:gd name="connsiteY1" fmla="*/ 381 h 243087"/>
                  <a:gd name="connsiteX2" fmla="*/ 192591 w 424587"/>
                  <a:gd name="connsiteY2" fmla="*/ 232791 h 243087"/>
                  <a:gd name="connsiteX3" fmla="*/ 5901 w 424587"/>
                  <a:gd name="connsiteY3" fmla="*/ 179451 h 243087"/>
                  <a:gd name="connsiteX0" fmla="*/ 4710 w 480709"/>
                  <a:gd name="connsiteY0" fmla="*/ 198460 h 247233"/>
                  <a:gd name="connsiteX1" fmla="*/ 477150 w 480709"/>
                  <a:gd name="connsiteY1" fmla="*/ 340 h 247233"/>
                  <a:gd name="connsiteX2" fmla="*/ 248550 w 480709"/>
                  <a:gd name="connsiteY2" fmla="*/ 232750 h 247233"/>
                  <a:gd name="connsiteX3" fmla="*/ 4710 w 480709"/>
                  <a:gd name="connsiteY3" fmla="*/ 198460 h 247233"/>
                  <a:gd name="connsiteX0" fmla="*/ 4890 w 551358"/>
                  <a:gd name="connsiteY0" fmla="*/ 217122 h 264772"/>
                  <a:gd name="connsiteX1" fmla="*/ 477330 w 551358"/>
                  <a:gd name="connsiteY1" fmla="*/ 19002 h 264772"/>
                  <a:gd name="connsiteX2" fmla="*/ 530670 w 551358"/>
                  <a:gd name="connsiteY2" fmla="*/ 34241 h 264772"/>
                  <a:gd name="connsiteX3" fmla="*/ 248730 w 551358"/>
                  <a:gd name="connsiteY3" fmla="*/ 251412 h 264772"/>
                  <a:gd name="connsiteX4" fmla="*/ 4890 w 551358"/>
                  <a:gd name="connsiteY4" fmla="*/ 217122 h 264772"/>
                  <a:gd name="connsiteX0" fmla="*/ 4890 w 551358"/>
                  <a:gd name="connsiteY0" fmla="*/ 222118 h 270019"/>
                  <a:gd name="connsiteX1" fmla="*/ 477330 w 551358"/>
                  <a:gd name="connsiteY1" fmla="*/ 16378 h 270019"/>
                  <a:gd name="connsiteX2" fmla="*/ 530670 w 551358"/>
                  <a:gd name="connsiteY2" fmla="*/ 39237 h 270019"/>
                  <a:gd name="connsiteX3" fmla="*/ 248730 w 551358"/>
                  <a:gd name="connsiteY3" fmla="*/ 256408 h 270019"/>
                  <a:gd name="connsiteX4" fmla="*/ 4890 w 551358"/>
                  <a:gd name="connsiteY4" fmla="*/ 222118 h 270019"/>
                  <a:gd name="connsiteX0" fmla="*/ 4890 w 551358"/>
                  <a:gd name="connsiteY0" fmla="*/ 222118 h 270019"/>
                  <a:gd name="connsiteX1" fmla="*/ 477330 w 551358"/>
                  <a:gd name="connsiteY1" fmla="*/ 16378 h 270019"/>
                  <a:gd name="connsiteX2" fmla="*/ 530670 w 551358"/>
                  <a:gd name="connsiteY2" fmla="*/ 39237 h 270019"/>
                  <a:gd name="connsiteX3" fmla="*/ 248730 w 551358"/>
                  <a:gd name="connsiteY3" fmla="*/ 256408 h 270019"/>
                  <a:gd name="connsiteX4" fmla="*/ 4890 w 551358"/>
                  <a:gd name="connsiteY4" fmla="*/ 222118 h 27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1358" h="270019">
                    <a:moveTo>
                      <a:pt x="4890" y="222118"/>
                    </a:moveTo>
                    <a:cubicBezTo>
                      <a:pt x="42990" y="182113"/>
                      <a:pt x="444310" y="28443"/>
                      <a:pt x="477330" y="16378"/>
                    </a:cubicBezTo>
                    <a:cubicBezTo>
                      <a:pt x="556070" y="-14102"/>
                      <a:pt x="568770" y="502"/>
                      <a:pt x="530670" y="39237"/>
                    </a:cubicBezTo>
                    <a:cubicBezTo>
                      <a:pt x="492570" y="77972"/>
                      <a:pt x="336360" y="225928"/>
                      <a:pt x="248730" y="256408"/>
                    </a:cubicBezTo>
                    <a:cubicBezTo>
                      <a:pt x="161100" y="286888"/>
                      <a:pt x="-33210" y="262123"/>
                      <a:pt x="4890" y="222118"/>
                    </a:cubicBezTo>
                    <a:close/>
                  </a:path>
                </a:pathLst>
              </a:custGeom>
              <a:gradFill flip="none" rotWithShape="1">
                <a:gsLst>
                  <a:gs pos="3000">
                    <a:schemeClr val="bg1">
                      <a:lumMod val="65000"/>
                    </a:schemeClr>
                  </a:gs>
                  <a:gs pos="27000">
                    <a:schemeClr val="bg1"/>
                  </a:gs>
                  <a:gs pos="58000">
                    <a:schemeClr val="bg2">
                      <a:lumMod val="60000"/>
                      <a:lumOff val="40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8" name="円/楕円 267"/>
              <p:cNvSpPr/>
              <p:nvPr/>
            </p:nvSpPr>
            <p:spPr>
              <a:xfrm>
                <a:off x="3728864" y="3537453"/>
                <a:ext cx="216024" cy="21602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円/楕円 268"/>
              <p:cNvSpPr/>
              <p:nvPr/>
            </p:nvSpPr>
            <p:spPr>
              <a:xfrm>
                <a:off x="3744374" y="3563651"/>
                <a:ext cx="146908" cy="14690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6" name="グループ化 275"/>
          <p:cNvGrpSpPr/>
          <p:nvPr/>
        </p:nvGrpSpPr>
        <p:grpSpPr>
          <a:xfrm>
            <a:off x="407495" y="5225967"/>
            <a:ext cx="1592526" cy="651227"/>
            <a:chOff x="4176332" y="1335202"/>
            <a:chExt cx="1592526" cy="651227"/>
          </a:xfrm>
        </p:grpSpPr>
        <p:sp>
          <p:nvSpPr>
            <p:cNvPr id="277" name="フリーフォーム 276"/>
            <p:cNvSpPr/>
            <p:nvPr/>
          </p:nvSpPr>
          <p:spPr bwMode="auto">
            <a:xfrm>
              <a:off x="4944159" y="1386718"/>
              <a:ext cx="447717" cy="172626"/>
            </a:xfrm>
            <a:custGeom>
              <a:avLst/>
              <a:gdLst>
                <a:gd name="connsiteX0" fmla="*/ 3836 w 447717"/>
                <a:gd name="connsiteY0" fmla="*/ 61272 h 172626"/>
                <a:gd name="connsiteX1" fmla="*/ 240056 w 447717"/>
                <a:gd name="connsiteY1" fmla="*/ 4122 h 172626"/>
                <a:gd name="connsiteX2" fmla="*/ 441986 w 447717"/>
                <a:gd name="connsiteY2" fmla="*/ 171762 h 172626"/>
                <a:gd name="connsiteX3" fmla="*/ 3836 w 447717"/>
                <a:gd name="connsiteY3" fmla="*/ 61272 h 172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7717" h="172626">
                  <a:moveTo>
                    <a:pt x="3836" y="61272"/>
                  </a:moveTo>
                  <a:cubicBezTo>
                    <a:pt x="-29819" y="33332"/>
                    <a:pt x="167031" y="-14293"/>
                    <a:pt x="240056" y="4122"/>
                  </a:cubicBezTo>
                  <a:cubicBezTo>
                    <a:pt x="313081" y="22537"/>
                    <a:pt x="480721" y="160967"/>
                    <a:pt x="441986" y="171762"/>
                  </a:cubicBezTo>
                  <a:cubicBezTo>
                    <a:pt x="403251" y="182557"/>
                    <a:pt x="37491" y="89212"/>
                    <a:pt x="3836" y="6127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78" name="グループ化 277"/>
            <p:cNvGrpSpPr/>
            <p:nvPr/>
          </p:nvGrpSpPr>
          <p:grpSpPr>
            <a:xfrm>
              <a:off x="4176332" y="1335202"/>
              <a:ext cx="1592526" cy="651227"/>
              <a:chOff x="3440811" y="3164415"/>
              <a:chExt cx="3058432" cy="1250676"/>
            </a:xfrm>
          </p:grpSpPr>
          <p:sp>
            <p:nvSpPr>
              <p:cNvPr id="279" name="フリーフォーム 278"/>
              <p:cNvSpPr/>
              <p:nvPr/>
            </p:nvSpPr>
            <p:spPr>
              <a:xfrm rot="21192717">
                <a:off x="4315933" y="3164415"/>
                <a:ext cx="852132" cy="236752"/>
              </a:xfrm>
              <a:custGeom>
                <a:avLst/>
                <a:gdLst>
                  <a:gd name="connsiteX0" fmla="*/ 740 w 311544"/>
                  <a:gd name="connsiteY0" fmla="*/ 224441 h 264202"/>
                  <a:gd name="connsiteX1" fmla="*/ 97260 w 311544"/>
                  <a:gd name="connsiteY1" fmla="*/ 92361 h 264202"/>
                  <a:gd name="connsiteX2" fmla="*/ 310620 w 311544"/>
                  <a:gd name="connsiteY2" fmla="*/ 921 h 264202"/>
                  <a:gd name="connsiteX3" fmla="*/ 173460 w 311544"/>
                  <a:gd name="connsiteY3" fmla="*/ 148241 h 264202"/>
                  <a:gd name="connsiteX4" fmla="*/ 142980 w 311544"/>
                  <a:gd name="connsiteY4" fmla="*/ 260001 h 264202"/>
                  <a:gd name="connsiteX5" fmla="*/ 740 w 311544"/>
                  <a:gd name="connsiteY5" fmla="*/ 224441 h 264202"/>
                  <a:gd name="connsiteX0" fmla="*/ 1592 w 312760"/>
                  <a:gd name="connsiteY0" fmla="*/ 223944 h 263446"/>
                  <a:gd name="connsiteX1" fmla="*/ 82872 w 312760"/>
                  <a:gd name="connsiteY1" fmla="*/ 107104 h 263446"/>
                  <a:gd name="connsiteX2" fmla="*/ 311472 w 312760"/>
                  <a:gd name="connsiteY2" fmla="*/ 424 h 263446"/>
                  <a:gd name="connsiteX3" fmla="*/ 174312 w 312760"/>
                  <a:gd name="connsiteY3" fmla="*/ 147744 h 263446"/>
                  <a:gd name="connsiteX4" fmla="*/ 143832 w 312760"/>
                  <a:gd name="connsiteY4" fmla="*/ 259504 h 263446"/>
                  <a:gd name="connsiteX5" fmla="*/ 1592 w 312760"/>
                  <a:gd name="connsiteY5" fmla="*/ 223944 h 263446"/>
                  <a:gd name="connsiteX0" fmla="*/ 1961 w 313129"/>
                  <a:gd name="connsiteY0" fmla="*/ 224127 h 263629"/>
                  <a:gd name="connsiteX1" fmla="*/ 83241 w 313129"/>
                  <a:gd name="connsiteY1" fmla="*/ 107287 h 263629"/>
                  <a:gd name="connsiteX2" fmla="*/ 311841 w 313129"/>
                  <a:gd name="connsiteY2" fmla="*/ 607 h 263629"/>
                  <a:gd name="connsiteX3" fmla="*/ 174681 w 313129"/>
                  <a:gd name="connsiteY3" fmla="*/ 147927 h 263629"/>
                  <a:gd name="connsiteX4" fmla="*/ 144201 w 313129"/>
                  <a:gd name="connsiteY4" fmla="*/ 259687 h 263629"/>
                  <a:gd name="connsiteX5" fmla="*/ 1961 w 313129"/>
                  <a:gd name="connsiteY5" fmla="*/ 224127 h 263629"/>
                  <a:gd name="connsiteX0" fmla="*/ 837 w 312005"/>
                  <a:gd name="connsiteY0" fmla="*/ 224127 h 259054"/>
                  <a:gd name="connsiteX1" fmla="*/ 82117 w 312005"/>
                  <a:gd name="connsiteY1" fmla="*/ 107287 h 259054"/>
                  <a:gd name="connsiteX2" fmla="*/ 310717 w 312005"/>
                  <a:gd name="connsiteY2" fmla="*/ 607 h 259054"/>
                  <a:gd name="connsiteX3" fmla="*/ 173557 w 312005"/>
                  <a:gd name="connsiteY3" fmla="*/ 147927 h 259054"/>
                  <a:gd name="connsiteX4" fmla="*/ 117677 w 312005"/>
                  <a:gd name="connsiteY4" fmla="*/ 254607 h 259054"/>
                  <a:gd name="connsiteX5" fmla="*/ 837 w 312005"/>
                  <a:gd name="connsiteY5" fmla="*/ 224127 h 259054"/>
                  <a:gd name="connsiteX0" fmla="*/ 235 w 397763"/>
                  <a:gd name="connsiteY0" fmla="*/ 203607 h 255926"/>
                  <a:gd name="connsiteX1" fmla="*/ 167875 w 397763"/>
                  <a:gd name="connsiteY1" fmla="*/ 107087 h 255926"/>
                  <a:gd name="connsiteX2" fmla="*/ 396475 w 397763"/>
                  <a:gd name="connsiteY2" fmla="*/ 407 h 255926"/>
                  <a:gd name="connsiteX3" fmla="*/ 259315 w 397763"/>
                  <a:gd name="connsiteY3" fmla="*/ 147727 h 255926"/>
                  <a:gd name="connsiteX4" fmla="*/ 203435 w 397763"/>
                  <a:gd name="connsiteY4" fmla="*/ 254407 h 255926"/>
                  <a:gd name="connsiteX5" fmla="*/ 235 w 397763"/>
                  <a:gd name="connsiteY5" fmla="*/ 203607 h 255926"/>
                  <a:gd name="connsiteX0" fmla="*/ 999 w 399391"/>
                  <a:gd name="connsiteY0" fmla="*/ 206133 h 258749"/>
                  <a:gd name="connsiteX1" fmla="*/ 138159 w 399391"/>
                  <a:gd name="connsiteY1" fmla="*/ 63893 h 258749"/>
                  <a:gd name="connsiteX2" fmla="*/ 397239 w 399391"/>
                  <a:gd name="connsiteY2" fmla="*/ 2933 h 258749"/>
                  <a:gd name="connsiteX3" fmla="*/ 260079 w 399391"/>
                  <a:gd name="connsiteY3" fmla="*/ 150253 h 258749"/>
                  <a:gd name="connsiteX4" fmla="*/ 204199 w 399391"/>
                  <a:gd name="connsiteY4" fmla="*/ 256933 h 258749"/>
                  <a:gd name="connsiteX5" fmla="*/ 999 w 399391"/>
                  <a:gd name="connsiteY5" fmla="*/ 206133 h 258749"/>
                  <a:gd name="connsiteX0" fmla="*/ 999 w 398515"/>
                  <a:gd name="connsiteY0" fmla="*/ 205104 h 258832"/>
                  <a:gd name="connsiteX1" fmla="*/ 138159 w 398515"/>
                  <a:gd name="connsiteY1" fmla="*/ 62864 h 258832"/>
                  <a:gd name="connsiteX2" fmla="*/ 397239 w 398515"/>
                  <a:gd name="connsiteY2" fmla="*/ 1904 h 258832"/>
                  <a:gd name="connsiteX3" fmla="*/ 237219 w 398515"/>
                  <a:gd name="connsiteY3" fmla="*/ 128269 h 258832"/>
                  <a:gd name="connsiteX4" fmla="*/ 204199 w 398515"/>
                  <a:gd name="connsiteY4" fmla="*/ 255904 h 258832"/>
                  <a:gd name="connsiteX5" fmla="*/ 999 w 398515"/>
                  <a:gd name="connsiteY5" fmla="*/ 205104 h 258832"/>
                  <a:gd name="connsiteX0" fmla="*/ 93 w 397609"/>
                  <a:gd name="connsiteY0" fmla="*/ 205104 h 236484"/>
                  <a:gd name="connsiteX1" fmla="*/ 137253 w 397609"/>
                  <a:gd name="connsiteY1" fmla="*/ 62864 h 236484"/>
                  <a:gd name="connsiteX2" fmla="*/ 396333 w 397609"/>
                  <a:gd name="connsiteY2" fmla="*/ 1904 h 236484"/>
                  <a:gd name="connsiteX3" fmla="*/ 236313 w 397609"/>
                  <a:gd name="connsiteY3" fmla="*/ 128269 h 236484"/>
                  <a:gd name="connsiteX4" fmla="*/ 155668 w 397609"/>
                  <a:gd name="connsiteY4" fmla="*/ 231139 h 236484"/>
                  <a:gd name="connsiteX5" fmla="*/ 93 w 397609"/>
                  <a:gd name="connsiteY5" fmla="*/ 205104 h 236484"/>
                  <a:gd name="connsiteX0" fmla="*/ 93 w 397493"/>
                  <a:gd name="connsiteY0" fmla="*/ 204679 h 236752"/>
                  <a:gd name="connsiteX1" fmla="*/ 137253 w 397493"/>
                  <a:gd name="connsiteY1" fmla="*/ 62439 h 236752"/>
                  <a:gd name="connsiteX2" fmla="*/ 396333 w 397493"/>
                  <a:gd name="connsiteY2" fmla="*/ 1479 h 236752"/>
                  <a:gd name="connsiteX3" fmla="*/ 232503 w 397493"/>
                  <a:gd name="connsiteY3" fmla="*/ 118319 h 236752"/>
                  <a:gd name="connsiteX4" fmla="*/ 155668 w 397493"/>
                  <a:gd name="connsiteY4" fmla="*/ 230714 h 236752"/>
                  <a:gd name="connsiteX5" fmla="*/ 93 w 397493"/>
                  <a:gd name="connsiteY5" fmla="*/ 204679 h 236752"/>
                  <a:gd name="connsiteX0" fmla="*/ 93 w 397677"/>
                  <a:gd name="connsiteY0" fmla="*/ 204679 h 236752"/>
                  <a:gd name="connsiteX1" fmla="*/ 137253 w 397677"/>
                  <a:gd name="connsiteY1" fmla="*/ 62439 h 236752"/>
                  <a:gd name="connsiteX2" fmla="*/ 396333 w 397677"/>
                  <a:gd name="connsiteY2" fmla="*/ 1479 h 236752"/>
                  <a:gd name="connsiteX3" fmla="*/ 232503 w 397677"/>
                  <a:gd name="connsiteY3" fmla="*/ 118319 h 236752"/>
                  <a:gd name="connsiteX4" fmla="*/ 155668 w 397677"/>
                  <a:gd name="connsiteY4" fmla="*/ 230714 h 236752"/>
                  <a:gd name="connsiteX5" fmla="*/ 93 w 397677"/>
                  <a:gd name="connsiteY5" fmla="*/ 204679 h 236752"/>
                  <a:gd name="connsiteX0" fmla="*/ 93 w 397677"/>
                  <a:gd name="connsiteY0" fmla="*/ 204679 h 236752"/>
                  <a:gd name="connsiteX1" fmla="*/ 137253 w 397677"/>
                  <a:gd name="connsiteY1" fmla="*/ 62439 h 236752"/>
                  <a:gd name="connsiteX2" fmla="*/ 396333 w 397677"/>
                  <a:gd name="connsiteY2" fmla="*/ 1479 h 236752"/>
                  <a:gd name="connsiteX3" fmla="*/ 232503 w 397677"/>
                  <a:gd name="connsiteY3" fmla="*/ 118319 h 236752"/>
                  <a:gd name="connsiteX4" fmla="*/ 155668 w 397677"/>
                  <a:gd name="connsiteY4" fmla="*/ 230714 h 236752"/>
                  <a:gd name="connsiteX5" fmla="*/ 93 w 397677"/>
                  <a:gd name="connsiteY5" fmla="*/ 204679 h 236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7677" h="236752">
                    <a:moveTo>
                      <a:pt x="93" y="204679"/>
                    </a:moveTo>
                    <a:cubicBezTo>
                      <a:pt x="-2976" y="176633"/>
                      <a:pt x="71213" y="96306"/>
                      <a:pt x="137253" y="62439"/>
                    </a:cubicBezTo>
                    <a:cubicBezTo>
                      <a:pt x="203293" y="28572"/>
                      <a:pt x="380458" y="-7834"/>
                      <a:pt x="396333" y="1479"/>
                    </a:cubicBezTo>
                    <a:cubicBezTo>
                      <a:pt x="412208" y="10792"/>
                      <a:pt x="283303" y="40849"/>
                      <a:pt x="232503" y="118319"/>
                    </a:cubicBezTo>
                    <a:cubicBezTo>
                      <a:pt x="175988" y="163404"/>
                      <a:pt x="194403" y="216321"/>
                      <a:pt x="155668" y="230714"/>
                    </a:cubicBezTo>
                    <a:cubicBezTo>
                      <a:pt x="116933" y="245107"/>
                      <a:pt x="3162" y="232725"/>
                      <a:pt x="93" y="20467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80" name="グループ化 279"/>
              <p:cNvGrpSpPr/>
              <p:nvPr/>
            </p:nvGrpSpPr>
            <p:grpSpPr>
              <a:xfrm flipV="1">
                <a:off x="5893109" y="3931077"/>
                <a:ext cx="283699" cy="163964"/>
                <a:chOff x="5893109" y="3510576"/>
                <a:chExt cx="283699" cy="163964"/>
              </a:xfrm>
            </p:grpSpPr>
            <p:sp>
              <p:nvSpPr>
                <p:cNvPr id="294" name="二等辺三角形 8"/>
                <p:cNvSpPr/>
                <p:nvPr/>
              </p:nvSpPr>
              <p:spPr>
                <a:xfrm rot="1258496">
                  <a:off x="6104800" y="3574339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5" name="二等辺三角形 8"/>
                <p:cNvSpPr/>
                <p:nvPr/>
              </p:nvSpPr>
              <p:spPr>
                <a:xfrm rot="1258496">
                  <a:off x="5998872" y="3535695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6" name="二等辺三角形 8"/>
                <p:cNvSpPr/>
                <p:nvPr/>
              </p:nvSpPr>
              <p:spPr>
                <a:xfrm rot="1258496">
                  <a:off x="5893109" y="3510576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81" name="グループ化 280"/>
              <p:cNvGrpSpPr/>
              <p:nvPr/>
            </p:nvGrpSpPr>
            <p:grpSpPr>
              <a:xfrm>
                <a:off x="5893109" y="3510576"/>
                <a:ext cx="283699" cy="163964"/>
                <a:chOff x="5893109" y="3510576"/>
                <a:chExt cx="283699" cy="163964"/>
              </a:xfrm>
            </p:grpSpPr>
            <p:sp>
              <p:nvSpPr>
                <p:cNvPr id="291" name="二等辺三角形 8"/>
                <p:cNvSpPr/>
                <p:nvPr/>
              </p:nvSpPr>
              <p:spPr>
                <a:xfrm rot="1258496">
                  <a:off x="6104800" y="3574339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2" name="二等辺三角形 8"/>
                <p:cNvSpPr/>
                <p:nvPr/>
              </p:nvSpPr>
              <p:spPr>
                <a:xfrm rot="1258496">
                  <a:off x="5998872" y="3535695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3" name="二等辺三角形 8"/>
                <p:cNvSpPr/>
                <p:nvPr/>
              </p:nvSpPr>
              <p:spPr>
                <a:xfrm rot="1258496">
                  <a:off x="5893109" y="3510576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82" name="円/楕円 7"/>
              <p:cNvSpPr/>
              <p:nvPr/>
            </p:nvSpPr>
            <p:spPr>
              <a:xfrm>
                <a:off x="6198670" y="3200799"/>
                <a:ext cx="300573" cy="1214292"/>
              </a:xfrm>
              <a:custGeom>
                <a:avLst/>
                <a:gdLst>
                  <a:gd name="connsiteX0" fmla="*/ 0 w 216024"/>
                  <a:gd name="connsiteY0" fmla="*/ 504056 h 1008112"/>
                  <a:gd name="connsiteX1" fmla="*/ 108012 w 216024"/>
                  <a:gd name="connsiteY1" fmla="*/ 0 h 1008112"/>
                  <a:gd name="connsiteX2" fmla="*/ 216024 w 216024"/>
                  <a:gd name="connsiteY2" fmla="*/ 504056 h 1008112"/>
                  <a:gd name="connsiteX3" fmla="*/ 108012 w 216024"/>
                  <a:gd name="connsiteY3" fmla="*/ 1008112 h 1008112"/>
                  <a:gd name="connsiteX4" fmla="*/ 0 w 216024"/>
                  <a:gd name="connsiteY4" fmla="*/ 504056 h 1008112"/>
                  <a:gd name="connsiteX0" fmla="*/ 0 w 406524"/>
                  <a:gd name="connsiteY0" fmla="*/ 511681 h 1008122"/>
                  <a:gd name="connsiteX1" fmla="*/ 298512 w 406524"/>
                  <a:gd name="connsiteY1" fmla="*/ 5 h 1008122"/>
                  <a:gd name="connsiteX2" fmla="*/ 406524 w 406524"/>
                  <a:gd name="connsiteY2" fmla="*/ 504061 h 1008122"/>
                  <a:gd name="connsiteX3" fmla="*/ 298512 w 406524"/>
                  <a:gd name="connsiteY3" fmla="*/ 1008117 h 1008122"/>
                  <a:gd name="connsiteX4" fmla="*/ 0 w 406524"/>
                  <a:gd name="connsiteY4" fmla="*/ 511681 h 1008122"/>
                  <a:gd name="connsiteX0" fmla="*/ 0 w 300573"/>
                  <a:gd name="connsiteY0" fmla="*/ 511688 h 1008136"/>
                  <a:gd name="connsiteX1" fmla="*/ 298512 w 300573"/>
                  <a:gd name="connsiteY1" fmla="*/ 12 h 1008136"/>
                  <a:gd name="connsiteX2" fmla="*/ 139824 w 300573"/>
                  <a:gd name="connsiteY2" fmla="*/ 500258 h 1008136"/>
                  <a:gd name="connsiteX3" fmla="*/ 298512 w 300573"/>
                  <a:gd name="connsiteY3" fmla="*/ 1008124 h 1008136"/>
                  <a:gd name="connsiteX4" fmla="*/ 0 w 300573"/>
                  <a:gd name="connsiteY4" fmla="*/ 511688 h 1008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573" h="1008136">
                    <a:moveTo>
                      <a:pt x="0" y="511688"/>
                    </a:moveTo>
                    <a:cubicBezTo>
                      <a:pt x="0" y="233306"/>
                      <a:pt x="275208" y="1917"/>
                      <a:pt x="298512" y="12"/>
                    </a:cubicBezTo>
                    <a:cubicBezTo>
                      <a:pt x="321816" y="-1893"/>
                      <a:pt x="139824" y="221876"/>
                      <a:pt x="139824" y="500258"/>
                    </a:cubicBezTo>
                    <a:cubicBezTo>
                      <a:pt x="139824" y="778640"/>
                      <a:pt x="321816" y="1006219"/>
                      <a:pt x="298512" y="1008124"/>
                    </a:cubicBezTo>
                    <a:cubicBezTo>
                      <a:pt x="275208" y="1010029"/>
                      <a:pt x="0" y="790070"/>
                      <a:pt x="0" y="5116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" name="円/楕円 2"/>
              <p:cNvSpPr/>
              <p:nvPr/>
            </p:nvSpPr>
            <p:spPr>
              <a:xfrm>
                <a:off x="3440832" y="3339177"/>
                <a:ext cx="2882612" cy="881951"/>
              </a:xfrm>
              <a:custGeom>
                <a:avLst/>
                <a:gdLst>
                  <a:gd name="connsiteX0" fmla="*/ 0 w 2448272"/>
                  <a:gd name="connsiteY0" fmla="*/ 432048 h 864096"/>
                  <a:gd name="connsiteX1" fmla="*/ 1224136 w 2448272"/>
                  <a:gd name="connsiteY1" fmla="*/ 0 h 864096"/>
                  <a:gd name="connsiteX2" fmla="*/ 2448272 w 2448272"/>
                  <a:gd name="connsiteY2" fmla="*/ 432048 h 864096"/>
                  <a:gd name="connsiteX3" fmla="*/ 1224136 w 2448272"/>
                  <a:gd name="connsiteY3" fmla="*/ 864096 h 864096"/>
                  <a:gd name="connsiteX4" fmla="*/ 0 w 2448272"/>
                  <a:gd name="connsiteY4" fmla="*/ 432048 h 864096"/>
                  <a:gd name="connsiteX0" fmla="*/ 0 w 2448272"/>
                  <a:gd name="connsiteY0" fmla="*/ 432048 h 864096"/>
                  <a:gd name="connsiteX1" fmla="*/ 1224136 w 2448272"/>
                  <a:gd name="connsiteY1" fmla="*/ 0 h 864096"/>
                  <a:gd name="connsiteX2" fmla="*/ 2448272 w 2448272"/>
                  <a:gd name="connsiteY2" fmla="*/ 432048 h 864096"/>
                  <a:gd name="connsiteX3" fmla="*/ 1224136 w 2448272"/>
                  <a:gd name="connsiteY3" fmla="*/ 864096 h 864096"/>
                  <a:gd name="connsiteX4" fmla="*/ 0 w 2448272"/>
                  <a:gd name="connsiteY4" fmla="*/ 432048 h 864096"/>
                  <a:gd name="connsiteX0" fmla="*/ 0 w 2714972"/>
                  <a:gd name="connsiteY0" fmla="*/ 432055 h 864114"/>
                  <a:gd name="connsiteX1" fmla="*/ 1224136 w 2714972"/>
                  <a:gd name="connsiteY1" fmla="*/ 7 h 864114"/>
                  <a:gd name="connsiteX2" fmla="*/ 2714972 w 2714972"/>
                  <a:gd name="connsiteY2" fmla="*/ 442215 h 864114"/>
                  <a:gd name="connsiteX3" fmla="*/ 1224136 w 2714972"/>
                  <a:gd name="connsiteY3" fmla="*/ 864103 h 864114"/>
                  <a:gd name="connsiteX4" fmla="*/ 0 w 2714972"/>
                  <a:gd name="connsiteY4" fmla="*/ 432055 h 864114"/>
                  <a:gd name="connsiteX0" fmla="*/ 0 w 2882612"/>
                  <a:gd name="connsiteY0" fmla="*/ 432083 h 864192"/>
                  <a:gd name="connsiteX1" fmla="*/ 1224136 w 2882612"/>
                  <a:gd name="connsiteY1" fmla="*/ 35 h 864192"/>
                  <a:gd name="connsiteX2" fmla="*/ 2882612 w 2882612"/>
                  <a:gd name="connsiteY2" fmla="*/ 454943 h 864192"/>
                  <a:gd name="connsiteX3" fmla="*/ 1224136 w 2882612"/>
                  <a:gd name="connsiteY3" fmla="*/ 864131 h 864192"/>
                  <a:gd name="connsiteX4" fmla="*/ 0 w 2882612"/>
                  <a:gd name="connsiteY4" fmla="*/ 432083 h 864192"/>
                  <a:gd name="connsiteX0" fmla="*/ 0 w 2882648"/>
                  <a:gd name="connsiteY0" fmla="*/ 432083 h 864166"/>
                  <a:gd name="connsiteX1" fmla="*/ 1224136 w 2882648"/>
                  <a:gd name="connsiteY1" fmla="*/ 35 h 864166"/>
                  <a:gd name="connsiteX2" fmla="*/ 2882612 w 2882648"/>
                  <a:gd name="connsiteY2" fmla="*/ 454943 h 864166"/>
                  <a:gd name="connsiteX3" fmla="*/ 1224136 w 2882648"/>
                  <a:gd name="connsiteY3" fmla="*/ 864131 h 864166"/>
                  <a:gd name="connsiteX4" fmla="*/ 0 w 2882648"/>
                  <a:gd name="connsiteY4" fmla="*/ 432083 h 864166"/>
                  <a:gd name="connsiteX0" fmla="*/ 0 w 2882612"/>
                  <a:gd name="connsiteY0" fmla="*/ 449863 h 881951"/>
                  <a:gd name="connsiteX1" fmla="*/ 1224136 w 2882612"/>
                  <a:gd name="connsiteY1" fmla="*/ 35 h 881951"/>
                  <a:gd name="connsiteX2" fmla="*/ 2882612 w 2882612"/>
                  <a:gd name="connsiteY2" fmla="*/ 472723 h 881951"/>
                  <a:gd name="connsiteX3" fmla="*/ 1224136 w 2882612"/>
                  <a:gd name="connsiteY3" fmla="*/ 881911 h 881951"/>
                  <a:gd name="connsiteX4" fmla="*/ 0 w 2882612"/>
                  <a:gd name="connsiteY4" fmla="*/ 449863 h 881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2612" h="881951">
                    <a:moveTo>
                      <a:pt x="0" y="449863"/>
                    </a:moveTo>
                    <a:cubicBezTo>
                      <a:pt x="0" y="302884"/>
                      <a:pt x="743701" y="-3775"/>
                      <a:pt x="1224136" y="35"/>
                    </a:cubicBezTo>
                    <a:cubicBezTo>
                      <a:pt x="1704571" y="3845"/>
                      <a:pt x="2882612" y="325744"/>
                      <a:pt x="2882612" y="472723"/>
                    </a:cubicBezTo>
                    <a:cubicBezTo>
                      <a:pt x="2882612" y="619702"/>
                      <a:pt x="1704571" y="885721"/>
                      <a:pt x="1224136" y="881911"/>
                    </a:cubicBezTo>
                    <a:cubicBezTo>
                      <a:pt x="743701" y="878101"/>
                      <a:pt x="0" y="596842"/>
                      <a:pt x="0" y="44986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円/楕円 2"/>
              <p:cNvSpPr/>
              <p:nvPr/>
            </p:nvSpPr>
            <p:spPr>
              <a:xfrm>
                <a:off x="3440811" y="3511867"/>
                <a:ext cx="2882650" cy="709355"/>
              </a:xfrm>
              <a:custGeom>
                <a:avLst/>
                <a:gdLst>
                  <a:gd name="connsiteX0" fmla="*/ 0 w 2448272"/>
                  <a:gd name="connsiteY0" fmla="*/ 432048 h 864096"/>
                  <a:gd name="connsiteX1" fmla="*/ 1224136 w 2448272"/>
                  <a:gd name="connsiteY1" fmla="*/ 0 h 864096"/>
                  <a:gd name="connsiteX2" fmla="*/ 2448272 w 2448272"/>
                  <a:gd name="connsiteY2" fmla="*/ 432048 h 864096"/>
                  <a:gd name="connsiteX3" fmla="*/ 1224136 w 2448272"/>
                  <a:gd name="connsiteY3" fmla="*/ 864096 h 864096"/>
                  <a:gd name="connsiteX4" fmla="*/ 0 w 2448272"/>
                  <a:gd name="connsiteY4" fmla="*/ 432048 h 864096"/>
                  <a:gd name="connsiteX0" fmla="*/ 0 w 2448272"/>
                  <a:gd name="connsiteY0" fmla="*/ 432048 h 864096"/>
                  <a:gd name="connsiteX1" fmla="*/ 1224136 w 2448272"/>
                  <a:gd name="connsiteY1" fmla="*/ 0 h 864096"/>
                  <a:gd name="connsiteX2" fmla="*/ 2448272 w 2448272"/>
                  <a:gd name="connsiteY2" fmla="*/ 432048 h 864096"/>
                  <a:gd name="connsiteX3" fmla="*/ 1224136 w 2448272"/>
                  <a:gd name="connsiteY3" fmla="*/ 864096 h 864096"/>
                  <a:gd name="connsiteX4" fmla="*/ 0 w 2448272"/>
                  <a:gd name="connsiteY4" fmla="*/ 432048 h 864096"/>
                  <a:gd name="connsiteX0" fmla="*/ 0 w 2714972"/>
                  <a:gd name="connsiteY0" fmla="*/ 432055 h 864114"/>
                  <a:gd name="connsiteX1" fmla="*/ 1224136 w 2714972"/>
                  <a:gd name="connsiteY1" fmla="*/ 7 h 864114"/>
                  <a:gd name="connsiteX2" fmla="*/ 2714972 w 2714972"/>
                  <a:gd name="connsiteY2" fmla="*/ 442215 h 864114"/>
                  <a:gd name="connsiteX3" fmla="*/ 1224136 w 2714972"/>
                  <a:gd name="connsiteY3" fmla="*/ 864103 h 864114"/>
                  <a:gd name="connsiteX4" fmla="*/ 0 w 2714972"/>
                  <a:gd name="connsiteY4" fmla="*/ 432055 h 864114"/>
                  <a:gd name="connsiteX0" fmla="*/ 0 w 2882612"/>
                  <a:gd name="connsiteY0" fmla="*/ 432083 h 864192"/>
                  <a:gd name="connsiteX1" fmla="*/ 1224136 w 2882612"/>
                  <a:gd name="connsiteY1" fmla="*/ 35 h 864192"/>
                  <a:gd name="connsiteX2" fmla="*/ 2882612 w 2882612"/>
                  <a:gd name="connsiteY2" fmla="*/ 454943 h 864192"/>
                  <a:gd name="connsiteX3" fmla="*/ 1224136 w 2882612"/>
                  <a:gd name="connsiteY3" fmla="*/ 864131 h 864192"/>
                  <a:gd name="connsiteX4" fmla="*/ 0 w 2882612"/>
                  <a:gd name="connsiteY4" fmla="*/ 432083 h 864192"/>
                  <a:gd name="connsiteX0" fmla="*/ 0 w 2882648"/>
                  <a:gd name="connsiteY0" fmla="*/ 432083 h 864166"/>
                  <a:gd name="connsiteX1" fmla="*/ 1224136 w 2882648"/>
                  <a:gd name="connsiteY1" fmla="*/ 35 h 864166"/>
                  <a:gd name="connsiteX2" fmla="*/ 2882612 w 2882648"/>
                  <a:gd name="connsiteY2" fmla="*/ 454943 h 864166"/>
                  <a:gd name="connsiteX3" fmla="*/ 1224136 w 2882648"/>
                  <a:gd name="connsiteY3" fmla="*/ 864131 h 864166"/>
                  <a:gd name="connsiteX4" fmla="*/ 0 w 2882648"/>
                  <a:gd name="connsiteY4" fmla="*/ 432083 h 864166"/>
                  <a:gd name="connsiteX0" fmla="*/ 0 w 2882612"/>
                  <a:gd name="connsiteY0" fmla="*/ 449863 h 881951"/>
                  <a:gd name="connsiteX1" fmla="*/ 1224136 w 2882612"/>
                  <a:gd name="connsiteY1" fmla="*/ 35 h 881951"/>
                  <a:gd name="connsiteX2" fmla="*/ 2882612 w 2882612"/>
                  <a:gd name="connsiteY2" fmla="*/ 472723 h 881951"/>
                  <a:gd name="connsiteX3" fmla="*/ 1224136 w 2882612"/>
                  <a:gd name="connsiteY3" fmla="*/ 881911 h 881951"/>
                  <a:gd name="connsiteX4" fmla="*/ 0 w 2882612"/>
                  <a:gd name="connsiteY4" fmla="*/ 449863 h 881951"/>
                  <a:gd name="connsiteX0" fmla="*/ 22 w 2882647"/>
                  <a:gd name="connsiteY0" fmla="*/ 277174 h 709258"/>
                  <a:gd name="connsiteX1" fmla="*/ 1196218 w 2882647"/>
                  <a:gd name="connsiteY1" fmla="*/ 66 h 709258"/>
                  <a:gd name="connsiteX2" fmla="*/ 2882634 w 2882647"/>
                  <a:gd name="connsiteY2" fmla="*/ 300034 h 709258"/>
                  <a:gd name="connsiteX3" fmla="*/ 1224158 w 2882647"/>
                  <a:gd name="connsiteY3" fmla="*/ 709222 h 709258"/>
                  <a:gd name="connsiteX4" fmla="*/ 22 w 2882647"/>
                  <a:gd name="connsiteY4" fmla="*/ 277174 h 709258"/>
                  <a:gd name="connsiteX0" fmla="*/ 22 w 2882649"/>
                  <a:gd name="connsiteY0" fmla="*/ 277174 h 709515"/>
                  <a:gd name="connsiteX1" fmla="*/ 1196218 w 2882649"/>
                  <a:gd name="connsiteY1" fmla="*/ 66 h 709515"/>
                  <a:gd name="connsiteX2" fmla="*/ 2882634 w 2882649"/>
                  <a:gd name="connsiteY2" fmla="*/ 300034 h 709515"/>
                  <a:gd name="connsiteX3" fmla="*/ 1224158 w 2882649"/>
                  <a:gd name="connsiteY3" fmla="*/ 709222 h 709515"/>
                  <a:gd name="connsiteX4" fmla="*/ 22 w 2882649"/>
                  <a:gd name="connsiteY4" fmla="*/ 277174 h 709515"/>
                  <a:gd name="connsiteX0" fmla="*/ 22 w 2882650"/>
                  <a:gd name="connsiteY0" fmla="*/ 277174 h 709355"/>
                  <a:gd name="connsiteX1" fmla="*/ 1196218 w 2882650"/>
                  <a:gd name="connsiteY1" fmla="*/ 66 h 709355"/>
                  <a:gd name="connsiteX2" fmla="*/ 2882634 w 2882650"/>
                  <a:gd name="connsiteY2" fmla="*/ 300034 h 709355"/>
                  <a:gd name="connsiteX3" fmla="*/ 1224158 w 2882650"/>
                  <a:gd name="connsiteY3" fmla="*/ 709222 h 709355"/>
                  <a:gd name="connsiteX4" fmla="*/ 22 w 2882650"/>
                  <a:gd name="connsiteY4" fmla="*/ 277174 h 709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2650" h="709355">
                    <a:moveTo>
                      <a:pt x="22" y="277174"/>
                    </a:moveTo>
                    <a:cubicBezTo>
                      <a:pt x="-4635" y="158981"/>
                      <a:pt x="715783" y="-3744"/>
                      <a:pt x="1196218" y="66"/>
                    </a:cubicBezTo>
                    <a:cubicBezTo>
                      <a:pt x="1676653" y="3876"/>
                      <a:pt x="2877977" y="181841"/>
                      <a:pt x="2882634" y="300034"/>
                    </a:cubicBezTo>
                    <a:cubicBezTo>
                      <a:pt x="2887291" y="418227"/>
                      <a:pt x="1925573" y="701602"/>
                      <a:pt x="1224158" y="709222"/>
                    </a:cubicBezTo>
                    <a:cubicBezTo>
                      <a:pt x="522743" y="716842"/>
                      <a:pt x="4679" y="395367"/>
                      <a:pt x="22" y="277174"/>
                    </a:cubicBezTo>
                    <a:close/>
                  </a:path>
                </a:pathLst>
              </a:custGeom>
              <a:gradFill flip="none" rotWithShape="1">
                <a:gsLst>
                  <a:gs pos="3000">
                    <a:schemeClr val="bg1">
                      <a:lumMod val="65000"/>
                    </a:schemeClr>
                  </a:gs>
                  <a:gs pos="27000">
                    <a:schemeClr val="bg1"/>
                  </a:gs>
                  <a:gs pos="58000">
                    <a:schemeClr val="bg2">
                      <a:lumMod val="60000"/>
                      <a:lumOff val="40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27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円/楕円 3"/>
              <p:cNvSpPr/>
              <p:nvPr/>
            </p:nvSpPr>
            <p:spPr>
              <a:xfrm>
                <a:off x="3509029" y="3579849"/>
                <a:ext cx="2710017" cy="228096"/>
              </a:xfrm>
              <a:custGeom>
                <a:avLst/>
                <a:gdLst>
                  <a:gd name="connsiteX0" fmla="*/ 0 w 2664296"/>
                  <a:gd name="connsiteY0" fmla="*/ 36004 h 72008"/>
                  <a:gd name="connsiteX1" fmla="*/ 1332148 w 2664296"/>
                  <a:gd name="connsiteY1" fmla="*/ 0 h 72008"/>
                  <a:gd name="connsiteX2" fmla="*/ 2664296 w 2664296"/>
                  <a:gd name="connsiteY2" fmla="*/ 36004 h 72008"/>
                  <a:gd name="connsiteX3" fmla="*/ 1332148 w 2664296"/>
                  <a:gd name="connsiteY3" fmla="*/ 72008 h 72008"/>
                  <a:gd name="connsiteX4" fmla="*/ 0 w 2664296"/>
                  <a:gd name="connsiteY4" fmla="*/ 36004 h 72008"/>
                  <a:gd name="connsiteX0" fmla="*/ 0 w 2664296"/>
                  <a:gd name="connsiteY0" fmla="*/ 173164 h 209168"/>
                  <a:gd name="connsiteX1" fmla="*/ 1335958 w 2664296"/>
                  <a:gd name="connsiteY1" fmla="*/ 0 h 209168"/>
                  <a:gd name="connsiteX2" fmla="*/ 2664296 w 2664296"/>
                  <a:gd name="connsiteY2" fmla="*/ 173164 h 209168"/>
                  <a:gd name="connsiteX3" fmla="*/ 1332148 w 2664296"/>
                  <a:gd name="connsiteY3" fmla="*/ 209168 h 209168"/>
                  <a:gd name="connsiteX4" fmla="*/ 0 w 2664296"/>
                  <a:gd name="connsiteY4" fmla="*/ 173164 h 209168"/>
                  <a:gd name="connsiteX0" fmla="*/ 0 w 2664296"/>
                  <a:gd name="connsiteY0" fmla="*/ 173164 h 176017"/>
                  <a:gd name="connsiteX1" fmla="*/ 1335958 w 2664296"/>
                  <a:gd name="connsiteY1" fmla="*/ 0 h 176017"/>
                  <a:gd name="connsiteX2" fmla="*/ 2664296 w 2664296"/>
                  <a:gd name="connsiteY2" fmla="*/ 173164 h 176017"/>
                  <a:gd name="connsiteX3" fmla="*/ 1339768 w 2664296"/>
                  <a:gd name="connsiteY3" fmla="*/ 102488 h 176017"/>
                  <a:gd name="connsiteX4" fmla="*/ 0 w 2664296"/>
                  <a:gd name="connsiteY4" fmla="*/ 173164 h 176017"/>
                  <a:gd name="connsiteX0" fmla="*/ 0 w 2706206"/>
                  <a:gd name="connsiteY0" fmla="*/ 173510 h 228846"/>
                  <a:gd name="connsiteX1" fmla="*/ 1335958 w 2706206"/>
                  <a:gd name="connsiteY1" fmla="*/ 346 h 228846"/>
                  <a:gd name="connsiteX2" fmla="*/ 2706206 w 2706206"/>
                  <a:gd name="connsiteY2" fmla="*/ 226850 h 228846"/>
                  <a:gd name="connsiteX3" fmla="*/ 1339768 w 2706206"/>
                  <a:gd name="connsiteY3" fmla="*/ 102834 h 228846"/>
                  <a:gd name="connsiteX4" fmla="*/ 0 w 2706206"/>
                  <a:gd name="connsiteY4" fmla="*/ 173510 h 228846"/>
                  <a:gd name="connsiteX0" fmla="*/ 0 w 2710016"/>
                  <a:gd name="connsiteY0" fmla="*/ 211289 h 228445"/>
                  <a:gd name="connsiteX1" fmla="*/ 1339768 w 2710016"/>
                  <a:gd name="connsiteY1" fmla="*/ 25 h 228445"/>
                  <a:gd name="connsiteX2" fmla="*/ 2710016 w 2710016"/>
                  <a:gd name="connsiteY2" fmla="*/ 226529 h 228445"/>
                  <a:gd name="connsiteX3" fmla="*/ 1343578 w 2710016"/>
                  <a:gd name="connsiteY3" fmla="*/ 102513 h 228445"/>
                  <a:gd name="connsiteX4" fmla="*/ 0 w 2710016"/>
                  <a:gd name="connsiteY4" fmla="*/ 211289 h 228445"/>
                  <a:gd name="connsiteX0" fmla="*/ 386 w 2710402"/>
                  <a:gd name="connsiteY0" fmla="*/ 211289 h 228313"/>
                  <a:gd name="connsiteX1" fmla="*/ 1340154 w 2710402"/>
                  <a:gd name="connsiteY1" fmla="*/ 25 h 228313"/>
                  <a:gd name="connsiteX2" fmla="*/ 2710402 w 2710402"/>
                  <a:gd name="connsiteY2" fmla="*/ 226529 h 228313"/>
                  <a:gd name="connsiteX3" fmla="*/ 1218234 w 2710402"/>
                  <a:gd name="connsiteY3" fmla="*/ 91083 h 228313"/>
                  <a:gd name="connsiteX4" fmla="*/ 386 w 2710402"/>
                  <a:gd name="connsiteY4" fmla="*/ 211289 h 228313"/>
                  <a:gd name="connsiteX0" fmla="*/ 153 w 2710169"/>
                  <a:gd name="connsiteY0" fmla="*/ 211289 h 228313"/>
                  <a:gd name="connsiteX1" fmla="*/ 1145611 w 2710169"/>
                  <a:gd name="connsiteY1" fmla="*/ 25 h 228313"/>
                  <a:gd name="connsiteX2" fmla="*/ 2710169 w 2710169"/>
                  <a:gd name="connsiteY2" fmla="*/ 226529 h 228313"/>
                  <a:gd name="connsiteX3" fmla="*/ 1218001 w 2710169"/>
                  <a:gd name="connsiteY3" fmla="*/ 91083 h 228313"/>
                  <a:gd name="connsiteX4" fmla="*/ 153 w 2710169"/>
                  <a:gd name="connsiteY4" fmla="*/ 211289 h 228313"/>
                  <a:gd name="connsiteX0" fmla="*/ 1 w 2710017"/>
                  <a:gd name="connsiteY0" fmla="*/ 211288 h 228096"/>
                  <a:gd name="connsiteX1" fmla="*/ 1145459 w 2710017"/>
                  <a:gd name="connsiteY1" fmla="*/ 24 h 228096"/>
                  <a:gd name="connsiteX2" fmla="*/ 2710017 w 2710017"/>
                  <a:gd name="connsiteY2" fmla="*/ 226528 h 228096"/>
                  <a:gd name="connsiteX3" fmla="*/ 1149269 w 2710017"/>
                  <a:gd name="connsiteY3" fmla="*/ 68222 h 228096"/>
                  <a:gd name="connsiteX4" fmla="*/ 1 w 2710017"/>
                  <a:gd name="connsiteY4" fmla="*/ 211288 h 228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10017" h="228096">
                    <a:moveTo>
                      <a:pt x="1" y="211288"/>
                    </a:moveTo>
                    <a:cubicBezTo>
                      <a:pt x="-634" y="199922"/>
                      <a:pt x="693790" y="-2516"/>
                      <a:pt x="1145459" y="24"/>
                    </a:cubicBezTo>
                    <a:cubicBezTo>
                      <a:pt x="1597128" y="2564"/>
                      <a:pt x="2710017" y="206644"/>
                      <a:pt x="2710017" y="226528"/>
                    </a:cubicBezTo>
                    <a:cubicBezTo>
                      <a:pt x="2710017" y="246412"/>
                      <a:pt x="1600938" y="70762"/>
                      <a:pt x="1149269" y="68222"/>
                    </a:cubicBezTo>
                    <a:cubicBezTo>
                      <a:pt x="697600" y="65682"/>
                      <a:pt x="636" y="222654"/>
                      <a:pt x="1" y="21128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円/楕円 3"/>
              <p:cNvSpPr/>
              <p:nvPr/>
            </p:nvSpPr>
            <p:spPr>
              <a:xfrm>
                <a:off x="3520459" y="3716985"/>
                <a:ext cx="2710017" cy="126840"/>
              </a:xfrm>
              <a:custGeom>
                <a:avLst/>
                <a:gdLst>
                  <a:gd name="connsiteX0" fmla="*/ 0 w 2664296"/>
                  <a:gd name="connsiteY0" fmla="*/ 36004 h 72008"/>
                  <a:gd name="connsiteX1" fmla="*/ 1332148 w 2664296"/>
                  <a:gd name="connsiteY1" fmla="*/ 0 h 72008"/>
                  <a:gd name="connsiteX2" fmla="*/ 2664296 w 2664296"/>
                  <a:gd name="connsiteY2" fmla="*/ 36004 h 72008"/>
                  <a:gd name="connsiteX3" fmla="*/ 1332148 w 2664296"/>
                  <a:gd name="connsiteY3" fmla="*/ 72008 h 72008"/>
                  <a:gd name="connsiteX4" fmla="*/ 0 w 2664296"/>
                  <a:gd name="connsiteY4" fmla="*/ 36004 h 72008"/>
                  <a:gd name="connsiteX0" fmla="*/ 0 w 2664296"/>
                  <a:gd name="connsiteY0" fmla="*/ 173164 h 209168"/>
                  <a:gd name="connsiteX1" fmla="*/ 1335958 w 2664296"/>
                  <a:gd name="connsiteY1" fmla="*/ 0 h 209168"/>
                  <a:gd name="connsiteX2" fmla="*/ 2664296 w 2664296"/>
                  <a:gd name="connsiteY2" fmla="*/ 173164 h 209168"/>
                  <a:gd name="connsiteX3" fmla="*/ 1332148 w 2664296"/>
                  <a:gd name="connsiteY3" fmla="*/ 209168 h 209168"/>
                  <a:gd name="connsiteX4" fmla="*/ 0 w 2664296"/>
                  <a:gd name="connsiteY4" fmla="*/ 173164 h 209168"/>
                  <a:gd name="connsiteX0" fmla="*/ 0 w 2664296"/>
                  <a:gd name="connsiteY0" fmla="*/ 173164 h 176017"/>
                  <a:gd name="connsiteX1" fmla="*/ 1335958 w 2664296"/>
                  <a:gd name="connsiteY1" fmla="*/ 0 h 176017"/>
                  <a:gd name="connsiteX2" fmla="*/ 2664296 w 2664296"/>
                  <a:gd name="connsiteY2" fmla="*/ 173164 h 176017"/>
                  <a:gd name="connsiteX3" fmla="*/ 1339768 w 2664296"/>
                  <a:gd name="connsiteY3" fmla="*/ 102488 h 176017"/>
                  <a:gd name="connsiteX4" fmla="*/ 0 w 2664296"/>
                  <a:gd name="connsiteY4" fmla="*/ 173164 h 176017"/>
                  <a:gd name="connsiteX0" fmla="*/ 0 w 2706206"/>
                  <a:gd name="connsiteY0" fmla="*/ 173510 h 228846"/>
                  <a:gd name="connsiteX1" fmla="*/ 1335958 w 2706206"/>
                  <a:gd name="connsiteY1" fmla="*/ 346 h 228846"/>
                  <a:gd name="connsiteX2" fmla="*/ 2706206 w 2706206"/>
                  <a:gd name="connsiteY2" fmla="*/ 226850 h 228846"/>
                  <a:gd name="connsiteX3" fmla="*/ 1339768 w 2706206"/>
                  <a:gd name="connsiteY3" fmla="*/ 102834 h 228846"/>
                  <a:gd name="connsiteX4" fmla="*/ 0 w 2706206"/>
                  <a:gd name="connsiteY4" fmla="*/ 173510 h 228846"/>
                  <a:gd name="connsiteX0" fmla="*/ 0 w 2710016"/>
                  <a:gd name="connsiteY0" fmla="*/ 211289 h 228445"/>
                  <a:gd name="connsiteX1" fmla="*/ 1339768 w 2710016"/>
                  <a:gd name="connsiteY1" fmla="*/ 25 h 228445"/>
                  <a:gd name="connsiteX2" fmla="*/ 2710016 w 2710016"/>
                  <a:gd name="connsiteY2" fmla="*/ 226529 h 228445"/>
                  <a:gd name="connsiteX3" fmla="*/ 1343578 w 2710016"/>
                  <a:gd name="connsiteY3" fmla="*/ 102513 h 228445"/>
                  <a:gd name="connsiteX4" fmla="*/ 0 w 2710016"/>
                  <a:gd name="connsiteY4" fmla="*/ 211289 h 228445"/>
                  <a:gd name="connsiteX0" fmla="*/ 386 w 2710402"/>
                  <a:gd name="connsiteY0" fmla="*/ 211289 h 228313"/>
                  <a:gd name="connsiteX1" fmla="*/ 1340154 w 2710402"/>
                  <a:gd name="connsiteY1" fmla="*/ 25 h 228313"/>
                  <a:gd name="connsiteX2" fmla="*/ 2710402 w 2710402"/>
                  <a:gd name="connsiteY2" fmla="*/ 226529 h 228313"/>
                  <a:gd name="connsiteX3" fmla="*/ 1218234 w 2710402"/>
                  <a:gd name="connsiteY3" fmla="*/ 91083 h 228313"/>
                  <a:gd name="connsiteX4" fmla="*/ 386 w 2710402"/>
                  <a:gd name="connsiteY4" fmla="*/ 211289 h 228313"/>
                  <a:gd name="connsiteX0" fmla="*/ 153 w 2710169"/>
                  <a:gd name="connsiteY0" fmla="*/ 211289 h 228313"/>
                  <a:gd name="connsiteX1" fmla="*/ 1145611 w 2710169"/>
                  <a:gd name="connsiteY1" fmla="*/ 25 h 228313"/>
                  <a:gd name="connsiteX2" fmla="*/ 2710169 w 2710169"/>
                  <a:gd name="connsiteY2" fmla="*/ 226529 h 228313"/>
                  <a:gd name="connsiteX3" fmla="*/ 1218001 w 2710169"/>
                  <a:gd name="connsiteY3" fmla="*/ 91083 h 228313"/>
                  <a:gd name="connsiteX4" fmla="*/ 153 w 2710169"/>
                  <a:gd name="connsiteY4" fmla="*/ 211289 h 228313"/>
                  <a:gd name="connsiteX0" fmla="*/ 1 w 2710017"/>
                  <a:gd name="connsiteY0" fmla="*/ 211288 h 228096"/>
                  <a:gd name="connsiteX1" fmla="*/ 1145459 w 2710017"/>
                  <a:gd name="connsiteY1" fmla="*/ 24 h 228096"/>
                  <a:gd name="connsiteX2" fmla="*/ 2710017 w 2710017"/>
                  <a:gd name="connsiteY2" fmla="*/ 226528 h 228096"/>
                  <a:gd name="connsiteX3" fmla="*/ 1149269 w 2710017"/>
                  <a:gd name="connsiteY3" fmla="*/ 68222 h 228096"/>
                  <a:gd name="connsiteX4" fmla="*/ 1 w 2710017"/>
                  <a:gd name="connsiteY4" fmla="*/ 211288 h 228096"/>
                  <a:gd name="connsiteX0" fmla="*/ 1 w 2710017"/>
                  <a:gd name="connsiteY0" fmla="*/ 211289 h 229687"/>
                  <a:gd name="connsiteX1" fmla="*/ 1145459 w 2710017"/>
                  <a:gd name="connsiteY1" fmla="*/ 25 h 229687"/>
                  <a:gd name="connsiteX2" fmla="*/ 2710017 w 2710017"/>
                  <a:gd name="connsiteY2" fmla="*/ 226529 h 229687"/>
                  <a:gd name="connsiteX3" fmla="*/ 1149269 w 2710017"/>
                  <a:gd name="connsiteY3" fmla="*/ 163473 h 229687"/>
                  <a:gd name="connsiteX4" fmla="*/ 1 w 2710017"/>
                  <a:gd name="connsiteY4" fmla="*/ 211289 h 229687"/>
                  <a:gd name="connsiteX0" fmla="*/ 1 w 2710017"/>
                  <a:gd name="connsiteY0" fmla="*/ 108442 h 126840"/>
                  <a:gd name="connsiteX1" fmla="*/ 1145459 w 2710017"/>
                  <a:gd name="connsiteY1" fmla="*/ 48 h 126840"/>
                  <a:gd name="connsiteX2" fmla="*/ 2710017 w 2710017"/>
                  <a:gd name="connsiteY2" fmla="*/ 123682 h 126840"/>
                  <a:gd name="connsiteX3" fmla="*/ 1149269 w 2710017"/>
                  <a:gd name="connsiteY3" fmla="*/ 60626 h 126840"/>
                  <a:gd name="connsiteX4" fmla="*/ 1 w 2710017"/>
                  <a:gd name="connsiteY4" fmla="*/ 108442 h 12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10017" h="126840">
                    <a:moveTo>
                      <a:pt x="1" y="108442"/>
                    </a:moveTo>
                    <a:cubicBezTo>
                      <a:pt x="-634" y="98346"/>
                      <a:pt x="693790" y="-2492"/>
                      <a:pt x="1145459" y="48"/>
                    </a:cubicBezTo>
                    <a:cubicBezTo>
                      <a:pt x="1597128" y="2588"/>
                      <a:pt x="2710017" y="103798"/>
                      <a:pt x="2710017" y="123682"/>
                    </a:cubicBezTo>
                    <a:cubicBezTo>
                      <a:pt x="2710017" y="143566"/>
                      <a:pt x="1600938" y="63166"/>
                      <a:pt x="1149269" y="60626"/>
                    </a:cubicBezTo>
                    <a:cubicBezTo>
                      <a:pt x="697600" y="58086"/>
                      <a:pt x="636" y="118538"/>
                      <a:pt x="1" y="1084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月 286"/>
              <p:cNvSpPr/>
              <p:nvPr/>
            </p:nvSpPr>
            <p:spPr>
              <a:xfrm rot="11700000">
                <a:off x="4136646" y="3758249"/>
                <a:ext cx="120540" cy="384789"/>
              </a:xfrm>
              <a:prstGeom prst="moon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 287"/>
              <p:cNvSpPr/>
              <p:nvPr/>
            </p:nvSpPr>
            <p:spPr>
              <a:xfrm>
                <a:off x="4295824" y="3581042"/>
                <a:ext cx="551358" cy="270019"/>
              </a:xfrm>
              <a:custGeom>
                <a:avLst/>
                <a:gdLst>
                  <a:gd name="connsiteX0" fmla="*/ 5901 w 424587"/>
                  <a:gd name="connsiteY0" fmla="*/ 179451 h 243087"/>
                  <a:gd name="connsiteX1" fmla="*/ 421191 w 424587"/>
                  <a:gd name="connsiteY1" fmla="*/ 381 h 243087"/>
                  <a:gd name="connsiteX2" fmla="*/ 192591 w 424587"/>
                  <a:gd name="connsiteY2" fmla="*/ 232791 h 243087"/>
                  <a:gd name="connsiteX3" fmla="*/ 5901 w 424587"/>
                  <a:gd name="connsiteY3" fmla="*/ 179451 h 243087"/>
                  <a:gd name="connsiteX0" fmla="*/ 4710 w 480709"/>
                  <a:gd name="connsiteY0" fmla="*/ 198460 h 247233"/>
                  <a:gd name="connsiteX1" fmla="*/ 477150 w 480709"/>
                  <a:gd name="connsiteY1" fmla="*/ 340 h 247233"/>
                  <a:gd name="connsiteX2" fmla="*/ 248550 w 480709"/>
                  <a:gd name="connsiteY2" fmla="*/ 232750 h 247233"/>
                  <a:gd name="connsiteX3" fmla="*/ 4710 w 480709"/>
                  <a:gd name="connsiteY3" fmla="*/ 198460 h 247233"/>
                  <a:gd name="connsiteX0" fmla="*/ 4890 w 551358"/>
                  <a:gd name="connsiteY0" fmla="*/ 217122 h 264772"/>
                  <a:gd name="connsiteX1" fmla="*/ 477330 w 551358"/>
                  <a:gd name="connsiteY1" fmla="*/ 19002 h 264772"/>
                  <a:gd name="connsiteX2" fmla="*/ 530670 w 551358"/>
                  <a:gd name="connsiteY2" fmla="*/ 34241 h 264772"/>
                  <a:gd name="connsiteX3" fmla="*/ 248730 w 551358"/>
                  <a:gd name="connsiteY3" fmla="*/ 251412 h 264772"/>
                  <a:gd name="connsiteX4" fmla="*/ 4890 w 551358"/>
                  <a:gd name="connsiteY4" fmla="*/ 217122 h 264772"/>
                  <a:gd name="connsiteX0" fmla="*/ 4890 w 551358"/>
                  <a:gd name="connsiteY0" fmla="*/ 222118 h 270019"/>
                  <a:gd name="connsiteX1" fmla="*/ 477330 w 551358"/>
                  <a:gd name="connsiteY1" fmla="*/ 16378 h 270019"/>
                  <a:gd name="connsiteX2" fmla="*/ 530670 w 551358"/>
                  <a:gd name="connsiteY2" fmla="*/ 39237 h 270019"/>
                  <a:gd name="connsiteX3" fmla="*/ 248730 w 551358"/>
                  <a:gd name="connsiteY3" fmla="*/ 256408 h 270019"/>
                  <a:gd name="connsiteX4" fmla="*/ 4890 w 551358"/>
                  <a:gd name="connsiteY4" fmla="*/ 222118 h 270019"/>
                  <a:gd name="connsiteX0" fmla="*/ 4890 w 551358"/>
                  <a:gd name="connsiteY0" fmla="*/ 222118 h 270019"/>
                  <a:gd name="connsiteX1" fmla="*/ 477330 w 551358"/>
                  <a:gd name="connsiteY1" fmla="*/ 16378 h 270019"/>
                  <a:gd name="connsiteX2" fmla="*/ 530670 w 551358"/>
                  <a:gd name="connsiteY2" fmla="*/ 39237 h 270019"/>
                  <a:gd name="connsiteX3" fmla="*/ 248730 w 551358"/>
                  <a:gd name="connsiteY3" fmla="*/ 256408 h 270019"/>
                  <a:gd name="connsiteX4" fmla="*/ 4890 w 551358"/>
                  <a:gd name="connsiteY4" fmla="*/ 222118 h 27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1358" h="270019">
                    <a:moveTo>
                      <a:pt x="4890" y="222118"/>
                    </a:moveTo>
                    <a:cubicBezTo>
                      <a:pt x="42990" y="182113"/>
                      <a:pt x="444310" y="28443"/>
                      <a:pt x="477330" y="16378"/>
                    </a:cubicBezTo>
                    <a:cubicBezTo>
                      <a:pt x="556070" y="-14102"/>
                      <a:pt x="568770" y="502"/>
                      <a:pt x="530670" y="39237"/>
                    </a:cubicBezTo>
                    <a:cubicBezTo>
                      <a:pt x="492570" y="77972"/>
                      <a:pt x="336360" y="225928"/>
                      <a:pt x="248730" y="256408"/>
                    </a:cubicBezTo>
                    <a:cubicBezTo>
                      <a:pt x="161100" y="286888"/>
                      <a:pt x="-33210" y="262123"/>
                      <a:pt x="4890" y="222118"/>
                    </a:cubicBezTo>
                    <a:close/>
                  </a:path>
                </a:pathLst>
              </a:custGeom>
              <a:gradFill flip="none" rotWithShape="1">
                <a:gsLst>
                  <a:gs pos="3000">
                    <a:schemeClr val="bg1">
                      <a:lumMod val="65000"/>
                    </a:schemeClr>
                  </a:gs>
                  <a:gs pos="27000">
                    <a:schemeClr val="bg1"/>
                  </a:gs>
                  <a:gs pos="58000">
                    <a:schemeClr val="bg2">
                      <a:lumMod val="60000"/>
                      <a:lumOff val="40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27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" name="円/楕円 288"/>
              <p:cNvSpPr/>
              <p:nvPr/>
            </p:nvSpPr>
            <p:spPr>
              <a:xfrm>
                <a:off x="3728864" y="3537453"/>
                <a:ext cx="216024" cy="21602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円/楕円 289"/>
              <p:cNvSpPr/>
              <p:nvPr/>
            </p:nvSpPr>
            <p:spPr>
              <a:xfrm>
                <a:off x="3744374" y="3563651"/>
                <a:ext cx="146908" cy="14690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7" name="グループ化 296"/>
          <p:cNvGrpSpPr/>
          <p:nvPr/>
        </p:nvGrpSpPr>
        <p:grpSpPr>
          <a:xfrm>
            <a:off x="2289635" y="5225967"/>
            <a:ext cx="1592526" cy="651227"/>
            <a:chOff x="4176332" y="1335202"/>
            <a:chExt cx="1592526" cy="651227"/>
          </a:xfrm>
        </p:grpSpPr>
        <p:sp>
          <p:nvSpPr>
            <p:cNvPr id="298" name="フリーフォーム 297"/>
            <p:cNvSpPr/>
            <p:nvPr/>
          </p:nvSpPr>
          <p:spPr bwMode="auto">
            <a:xfrm>
              <a:off x="4944159" y="1386718"/>
              <a:ext cx="447717" cy="172626"/>
            </a:xfrm>
            <a:custGeom>
              <a:avLst/>
              <a:gdLst>
                <a:gd name="connsiteX0" fmla="*/ 3836 w 447717"/>
                <a:gd name="connsiteY0" fmla="*/ 61272 h 172626"/>
                <a:gd name="connsiteX1" fmla="*/ 240056 w 447717"/>
                <a:gd name="connsiteY1" fmla="*/ 4122 h 172626"/>
                <a:gd name="connsiteX2" fmla="*/ 441986 w 447717"/>
                <a:gd name="connsiteY2" fmla="*/ 171762 h 172626"/>
                <a:gd name="connsiteX3" fmla="*/ 3836 w 447717"/>
                <a:gd name="connsiteY3" fmla="*/ 61272 h 172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7717" h="172626">
                  <a:moveTo>
                    <a:pt x="3836" y="61272"/>
                  </a:moveTo>
                  <a:cubicBezTo>
                    <a:pt x="-29819" y="33332"/>
                    <a:pt x="167031" y="-14293"/>
                    <a:pt x="240056" y="4122"/>
                  </a:cubicBezTo>
                  <a:cubicBezTo>
                    <a:pt x="313081" y="22537"/>
                    <a:pt x="480721" y="160967"/>
                    <a:pt x="441986" y="171762"/>
                  </a:cubicBezTo>
                  <a:cubicBezTo>
                    <a:pt x="403251" y="182557"/>
                    <a:pt x="37491" y="89212"/>
                    <a:pt x="3836" y="61272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99" name="グループ化 298"/>
            <p:cNvGrpSpPr/>
            <p:nvPr/>
          </p:nvGrpSpPr>
          <p:grpSpPr>
            <a:xfrm>
              <a:off x="4176332" y="1335202"/>
              <a:ext cx="1592526" cy="651227"/>
              <a:chOff x="3440811" y="3164415"/>
              <a:chExt cx="3058432" cy="1250676"/>
            </a:xfrm>
          </p:grpSpPr>
          <p:sp>
            <p:nvSpPr>
              <p:cNvPr id="300" name="フリーフォーム 299"/>
              <p:cNvSpPr/>
              <p:nvPr/>
            </p:nvSpPr>
            <p:spPr>
              <a:xfrm rot="21192717">
                <a:off x="4315933" y="3164415"/>
                <a:ext cx="852132" cy="236752"/>
              </a:xfrm>
              <a:custGeom>
                <a:avLst/>
                <a:gdLst>
                  <a:gd name="connsiteX0" fmla="*/ 740 w 311544"/>
                  <a:gd name="connsiteY0" fmla="*/ 224441 h 264202"/>
                  <a:gd name="connsiteX1" fmla="*/ 97260 w 311544"/>
                  <a:gd name="connsiteY1" fmla="*/ 92361 h 264202"/>
                  <a:gd name="connsiteX2" fmla="*/ 310620 w 311544"/>
                  <a:gd name="connsiteY2" fmla="*/ 921 h 264202"/>
                  <a:gd name="connsiteX3" fmla="*/ 173460 w 311544"/>
                  <a:gd name="connsiteY3" fmla="*/ 148241 h 264202"/>
                  <a:gd name="connsiteX4" fmla="*/ 142980 w 311544"/>
                  <a:gd name="connsiteY4" fmla="*/ 260001 h 264202"/>
                  <a:gd name="connsiteX5" fmla="*/ 740 w 311544"/>
                  <a:gd name="connsiteY5" fmla="*/ 224441 h 264202"/>
                  <a:gd name="connsiteX0" fmla="*/ 1592 w 312760"/>
                  <a:gd name="connsiteY0" fmla="*/ 223944 h 263446"/>
                  <a:gd name="connsiteX1" fmla="*/ 82872 w 312760"/>
                  <a:gd name="connsiteY1" fmla="*/ 107104 h 263446"/>
                  <a:gd name="connsiteX2" fmla="*/ 311472 w 312760"/>
                  <a:gd name="connsiteY2" fmla="*/ 424 h 263446"/>
                  <a:gd name="connsiteX3" fmla="*/ 174312 w 312760"/>
                  <a:gd name="connsiteY3" fmla="*/ 147744 h 263446"/>
                  <a:gd name="connsiteX4" fmla="*/ 143832 w 312760"/>
                  <a:gd name="connsiteY4" fmla="*/ 259504 h 263446"/>
                  <a:gd name="connsiteX5" fmla="*/ 1592 w 312760"/>
                  <a:gd name="connsiteY5" fmla="*/ 223944 h 263446"/>
                  <a:gd name="connsiteX0" fmla="*/ 1961 w 313129"/>
                  <a:gd name="connsiteY0" fmla="*/ 224127 h 263629"/>
                  <a:gd name="connsiteX1" fmla="*/ 83241 w 313129"/>
                  <a:gd name="connsiteY1" fmla="*/ 107287 h 263629"/>
                  <a:gd name="connsiteX2" fmla="*/ 311841 w 313129"/>
                  <a:gd name="connsiteY2" fmla="*/ 607 h 263629"/>
                  <a:gd name="connsiteX3" fmla="*/ 174681 w 313129"/>
                  <a:gd name="connsiteY3" fmla="*/ 147927 h 263629"/>
                  <a:gd name="connsiteX4" fmla="*/ 144201 w 313129"/>
                  <a:gd name="connsiteY4" fmla="*/ 259687 h 263629"/>
                  <a:gd name="connsiteX5" fmla="*/ 1961 w 313129"/>
                  <a:gd name="connsiteY5" fmla="*/ 224127 h 263629"/>
                  <a:gd name="connsiteX0" fmla="*/ 837 w 312005"/>
                  <a:gd name="connsiteY0" fmla="*/ 224127 h 259054"/>
                  <a:gd name="connsiteX1" fmla="*/ 82117 w 312005"/>
                  <a:gd name="connsiteY1" fmla="*/ 107287 h 259054"/>
                  <a:gd name="connsiteX2" fmla="*/ 310717 w 312005"/>
                  <a:gd name="connsiteY2" fmla="*/ 607 h 259054"/>
                  <a:gd name="connsiteX3" fmla="*/ 173557 w 312005"/>
                  <a:gd name="connsiteY3" fmla="*/ 147927 h 259054"/>
                  <a:gd name="connsiteX4" fmla="*/ 117677 w 312005"/>
                  <a:gd name="connsiteY4" fmla="*/ 254607 h 259054"/>
                  <a:gd name="connsiteX5" fmla="*/ 837 w 312005"/>
                  <a:gd name="connsiteY5" fmla="*/ 224127 h 259054"/>
                  <a:gd name="connsiteX0" fmla="*/ 235 w 397763"/>
                  <a:gd name="connsiteY0" fmla="*/ 203607 h 255926"/>
                  <a:gd name="connsiteX1" fmla="*/ 167875 w 397763"/>
                  <a:gd name="connsiteY1" fmla="*/ 107087 h 255926"/>
                  <a:gd name="connsiteX2" fmla="*/ 396475 w 397763"/>
                  <a:gd name="connsiteY2" fmla="*/ 407 h 255926"/>
                  <a:gd name="connsiteX3" fmla="*/ 259315 w 397763"/>
                  <a:gd name="connsiteY3" fmla="*/ 147727 h 255926"/>
                  <a:gd name="connsiteX4" fmla="*/ 203435 w 397763"/>
                  <a:gd name="connsiteY4" fmla="*/ 254407 h 255926"/>
                  <a:gd name="connsiteX5" fmla="*/ 235 w 397763"/>
                  <a:gd name="connsiteY5" fmla="*/ 203607 h 255926"/>
                  <a:gd name="connsiteX0" fmla="*/ 999 w 399391"/>
                  <a:gd name="connsiteY0" fmla="*/ 206133 h 258749"/>
                  <a:gd name="connsiteX1" fmla="*/ 138159 w 399391"/>
                  <a:gd name="connsiteY1" fmla="*/ 63893 h 258749"/>
                  <a:gd name="connsiteX2" fmla="*/ 397239 w 399391"/>
                  <a:gd name="connsiteY2" fmla="*/ 2933 h 258749"/>
                  <a:gd name="connsiteX3" fmla="*/ 260079 w 399391"/>
                  <a:gd name="connsiteY3" fmla="*/ 150253 h 258749"/>
                  <a:gd name="connsiteX4" fmla="*/ 204199 w 399391"/>
                  <a:gd name="connsiteY4" fmla="*/ 256933 h 258749"/>
                  <a:gd name="connsiteX5" fmla="*/ 999 w 399391"/>
                  <a:gd name="connsiteY5" fmla="*/ 206133 h 258749"/>
                  <a:gd name="connsiteX0" fmla="*/ 999 w 398515"/>
                  <a:gd name="connsiteY0" fmla="*/ 205104 h 258832"/>
                  <a:gd name="connsiteX1" fmla="*/ 138159 w 398515"/>
                  <a:gd name="connsiteY1" fmla="*/ 62864 h 258832"/>
                  <a:gd name="connsiteX2" fmla="*/ 397239 w 398515"/>
                  <a:gd name="connsiteY2" fmla="*/ 1904 h 258832"/>
                  <a:gd name="connsiteX3" fmla="*/ 237219 w 398515"/>
                  <a:gd name="connsiteY3" fmla="*/ 128269 h 258832"/>
                  <a:gd name="connsiteX4" fmla="*/ 204199 w 398515"/>
                  <a:gd name="connsiteY4" fmla="*/ 255904 h 258832"/>
                  <a:gd name="connsiteX5" fmla="*/ 999 w 398515"/>
                  <a:gd name="connsiteY5" fmla="*/ 205104 h 258832"/>
                  <a:gd name="connsiteX0" fmla="*/ 93 w 397609"/>
                  <a:gd name="connsiteY0" fmla="*/ 205104 h 236484"/>
                  <a:gd name="connsiteX1" fmla="*/ 137253 w 397609"/>
                  <a:gd name="connsiteY1" fmla="*/ 62864 h 236484"/>
                  <a:gd name="connsiteX2" fmla="*/ 396333 w 397609"/>
                  <a:gd name="connsiteY2" fmla="*/ 1904 h 236484"/>
                  <a:gd name="connsiteX3" fmla="*/ 236313 w 397609"/>
                  <a:gd name="connsiteY3" fmla="*/ 128269 h 236484"/>
                  <a:gd name="connsiteX4" fmla="*/ 155668 w 397609"/>
                  <a:gd name="connsiteY4" fmla="*/ 231139 h 236484"/>
                  <a:gd name="connsiteX5" fmla="*/ 93 w 397609"/>
                  <a:gd name="connsiteY5" fmla="*/ 205104 h 236484"/>
                  <a:gd name="connsiteX0" fmla="*/ 93 w 397493"/>
                  <a:gd name="connsiteY0" fmla="*/ 204679 h 236752"/>
                  <a:gd name="connsiteX1" fmla="*/ 137253 w 397493"/>
                  <a:gd name="connsiteY1" fmla="*/ 62439 h 236752"/>
                  <a:gd name="connsiteX2" fmla="*/ 396333 w 397493"/>
                  <a:gd name="connsiteY2" fmla="*/ 1479 h 236752"/>
                  <a:gd name="connsiteX3" fmla="*/ 232503 w 397493"/>
                  <a:gd name="connsiteY3" fmla="*/ 118319 h 236752"/>
                  <a:gd name="connsiteX4" fmla="*/ 155668 w 397493"/>
                  <a:gd name="connsiteY4" fmla="*/ 230714 h 236752"/>
                  <a:gd name="connsiteX5" fmla="*/ 93 w 397493"/>
                  <a:gd name="connsiteY5" fmla="*/ 204679 h 236752"/>
                  <a:gd name="connsiteX0" fmla="*/ 93 w 397677"/>
                  <a:gd name="connsiteY0" fmla="*/ 204679 h 236752"/>
                  <a:gd name="connsiteX1" fmla="*/ 137253 w 397677"/>
                  <a:gd name="connsiteY1" fmla="*/ 62439 h 236752"/>
                  <a:gd name="connsiteX2" fmla="*/ 396333 w 397677"/>
                  <a:gd name="connsiteY2" fmla="*/ 1479 h 236752"/>
                  <a:gd name="connsiteX3" fmla="*/ 232503 w 397677"/>
                  <a:gd name="connsiteY3" fmla="*/ 118319 h 236752"/>
                  <a:gd name="connsiteX4" fmla="*/ 155668 w 397677"/>
                  <a:gd name="connsiteY4" fmla="*/ 230714 h 236752"/>
                  <a:gd name="connsiteX5" fmla="*/ 93 w 397677"/>
                  <a:gd name="connsiteY5" fmla="*/ 204679 h 236752"/>
                  <a:gd name="connsiteX0" fmla="*/ 93 w 397677"/>
                  <a:gd name="connsiteY0" fmla="*/ 204679 h 236752"/>
                  <a:gd name="connsiteX1" fmla="*/ 137253 w 397677"/>
                  <a:gd name="connsiteY1" fmla="*/ 62439 h 236752"/>
                  <a:gd name="connsiteX2" fmla="*/ 396333 w 397677"/>
                  <a:gd name="connsiteY2" fmla="*/ 1479 h 236752"/>
                  <a:gd name="connsiteX3" fmla="*/ 232503 w 397677"/>
                  <a:gd name="connsiteY3" fmla="*/ 118319 h 236752"/>
                  <a:gd name="connsiteX4" fmla="*/ 155668 w 397677"/>
                  <a:gd name="connsiteY4" fmla="*/ 230714 h 236752"/>
                  <a:gd name="connsiteX5" fmla="*/ 93 w 397677"/>
                  <a:gd name="connsiteY5" fmla="*/ 204679 h 236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7677" h="236752">
                    <a:moveTo>
                      <a:pt x="93" y="204679"/>
                    </a:moveTo>
                    <a:cubicBezTo>
                      <a:pt x="-2976" y="176633"/>
                      <a:pt x="71213" y="96306"/>
                      <a:pt x="137253" y="62439"/>
                    </a:cubicBezTo>
                    <a:cubicBezTo>
                      <a:pt x="203293" y="28572"/>
                      <a:pt x="380458" y="-7834"/>
                      <a:pt x="396333" y="1479"/>
                    </a:cubicBezTo>
                    <a:cubicBezTo>
                      <a:pt x="412208" y="10792"/>
                      <a:pt x="283303" y="40849"/>
                      <a:pt x="232503" y="118319"/>
                    </a:cubicBezTo>
                    <a:cubicBezTo>
                      <a:pt x="175988" y="163404"/>
                      <a:pt x="194403" y="216321"/>
                      <a:pt x="155668" y="230714"/>
                    </a:cubicBezTo>
                    <a:cubicBezTo>
                      <a:pt x="116933" y="245107"/>
                      <a:pt x="3162" y="232725"/>
                      <a:pt x="93" y="204679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01" name="グループ化 300"/>
              <p:cNvGrpSpPr/>
              <p:nvPr/>
            </p:nvGrpSpPr>
            <p:grpSpPr>
              <a:xfrm flipV="1">
                <a:off x="5893109" y="3931077"/>
                <a:ext cx="283699" cy="163964"/>
                <a:chOff x="5893109" y="3510576"/>
                <a:chExt cx="283699" cy="163964"/>
              </a:xfrm>
            </p:grpSpPr>
            <p:sp>
              <p:nvSpPr>
                <p:cNvPr id="315" name="二等辺三角形 8"/>
                <p:cNvSpPr/>
                <p:nvPr/>
              </p:nvSpPr>
              <p:spPr>
                <a:xfrm rot="1258496">
                  <a:off x="6104800" y="3574339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6" name="二等辺三角形 8"/>
                <p:cNvSpPr/>
                <p:nvPr/>
              </p:nvSpPr>
              <p:spPr>
                <a:xfrm rot="1258496">
                  <a:off x="5998872" y="3535695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7" name="二等辺三角形 8"/>
                <p:cNvSpPr/>
                <p:nvPr/>
              </p:nvSpPr>
              <p:spPr>
                <a:xfrm rot="1258496">
                  <a:off x="5893109" y="3510576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02" name="グループ化 301"/>
              <p:cNvGrpSpPr/>
              <p:nvPr/>
            </p:nvGrpSpPr>
            <p:grpSpPr>
              <a:xfrm>
                <a:off x="5893109" y="3510576"/>
                <a:ext cx="283699" cy="163964"/>
                <a:chOff x="5893109" y="3510576"/>
                <a:chExt cx="283699" cy="163964"/>
              </a:xfrm>
            </p:grpSpPr>
            <p:sp>
              <p:nvSpPr>
                <p:cNvPr id="312" name="二等辺三角形 8"/>
                <p:cNvSpPr/>
                <p:nvPr/>
              </p:nvSpPr>
              <p:spPr>
                <a:xfrm rot="1258496">
                  <a:off x="6104800" y="3574339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3" name="二等辺三角形 8"/>
                <p:cNvSpPr/>
                <p:nvPr/>
              </p:nvSpPr>
              <p:spPr>
                <a:xfrm rot="1258496">
                  <a:off x="5998872" y="3535695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4" name="二等辺三角形 8"/>
                <p:cNvSpPr/>
                <p:nvPr/>
              </p:nvSpPr>
              <p:spPr>
                <a:xfrm rot="1258496">
                  <a:off x="5893109" y="3510576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03" name="円/楕円 7"/>
              <p:cNvSpPr/>
              <p:nvPr/>
            </p:nvSpPr>
            <p:spPr>
              <a:xfrm>
                <a:off x="6198670" y="3200799"/>
                <a:ext cx="300573" cy="1214292"/>
              </a:xfrm>
              <a:custGeom>
                <a:avLst/>
                <a:gdLst>
                  <a:gd name="connsiteX0" fmla="*/ 0 w 216024"/>
                  <a:gd name="connsiteY0" fmla="*/ 504056 h 1008112"/>
                  <a:gd name="connsiteX1" fmla="*/ 108012 w 216024"/>
                  <a:gd name="connsiteY1" fmla="*/ 0 h 1008112"/>
                  <a:gd name="connsiteX2" fmla="*/ 216024 w 216024"/>
                  <a:gd name="connsiteY2" fmla="*/ 504056 h 1008112"/>
                  <a:gd name="connsiteX3" fmla="*/ 108012 w 216024"/>
                  <a:gd name="connsiteY3" fmla="*/ 1008112 h 1008112"/>
                  <a:gd name="connsiteX4" fmla="*/ 0 w 216024"/>
                  <a:gd name="connsiteY4" fmla="*/ 504056 h 1008112"/>
                  <a:gd name="connsiteX0" fmla="*/ 0 w 406524"/>
                  <a:gd name="connsiteY0" fmla="*/ 511681 h 1008122"/>
                  <a:gd name="connsiteX1" fmla="*/ 298512 w 406524"/>
                  <a:gd name="connsiteY1" fmla="*/ 5 h 1008122"/>
                  <a:gd name="connsiteX2" fmla="*/ 406524 w 406524"/>
                  <a:gd name="connsiteY2" fmla="*/ 504061 h 1008122"/>
                  <a:gd name="connsiteX3" fmla="*/ 298512 w 406524"/>
                  <a:gd name="connsiteY3" fmla="*/ 1008117 h 1008122"/>
                  <a:gd name="connsiteX4" fmla="*/ 0 w 406524"/>
                  <a:gd name="connsiteY4" fmla="*/ 511681 h 1008122"/>
                  <a:gd name="connsiteX0" fmla="*/ 0 w 300573"/>
                  <a:gd name="connsiteY0" fmla="*/ 511688 h 1008136"/>
                  <a:gd name="connsiteX1" fmla="*/ 298512 w 300573"/>
                  <a:gd name="connsiteY1" fmla="*/ 12 h 1008136"/>
                  <a:gd name="connsiteX2" fmla="*/ 139824 w 300573"/>
                  <a:gd name="connsiteY2" fmla="*/ 500258 h 1008136"/>
                  <a:gd name="connsiteX3" fmla="*/ 298512 w 300573"/>
                  <a:gd name="connsiteY3" fmla="*/ 1008124 h 1008136"/>
                  <a:gd name="connsiteX4" fmla="*/ 0 w 300573"/>
                  <a:gd name="connsiteY4" fmla="*/ 511688 h 1008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573" h="1008136">
                    <a:moveTo>
                      <a:pt x="0" y="511688"/>
                    </a:moveTo>
                    <a:cubicBezTo>
                      <a:pt x="0" y="233306"/>
                      <a:pt x="275208" y="1917"/>
                      <a:pt x="298512" y="12"/>
                    </a:cubicBezTo>
                    <a:cubicBezTo>
                      <a:pt x="321816" y="-1893"/>
                      <a:pt x="139824" y="221876"/>
                      <a:pt x="139824" y="500258"/>
                    </a:cubicBezTo>
                    <a:cubicBezTo>
                      <a:pt x="139824" y="778640"/>
                      <a:pt x="321816" y="1006219"/>
                      <a:pt x="298512" y="1008124"/>
                    </a:cubicBezTo>
                    <a:cubicBezTo>
                      <a:pt x="275208" y="1010029"/>
                      <a:pt x="0" y="790070"/>
                      <a:pt x="0" y="51168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4" name="円/楕円 2"/>
              <p:cNvSpPr/>
              <p:nvPr/>
            </p:nvSpPr>
            <p:spPr>
              <a:xfrm>
                <a:off x="3440832" y="3339177"/>
                <a:ext cx="2882612" cy="881951"/>
              </a:xfrm>
              <a:custGeom>
                <a:avLst/>
                <a:gdLst>
                  <a:gd name="connsiteX0" fmla="*/ 0 w 2448272"/>
                  <a:gd name="connsiteY0" fmla="*/ 432048 h 864096"/>
                  <a:gd name="connsiteX1" fmla="*/ 1224136 w 2448272"/>
                  <a:gd name="connsiteY1" fmla="*/ 0 h 864096"/>
                  <a:gd name="connsiteX2" fmla="*/ 2448272 w 2448272"/>
                  <a:gd name="connsiteY2" fmla="*/ 432048 h 864096"/>
                  <a:gd name="connsiteX3" fmla="*/ 1224136 w 2448272"/>
                  <a:gd name="connsiteY3" fmla="*/ 864096 h 864096"/>
                  <a:gd name="connsiteX4" fmla="*/ 0 w 2448272"/>
                  <a:gd name="connsiteY4" fmla="*/ 432048 h 864096"/>
                  <a:gd name="connsiteX0" fmla="*/ 0 w 2448272"/>
                  <a:gd name="connsiteY0" fmla="*/ 432048 h 864096"/>
                  <a:gd name="connsiteX1" fmla="*/ 1224136 w 2448272"/>
                  <a:gd name="connsiteY1" fmla="*/ 0 h 864096"/>
                  <a:gd name="connsiteX2" fmla="*/ 2448272 w 2448272"/>
                  <a:gd name="connsiteY2" fmla="*/ 432048 h 864096"/>
                  <a:gd name="connsiteX3" fmla="*/ 1224136 w 2448272"/>
                  <a:gd name="connsiteY3" fmla="*/ 864096 h 864096"/>
                  <a:gd name="connsiteX4" fmla="*/ 0 w 2448272"/>
                  <a:gd name="connsiteY4" fmla="*/ 432048 h 864096"/>
                  <a:gd name="connsiteX0" fmla="*/ 0 w 2714972"/>
                  <a:gd name="connsiteY0" fmla="*/ 432055 h 864114"/>
                  <a:gd name="connsiteX1" fmla="*/ 1224136 w 2714972"/>
                  <a:gd name="connsiteY1" fmla="*/ 7 h 864114"/>
                  <a:gd name="connsiteX2" fmla="*/ 2714972 w 2714972"/>
                  <a:gd name="connsiteY2" fmla="*/ 442215 h 864114"/>
                  <a:gd name="connsiteX3" fmla="*/ 1224136 w 2714972"/>
                  <a:gd name="connsiteY3" fmla="*/ 864103 h 864114"/>
                  <a:gd name="connsiteX4" fmla="*/ 0 w 2714972"/>
                  <a:gd name="connsiteY4" fmla="*/ 432055 h 864114"/>
                  <a:gd name="connsiteX0" fmla="*/ 0 w 2882612"/>
                  <a:gd name="connsiteY0" fmla="*/ 432083 h 864192"/>
                  <a:gd name="connsiteX1" fmla="*/ 1224136 w 2882612"/>
                  <a:gd name="connsiteY1" fmla="*/ 35 h 864192"/>
                  <a:gd name="connsiteX2" fmla="*/ 2882612 w 2882612"/>
                  <a:gd name="connsiteY2" fmla="*/ 454943 h 864192"/>
                  <a:gd name="connsiteX3" fmla="*/ 1224136 w 2882612"/>
                  <a:gd name="connsiteY3" fmla="*/ 864131 h 864192"/>
                  <a:gd name="connsiteX4" fmla="*/ 0 w 2882612"/>
                  <a:gd name="connsiteY4" fmla="*/ 432083 h 864192"/>
                  <a:gd name="connsiteX0" fmla="*/ 0 w 2882648"/>
                  <a:gd name="connsiteY0" fmla="*/ 432083 h 864166"/>
                  <a:gd name="connsiteX1" fmla="*/ 1224136 w 2882648"/>
                  <a:gd name="connsiteY1" fmla="*/ 35 h 864166"/>
                  <a:gd name="connsiteX2" fmla="*/ 2882612 w 2882648"/>
                  <a:gd name="connsiteY2" fmla="*/ 454943 h 864166"/>
                  <a:gd name="connsiteX3" fmla="*/ 1224136 w 2882648"/>
                  <a:gd name="connsiteY3" fmla="*/ 864131 h 864166"/>
                  <a:gd name="connsiteX4" fmla="*/ 0 w 2882648"/>
                  <a:gd name="connsiteY4" fmla="*/ 432083 h 864166"/>
                  <a:gd name="connsiteX0" fmla="*/ 0 w 2882612"/>
                  <a:gd name="connsiteY0" fmla="*/ 449863 h 881951"/>
                  <a:gd name="connsiteX1" fmla="*/ 1224136 w 2882612"/>
                  <a:gd name="connsiteY1" fmla="*/ 35 h 881951"/>
                  <a:gd name="connsiteX2" fmla="*/ 2882612 w 2882612"/>
                  <a:gd name="connsiteY2" fmla="*/ 472723 h 881951"/>
                  <a:gd name="connsiteX3" fmla="*/ 1224136 w 2882612"/>
                  <a:gd name="connsiteY3" fmla="*/ 881911 h 881951"/>
                  <a:gd name="connsiteX4" fmla="*/ 0 w 2882612"/>
                  <a:gd name="connsiteY4" fmla="*/ 449863 h 881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2612" h="881951">
                    <a:moveTo>
                      <a:pt x="0" y="449863"/>
                    </a:moveTo>
                    <a:cubicBezTo>
                      <a:pt x="0" y="302884"/>
                      <a:pt x="743701" y="-3775"/>
                      <a:pt x="1224136" y="35"/>
                    </a:cubicBezTo>
                    <a:cubicBezTo>
                      <a:pt x="1704571" y="3845"/>
                      <a:pt x="2882612" y="325744"/>
                      <a:pt x="2882612" y="472723"/>
                    </a:cubicBezTo>
                    <a:cubicBezTo>
                      <a:pt x="2882612" y="619702"/>
                      <a:pt x="1704571" y="885721"/>
                      <a:pt x="1224136" y="881911"/>
                    </a:cubicBezTo>
                    <a:cubicBezTo>
                      <a:pt x="743701" y="878101"/>
                      <a:pt x="0" y="596842"/>
                      <a:pt x="0" y="449863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円/楕円 2"/>
              <p:cNvSpPr/>
              <p:nvPr/>
            </p:nvSpPr>
            <p:spPr>
              <a:xfrm>
                <a:off x="3440811" y="3511867"/>
                <a:ext cx="2882650" cy="709355"/>
              </a:xfrm>
              <a:custGeom>
                <a:avLst/>
                <a:gdLst>
                  <a:gd name="connsiteX0" fmla="*/ 0 w 2448272"/>
                  <a:gd name="connsiteY0" fmla="*/ 432048 h 864096"/>
                  <a:gd name="connsiteX1" fmla="*/ 1224136 w 2448272"/>
                  <a:gd name="connsiteY1" fmla="*/ 0 h 864096"/>
                  <a:gd name="connsiteX2" fmla="*/ 2448272 w 2448272"/>
                  <a:gd name="connsiteY2" fmla="*/ 432048 h 864096"/>
                  <a:gd name="connsiteX3" fmla="*/ 1224136 w 2448272"/>
                  <a:gd name="connsiteY3" fmla="*/ 864096 h 864096"/>
                  <a:gd name="connsiteX4" fmla="*/ 0 w 2448272"/>
                  <a:gd name="connsiteY4" fmla="*/ 432048 h 864096"/>
                  <a:gd name="connsiteX0" fmla="*/ 0 w 2448272"/>
                  <a:gd name="connsiteY0" fmla="*/ 432048 h 864096"/>
                  <a:gd name="connsiteX1" fmla="*/ 1224136 w 2448272"/>
                  <a:gd name="connsiteY1" fmla="*/ 0 h 864096"/>
                  <a:gd name="connsiteX2" fmla="*/ 2448272 w 2448272"/>
                  <a:gd name="connsiteY2" fmla="*/ 432048 h 864096"/>
                  <a:gd name="connsiteX3" fmla="*/ 1224136 w 2448272"/>
                  <a:gd name="connsiteY3" fmla="*/ 864096 h 864096"/>
                  <a:gd name="connsiteX4" fmla="*/ 0 w 2448272"/>
                  <a:gd name="connsiteY4" fmla="*/ 432048 h 864096"/>
                  <a:gd name="connsiteX0" fmla="*/ 0 w 2714972"/>
                  <a:gd name="connsiteY0" fmla="*/ 432055 h 864114"/>
                  <a:gd name="connsiteX1" fmla="*/ 1224136 w 2714972"/>
                  <a:gd name="connsiteY1" fmla="*/ 7 h 864114"/>
                  <a:gd name="connsiteX2" fmla="*/ 2714972 w 2714972"/>
                  <a:gd name="connsiteY2" fmla="*/ 442215 h 864114"/>
                  <a:gd name="connsiteX3" fmla="*/ 1224136 w 2714972"/>
                  <a:gd name="connsiteY3" fmla="*/ 864103 h 864114"/>
                  <a:gd name="connsiteX4" fmla="*/ 0 w 2714972"/>
                  <a:gd name="connsiteY4" fmla="*/ 432055 h 864114"/>
                  <a:gd name="connsiteX0" fmla="*/ 0 w 2882612"/>
                  <a:gd name="connsiteY0" fmla="*/ 432083 h 864192"/>
                  <a:gd name="connsiteX1" fmla="*/ 1224136 w 2882612"/>
                  <a:gd name="connsiteY1" fmla="*/ 35 h 864192"/>
                  <a:gd name="connsiteX2" fmla="*/ 2882612 w 2882612"/>
                  <a:gd name="connsiteY2" fmla="*/ 454943 h 864192"/>
                  <a:gd name="connsiteX3" fmla="*/ 1224136 w 2882612"/>
                  <a:gd name="connsiteY3" fmla="*/ 864131 h 864192"/>
                  <a:gd name="connsiteX4" fmla="*/ 0 w 2882612"/>
                  <a:gd name="connsiteY4" fmla="*/ 432083 h 864192"/>
                  <a:gd name="connsiteX0" fmla="*/ 0 w 2882648"/>
                  <a:gd name="connsiteY0" fmla="*/ 432083 h 864166"/>
                  <a:gd name="connsiteX1" fmla="*/ 1224136 w 2882648"/>
                  <a:gd name="connsiteY1" fmla="*/ 35 h 864166"/>
                  <a:gd name="connsiteX2" fmla="*/ 2882612 w 2882648"/>
                  <a:gd name="connsiteY2" fmla="*/ 454943 h 864166"/>
                  <a:gd name="connsiteX3" fmla="*/ 1224136 w 2882648"/>
                  <a:gd name="connsiteY3" fmla="*/ 864131 h 864166"/>
                  <a:gd name="connsiteX4" fmla="*/ 0 w 2882648"/>
                  <a:gd name="connsiteY4" fmla="*/ 432083 h 864166"/>
                  <a:gd name="connsiteX0" fmla="*/ 0 w 2882612"/>
                  <a:gd name="connsiteY0" fmla="*/ 449863 h 881951"/>
                  <a:gd name="connsiteX1" fmla="*/ 1224136 w 2882612"/>
                  <a:gd name="connsiteY1" fmla="*/ 35 h 881951"/>
                  <a:gd name="connsiteX2" fmla="*/ 2882612 w 2882612"/>
                  <a:gd name="connsiteY2" fmla="*/ 472723 h 881951"/>
                  <a:gd name="connsiteX3" fmla="*/ 1224136 w 2882612"/>
                  <a:gd name="connsiteY3" fmla="*/ 881911 h 881951"/>
                  <a:gd name="connsiteX4" fmla="*/ 0 w 2882612"/>
                  <a:gd name="connsiteY4" fmla="*/ 449863 h 881951"/>
                  <a:gd name="connsiteX0" fmla="*/ 22 w 2882647"/>
                  <a:gd name="connsiteY0" fmla="*/ 277174 h 709258"/>
                  <a:gd name="connsiteX1" fmla="*/ 1196218 w 2882647"/>
                  <a:gd name="connsiteY1" fmla="*/ 66 h 709258"/>
                  <a:gd name="connsiteX2" fmla="*/ 2882634 w 2882647"/>
                  <a:gd name="connsiteY2" fmla="*/ 300034 h 709258"/>
                  <a:gd name="connsiteX3" fmla="*/ 1224158 w 2882647"/>
                  <a:gd name="connsiteY3" fmla="*/ 709222 h 709258"/>
                  <a:gd name="connsiteX4" fmla="*/ 22 w 2882647"/>
                  <a:gd name="connsiteY4" fmla="*/ 277174 h 709258"/>
                  <a:gd name="connsiteX0" fmla="*/ 22 w 2882649"/>
                  <a:gd name="connsiteY0" fmla="*/ 277174 h 709515"/>
                  <a:gd name="connsiteX1" fmla="*/ 1196218 w 2882649"/>
                  <a:gd name="connsiteY1" fmla="*/ 66 h 709515"/>
                  <a:gd name="connsiteX2" fmla="*/ 2882634 w 2882649"/>
                  <a:gd name="connsiteY2" fmla="*/ 300034 h 709515"/>
                  <a:gd name="connsiteX3" fmla="*/ 1224158 w 2882649"/>
                  <a:gd name="connsiteY3" fmla="*/ 709222 h 709515"/>
                  <a:gd name="connsiteX4" fmla="*/ 22 w 2882649"/>
                  <a:gd name="connsiteY4" fmla="*/ 277174 h 709515"/>
                  <a:gd name="connsiteX0" fmla="*/ 22 w 2882650"/>
                  <a:gd name="connsiteY0" fmla="*/ 277174 h 709355"/>
                  <a:gd name="connsiteX1" fmla="*/ 1196218 w 2882650"/>
                  <a:gd name="connsiteY1" fmla="*/ 66 h 709355"/>
                  <a:gd name="connsiteX2" fmla="*/ 2882634 w 2882650"/>
                  <a:gd name="connsiteY2" fmla="*/ 300034 h 709355"/>
                  <a:gd name="connsiteX3" fmla="*/ 1224158 w 2882650"/>
                  <a:gd name="connsiteY3" fmla="*/ 709222 h 709355"/>
                  <a:gd name="connsiteX4" fmla="*/ 22 w 2882650"/>
                  <a:gd name="connsiteY4" fmla="*/ 277174 h 709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2650" h="709355">
                    <a:moveTo>
                      <a:pt x="22" y="277174"/>
                    </a:moveTo>
                    <a:cubicBezTo>
                      <a:pt x="-4635" y="158981"/>
                      <a:pt x="715783" y="-3744"/>
                      <a:pt x="1196218" y="66"/>
                    </a:cubicBezTo>
                    <a:cubicBezTo>
                      <a:pt x="1676653" y="3876"/>
                      <a:pt x="2877977" y="181841"/>
                      <a:pt x="2882634" y="300034"/>
                    </a:cubicBezTo>
                    <a:cubicBezTo>
                      <a:pt x="2887291" y="418227"/>
                      <a:pt x="1925573" y="701602"/>
                      <a:pt x="1224158" y="709222"/>
                    </a:cubicBezTo>
                    <a:cubicBezTo>
                      <a:pt x="522743" y="716842"/>
                      <a:pt x="4679" y="395367"/>
                      <a:pt x="22" y="277174"/>
                    </a:cubicBezTo>
                    <a:close/>
                  </a:path>
                </a:pathLst>
              </a:custGeom>
              <a:gradFill flip="none" rotWithShape="1">
                <a:gsLst>
                  <a:gs pos="3000">
                    <a:schemeClr val="bg1">
                      <a:lumMod val="65000"/>
                    </a:schemeClr>
                  </a:gs>
                  <a:gs pos="27000">
                    <a:schemeClr val="bg1"/>
                  </a:gs>
                  <a:gs pos="58000">
                    <a:schemeClr val="bg2">
                      <a:lumMod val="60000"/>
                      <a:lumOff val="40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27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円/楕円 3"/>
              <p:cNvSpPr/>
              <p:nvPr/>
            </p:nvSpPr>
            <p:spPr>
              <a:xfrm>
                <a:off x="3509029" y="3579849"/>
                <a:ext cx="2710017" cy="228096"/>
              </a:xfrm>
              <a:custGeom>
                <a:avLst/>
                <a:gdLst>
                  <a:gd name="connsiteX0" fmla="*/ 0 w 2664296"/>
                  <a:gd name="connsiteY0" fmla="*/ 36004 h 72008"/>
                  <a:gd name="connsiteX1" fmla="*/ 1332148 w 2664296"/>
                  <a:gd name="connsiteY1" fmla="*/ 0 h 72008"/>
                  <a:gd name="connsiteX2" fmla="*/ 2664296 w 2664296"/>
                  <a:gd name="connsiteY2" fmla="*/ 36004 h 72008"/>
                  <a:gd name="connsiteX3" fmla="*/ 1332148 w 2664296"/>
                  <a:gd name="connsiteY3" fmla="*/ 72008 h 72008"/>
                  <a:gd name="connsiteX4" fmla="*/ 0 w 2664296"/>
                  <a:gd name="connsiteY4" fmla="*/ 36004 h 72008"/>
                  <a:gd name="connsiteX0" fmla="*/ 0 w 2664296"/>
                  <a:gd name="connsiteY0" fmla="*/ 173164 h 209168"/>
                  <a:gd name="connsiteX1" fmla="*/ 1335958 w 2664296"/>
                  <a:gd name="connsiteY1" fmla="*/ 0 h 209168"/>
                  <a:gd name="connsiteX2" fmla="*/ 2664296 w 2664296"/>
                  <a:gd name="connsiteY2" fmla="*/ 173164 h 209168"/>
                  <a:gd name="connsiteX3" fmla="*/ 1332148 w 2664296"/>
                  <a:gd name="connsiteY3" fmla="*/ 209168 h 209168"/>
                  <a:gd name="connsiteX4" fmla="*/ 0 w 2664296"/>
                  <a:gd name="connsiteY4" fmla="*/ 173164 h 209168"/>
                  <a:gd name="connsiteX0" fmla="*/ 0 w 2664296"/>
                  <a:gd name="connsiteY0" fmla="*/ 173164 h 176017"/>
                  <a:gd name="connsiteX1" fmla="*/ 1335958 w 2664296"/>
                  <a:gd name="connsiteY1" fmla="*/ 0 h 176017"/>
                  <a:gd name="connsiteX2" fmla="*/ 2664296 w 2664296"/>
                  <a:gd name="connsiteY2" fmla="*/ 173164 h 176017"/>
                  <a:gd name="connsiteX3" fmla="*/ 1339768 w 2664296"/>
                  <a:gd name="connsiteY3" fmla="*/ 102488 h 176017"/>
                  <a:gd name="connsiteX4" fmla="*/ 0 w 2664296"/>
                  <a:gd name="connsiteY4" fmla="*/ 173164 h 176017"/>
                  <a:gd name="connsiteX0" fmla="*/ 0 w 2706206"/>
                  <a:gd name="connsiteY0" fmla="*/ 173510 h 228846"/>
                  <a:gd name="connsiteX1" fmla="*/ 1335958 w 2706206"/>
                  <a:gd name="connsiteY1" fmla="*/ 346 h 228846"/>
                  <a:gd name="connsiteX2" fmla="*/ 2706206 w 2706206"/>
                  <a:gd name="connsiteY2" fmla="*/ 226850 h 228846"/>
                  <a:gd name="connsiteX3" fmla="*/ 1339768 w 2706206"/>
                  <a:gd name="connsiteY3" fmla="*/ 102834 h 228846"/>
                  <a:gd name="connsiteX4" fmla="*/ 0 w 2706206"/>
                  <a:gd name="connsiteY4" fmla="*/ 173510 h 228846"/>
                  <a:gd name="connsiteX0" fmla="*/ 0 w 2710016"/>
                  <a:gd name="connsiteY0" fmla="*/ 211289 h 228445"/>
                  <a:gd name="connsiteX1" fmla="*/ 1339768 w 2710016"/>
                  <a:gd name="connsiteY1" fmla="*/ 25 h 228445"/>
                  <a:gd name="connsiteX2" fmla="*/ 2710016 w 2710016"/>
                  <a:gd name="connsiteY2" fmla="*/ 226529 h 228445"/>
                  <a:gd name="connsiteX3" fmla="*/ 1343578 w 2710016"/>
                  <a:gd name="connsiteY3" fmla="*/ 102513 h 228445"/>
                  <a:gd name="connsiteX4" fmla="*/ 0 w 2710016"/>
                  <a:gd name="connsiteY4" fmla="*/ 211289 h 228445"/>
                  <a:gd name="connsiteX0" fmla="*/ 386 w 2710402"/>
                  <a:gd name="connsiteY0" fmla="*/ 211289 h 228313"/>
                  <a:gd name="connsiteX1" fmla="*/ 1340154 w 2710402"/>
                  <a:gd name="connsiteY1" fmla="*/ 25 h 228313"/>
                  <a:gd name="connsiteX2" fmla="*/ 2710402 w 2710402"/>
                  <a:gd name="connsiteY2" fmla="*/ 226529 h 228313"/>
                  <a:gd name="connsiteX3" fmla="*/ 1218234 w 2710402"/>
                  <a:gd name="connsiteY3" fmla="*/ 91083 h 228313"/>
                  <a:gd name="connsiteX4" fmla="*/ 386 w 2710402"/>
                  <a:gd name="connsiteY4" fmla="*/ 211289 h 228313"/>
                  <a:gd name="connsiteX0" fmla="*/ 153 w 2710169"/>
                  <a:gd name="connsiteY0" fmla="*/ 211289 h 228313"/>
                  <a:gd name="connsiteX1" fmla="*/ 1145611 w 2710169"/>
                  <a:gd name="connsiteY1" fmla="*/ 25 h 228313"/>
                  <a:gd name="connsiteX2" fmla="*/ 2710169 w 2710169"/>
                  <a:gd name="connsiteY2" fmla="*/ 226529 h 228313"/>
                  <a:gd name="connsiteX3" fmla="*/ 1218001 w 2710169"/>
                  <a:gd name="connsiteY3" fmla="*/ 91083 h 228313"/>
                  <a:gd name="connsiteX4" fmla="*/ 153 w 2710169"/>
                  <a:gd name="connsiteY4" fmla="*/ 211289 h 228313"/>
                  <a:gd name="connsiteX0" fmla="*/ 1 w 2710017"/>
                  <a:gd name="connsiteY0" fmla="*/ 211288 h 228096"/>
                  <a:gd name="connsiteX1" fmla="*/ 1145459 w 2710017"/>
                  <a:gd name="connsiteY1" fmla="*/ 24 h 228096"/>
                  <a:gd name="connsiteX2" fmla="*/ 2710017 w 2710017"/>
                  <a:gd name="connsiteY2" fmla="*/ 226528 h 228096"/>
                  <a:gd name="connsiteX3" fmla="*/ 1149269 w 2710017"/>
                  <a:gd name="connsiteY3" fmla="*/ 68222 h 228096"/>
                  <a:gd name="connsiteX4" fmla="*/ 1 w 2710017"/>
                  <a:gd name="connsiteY4" fmla="*/ 211288 h 228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10017" h="228096">
                    <a:moveTo>
                      <a:pt x="1" y="211288"/>
                    </a:moveTo>
                    <a:cubicBezTo>
                      <a:pt x="-634" y="199922"/>
                      <a:pt x="693790" y="-2516"/>
                      <a:pt x="1145459" y="24"/>
                    </a:cubicBezTo>
                    <a:cubicBezTo>
                      <a:pt x="1597128" y="2564"/>
                      <a:pt x="2710017" y="206644"/>
                      <a:pt x="2710017" y="226528"/>
                    </a:cubicBezTo>
                    <a:cubicBezTo>
                      <a:pt x="2710017" y="246412"/>
                      <a:pt x="1600938" y="70762"/>
                      <a:pt x="1149269" y="68222"/>
                    </a:cubicBezTo>
                    <a:cubicBezTo>
                      <a:pt x="697600" y="65682"/>
                      <a:pt x="636" y="222654"/>
                      <a:pt x="1" y="21128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円/楕円 3"/>
              <p:cNvSpPr/>
              <p:nvPr/>
            </p:nvSpPr>
            <p:spPr>
              <a:xfrm>
                <a:off x="3520459" y="3716985"/>
                <a:ext cx="2710017" cy="126840"/>
              </a:xfrm>
              <a:custGeom>
                <a:avLst/>
                <a:gdLst>
                  <a:gd name="connsiteX0" fmla="*/ 0 w 2664296"/>
                  <a:gd name="connsiteY0" fmla="*/ 36004 h 72008"/>
                  <a:gd name="connsiteX1" fmla="*/ 1332148 w 2664296"/>
                  <a:gd name="connsiteY1" fmla="*/ 0 h 72008"/>
                  <a:gd name="connsiteX2" fmla="*/ 2664296 w 2664296"/>
                  <a:gd name="connsiteY2" fmla="*/ 36004 h 72008"/>
                  <a:gd name="connsiteX3" fmla="*/ 1332148 w 2664296"/>
                  <a:gd name="connsiteY3" fmla="*/ 72008 h 72008"/>
                  <a:gd name="connsiteX4" fmla="*/ 0 w 2664296"/>
                  <a:gd name="connsiteY4" fmla="*/ 36004 h 72008"/>
                  <a:gd name="connsiteX0" fmla="*/ 0 w 2664296"/>
                  <a:gd name="connsiteY0" fmla="*/ 173164 h 209168"/>
                  <a:gd name="connsiteX1" fmla="*/ 1335958 w 2664296"/>
                  <a:gd name="connsiteY1" fmla="*/ 0 h 209168"/>
                  <a:gd name="connsiteX2" fmla="*/ 2664296 w 2664296"/>
                  <a:gd name="connsiteY2" fmla="*/ 173164 h 209168"/>
                  <a:gd name="connsiteX3" fmla="*/ 1332148 w 2664296"/>
                  <a:gd name="connsiteY3" fmla="*/ 209168 h 209168"/>
                  <a:gd name="connsiteX4" fmla="*/ 0 w 2664296"/>
                  <a:gd name="connsiteY4" fmla="*/ 173164 h 209168"/>
                  <a:gd name="connsiteX0" fmla="*/ 0 w 2664296"/>
                  <a:gd name="connsiteY0" fmla="*/ 173164 h 176017"/>
                  <a:gd name="connsiteX1" fmla="*/ 1335958 w 2664296"/>
                  <a:gd name="connsiteY1" fmla="*/ 0 h 176017"/>
                  <a:gd name="connsiteX2" fmla="*/ 2664296 w 2664296"/>
                  <a:gd name="connsiteY2" fmla="*/ 173164 h 176017"/>
                  <a:gd name="connsiteX3" fmla="*/ 1339768 w 2664296"/>
                  <a:gd name="connsiteY3" fmla="*/ 102488 h 176017"/>
                  <a:gd name="connsiteX4" fmla="*/ 0 w 2664296"/>
                  <a:gd name="connsiteY4" fmla="*/ 173164 h 176017"/>
                  <a:gd name="connsiteX0" fmla="*/ 0 w 2706206"/>
                  <a:gd name="connsiteY0" fmla="*/ 173510 h 228846"/>
                  <a:gd name="connsiteX1" fmla="*/ 1335958 w 2706206"/>
                  <a:gd name="connsiteY1" fmla="*/ 346 h 228846"/>
                  <a:gd name="connsiteX2" fmla="*/ 2706206 w 2706206"/>
                  <a:gd name="connsiteY2" fmla="*/ 226850 h 228846"/>
                  <a:gd name="connsiteX3" fmla="*/ 1339768 w 2706206"/>
                  <a:gd name="connsiteY3" fmla="*/ 102834 h 228846"/>
                  <a:gd name="connsiteX4" fmla="*/ 0 w 2706206"/>
                  <a:gd name="connsiteY4" fmla="*/ 173510 h 228846"/>
                  <a:gd name="connsiteX0" fmla="*/ 0 w 2710016"/>
                  <a:gd name="connsiteY0" fmla="*/ 211289 h 228445"/>
                  <a:gd name="connsiteX1" fmla="*/ 1339768 w 2710016"/>
                  <a:gd name="connsiteY1" fmla="*/ 25 h 228445"/>
                  <a:gd name="connsiteX2" fmla="*/ 2710016 w 2710016"/>
                  <a:gd name="connsiteY2" fmla="*/ 226529 h 228445"/>
                  <a:gd name="connsiteX3" fmla="*/ 1343578 w 2710016"/>
                  <a:gd name="connsiteY3" fmla="*/ 102513 h 228445"/>
                  <a:gd name="connsiteX4" fmla="*/ 0 w 2710016"/>
                  <a:gd name="connsiteY4" fmla="*/ 211289 h 228445"/>
                  <a:gd name="connsiteX0" fmla="*/ 386 w 2710402"/>
                  <a:gd name="connsiteY0" fmla="*/ 211289 h 228313"/>
                  <a:gd name="connsiteX1" fmla="*/ 1340154 w 2710402"/>
                  <a:gd name="connsiteY1" fmla="*/ 25 h 228313"/>
                  <a:gd name="connsiteX2" fmla="*/ 2710402 w 2710402"/>
                  <a:gd name="connsiteY2" fmla="*/ 226529 h 228313"/>
                  <a:gd name="connsiteX3" fmla="*/ 1218234 w 2710402"/>
                  <a:gd name="connsiteY3" fmla="*/ 91083 h 228313"/>
                  <a:gd name="connsiteX4" fmla="*/ 386 w 2710402"/>
                  <a:gd name="connsiteY4" fmla="*/ 211289 h 228313"/>
                  <a:gd name="connsiteX0" fmla="*/ 153 w 2710169"/>
                  <a:gd name="connsiteY0" fmla="*/ 211289 h 228313"/>
                  <a:gd name="connsiteX1" fmla="*/ 1145611 w 2710169"/>
                  <a:gd name="connsiteY1" fmla="*/ 25 h 228313"/>
                  <a:gd name="connsiteX2" fmla="*/ 2710169 w 2710169"/>
                  <a:gd name="connsiteY2" fmla="*/ 226529 h 228313"/>
                  <a:gd name="connsiteX3" fmla="*/ 1218001 w 2710169"/>
                  <a:gd name="connsiteY3" fmla="*/ 91083 h 228313"/>
                  <a:gd name="connsiteX4" fmla="*/ 153 w 2710169"/>
                  <a:gd name="connsiteY4" fmla="*/ 211289 h 228313"/>
                  <a:gd name="connsiteX0" fmla="*/ 1 w 2710017"/>
                  <a:gd name="connsiteY0" fmla="*/ 211288 h 228096"/>
                  <a:gd name="connsiteX1" fmla="*/ 1145459 w 2710017"/>
                  <a:gd name="connsiteY1" fmla="*/ 24 h 228096"/>
                  <a:gd name="connsiteX2" fmla="*/ 2710017 w 2710017"/>
                  <a:gd name="connsiteY2" fmla="*/ 226528 h 228096"/>
                  <a:gd name="connsiteX3" fmla="*/ 1149269 w 2710017"/>
                  <a:gd name="connsiteY3" fmla="*/ 68222 h 228096"/>
                  <a:gd name="connsiteX4" fmla="*/ 1 w 2710017"/>
                  <a:gd name="connsiteY4" fmla="*/ 211288 h 228096"/>
                  <a:gd name="connsiteX0" fmla="*/ 1 w 2710017"/>
                  <a:gd name="connsiteY0" fmla="*/ 211289 h 229687"/>
                  <a:gd name="connsiteX1" fmla="*/ 1145459 w 2710017"/>
                  <a:gd name="connsiteY1" fmla="*/ 25 h 229687"/>
                  <a:gd name="connsiteX2" fmla="*/ 2710017 w 2710017"/>
                  <a:gd name="connsiteY2" fmla="*/ 226529 h 229687"/>
                  <a:gd name="connsiteX3" fmla="*/ 1149269 w 2710017"/>
                  <a:gd name="connsiteY3" fmla="*/ 163473 h 229687"/>
                  <a:gd name="connsiteX4" fmla="*/ 1 w 2710017"/>
                  <a:gd name="connsiteY4" fmla="*/ 211289 h 229687"/>
                  <a:gd name="connsiteX0" fmla="*/ 1 w 2710017"/>
                  <a:gd name="connsiteY0" fmla="*/ 108442 h 126840"/>
                  <a:gd name="connsiteX1" fmla="*/ 1145459 w 2710017"/>
                  <a:gd name="connsiteY1" fmla="*/ 48 h 126840"/>
                  <a:gd name="connsiteX2" fmla="*/ 2710017 w 2710017"/>
                  <a:gd name="connsiteY2" fmla="*/ 123682 h 126840"/>
                  <a:gd name="connsiteX3" fmla="*/ 1149269 w 2710017"/>
                  <a:gd name="connsiteY3" fmla="*/ 60626 h 126840"/>
                  <a:gd name="connsiteX4" fmla="*/ 1 w 2710017"/>
                  <a:gd name="connsiteY4" fmla="*/ 108442 h 12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10017" h="126840">
                    <a:moveTo>
                      <a:pt x="1" y="108442"/>
                    </a:moveTo>
                    <a:cubicBezTo>
                      <a:pt x="-634" y="98346"/>
                      <a:pt x="693790" y="-2492"/>
                      <a:pt x="1145459" y="48"/>
                    </a:cubicBezTo>
                    <a:cubicBezTo>
                      <a:pt x="1597128" y="2588"/>
                      <a:pt x="2710017" y="103798"/>
                      <a:pt x="2710017" y="123682"/>
                    </a:cubicBezTo>
                    <a:cubicBezTo>
                      <a:pt x="2710017" y="143566"/>
                      <a:pt x="1600938" y="63166"/>
                      <a:pt x="1149269" y="60626"/>
                    </a:cubicBezTo>
                    <a:cubicBezTo>
                      <a:pt x="697600" y="58086"/>
                      <a:pt x="636" y="118538"/>
                      <a:pt x="1" y="1084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月 307"/>
              <p:cNvSpPr/>
              <p:nvPr/>
            </p:nvSpPr>
            <p:spPr>
              <a:xfrm rot="11700000">
                <a:off x="4136646" y="3758249"/>
                <a:ext cx="120540" cy="384789"/>
              </a:xfrm>
              <a:prstGeom prst="moon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 308"/>
              <p:cNvSpPr/>
              <p:nvPr/>
            </p:nvSpPr>
            <p:spPr>
              <a:xfrm>
                <a:off x="4295824" y="3581042"/>
                <a:ext cx="551358" cy="270019"/>
              </a:xfrm>
              <a:custGeom>
                <a:avLst/>
                <a:gdLst>
                  <a:gd name="connsiteX0" fmla="*/ 5901 w 424587"/>
                  <a:gd name="connsiteY0" fmla="*/ 179451 h 243087"/>
                  <a:gd name="connsiteX1" fmla="*/ 421191 w 424587"/>
                  <a:gd name="connsiteY1" fmla="*/ 381 h 243087"/>
                  <a:gd name="connsiteX2" fmla="*/ 192591 w 424587"/>
                  <a:gd name="connsiteY2" fmla="*/ 232791 h 243087"/>
                  <a:gd name="connsiteX3" fmla="*/ 5901 w 424587"/>
                  <a:gd name="connsiteY3" fmla="*/ 179451 h 243087"/>
                  <a:gd name="connsiteX0" fmla="*/ 4710 w 480709"/>
                  <a:gd name="connsiteY0" fmla="*/ 198460 h 247233"/>
                  <a:gd name="connsiteX1" fmla="*/ 477150 w 480709"/>
                  <a:gd name="connsiteY1" fmla="*/ 340 h 247233"/>
                  <a:gd name="connsiteX2" fmla="*/ 248550 w 480709"/>
                  <a:gd name="connsiteY2" fmla="*/ 232750 h 247233"/>
                  <a:gd name="connsiteX3" fmla="*/ 4710 w 480709"/>
                  <a:gd name="connsiteY3" fmla="*/ 198460 h 247233"/>
                  <a:gd name="connsiteX0" fmla="*/ 4890 w 551358"/>
                  <a:gd name="connsiteY0" fmla="*/ 217122 h 264772"/>
                  <a:gd name="connsiteX1" fmla="*/ 477330 w 551358"/>
                  <a:gd name="connsiteY1" fmla="*/ 19002 h 264772"/>
                  <a:gd name="connsiteX2" fmla="*/ 530670 w 551358"/>
                  <a:gd name="connsiteY2" fmla="*/ 34241 h 264772"/>
                  <a:gd name="connsiteX3" fmla="*/ 248730 w 551358"/>
                  <a:gd name="connsiteY3" fmla="*/ 251412 h 264772"/>
                  <a:gd name="connsiteX4" fmla="*/ 4890 w 551358"/>
                  <a:gd name="connsiteY4" fmla="*/ 217122 h 264772"/>
                  <a:gd name="connsiteX0" fmla="*/ 4890 w 551358"/>
                  <a:gd name="connsiteY0" fmla="*/ 222118 h 270019"/>
                  <a:gd name="connsiteX1" fmla="*/ 477330 w 551358"/>
                  <a:gd name="connsiteY1" fmla="*/ 16378 h 270019"/>
                  <a:gd name="connsiteX2" fmla="*/ 530670 w 551358"/>
                  <a:gd name="connsiteY2" fmla="*/ 39237 h 270019"/>
                  <a:gd name="connsiteX3" fmla="*/ 248730 w 551358"/>
                  <a:gd name="connsiteY3" fmla="*/ 256408 h 270019"/>
                  <a:gd name="connsiteX4" fmla="*/ 4890 w 551358"/>
                  <a:gd name="connsiteY4" fmla="*/ 222118 h 270019"/>
                  <a:gd name="connsiteX0" fmla="*/ 4890 w 551358"/>
                  <a:gd name="connsiteY0" fmla="*/ 222118 h 270019"/>
                  <a:gd name="connsiteX1" fmla="*/ 477330 w 551358"/>
                  <a:gd name="connsiteY1" fmla="*/ 16378 h 270019"/>
                  <a:gd name="connsiteX2" fmla="*/ 530670 w 551358"/>
                  <a:gd name="connsiteY2" fmla="*/ 39237 h 270019"/>
                  <a:gd name="connsiteX3" fmla="*/ 248730 w 551358"/>
                  <a:gd name="connsiteY3" fmla="*/ 256408 h 270019"/>
                  <a:gd name="connsiteX4" fmla="*/ 4890 w 551358"/>
                  <a:gd name="connsiteY4" fmla="*/ 222118 h 27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1358" h="270019">
                    <a:moveTo>
                      <a:pt x="4890" y="222118"/>
                    </a:moveTo>
                    <a:cubicBezTo>
                      <a:pt x="42990" y="182113"/>
                      <a:pt x="444310" y="28443"/>
                      <a:pt x="477330" y="16378"/>
                    </a:cubicBezTo>
                    <a:cubicBezTo>
                      <a:pt x="556070" y="-14102"/>
                      <a:pt x="568770" y="502"/>
                      <a:pt x="530670" y="39237"/>
                    </a:cubicBezTo>
                    <a:cubicBezTo>
                      <a:pt x="492570" y="77972"/>
                      <a:pt x="336360" y="225928"/>
                      <a:pt x="248730" y="256408"/>
                    </a:cubicBezTo>
                    <a:cubicBezTo>
                      <a:pt x="161100" y="286888"/>
                      <a:pt x="-33210" y="262123"/>
                      <a:pt x="4890" y="222118"/>
                    </a:cubicBezTo>
                    <a:close/>
                  </a:path>
                </a:pathLst>
              </a:custGeom>
              <a:gradFill flip="none" rotWithShape="1">
                <a:gsLst>
                  <a:gs pos="3000">
                    <a:schemeClr val="bg1">
                      <a:lumMod val="65000"/>
                    </a:schemeClr>
                  </a:gs>
                  <a:gs pos="27000">
                    <a:schemeClr val="bg1"/>
                  </a:gs>
                  <a:gs pos="58000">
                    <a:schemeClr val="bg2">
                      <a:lumMod val="60000"/>
                      <a:lumOff val="40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27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0" name="円/楕円 309"/>
              <p:cNvSpPr/>
              <p:nvPr/>
            </p:nvSpPr>
            <p:spPr>
              <a:xfrm>
                <a:off x="3728864" y="3537453"/>
                <a:ext cx="216024" cy="21602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円/楕円 310"/>
              <p:cNvSpPr/>
              <p:nvPr/>
            </p:nvSpPr>
            <p:spPr>
              <a:xfrm>
                <a:off x="3744374" y="3563651"/>
                <a:ext cx="146908" cy="14690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18" name="グループ化 317"/>
          <p:cNvGrpSpPr/>
          <p:nvPr/>
        </p:nvGrpSpPr>
        <p:grpSpPr>
          <a:xfrm>
            <a:off x="2292410" y="953725"/>
            <a:ext cx="1598835" cy="1309955"/>
            <a:chOff x="2944127" y="2505321"/>
            <a:chExt cx="1976045" cy="1619009"/>
          </a:xfrm>
        </p:grpSpPr>
        <p:sp>
          <p:nvSpPr>
            <p:cNvPr id="319" name="円/楕円 15"/>
            <p:cNvSpPr/>
            <p:nvPr/>
          </p:nvSpPr>
          <p:spPr bwMode="auto">
            <a:xfrm>
              <a:off x="2944127" y="3020383"/>
              <a:ext cx="1924562" cy="1103947"/>
            </a:xfrm>
            <a:custGeom>
              <a:avLst/>
              <a:gdLst>
                <a:gd name="connsiteX0" fmla="*/ 0 w 1755195"/>
                <a:gd name="connsiteY0" fmla="*/ 540060 h 1080120"/>
                <a:gd name="connsiteX1" fmla="*/ 877598 w 1755195"/>
                <a:gd name="connsiteY1" fmla="*/ 0 h 1080120"/>
                <a:gd name="connsiteX2" fmla="*/ 1755196 w 1755195"/>
                <a:gd name="connsiteY2" fmla="*/ 540060 h 1080120"/>
                <a:gd name="connsiteX3" fmla="*/ 877598 w 1755195"/>
                <a:gd name="connsiteY3" fmla="*/ 1080120 h 1080120"/>
                <a:gd name="connsiteX4" fmla="*/ 0 w 1755195"/>
                <a:gd name="connsiteY4" fmla="*/ 540060 h 1080120"/>
                <a:gd name="connsiteX0" fmla="*/ 6039 w 1761235"/>
                <a:gd name="connsiteY0" fmla="*/ 581970 h 1122030"/>
                <a:gd name="connsiteX1" fmla="*/ 1268447 w 1761235"/>
                <a:gd name="connsiteY1" fmla="*/ 0 h 1122030"/>
                <a:gd name="connsiteX2" fmla="*/ 1761235 w 1761235"/>
                <a:gd name="connsiteY2" fmla="*/ 581970 h 1122030"/>
                <a:gd name="connsiteX3" fmla="*/ 883637 w 1761235"/>
                <a:gd name="connsiteY3" fmla="*/ 1122030 h 1122030"/>
                <a:gd name="connsiteX4" fmla="*/ 6039 w 1761235"/>
                <a:gd name="connsiteY4" fmla="*/ 581970 h 1122030"/>
                <a:gd name="connsiteX0" fmla="*/ 6039 w 1885192"/>
                <a:gd name="connsiteY0" fmla="*/ 587535 h 1127595"/>
                <a:gd name="connsiteX1" fmla="*/ 1268447 w 1885192"/>
                <a:gd name="connsiteY1" fmla="*/ 5565 h 1127595"/>
                <a:gd name="connsiteX2" fmla="*/ 1761235 w 1885192"/>
                <a:gd name="connsiteY2" fmla="*/ 587535 h 1127595"/>
                <a:gd name="connsiteX3" fmla="*/ 883637 w 1885192"/>
                <a:gd name="connsiteY3" fmla="*/ 1127595 h 1127595"/>
                <a:gd name="connsiteX4" fmla="*/ 6039 w 1885192"/>
                <a:gd name="connsiteY4" fmla="*/ 587535 h 1127595"/>
                <a:gd name="connsiteX0" fmla="*/ 6039 w 1761240"/>
                <a:gd name="connsiteY0" fmla="*/ 591490 h 1131550"/>
                <a:gd name="connsiteX1" fmla="*/ 1268447 w 1761240"/>
                <a:gd name="connsiteY1" fmla="*/ 9520 h 1131550"/>
                <a:gd name="connsiteX2" fmla="*/ 1761235 w 1761240"/>
                <a:gd name="connsiteY2" fmla="*/ 591490 h 1131550"/>
                <a:gd name="connsiteX3" fmla="*/ 883637 w 1761240"/>
                <a:gd name="connsiteY3" fmla="*/ 1131550 h 1131550"/>
                <a:gd name="connsiteX4" fmla="*/ 6039 w 1761240"/>
                <a:gd name="connsiteY4" fmla="*/ 591490 h 1131550"/>
                <a:gd name="connsiteX0" fmla="*/ 6039 w 1845497"/>
                <a:gd name="connsiteY0" fmla="*/ 591490 h 1131550"/>
                <a:gd name="connsiteX1" fmla="*/ 1268447 w 1845497"/>
                <a:gd name="connsiteY1" fmla="*/ 9520 h 1131550"/>
                <a:gd name="connsiteX2" fmla="*/ 1754715 w 1845497"/>
                <a:gd name="connsiteY2" fmla="*/ 452325 h 1131550"/>
                <a:gd name="connsiteX3" fmla="*/ 1761235 w 1845497"/>
                <a:gd name="connsiteY3" fmla="*/ 591490 h 1131550"/>
                <a:gd name="connsiteX4" fmla="*/ 883637 w 1845497"/>
                <a:gd name="connsiteY4" fmla="*/ 1131550 h 1131550"/>
                <a:gd name="connsiteX5" fmla="*/ 6039 w 1845497"/>
                <a:gd name="connsiteY5" fmla="*/ 591490 h 1131550"/>
                <a:gd name="connsiteX0" fmla="*/ 4354 w 1807308"/>
                <a:gd name="connsiteY0" fmla="*/ 591490 h 1131660"/>
                <a:gd name="connsiteX1" fmla="*/ 1266762 w 1807308"/>
                <a:gd name="connsiteY1" fmla="*/ 9520 h 1131660"/>
                <a:gd name="connsiteX2" fmla="*/ 1753030 w 1807308"/>
                <a:gd name="connsiteY2" fmla="*/ 452325 h 1131660"/>
                <a:gd name="connsiteX3" fmla="*/ 1687160 w 1807308"/>
                <a:gd name="connsiteY3" fmla="*/ 637210 h 1131660"/>
                <a:gd name="connsiteX4" fmla="*/ 881952 w 1807308"/>
                <a:gd name="connsiteY4" fmla="*/ 1131550 h 1131660"/>
                <a:gd name="connsiteX5" fmla="*/ 4354 w 1807308"/>
                <a:gd name="connsiteY5" fmla="*/ 591490 h 1131660"/>
                <a:gd name="connsiteX0" fmla="*/ 4354 w 1807308"/>
                <a:gd name="connsiteY0" fmla="*/ 591490 h 1131679"/>
                <a:gd name="connsiteX1" fmla="*/ 1266762 w 1807308"/>
                <a:gd name="connsiteY1" fmla="*/ 9520 h 1131679"/>
                <a:gd name="connsiteX2" fmla="*/ 1753030 w 1807308"/>
                <a:gd name="connsiteY2" fmla="*/ 452325 h 1131679"/>
                <a:gd name="connsiteX3" fmla="*/ 1687160 w 1807308"/>
                <a:gd name="connsiteY3" fmla="*/ 637210 h 1131679"/>
                <a:gd name="connsiteX4" fmla="*/ 881952 w 1807308"/>
                <a:gd name="connsiteY4" fmla="*/ 1131550 h 1131679"/>
                <a:gd name="connsiteX5" fmla="*/ 4354 w 1807308"/>
                <a:gd name="connsiteY5" fmla="*/ 591490 h 1131679"/>
                <a:gd name="connsiteX0" fmla="*/ 6013 w 1808967"/>
                <a:gd name="connsiteY0" fmla="*/ 591490 h 1136333"/>
                <a:gd name="connsiteX1" fmla="*/ 1268421 w 1808967"/>
                <a:gd name="connsiteY1" fmla="*/ 9520 h 1136333"/>
                <a:gd name="connsiteX2" fmla="*/ 1754689 w 1808967"/>
                <a:gd name="connsiteY2" fmla="*/ 452325 h 1136333"/>
                <a:gd name="connsiteX3" fmla="*/ 1688819 w 1808967"/>
                <a:gd name="connsiteY3" fmla="*/ 637210 h 1136333"/>
                <a:gd name="connsiteX4" fmla="*/ 883611 w 1808967"/>
                <a:gd name="connsiteY4" fmla="*/ 1131550 h 1136333"/>
                <a:gd name="connsiteX5" fmla="*/ 6013 w 1808967"/>
                <a:gd name="connsiteY5" fmla="*/ 591490 h 1136333"/>
                <a:gd name="connsiteX0" fmla="*/ 6013 w 1889548"/>
                <a:gd name="connsiteY0" fmla="*/ 583083 h 1127926"/>
                <a:gd name="connsiteX1" fmla="*/ 1268421 w 1889548"/>
                <a:gd name="connsiteY1" fmla="*/ 1113 h 1127926"/>
                <a:gd name="connsiteX2" fmla="*/ 1861369 w 1889548"/>
                <a:gd name="connsiteY2" fmla="*/ 440108 h 1127926"/>
                <a:gd name="connsiteX3" fmla="*/ 1688819 w 1889548"/>
                <a:gd name="connsiteY3" fmla="*/ 628803 h 1127926"/>
                <a:gd name="connsiteX4" fmla="*/ 883611 w 1889548"/>
                <a:gd name="connsiteY4" fmla="*/ 1123143 h 1127926"/>
                <a:gd name="connsiteX5" fmla="*/ 6013 w 1889548"/>
                <a:gd name="connsiteY5" fmla="*/ 583083 h 1127926"/>
                <a:gd name="connsiteX0" fmla="*/ 6517 w 1890052"/>
                <a:gd name="connsiteY0" fmla="*/ 586019 h 1130862"/>
                <a:gd name="connsiteX1" fmla="*/ 524562 w 1890052"/>
                <a:gd name="connsiteY1" fmla="*/ 244923 h 1130862"/>
                <a:gd name="connsiteX2" fmla="*/ 1268925 w 1890052"/>
                <a:gd name="connsiteY2" fmla="*/ 4049 h 1130862"/>
                <a:gd name="connsiteX3" fmla="*/ 1861873 w 1890052"/>
                <a:gd name="connsiteY3" fmla="*/ 443044 h 1130862"/>
                <a:gd name="connsiteX4" fmla="*/ 1689323 w 1890052"/>
                <a:gd name="connsiteY4" fmla="*/ 631739 h 1130862"/>
                <a:gd name="connsiteX5" fmla="*/ 884115 w 1890052"/>
                <a:gd name="connsiteY5" fmla="*/ 1126079 h 1130862"/>
                <a:gd name="connsiteX6" fmla="*/ 6517 w 1890052"/>
                <a:gd name="connsiteY6" fmla="*/ 586019 h 1130862"/>
                <a:gd name="connsiteX0" fmla="*/ 11519 w 1895054"/>
                <a:gd name="connsiteY0" fmla="*/ 603934 h 1148610"/>
                <a:gd name="connsiteX1" fmla="*/ 445744 w 1895054"/>
                <a:gd name="connsiteY1" fmla="*/ 121868 h 1148610"/>
                <a:gd name="connsiteX2" fmla="*/ 1273927 w 1895054"/>
                <a:gd name="connsiteY2" fmla="*/ 21964 h 1148610"/>
                <a:gd name="connsiteX3" fmla="*/ 1866875 w 1895054"/>
                <a:gd name="connsiteY3" fmla="*/ 460959 h 1148610"/>
                <a:gd name="connsiteX4" fmla="*/ 1694325 w 1895054"/>
                <a:gd name="connsiteY4" fmla="*/ 649654 h 1148610"/>
                <a:gd name="connsiteX5" fmla="*/ 889117 w 1895054"/>
                <a:gd name="connsiteY5" fmla="*/ 1143994 h 1148610"/>
                <a:gd name="connsiteX6" fmla="*/ 11519 w 1895054"/>
                <a:gd name="connsiteY6" fmla="*/ 603934 h 1148610"/>
                <a:gd name="connsiteX0" fmla="*/ 12710 w 1861955"/>
                <a:gd name="connsiteY0" fmla="*/ 748714 h 1144797"/>
                <a:gd name="connsiteX1" fmla="*/ 412645 w 1861955"/>
                <a:gd name="connsiteY1" fmla="*/ 121868 h 1144797"/>
                <a:gd name="connsiteX2" fmla="*/ 1240828 w 1861955"/>
                <a:gd name="connsiteY2" fmla="*/ 21964 h 1144797"/>
                <a:gd name="connsiteX3" fmla="*/ 1833776 w 1861955"/>
                <a:gd name="connsiteY3" fmla="*/ 460959 h 1144797"/>
                <a:gd name="connsiteX4" fmla="*/ 1661226 w 1861955"/>
                <a:gd name="connsiteY4" fmla="*/ 649654 h 1144797"/>
                <a:gd name="connsiteX5" fmla="*/ 856018 w 1861955"/>
                <a:gd name="connsiteY5" fmla="*/ 1143994 h 1144797"/>
                <a:gd name="connsiteX6" fmla="*/ 12710 w 1861955"/>
                <a:gd name="connsiteY6" fmla="*/ 748714 h 1144797"/>
                <a:gd name="connsiteX0" fmla="*/ 8738 w 1857983"/>
                <a:gd name="connsiteY0" fmla="*/ 748714 h 1145201"/>
                <a:gd name="connsiteX1" fmla="*/ 408673 w 1857983"/>
                <a:gd name="connsiteY1" fmla="*/ 121868 h 1145201"/>
                <a:gd name="connsiteX2" fmla="*/ 1236856 w 1857983"/>
                <a:gd name="connsiteY2" fmla="*/ 21964 h 1145201"/>
                <a:gd name="connsiteX3" fmla="*/ 1829804 w 1857983"/>
                <a:gd name="connsiteY3" fmla="*/ 460959 h 1145201"/>
                <a:gd name="connsiteX4" fmla="*/ 1657254 w 1857983"/>
                <a:gd name="connsiteY4" fmla="*/ 649654 h 1145201"/>
                <a:gd name="connsiteX5" fmla="*/ 852046 w 1857983"/>
                <a:gd name="connsiteY5" fmla="*/ 1143994 h 1145201"/>
                <a:gd name="connsiteX6" fmla="*/ 8738 w 1857983"/>
                <a:gd name="connsiteY6" fmla="*/ 748714 h 1145201"/>
                <a:gd name="connsiteX0" fmla="*/ 9079 w 1846894"/>
                <a:gd name="connsiteY0" fmla="*/ 702994 h 1144290"/>
                <a:gd name="connsiteX1" fmla="*/ 397584 w 1846894"/>
                <a:gd name="connsiteY1" fmla="*/ 121868 h 1144290"/>
                <a:gd name="connsiteX2" fmla="*/ 1225767 w 1846894"/>
                <a:gd name="connsiteY2" fmla="*/ 21964 h 1144290"/>
                <a:gd name="connsiteX3" fmla="*/ 1818715 w 1846894"/>
                <a:gd name="connsiteY3" fmla="*/ 460959 h 1144290"/>
                <a:gd name="connsiteX4" fmla="*/ 1646165 w 1846894"/>
                <a:gd name="connsiteY4" fmla="*/ 649654 h 1144290"/>
                <a:gd name="connsiteX5" fmla="*/ 840957 w 1846894"/>
                <a:gd name="connsiteY5" fmla="*/ 1143994 h 1144290"/>
                <a:gd name="connsiteX6" fmla="*/ 9079 w 1846894"/>
                <a:gd name="connsiteY6" fmla="*/ 702994 h 1144290"/>
                <a:gd name="connsiteX0" fmla="*/ 5499 w 1843314"/>
                <a:gd name="connsiteY0" fmla="*/ 702994 h 1144395"/>
                <a:gd name="connsiteX1" fmla="*/ 394004 w 1843314"/>
                <a:gd name="connsiteY1" fmla="*/ 121868 h 1144395"/>
                <a:gd name="connsiteX2" fmla="*/ 1222187 w 1843314"/>
                <a:gd name="connsiteY2" fmla="*/ 21964 h 1144395"/>
                <a:gd name="connsiteX3" fmla="*/ 1815135 w 1843314"/>
                <a:gd name="connsiteY3" fmla="*/ 460959 h 1144395"/>
                <a:gd name="connsiteX4" fmla="*/ 1642585 w 1843314"/>
                <a:gd name="connsiteY4" fmla="*/ 649654 h 1144395"/>
                <a:gd name="connsiteX5" fmla="*/ 837377 w 1843314"/>
                <a:gd name="connsiteY5" fmla="*/ 1143994 h 1144395"/>
                <a:gd name="connsiteX6" fmla="*/ 5499 w 1843314"/>
                <a:gd name="connsiteY6" fmla="*/ 702994 h 1144395"/>
                <a:gd name="connsiteX0" fmla="*/ 5499 w 1838703"/>
                <a:gd name="connsiteY0" fmla="*/ 702994 h 1145429"/>
                <a:gd name="connsiteX1" fmla="*/ 394004 w 1838703"/>
                <a:gd name="connsiteY1" fmla="*/ 121868 h 1145429"/>
                <a:gd name="connsiteX2" fmla="*/ 1222187 w 1838703"/>
                <a:gd name="connsiteY2" fmla="*/ 21964 h 1145429"/>
                <a:gd name="connsiteX3" fmla="*/ 1815135 w 1838703"/>
                <a:gd name="connsiteY3" fmla="*/ 460959 h 1145429"/>
                <a:gd name="connsiteX4" fmla="*/ 1604485 w 1838703"/>
                <a:gd name="connsiteY4" fmla="*/ 596314 h 1145429"/>
                <a:gd name="connsiteX5" fmla="*/ 837377 w 1838703"/>
                <a:gd name="connsiteY5" fmla="*/ 1143994 h 1145429"/>
                <a:gd name="connsiteX6" fmla="*/ 5499 w 1838703"/>
                <a:gd name="connsiteY6" fmla="*/ 702994 h 1145429"/>
                <a:gd name="connsiteX0" fmla="*/ 5499 w 1838703"/>
                <a:gd name="connsiteY0" fmla="*/ 702994 h 1145429"/>
                <a:gd name="connsiteX1" fmla="*/ 394004 w 1838703"/>
                <a:gd name="connsiteY1" fmla="*/ 121868 h 1145429"/>
                <a:gd name="connsiteX2" fmla="*/ 1222187 w 1838703"/>
                <a:gd name="connsiteY2" fmla="*/ 21964 h 1145429"/>
                <a:gd name="connsiteX3" fmla="*/ 1815135 w 1838703"/>
                <a:gd name="connsiteY3" fmla="*/ 460959 h 1145429"/>
                <a:gd name="connsiteX4" fmla="*/ 1604485 w 1838703"/>
                <a:gd name="connsiteY4" fmla="*/ 596314 h 1145429"/>
                <a:gd name="connsiteX5" fmla="*/ 837377 w 1838703"/>
                <a:gd name="connsiteY5" fmla="*/ 1143994 h 1145429"/>
                <a:gd name="connsiteX6" fmla="*/ 5499 w 1838703"/>
                <a:gd name="connsiteY6" fmla="*/ 702994 h 1145429"/>
                <a:gd name="connsiteX0" fmla="*/ 5499 w 1838703"/>
                <a:gd name="connsiteY0" fmla="*/ 702994 h 1144048"/>
                <a:gd name="connsiteX1" fmla="*/ 394004 w 1838703"/>
                <a:gd name="connsiteY1" fmla="*/ 121868 h 1144048"/>
                <a:gd name="connsiteX2" fmla="*/ 1222187 w 1838703"/>
                <a:gd name="connsiteY2" fmla="*/ 21964 h 1144048"/>
                <a:gd name="connsiteX3" fmla="*/ 1815135 w 1838703"/>
                <a:gd name="connsiteY3" fmla="*/ 460959 h 1144048"/>
                <a:gd name="connsiteX4" fmla="*/ 1604485 w 1838703"/>
                <a:gd name="connsiteY4" fmla="*/ 596314 h 1144048"/>
                <a:gd name="connsiteX5" fmla="*/ 837377 w 1838703"/>
                <a:gd name="connsiteY5" fmla="*/ 1143994 h 1144048"/>
                <a:gd name="connsiteX6" fmla="*/ 5499 w 1838703"/>
                <a:gd name="connsiteY6" fmla="*/ 702994 h 1144048"/>
                <a:gd name="connsiteX0" fmla="*/ 5499 w 1838703"/>
                <a:gd name="connsiteY0" fmla="*/ 702994 h 1144206"/>
                <a:gd name="connsiteX1" fmla="*/ 394004 w 1838703"/>
                <a:gd name="connsiteY1" fmla="*/ 121868 h 1144206"/>
                <a:gd name="connsiteX2" fmla="*/ 1222187 w 1838703"/>
                <a:gd name="connsiteY2" fmla="*/ 21964 h 1144206"/>
                <a:gd name="connsiteX3" fmla="*/ 1815135 w 1838703"/>
                <a:gd name="connsiteY3" fmla="*/ 460959 h 1144206"/>
                <a:gd name="connsiteX4" fmla="*/ 1604485 w 1838703"/>
                <a:gd name="connsiteY4" fmla="*/ 596314 h 1144206"/>
                <a:gd name="connsiteX5" fmla="*/ 837377 w 1838703"/>
                <a:gd name="connsiteY5" fmla="*/ 1143994 h 1144206"/>
                <a:gd name="connsiteX6" fmla="*/ 5499 w 1838703"/>
                <a:gd name="connsiteY6" fmla="*/ 702994 h 1144206"/>
                <a:gd name="connsiteX0" fmla="*/ 5499 w 1894653"/>
                <a:gd name="connsiteY0" fmla="*/ 699995 h 1141207"/>
                <a:gd name="connsiteX1" fmla="*/ 394004 w 1894653"/>
                <a:gd name="connsiteY1" fmla="*/ 118869 h 1141207"/>
                <a:gd name="connsiteX2" fmla="*/ 1222187 w 1894653"/>
                <a:gd name="connsiteY2" fmla="*/ 18965 h 1141207"/>
                <a:gd name="connsiteX3" fmla="*/ 1876095 w 1894653"/>
                <a:gd name="connsiteY3" fmla="*/ 416050 h 1141207"/>
                <a:gd name="connsiteX4" fmla="*/ 1604485 w 1894653"/>
                <a:gd name="connsiteY4" fmla="*/ 593315 h 1141207"/>
                <a:gd name="connsiteX5" fmla="*/ 837377 w 1894653"/>
                <a:gd name="connsiteY5" fmla="*/ 1140995 h 1141207"/>
                <a:gd name="connsiteX6" fmla="*/ 5499 w 1894653"/>
                <a:gd name="connsiteY6" fmla="*/ 699995 h 1141207"/>
                <a:gd name="connsiteX0" fmla="*/ 4928 w 1924562"/>
                <a:gd name="connsiteY0" fmla="*/ 661895 h 1141510"/>
                <a:gd name="connsiteX1" fmla="*/ 423913 w 1924562"/>
                <a:gd name="connsiteY1" fmla="*/ 118869 h 1141510"/>
                <a:gd name="connsiteX2" fmla="*/ 1252096 w 1924562"/>
                <a:gd name="connsiteY2" fmla="*/ 18965 h 1141510"/>
                <a:gd name="connsiteX3" fmla="*/ 1906004 w 1924562"/>
                <a:gd name="connsiteY3" fmla="*/ 416050 h 1141510"/>
                <a:gd name="connsiteX4" fmla="*/ 1634394 w 1924562"/>
                <a:gd name="connsiteY4" fmla="*/ 593315 h 1141510"/>
                <a:gd name="connsiteX5" fmla="*/ 867286 w 1924562"/>
                <a:gd name="connsiteY5" fmla="*/ 1140995 h 1141510"/>
                <a:gd name="connsiteX6" fmla="*/ 4928 w 1924562"/>
                <a:gd name="connsiteY6" fmla="*/ 661895 h 1141510"/>
                <a:gd name="connsiteX0" fmla="*/ 4928 w 1924562"/>
                <a:gd name="connsiteY0" fmla="*/ 661895 h 1144076"/>
                <a:gd name="connsiteX1" fmla="*/ 423913 w 1924562"/>
                <a:gd name="connsiteY1" fmla="*/ 118869 h 1144076"/>
                <a:gd name="connsiteX2" fmla="*/ 1252096 w 1924562"/>
                <a:gd name="connsiteY2" fmla="*/ 18965 h 1144076"/>
                <a:gd name="connsiteX3" fmla="*/ 1906004 w 1924562"/>
                <a:gd name="connsiteY3" fmla="*/ 416050 h 1144076"/>
                <a:gd name="connsiteX4" fmla="*/ 1634394 w 1924562"/>
                <a:gd name="connsiteY4" fmla="*/ 593315 h 1144076"/>
                <a:gd name="connsiteX5" fmla="*/ 867286 w 1924562"/>
                <a:gd name="connsiteY5" fmla="*/ 1140995 h 1144076"/>
                <a:gd name="connsiteX6" fmla="*/ 4928 w 1924562"/>
                <a:gd name="connsiteY6" fmla="*/ 661895 h 1144076"/>
                <a:gd name="connsiteX0" fmla="*/ 4928 w 1924562"/>
                <a:gd name="connsiteY0" fmla="*/ 622614 h 1104795"/>
                <a:gd name="connsiteX1" fmla="*/ 423913 w 1924562"/>
                <a:gd name="connsiteY1" fmla="*/ 79588 h 1104795"/>
                <a:gd name="connsiteX2" fmla="*/ 1259716 w 1924562"/>
                <a:gd name="connsiteY2" fmla="*/ 33024 h 1104795"/>
                <a:gd name="connsiteX3" fmla="*/ 1906004 w 1924562"/>
                <a:gd name="connsiteY3" fmla="*/ 376769 h 1104795"/>
                <a:gd name="connsiteX4" fmla="*/ 1634394 w 1924562"/>
                <a:gd name="connsiteY4" fmla="*/ 554034 h 1104795"/>
                <a:gd name="connsiteX5" fmla="*/ 867286 w 1924562"/>
                <a:gd name="connsiteY5" fmla="*/ 1101714 h 1104795"/>
                <a:gd name="connsiteX6" fmla="*/ 4928 w 1924562"/>
                <a:gd name="connsiteY6" fmla="*/ 622614 h 1104795"/>
                <a:gd name="connsiteX0" fmla="*/ 4928 w 1924562"/>
                <a:gd name="connsiteY0" fmla="*/ 622614 h 1103947"/>
                <a:gd name="connsiteX1" fmla="*/ 423913 w 1924562"/>
                <a:gd name="connsiteY1" fmla="*/ 79588 h 1103947"/>
                <a:gd name="connsiteX2" fmla="*/ 1259716 w 1924562"/>
                <a:gd name="connsiteY2" fmla="*/ 33024 h 1103947"/>
                <a:gd name="connsiteX3" fmla="*/ 1906004 w 1924562"/>
                <a:gd name="connsiteY3" fmla="*/ 376769 h 1103947"/>
                <a:gd name="connsiteX4" fmla="*/ 1634394 w 1924562"/>
                <a:gd name="connsiteY4" fmla="*/ 554034 h 1103947"/>
                <a:gd name="connsiteX5" fmla="*/ 867286 w 1924562"/>
                <a:gd name="connsiteY5" fmla="*/ 1101714 h 1103947"/>
                <a:gd name="connsiteX6" fmla="*/ 4928 w 1924562"/>
                <a:gd name="connsiteY6" fmla="*/ 622614 h 1103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24562" h="1103947">
                  <a:moveTo>
                    <a:pt x="4928" y="622614"/>
                  </a:moveTo>
                  <a:cubicBezTo>
                    <a:pt x="-38487" y="311290"/>
                    <a:pt x="213512" y="176583"/>
                    <a:pt x="423913" y="79588"/>
                  </a:cubicBezTo>
                  <a:cubicBezTo>
                    <a:pt x="634314" y="-17407"/>
                    <a:pt x="1012701" y="-16506"/>
                    <a:pt x="1259716" y="33024"/>
                  </a:cubicBezTo>
                  <a:cubicBezTo>
                    <a:pt x="1506731" y="82554"/>
                    <a:pt x="1823873" y="279774"/>
                    <a:pt x="1906004" y="376769"/>
                  </a:cubicBezTo>
                  <a:cubicBezTo>
                    <a:pt x="1988135" y="473764"/>
                    <a:pt x="1779574" y="440830"/>
                    <a:pt x="1634394" y="554034"/>
                  </a:cubicBezTo>
                  <a:cubicBezTo>
                    <a:pt x="1656854" y="758678"/>
                    <a:pt x="1269674" y="1076314"/>
                    <a:pt x="867286" y="1101714"/>
                  </a:cubicBezTo>
                  <a:cubicBezTo>
                    <a:pt x="464898" y="1127114"/>
                    <a:pt x="48343" y="933938"/>
                    <a:pt x="4928" y="622614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0" name="円/楕円 319"/>
            <p:cNvSpPr/>
            <p:nvPr/>
          </p:nvSpPr>
          <p:spPr bwMode="auto">
            <a:xfrm>
              <a:off x="3177100" y="3158970"/>
              <a:ext cx="1170130" cy="810090"/>
            </a:xfrm>
            <a:prstGeom prst="ellipse">
              <a:avLst/>
            </a:prstGeom>
            <a:solidFill>
              <a:srgbClr val="FFCC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円/楕円 320"/>
            <p:cNvSpPr/>
            <p:nvPr/>
          </p:nvSpPr>
          <p:spPr bwMode="auto">
            <a:xfrm>
              <a:off x="3377825" y="3158970"/>
              <a:ext cx="858415" cy="594287"/>
            </a:xfrm>
            <a:prstGeom prst="ellipse">
              <a:avLst/>
            </a:pr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円/楕円 321"/>
            <p:cNvSpPr/>
            <p:nvPr/>
          </p:nvSpPr>
          <p:spPr bwMode="auto">
            <a:xfrm>
              <a:off x="3332820" y="3067471"/>
              <a:ext cx="388642" cy="388642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円/楕円 322"/>
            <p:cNvSpPr/>
            <p:nvPr/>
          </p:nvSpPr>
          <p:spPr bwMode="auto">
            <a:xfrm>
              <a:off x="3712087" y="3231226"/>
              <a:ext cx="388642" cy="388642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円/楕円 323"/>
            <p:cNvSpPr/>
            <p:nvPr/>
          </p:nvSpPr>
          <p:spPr bwMode="auto">
            <a:xfrm>
              <a:off x="3788287" y="3299618"/>
              <a:ext cx="236242" cy="23624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円/楕円 324"/>
            <p:cNvSpPr/>
            <p:nvPr/>
          </p:nvSpPr>
          <p:spPr bwMode="auto">
            <a:xfrm>
              <a:off x="3409020" y="3143671"/>
              <a:ext cx="236242" cy="23624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円/楕円 27"/>
            <p:cNvSpPr/>
            <p:nvPr/>
          </p:nvSpPr>
          <p:spPr bwMode="auto">
            <a:xfrm rot="1682295">
              <a:off x="3027051" y="2614983"/>
              <a:ext cx="1893121" cy="669780"/>
            </a:xfrm>
            <a:custGeom>
              <a:avLst/>
              <a:gdLst>
                <a:gd name="connsiteX0" fmla="*/ 0 w 1892570"/>
                <a:gd name="connsiteY0" fmla="*/ 270030 h 540060"/>
                <a:gd name="connsiteX1" fmla="*/ 946285 w 1892570"/>
                <a:gd name="connsiteY1" fmla="*/ 0 h 540060"/>
                <a:gd name="connsiteX2" fmla="*/ 1892570 w 1892570"/>
                <a:gd name="connsiteY2" fmla="*/ 270030 h 540060"/>
                <a:gd name="connsiteX3" fmla="*/ 946285 w 1892570"/>
                <a:gd name="connsiteY3" fmla="*/ 540060 h 540060"/>
                <a:gd name="connsiteX4" fmla="*/ 0 w 1892570"/>
                <a:gd name="connsiteY4" fmla="*/ 270030 h 540060"/>
                <a:gd name="connsiteX0" fmla="*/ 0 w 1892570"/>
                <a:gd name="connsiteY0" fmla="*/ 270030 h 540060"/>
                <a:gd name="connsiteX1" fmla="*/ 946285 w 1892570"/>
                <a:gd name="connsiteY1" fmla="*/ 0 h 540060"/>
                <a:gd name="connsiteX2" fmla="*/ 1892570 w 1892570"/>
                <a:gd name="connsiteY2" fmla="*/ 270030 h 540060"/>
                <a:gd name="connsiteX3" fmla="*/ 946285 w 1892570"/>
                <a:gd name="connsiteY3" fmla="*/ 540060 h 540060"/>
                <a:gd name="connsiteX4" fmla="*/ 0 w 1892570"/>
                <a:gd name="connsiteY4" fmla="*/ 270030 h 540060"/>
                <a:gd name="connsiteX0" fmla="*/ 0 w 1892576"/>
                <a:gd name="connsiteY0" fmla="*/ 270030 h 540060"/>
                <a:gd name="connsiteX1" fmla="*/ 946285 w 1892576"/>
                <a:gd name="connsiteY1" fmla="*/ 0 h 540060"/>
                <a:gd name="connsiteX2" fmla="*/ 1892570 w 1892576"/>
                <a:gd name="connsiteY2" fmla="*/ 270030 h 540060"/>
                <a:gd name="connsiteX3" fmla="*/ 946285 w 1892576"/>
                <a:gd name="connsiteY3" fmla="*/ 540060 h 540060"/>
                <a:gd name="connsiteX4" fmla="*/ 0 w 1892576"/>
                <a:gd name="connsiteY4" fmla="*/ 270030 h 540060"/>
                <a:gd name="connsiteX0" fmla="*/ 21 w 1892614"/>
                <a:gd name="connsiteY0" fmla="*/ 302963 h 572993"/>
                <a:gd name="connsiteX1" fmla="*/ 967617 w 1892614"/>
                <a:gd name="connsiteY1" fmla="*/ 0 h 572993"/>
                <a:gd name="connsiteX2" fmla="*/ 1892591 w 1892614"/>
                <a:gd name="connsiteY2" fmla="*/ 302963 h 572993"/>
                <a:gd name="connsiteX3" fmla="*/ 946306 w 1892614"/>
                <a:gd name="connsiteY3" fmla="*/ 572993 h 572993"/>
                <a:gd name="connsiteX4" fmla="*/ 21 w 1892614"/>
                <a:gd name="connsiteY4" fmla="*/ 302963 h 572993"/>
                <a:gd name="connsiteX0" fmla="*/ 19 w 1892608"/>
                <a:gd name="connsiteY0" fmla="*/ 302963 h 641126"/>
                <a:gd name="connsiteX1" fmla="*/ 967615 w 1892608"/>
                <a:gd name="connsiteY1" fmla="*/ 0 h 641126"/>
                <a:gd name="connsiteX2" fmla="*/ 1892589 w 1892608"/>
                <a:gd name="connsiteY2" fmla="*/ 302963 h 641126"/>
                <a:gd name="connsiteX3" fmla="*/ 948056 w 1892608"/>
                <a:gd name="connsiteY3" fmla="*/ 641126 h 641126"/>
                <a:gd name="connsiteX4" fmla="*/ 19 w 1892608"/>
                <a:gd name="connsiteY4" fmla="*/ 302963 h 641126"/>
                <a:gd name="connsiteX0" fmla="*/ 250 w 1893121"/>
                <a:gd name="connsiteY0" fmla="*/ 331617 h 669780"/>
                <a:gd name="connsiteX1" fmla="*/ 1021652 w 1893121"/>
                <a:gd name="connsiteY1" fmla="*/ 0 h 669780"/>
                <a:gd name="connsiteX2" fmla="*/ 1892820 w 1893121"/>
                <a:gd name="connsiteY2" fmla="*/ 331617 h 669780"/>
                <a:gd name="connsiteX3" fmla="*/ 948287 w 1893121"/>
                <a:gd name="connsiteY3" fmla="*/ 669780 h 669780"/>
                <a:gd name="connsiteX4" fmla="*/ 250 w 1893121"/>
                <a:gd name="connsiteY4" fmla="*/ 331617 h 669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3121" h="669780">
                  <a:moveTo>
                    <a:pt x="250" y="331617"/>
                  </a:moveTo>
                  <a:cubicBezTo>
                    <a:pt x="12478" y="219987"/>
                    <a:pt x="499033" y="0"/>
                    <a:pt x="1021652" y="0"/>
                  </a:cubicBezTo>
                  <a:cubicBezTo>
                    <a:pt x="1544271" y="0"/>
                    <a:pt x="1905048" y="219987"/>
                    <a:pt x="1892820" y="331617"/>
                  </a:cubicBezTo>
                  <a:cubicBezTo>
                    <a:pt x="1880593" y="443247"/>
                    <a:pt x="1470906" y="669780"/>
                    <a:pt x="948287" y="669780"/>
                  </a:cubicBezTo>
                  <a:cubicBezTo>
                    <a:pt x="425668" y="669780"/>
                    <a:pt x="-11978" y="443247"/>
                    <a:pt x="250" y="331617"/>
                  </a:cubicBezTo>
                  <a:close/>
                </a:path>
              </a:pathLst>
            </a:custGeom>
            <a:gradFill>
              <a:gsLst>
                <a:gs pos="0">
                  <a:srgbClr val="FFFF99"/>
                </a:gs>
                <a:gs pos="50000">
                  <a:srgbClr val="FFCC66"/>
                </a:gs>
                <a:gs pos="100000">
                  <a:srgbClr val="FFCC66"/>
                </a:gs>
              </a:gsLst>
              <a:lin ang="5400000" scaled="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7" name="円/楕円 33"/>
            <p:cNvSpPr/>
            <p:nvPr/>
          </p:nvSpPr>
          <p:spPr bwMode="auto">
            <a:xfrm>
              <a:off x="3197796" y="2505321"/>
              <a:ext cx="777956" cy="111673"/>
            </a:xfrm>
            <a:custGeom>
              <a:avLst/>
              <a:gdLst>
                <a:gd name="connsiteX0" fmla="*/ 0 w 675075"/>
                <a:gd name="connsiteY0" fmla="*/ 22860 h 45719"/>
                <a:gd name="connsiteX1" fmla="*/ 337538 w 675075"/>
                <a:gd name="connsiteY1" fmla="*/ 0 h 45719"/>
                <a:gd name="connsiteX2" fmla="*/ 675076 w 675075"/>
                <a:gd name="connsiteY2" fmla="*/ 22860 h 45719"/>
                <a:gd name="connsiteX3" fmla="*/ 337538 w 675075"/>
                <a:gd name="connsiteY3" fmla="*/ 45720 h 45719"/>
                <a:gd name="connsiteX4" fmla="*/ 0 w 675075"/>
                <a:gd name="connsiteY4" fmla="*/ 22860 h 45719"/>
                <a:gd name="connsiteX0" fmla="*/ 241 w 675317"/>
                <a:gd name="connsiteY0" fmla="*/ 91440 h 114300"/>
                <a:gd name="connsiteX1" fmla="*/ 299679 w 675317"/>
                <a:gd name="connsiteY1" fmla="*/ 0 h 114300"/>
                <a:gd name="connsiteX2" fmla="*/ 675317 w 675317"/>
                <a:gd name="connsiteY2" fmla="*/ 91440 h 114300"/>
                <a:gd name="connsiteX3" fmla="*/ 337779 w 675317"/>
                <a:gd name="connsiteY3" fmla="*/ 114300 h 114300"/>
                <a:gd name="connsiteX4" fmla="*/ 241 w 675317"/>
                <a:gd name="connsiteY4" fmla="*/ 91440 h 114300"/>
                <a:gd name="connsiteX0" fmla="*/ 11 w 675087"/>
                <a:gd name="connsiteY0" fmla="*/ 91440 h 93228"/>
                <a:gd name="connsiteX1" fmla="*/ 299449 w 675087"/>
                <a:gd name="connsiteY1" fmla="*/ 0 h 93228"/>
                <a:gd name="connsiteX2" fmla="*/ 675087 w 675087"/>
                <a:gd name="connsiteY2" fmla="*/ 91440 h 93228"/>
                <a:gd name="connsiteX3" fmla="*/ 307069 w 675087"/>
                <a:gd name="connsiteY3" fmla="*/ 45720 h 93228"/>
                <a:gd name="connsiteX4" fmla="*/ 11 w 675087"/>
                <a:gd name="connsiteY4" fmla="*/ 91440 h 93228"/>
                <a:gd name="connsiteX0" fmla="*/ 8 w 777954"/>
                <a:gd name="connsiteY0" fmla="*/ 91524 h 112018"/>
                <a:gd name="connsiteX1" fmla="*/ 299446 w 777954"/>
                <a:gd name="connsiteY1" fmla="*/ 84 h 112018"/>
                <a:gd name="connsiteX2" fmla="*/ 777954 w 777954"/>
                <a:gd name="connsiteY2" fmla="*/ 110574 h 112018"/>
                <a:gd name="connsiteX3" fmla="*/ 307066 w 777954"/>
                <a:gd name="connsiteY3" fmla="*/ 45804 h 112018"/>
                <a:gd name="connsiteX4" fmla="*/ 8 w 777954"/>
                <a:gd name="connsiteY4" fmla="*/ 91524 h 112018"/>
                <a:gd name="connsiteX0" fmla="*/ 10 w 777956"/>
                <a:gd name="connsiteY0" fmla="*/ 91444 h 111938"/>
                <a:gd name="connsiteX1" fmla="*/ 299448 w 777956"/>
                <a:gd name="connsiteY1" fmla="*/ 4 h 111938"/>
                <a:gd name="connsiteX2" fmla="*/ 777956 w 777956"/>
                <a:gd name="connsiteY2" fmla="*/ 110494 h 111938"/>
                <a:gd name="connsiteX3" fmla="*/ 307068 w 777956"/>
                <a:gd name="connsiteY3" fmla="*/ 45724 h 111938"/>
                <a:gd name="connsiteX4" fmla="*/ 10 w 777956"/>
                <a:gd name="connsiteY4" fmla="*/ 91444 h 111938"/>
                <a:gd name="connsiteX0" fmla="*/ 10 w 777956"/>
                <a:gd name="connsiteY0" fmla="*/ 91444 h 111673"/>
                <a:gd name="connsiteX1" fmla="*/ 299448 w 777956"/>
                <a:gd name="connsiteY1" fmla="*/ 4 h 111673"/>
                <a:gd name="connsiteX2" fmla="*/ 777956 w 777956"/>
                <a:gd name="connsiteY2" fmla="*/ 110494 h 111673"/>
                <a:gd name="connsiteX3" fmla="*/ 307068 w 777956"/>
                <a:gd name="connsiteY3" fmla="*/ 45724 h 111673"/>
                <a:gd name="connsiteX4" fmla="*/ 10 w 777956"/>
                <a:gd name="connsiteY4" fmla="*/ 91444 h 111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956" h="111673">
                  <a:moveTo>
                    <a:pt x="10" y="91444"/>
                  </a:moveTo>
                  <a:cubicBezTo>
                    <a:pt x="-1260" y="83824"/>
                    <a:pt x="112640" y="639"/>
                    <a:pt x="299448" y="4"/>
                  </a:cubicBezTo>
                  <a:cubicBezTo>
                    <a:pt x="486256" y="-631"/>
                    <a:pt x="777956" y="97869"/>
                    <a:pt x="777956" y="110494"/>
                  </a:cubicBezTo>
                  <a:cubicBezTo>
                    <a:pt x="777956" y="123119"/>
                    <a:pt x="497686" y="29849"/>
                    <a:pt x="307068" y="45724"/>
                  </a:cubicBezTo>
                  <a:cubicBezTo>
                    <a:pt x="116450" y="61599"/>
                    <a:pt x="1280" y="99064"/>
                    <a:pt x="10" y="91444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円/楕円 33"/>
            <p:cNvSpPr/>
            <p:nvPr/>
          </p:nvSpPr>
          <p:spPr bwMode="auto">
            <a:xfrm>
              <a:off x="3242811" y="2601884"/>
              <a:ext cx="919592" cy="111673"/>
            </a:xfrm>
            <a:custGeom>
              <a:avLst/>
              <a:gdLst>
                <a:gd name="connsiteX0" fmla="*/ 0 w 675075"/>
                <a:gd name="connsiteY0" fmla="*/ 22860 h 45719"/>
                <a:gd name="connsiteX1" fmla="*/ 337538 w 675075"/>
                <a:gd name="connsiteY1" fmla="*/ 0 h 45719"/>
                <a:gd name="connsiteX2" fmla="*/ 675076 w 675075"/>
                <a:gd name="connsiteY2" fmla="*/ 22860 h 45719"/>
                <a:gd name="connsiteX3" fmla="*/ 337538 w 675075"/>
                <a:gd name="connsiteY3" fmla="*/ 45720 h 45719"/>
                <a:gd name="connsiteX4" fmla="*/ 0 w 675075"/>
                <a:gd name="connsiteY4" fmla="*/ 22860 h 45719"/>
                <a:gd name="connsiteX0" fmla="*/ 241 w 675317"/>
                <a:gd name="connsiteY0" fmla="*/ 91440 h 114300"/>
                <a:gd name="connsiteX1" fmla="*/ 299679 w 675317"/>
                <a:gd name="connsiteY1" fmla="*/ 0 h 114300"/>
                <a:gd name="connsiteX2" fmla="*/ 675317 w 675317"/>
                <a:gd name="connsiteY2" fmla="*/ 91440 h 114300"/>
                <a:gd name="connsiteX3" fmla="*/ 337779 w 675317"/>
                <a:gd name="connsiteY3" fmla="*/ 114300 h 114300"/>
                <a:gd name="connsiteX4" fmla="*/ 241 w 675317"/>
                <a:gd name="connsiteY4" fmla="*/ 91440 h 114300"/>
                <a:gd name="connsiteX0" fmla="*/ 11 w 675087"/>
                <a:gd name="connsiteY0" fmla="*/ 91440 h 93228"/>
                <a:gd name="connsiteX1" fmla="*/ 299449 w 675087"/>
                <a:gd name="connsiteY1" fmla="*/ 0 h 93228"/>
                <a:gd name="connsiteX2" fmla="*/ 675087 w 675087"/>
                <a:gd name="connsiteY2" fmla="*/ 91440 h 93228"/>
                <a:gd name="connsiteX3" fmla="*/ 307069 w 675087"/>
                <a:gd name="connsiteY3" fmla="*/ 45720 h 93228"/>
                <a:gd name="connsiteX4" fmla="*/ 11 w 675087"/>
                <a:gd name="connsiteY4" fmla="*/ 91440 h 93228"/>
                <a:gd name="connsiteX0" fmla="*/ 8 w 777954"/>
                <a:gd name="connsiteY0" fmla="*/ 91524 h 112018"/>
                <a:gd name="connsiteX1" fmla="*/ 299446 w 777954"/>
                <a:gd name="connsiteY1" fmla="*/ 84 h 112018"/>
                <a:gd name="connsiteX2" fmla="*/ 777954 w 777954"/>
                <a:gd name="connsiteY2" fmla="*/ 110574 h 112018"/>
                <a:gd name="connsiteX3" fmla="*/ 307066 w 777954"/>
                <a:gd name="connsiteY3" fmla="*/ 45804 h 112018"/>
                <a:gd name="connsiteX4" fmla="*/ 8 w 777954"/>
                <a:gd name="connsiteY4" fmla="*/ 91524 h 112018"/>
                <a:gd name="connsiteX0" fmla="*/ 10 w 777956"/>
                <a:gd name="connsiteY0" fmla="*/ 91444 h 111938"/>
                <a:gd name="connsiteX1" fmla="*/ 299448 w 777956"/>
                <a:gd name="connsiteY1" fmla="*/ 4 h 111938"/>
                <a:gd name="connsiteX2" fmla="*/ 777956 w 777956"/>
                <a:gd name="connsiteY2" fmla="*/ 110494 h 111938"/>
                <a:gd name="connsiteX3" fmla="*/ 307068 w 777956"/>
                <a:gd name="connsiteY3" fmla="*/ 45724 h 111938"/>
                <a:gd name="connsiteX4" fmla="*/ 10 w 777956"/>
                <a:gd name="connsiteY4" fmla="*/ 91444 h 111938"/>
                <a:gd name="connsiteX0" fmla="*/ 10 w 777956"/>
                <a:gd name="connsiteY0" fmla="*/ 91444 h 111673"/>
                <a:gd name="connsiteX1" fmla="*/ 299448 w 777956"/>
                <a:gd name="connsiteY1" fmla="*/ 4 h 111673"/>
                <a:gd name="connsiteX2" fmla="*/ 777956 w 777956"/>
                <a:gd name="connsiteY2" fmla="*/ 110494 h 111673"/>
                <a:gd name="connsiteX3" fmla="*/ 307068 w 777956"/>
                <a:gd name="connsiteY3" fmla="*/ 45724 h 111673"/>
                <a:gd name="connsiteX4" fmla="*/ 10 w 777956"/>
                <a:gd name="connsiteY4" fmla="*/ 91444 h 111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956" h="111673">
                  <a:moveTo>
                    <a:pt x="10" y="91444"/>
                  </a:moveTo>
                  <a:cubicBezTo>
                    <a:pt x="-1260" y="83824"/>
                    <a:pt x="112640" y="639"/>
                    <a:pt x="299448" y="4"/>
                  </a:cubicBezTo>
                  <a:cubicBezTo>
                    <a:pt x="486256" y="-631"/>
                    <a:pt x="777956" y="97869"/>
                    <a:pt x="777956" y="110494"/>
                  </a:cubicBezTo>
                  <a:cubicBezTo>
                    <a:pt x="777956" y="123119"/>
                    <a:pt x="497686" y="29849"/>
                    <a:pt x="307068" y="45724"/>
                  </a:cubicBezTo>
                  <a:cubicBezTo>
                    <a:pt x="116450" y="61599"/>
                    <a:pt x="1280" y="99064"/>
                    <a:pt x="10" y="91444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円/楕円 33"/>
            <p:cNvSpPr/>
            <p:nvPr/>
          </p:nvSpPr>
          <p:spPr bwMode="auto">
            <a:xfrm>
              <a:off x="3287816" y="2698447"/>
              <a:ext cx="1059414" cy="111673"/>
            </a:xfrm>
            <a:custGeom>
              <a:avLst/>
              <a:gdLst>
                <a:gd name="connsiteX0" fmla="*/ 0 w 675075"/>
                <a:gd name="connsiteY0" fmla="*/ 22860 h 45719"/>
                <a:gd name="connsiteX1" fmla="*/ 337538 w 675075"/>
                <a:gd name="connsiteY1" fmla="*/ 0 h 45719"/>
                <a:gd name="connsiteX2" fmla="*/ 675076 w 675075"/>
                <a:gd name="connsiteY2" fmla="*/ 22860 h 45719"/>
                <a:gd name="connsiteX3" fmla="*/ 337538 w 675075"/>
                <a:gd name="connsiteY3" fmla="*/ 45720 h 45719"/>
                <a:gd name="connsiteX4" fmla="*/ 0 w 675075"/>
                <a:gd name="connsiteY4" fmla="*/ 22860 h 45719"/>
                <a:gd name="connsiteX0" fmla="*/ 241 w 675317"/>
                <a:gd name="connsiteY0" fmla="*/ 91440 h 114300"/>
                <a:gd name="connsiteX1" fmla="*/ 299679 w 675317"/>
                <a:gd name="connsiteY1" fmla="*/ 0 h 114300"/>
                <a:gd name="connsiteX2" fmla="*/ 675317 w 675317"/>
                <a:gd name="connsiteY2" fmla="*/ 91440 h 114300"/>
                <a:gd name="connsiteX3" fmla="*/ 337779 w 675317"/>
                <a:gd name="connsiteY3" fmla="*/ 114300 h 114300"/>
                <a:gd name="connsiteX4" fmla="*/ 241 w 675317"/>
                <a:gd name="connsiteY4" fmla="*/ 91440 h 114300"/>
                <a:gd name="connsiteX0" fmla="*/ 11 w 675087"/>
                <a:gd name="connsiteY0" fmla="*/ 91440 h 93228"/>
                <a:gd name="connsiteX1" fmla="*/ 299449 w 675087"/>
                <a:gd name="connsiteY1" fmla="*/ 0 h 93228"/>
                <a:gd name="connsiteX2" fmla="*/ 675087 w 675087"/>
                <a:gd name="connsiteY2" fmla="*/ 91440 h 93228"/>
                <a:gd name="connsiteX3" fmla="*/ 307069 w 675087"/>
                <a:gd name="connsiteY3" fmla="*/ 45720 h 93228"/>
                <a:gd name="connsiteX4" fmla="*/ 11 w 675087"/>
                <a:gd name="connsiteY4" fmla="*/ 91440 h 93228"/>
                <a:gd name="connsiteX0" fmla="*/ 8 w 777954"/>
                <a:gd name="connsiteY0" fmla="*/ 91524 h 112018"/>
                <a:gd name="connsiteX1" fmla="*/ 299446 w 777954"/>
                <a:gd name="connsiteY1" fmla="*/ 84 h 112018"/>
                <a:gd name="connsiteX2" fmla="*/ 777954 w 777954"/>
                <a:gd name="connsiteY2" fmla="*/ 110574 h 112018"/>
                <a:gd name="connsiteX3" fmla="*/ 307066 w 777954"/>
                <a:gd name="connsiteY3" fmla="*/ 45804 h 112018"/>
                <a:gd name="connsiteX4" fmla="*/ 8 w 777954"/>
                <a:gd name="connsiteY4" fmla="*/ 91524 h 112018"/>
                <a:gd name="connsiteX0" fmla="*/ 10 w 777956"/>
                <a:gd name="connsiteY0" fmla="*/ 91444 h 111938"/>
                <a:gd name="connsiteX1" fmla="*/ 299448 w 777956"/>
                <a:gd name="connsiteY1" fmla="*/ 4 h 111938"/>
                <a:gd name="connsiteX2" fmla="*/ 777956 w 777956"/>
                <a:gd name="connsiteY2" fmla="*/ 110494 h 111938"/>
                <a:gd name="connsiteX3" fmla="*/ 307068 w 777956"/>
                <a:gd name="connsiteY3" fmla="*/ 45724 h 111938"/>
                <a:gd name="connsiteX4" fmla="*/ 10 w 777956"/>
                <a:gd name="connsiteY4" fmla="*/ 91444 h 111938"/>
                <a:gd name="connsiteX0" fmla="*/ 10 w 777956"/>
                <a:gd name="connsiteY0" fmla="*/ 91444 h 111673"/>
                <a:gd name="connsiteX1" fmla="*/ 299448 w 777956"/>
                <a:gd name="connsiteY1" fmla="*/ 4 h 111673"/>
                <a:gd name="connsiteX2" fmla="*/ 777956 w 777956"/>
                <a:gd name="connsiteY2" fmla="*/ 110494 h 111673"/>
                <a:gd name="connsiteX3" fmla="*/ 307068 w 777956"/>
                <a:gd name="connsiteY3" fmla="*/ 45724 h 111673"/>
                <a:gd name="connsiteX4" fmla="*/ 10 w 777956"/>
                <a:gd name="connsiteY4" fmla="*/ 91444 h 111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956" h="111673">
                  <a:moveTo>
                    <a:pt x="10" y="91444"/>
                  </a:moveTo>
                  <a:cubicBezTo>
                    <a:pt x="-1260" y="83824"/>
                    <a:pt x="112640" y="639"/>
                    <a:pt x="299448" y="4"/>
                  </a:cubicBezTo>
                  <a:cubicBezTo>
                    <a:pt x="486256" y="-631"/>
                    <a:pt x="777956" y="97869"/>
                    <a:pt x="777956" y="110494"/>
                  </a:cubicBezTo>
                  <a:cubicBezTo>
                    <a:pt x="777956" y="123119"/>
                    <a:pt x="497686" y="29849"/>
                    <a:pt x="307068" y="45724"/>
                  </a:cubicBezTo>
                  <a:cubicBezTo>
                    <a:pt x="116450" y="61599"/>
                    <a:pt x="1280" y="99064"/>
                    <a:pt x="10" y="91444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円/楕円 33"/>
            <p:cNvSpPr/>
            <p:nvPr/>
          </p:nvSpPr>
          <p:spPr bwMode="auto">
            <a:xfrm>
              <a:off x="3377825" y="2795010"/>
              <a:ext cx="1105625" cy="111673"/>
            </a:xfrm>
            <a:custGeom>
              <a:avLst/>
              <a:gdLst>
                <a:gd name="connsiteX0" fmla="*/ 0 w 675075"/>
                <a:gd name="connsiteY0" fmla="*/ 22860 h 45719"/>
                <a:gd name="connsiteX1" fmla="*/ 337538 w 675075"/>
                <a:gd name="connsiteY1" fmla="*/ 0 h 45719"/>
                <a:gd name="connsiteX2" fmla="*/ 675076 w 675075"/>
                <a:gd name="connsiteY2" fmla="*/ 22860 h 45719"/>
                <a:gd name="connsiteX3" fmla="*/ 337538 w 675075"/>
                <a:gd name="connsiteY3" fmla="*/ 45720 h 45719"/>
                <a:gd name="connsiteX4" fmla="*/ 0 w 675075"/>
                <a:gd name="connsiteY4" fmla="*/ 22860 h 45719"/>
                <a:gd name="connsiteX0" fmla="*/ 241 w 675317"/>
                <a:gd name="connsiteY0" fmla="*/ 91440 h 114300"/>
                <a:gd name="connsiteX1" fmla="*/ 299679 w 675317"/>
                <a:gd name="connsiteY1" fmla="*/ 0 h 114300"/>
                <a:gd name="connsiteX2" fmla="*/ 675317 w 675317"/>
                <a:gd name="connsiteY2" fmla="*/ 91440 h 114300"/>
                <a:gd name="connsiteX3" fmla="*/ 337779 w 675317"/>
                <a:gd name="connsiteY3" fmla="*/ 114300 h 114300"/>
                <a:gd name="connsiteX4" fmla="*/ 241 w 675317"/>
                <a:gd name="connsiteY4" fmla="*/ 91440 h 114300"/>
                <a:gd name="connsiteX0" fmla="*/ 11 w 675087"/>
                <a:gd name="connsiteY0" fmla="*/ 91440 h 93228"/>
                <a:gd name="connsiteX1" fmla="*/ 299449 w 675087"/>
                <a:gd name="connsiteY1" fmla="*/ 0 h 93228"/>
                <a:gd name="connsiteX2" fmla="*/ 675087 w 675087"/>
                <a:gd name="connsiteY2" fmla="*/ 91440 h 93228"/>
                <a:gd name="connsiteX3" fmla="*/ 307069 w 675087"/>
                <a:gd name="connsiteY3" fmla="*/ 45720 h 93228"/>
                <a:gd name="connsiteX4" fmla="*/ 11 w 675087"/>
                <a:gd name="connsiteY4" fmla="*/ 91440 h 93228"/>
                <a:gd name="connsiteX0" fmla="*/ 8 w 777954"/>
                <a:gd name="connsiteY0" fmla="*/ 91524 h 112018"/>
                <a:gd name="connsiteX1" fmla="*/ 299446 w 777954"/>
                <a:gd name="connsiteY1" fmla="*/ 84 h 112018"/>
                <a:gd name="connsiteX2" fmla="*/ 777954 w 777954"/>
                <a:gd name="connsiteY2" fmla="*/ 110574 h 112018"/>
                <a:gd name="connsiteX3" fmla="*/ 307066 w 777954"/>
                <a:gd name="connsiteY3" fmla="*/ 45804 h 112018"/>
                <a:gd name="connsiteX4" fmla="*/ 8 w 777954"/>
                <a:gd name="connsiteY4" fmla="*/ 91524 h 112018"/>
                <a:gd name="connsiteX0" fmla="*/ 10 w 777956"/>
                <a:gd name="connsiteY0" fmla="*/ 91444 h 111938"/>
                <a:gd name="connsiteX1" fmla="*/ 299448 w 777956"/>
                <a:gd name="connsiteY1" fmla="*/ 4 h 111938"/>
                <a:gd name="connsiteX2" fmla="*/ 777956 w 777956"/>
                <a:gd name="connsiteY2" fmla="*/ 110494 h 111938"/>
                <a:gd name="connsiteX3" fmla="*/ 307068 w 777956"/>
                <a:gd name="connsiteY3" fmla="*/ 45724 h 111938"/>
                <a:gd name="connsiteX4" fmla="*/ 10 w 777956"/>
                <a:gd name="connsiteY4" fmla="*/ 91444 h 111938"/>
                <a:gd name="connsiteX0" fmla="*/ 10 w 777956"/>
                <a:gd name="connsiteY0" fmla="*/ 91444 h 111673"/>
                <a:gd name="connsiteX1" fmla="*/ 299448 w 777956"/>
                <a:gd name="connsiteY1" fmla="*/ 4 h 111673"/>
                <a:gd name="connsiteX2" fmla="*/ 777956 w 777956"/>
                <a:gd name="connsiteY2" fmla="*/ 110494 h 111673"/>
                <a:gd name="connsiteX3" fmla="*/ 307068 w 777956"/>
                <a:gd name="connsiteY3" fmla="*/ 45724 h 111673"/>
                <a:gd name="connsiteX4" fmla="*/ 10 w 777956"/>
                <a:gd name="connsiteY4" fmla="*/ 91444 h 111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956" h="111673">
                  <a:moveTo>
                    <a:pt x="10" y="91444"/>
                  </a:moveTo>
                  <a:cubicBezTo>
                    <a:pt x="-1260" y="83824"/>
                    <a:pt x="112640" y="639"/>
                    <a:pt x="299448" y="4"/>
                  </a:cubicBezTo>
                  <a:cubicBezTo>
                    <a:pt x="486256" y="-631"/>
                    <a:pt x="777956" y="97869"/>
                    <a:pt x="777956" y="110494"/>
                  </a:cubicBezTo>
                  <a:cubicBezTo>
                    <a:pt x="777956" y="123119"/>
                    <a:pt x="497686" y="29849"/>
                    <a:pt x="307068" y="45724"/>
                  </a:cubicBezTo>
                  <a:cubicBezTo>
                    <a:pt x="116450" y="61599"/>
                    <a:pt x="1280" y="99064"/>
                    <a:pt x="10" y="91444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円/楕円 33"/>
            <p:cNvSpPr/>
            <p:nvPr/>
          </p:nvSpPr>
          <p:spPr bwMode="auto">
            <a:xfrm>
              <a:off x="3467835" y="2891573"/>
              <a:ext cx="1118720" cy="111673"/>
            </a:xfrm>
            <a:custGeom>
              <a:avLst/>
              <a:gdLst>
                <a:gd name="connsiteX0" fmla="*/ 0 w 675075"/>
                <a:gd name="connsiteY0" fmla="*/ 22860 h 45719"/>
                <a:gd name="connsiteX1" fmla="*/ 337538 w 675075"/>
                <a:gd name="connsiteY1" fmla="*/ 0 h 45719"/>
                <a:gd name="connsiteX2" fmla="*/ 675076 w 675075"/>
                <a:gd name="connsiteY2" fmla="*/ 22860 h 45719"/>
                <a:gd name="connsiteX3" fmla="*/ 337538 w 675075"/>
                <a:gd name="connsiteY3" fmla="*/ 45720 h 45719"/>
                <a:gd name="connsiteX4" fmla="*/ 0 w 675075"/>
                <a:gd name="connsiteY4" fmla="*/ 22860 h 45719"/>
                <a:gd name="connsiteX0" fmla="*/ 241 w 675317"/>
                <a:gd name="connsiteY0" fmla="*/ 91440 h 114300"/>
                <a:gd name="connsiteX1" fmla="*/ 299679 w 675317"/>
                <a:gd name="connsiteY1" fmla="*/ 0 h 114300"/>
                <a:gd name="connsiteX2" fmla="*/ 675317 w 675317"/>
                <a:gd name="connsiteY2" fmla="*/ 91440 h 114300"/>
                <a:gd name="connsiteX3" fmla="*/ 337779 w 675317"/>
                <a:gd name="connsiteY3" fmla="*/ 114300 h 114300"/>
                <a:gd name="connsiteX4" fmla="*/ 241 w 675317"/>
                <a:gd name="connsiteY4" fmla="*/ 91440 h 114300"/>
                <a:gd name="connsiteX0" fmla="*/ 11 w 675087"/>
                <a:gd name="connsiteY0" fmla="*/ 91440 h 93228"/>
                <a:gd name="connsiteX1" fmla="*/ 299449 w 675087"/>
                <a:gd name="connsiteY1" fmla="*/ 0 h 93228"/>
                <a:gd name="connsiteX2" fmla="*/ 675087 w 675087"/>
                <a:gd name="connsiteY2" fmla="*/ 91440 h 93228"/>
                <a:gd name="connsiteX3" fmla="*/ 307069 w 675087"/>
                <a:gd name="connsiteY3" fmla="*/ 45720 h 93228"/>
                <a:gd name="connsiteX4" fmla="*/ 11 w 675087"/>
                <a:gd name="connsiteY4" fmla="*/ 91440 h 93228"/>
                <a:gd name="connsiteX0" fmla="*/ 8 w 777954"/>
                <a:gd name="connsiteY0" fmla="*/ 91524 h 112018"/>
                <a:gd name="connsiteX1" fmla="*/ 299446 w 777954"/>
                <a:gd name="connsiteY1" fmla="*/ 84 h 112018"/>
                <a:gd name="connsiteX2" fmla="*/ 777954 w 777954"/>
                <a:gd name="connsiteY2" fmla="*/ 110574 h 112018"/>
                <a:gd name="connsiteX3" fmla="*/ 307066 w 777954"/>
                <a:gd name="connsiteY3" fmla="*/ 45804 h 112018"/>
                <a:gd name="connsiteX4" fmla="*/ 8 w 777954"/>
                <a:gd name="connsiteY4" fmla="*/ 91524 h 112018"/>
                <a:gd name="connsiteX0" fmla="*/ 10 w 777956"/>
                <a:gd name="connsiteY0" fmla="*/ 91444 h 111938"/>
                <a:gd name="connsiteX1" fmla="*/ 299448 w 777956"/>
                <a:gd name="connsiteY1" fmla="*/ 4 h 111938"/>
                <a:gd name="connsiteX2" fmla="*/ 777956 w 777956"/>
                <a:gd name="connsiteY2" fmla="*/ 110494 h 111938"/>
                <a:gd name="connsiteX3" fmla="*/ 307068 w 777956"/>
                <a:gd name="connsiteY3" fmla="*/ 45724 h 111938"/>
                <a:gd name="connsiteX4" fmla="*/ 10 w 777956"/>
                <a:gd name="connsiteY4" fmla="*/ 91444 h 111938"/>
                <a:gd name="connsiteX0" fmla="*/ 10 w 777956"/>
                <a:gd name="connsiteY0" fmla="*/ 91444 h 111673"/>
                <a:gd name="connsiteX1" fmla="*/ 299448 w 777956"/>
                <a:gd name="connsiteY1" fmla="*/ 4 h 111673"/>
                <a:gd name="connsiteX2" fmla="*/ 777956 w 777956"/>
                <a:gd name="connsiteY2" fmla="*/ 110494 h 111673"/>
                <a:gd name="connsiteX3" fmla="*/ 307068 w 777956"/>
                <a:gd name="connsiteY3" fmla="*/ 45724 h 111673"/>
                <a:gd name="connsiteX4" fmla="*/ 10 w 777956"/>
                <a:gd name="connsiteY4" fmla="*/ 91444 h 111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956" h="111673">
                  <a:moveTo>
                    <a:pt x="10" y="91444"/>
                  </a:moveTo>
                  <a:cubicBezTo>
                    <a:pt x="-1260" y="83824"/>
                    <a:pt x="112640" y="639"/>
                    <a:pt x="299448" y="4"/>
                  </a:cubicBezTo>
                  <a:cubicBezTo>
                    <a:pt x="486256" y="-631"/>
                    <a:pt x="777956" y="97869"/>
                    <a:pt x="777956" y="110494"/>
                  </a:cubicBezTo>
                  <a:cubicBezTo>
                    <a:pt x="777956" y="123119"/>
                    <a:pt x="497686" y="29849"/>
                    <a:pt x="307068" y="45724"/>
                  </a:cubicBezTo>
                  <a:cubicBezTo>
                    <a:pt x="116450" y="61599"/>
                    <a:pt x="1280" y="99064"/>
                    <a:pt x="10" y="91444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円/楕円 33"/>
            <p:cNvSpPr/>
            <p:nvPr/>
          </p:nvSpPr>
          <p:spPr bwMode="auto">
            <a:xfrm>
              <a:off x="3597519" y="2980807"/>
              <a:ext cx="1059414" cy="111673"/>
            </a:xfrm>
            <a:custGeom>
              <a:avLst/>
              <a:gdLst>
                <a:gd name="connsiteX0" fmla="*/ 0 w 675075"/>
                <a:gd name="connsiteY0" fmla="*/ 22860 h 45719"/>
                <a:gd name="connsiteX1" fmla="*/ 337538 w 675075"/>
                <a:gd name="connsiteY1" fmla="*/ 0 h 45719"/>
                <a:gd name="connsiteX2" fmla="*/ 675076 w 675075"/>
                <a:gd name="connsiteY2" fmla="*/ 22860 h 45719"/>
                <a:gd name="connsiteX3" fmla="*/ 337538 w 675075"/>
                <a:gd name="connsiteY3" fmla="*/ 45720 h 45719"/>
                <a:gd name="connsiteX4" fmla="*/ 0 w 675075"/>
                <a:gd name="connsiteY4" fmla="*/ 22860 h 45719"/>
                <a:gd name="connsiteX0" fmla="*/ 241 w 675317"/>
                <a:gd name="connsiteY0" fmla="*/ 91440 h 114300"/>
                <a:gd name="connsiteX1" fmla="*/ 299679 w 675317"/>
                <a:gd name="connsiteY1" fmla="*/ 0 h 114300"/>
                <a:gd name="connsiteX2" fmla="*/ 675317 w 675317"/>
                <a:gd name="connsiteY2" fmla="*/ 91440 h 114300"/>
                <a:gd name="connsiteX3" fmla="*/ 337779 w 675317"/>
                <a:gd name="connsiteY3" fmla="*/ 114300 h 114300"/>
                <a:gd name="connsiteX4" fmla="*/ 241 w 675317"/>
                <a:gd name="connsiteY4" fmla="*/ 91440 h 114300"/>
                <a:gd name="connsiteX0" fmla="*/ 11 w 675087"/>
                <a:gd name="connsiteY0" fmla="*/ 91440 h 93228"/>
                <a:gd name="connsiteX1" fmla="*/ 299449 w 675087"/>
                <a:gd name="connsiteY1" fmla="*/ 0 h 93228"/>
                <a:gd name="connsiteX2" fmla="*/ 675087 w 675087"/>
                <a:gd name="connsiteY2" fmla="*/ 91440 h 93228"/>
                <a:gd name="connsiteX3" fmla="*/ 307069 w 675087"/>
                <a:gd name="connsiteY3" fmla="*/ 45720 h 93228"/>
                <a:gd name="connsiteX4" fmla="*/ 11 w 675087"/>
                <a:gd name="connsiteY4" fmla="*/ 91440 h 93228"/>
                <a:gd name="connsiteX0" fmla="*/ 8 w 777954"/>
                <a:gd name="connsiteY0" fmla="*/ 91524 h 112018"/>
                <a:gd name="connsiteX1" fmla="*/ 299446 w 777954"/>
                <a:gd name="connsiteY1" fmla="*/ 84 h 112018"/>
                <a:gd name="connsiteX2" fmla="*/ 777954 w 777954"/>
                <a:gd name="connsiteY2" fmla="*/ 110574 h 112018"/>
                <a:gd name="connsiteX3" fmla="*/ 307066 w 777954"/>
                <a:gd name="connsiteY3" fmla="*/ 45804 h 112018"/>
                <a:gd name="connsiteX4" fmla="*/ 8 w 777954"/>
                <a:gd name="connsiteY4" fmla="*/ 91524 h 112018"/>
                <a:gd name="connsiteX0" fmla="*/ 10 w 777956"/>
                <a:gd name="connsiteY0" fmla="*/ 91444 h 111938"/>
                <a:gd name="connsiteX1" fmla="*/ 299448 w 777956"/>
                <a:gd name="connsiteY1" fmla="*/ 4 h 111938"/>
                <a:gd name="connsiteX2" fmla="*/ 777956 w 777956"/>
                <a:gd name="connsiteY2" fmla="*/ 110494 h 111938"/>
                <a:gd name="connsiteX3" fmla="*/ 307068 w 777956"/>
                <a:gd name="connsiteY3" fmla="*/ 45724 h 111938"/>
                <a:gd name="connsiteX4" fmla="*/ 10 w 777956"/>
                <a:gd name="connsiteY4" fmla="*/ 91444 h 111938"/>
                <a:gd name="connsiteX0" fmla="*/ 10 w 777956"/>
                <a:gd name="connsiteY0" fmla="*/ 91444 h 111673"/>
                <a:gd name="connsiteX1" fmla="*/ 299448 w 777956"/>
                <a:gd name="connsiteY1" fmla="*/ 4 h 111673"/>
                <a:gd name="connsiteX2" fmla="*/ 777956 w 777956"/>
                <a:gd name="connsiteY2" fmla="*/ 110494 h 111673"/>
                <a:gd name="connsiteX3" fmla="*/ 307068 w 777956"/>
                <a:gd name="connsiteY3" fmla="*/ 45724 h 111673"/>
                <a:gd name="connsiteX4" fmla="*/ 10 w 777956"/>
                <a:gd name="connsiteY4" fmla="*/ 91444 h 111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956" h="111673">
                  <a:moveTo>
                    <a:pt x="10" y="91444"/>
                  </a:moveTo>
                  <a:cubicBezTo>
                    <a:pt x="-1260" y="83824"/>
                    <a:pt x="112640" y="639"/>
                    <a:pt x="299448" y="4"/>
                  </a:cubicBezTo>
                  <a:cubicBezTo>
                    <a:pt x="486256" y="-631"/>
                    <a:pt x="777956" y="97869"/>
                    <a:pt x="777956" y="110494"/>
                  </a:cubicBezTo>
                  <a:cubicBezTo>
                    <a:pt x="777956" y="123119"/>
                    <a:pt x="497686" y="29849"/>
                    <a:pt x="307068" y="45724"/>
                  </a:cubicBezTo>
                  <a:cubicBezTo>
                    <a:pt x="116450" y="61599"/>
                    <a:pt x="1280" y="99064"/>
                    <a:pt x="10" y="91444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円/楕円 33"/>
            <p:cNvSpPr/>
            <p:nvPr/>
          </p:nvSpPr>
          <p:spPr bwMode="auto">
            <a:xfrm>
              <a:off x="3762165" y="3067471"/>
              <a:ext cx="945714" cy="111673"/>
            </a:xfrm>
            <a:custGeom>
              <a:avLst/>
              <a:gdLst>
                <a:gd name="connsiteX0" fmla="*/ 0 w 675075"/>
                <a:gd name="connsiteY0" fmla="*/ 22860 h 45719"/>
                <a:gd name="connsiteX1" fmla="*/ 337538 w 675075"/>
                <a:gd name="connsiteY1" fmla="*/ 0 h 45719"/>
                <a:gd name="connsiteX2" fmla="*/ 675076 w 675075"/>
                <a:gd name="connsiteY2" fmla="*/ 22860 h 45719"/>
                <a:gd name="connsiteX3" fmla="*/ 337538 w 675075"/>
                <a:gd name="connsiteY3" fmla="*/ 45720 h 45719"/>
                <a:gd name="connsiteX4" fmla="*/ 0 w 675075"/>
                <a:gd name="connsiteY4" fmla="*/ 22860 h 45719"/>
                <a:gd name="connsiteX0" fmla="*/ 241 w 675317"/>
                <a:gd name="connsiteY0" fmla="*/ 91440 h 114300"/>
                <a:gd name="connsiteX1" fmla="*/ 299679 w 675317"/>
                <a:gd name="connsiteY1" fmla="*/ 0 h 114300"/>
                <a:gd name="connsiteX2" fmla="*/ 675317 w 675317"/>
                <a:gd name="connsiteY2" fmla="*/ 91440 h 114300"/>
                <a:gd name="connsiteX3" fmla="*/ 337779 w 675317"/>
                <a:gd name="connsiteY3" fmla="*/ 114300 h 114300"/>
                <a:gd name="connsiteX4" fmla="*/ 241 w 675317"/>
                <a:gd name="connsiteY4" fmla="*/ 91440 h 114300"/>
                <a:gd name="connsiteX0" fmla="*/ 11 w 675087"/>
                <a:gd name="connsiteY0" fmla="*/ 91440 h 93228"/>
                <a:gd name="connsiteX1" fmla="*/ 299449 w 675087"/>
                <a:gd name="connsiteY1" fmla="*/ 0 h 93228"/>
                <a:gd name="connsiteX2" fmla="*/ 675087 w 675087"/>
                <a:gd name="connsiteY2" fmla="*/ 91440 h 93228"/>
                <a:gd name="connsiteX3" fmla="*/ 307069 w 675087"/>
                <a:gd name="connsiteY3" fmla="*/ 45720 h 93228"/>
                <a:gd name="connsiteX4" fmla="*/ 11 w 675087"/>
                <a:gd name="connsiteY4" fmla="*/ 91440 h 93228"/>
                <a:gd name="connsiteX0" fmla="*/ 8 w 777954"/>
                <a:gd name="connsiteY0" fmla="*/ 91524 h 112018"/>
                <a:gd name="connsiteX1" fmla="*/ 299446 w 777954"/>
                <a:gd name="connsiteY1" fmla="*/ 84 h 112018"/>
                <a:gd name="connsiteX2" fmla="*/ 777954 w 777954"/>
                <a:gd name="connsiteY2" fmla="*/ 110574 h 112018"/>
                <a:gd name="connsiteX3" fmla="*/ 307066 w 777954"/>
                <a:gd name="connsiteY3" fmla="*/ 45804 h 112018"/>
                <a:gd name="connsiteX4" fmla="*/ 8 w 777954"/>
                <a:gd name="connsiteY4" fmla="*/ 91524 h 112018"/>
                <a:gd name="connsiteX0" fmla="*/ 10 w 777956"/>
                <a:gd name="connsiteY0" fmla="*/ 91444 h 111938"/>
                <a:gd name="connsiteX1" fmla="*/ 299448 w 777956"/>
                <a:gd name="connsiteY1" fmla="*/ 4 h 111938"/>
                <a:gd name="connsiteX2" fmla="*/ 777956 w 777956"/>
                <a:gd name="connsiteY2" fmla="*/ 110494 h 111938"/>
                <a:gd name="connsiteX3" fmla="*/ 307068 w 777956"/>
                <a:gd name="connsiteY3" fmla="*/ 45724 h 111938"/>
                <a:gd name="connsiteX4" fmla="*/ 10 w 777956"/>
                <a:gd name="connsiteY4" fmla="*/ 91444 h 111938"/>
                <a:gd name="connsiteX0" fmla="*/ 10 w 777956"/>
                <a:gd name="connsiteY0" fmla="*/ 91444 h 111673"/>
                <a:gd name="connsiteX1" fmla="*/ 299448 w 777956"/>
                <a:gd name="connsiteY1" fmla="*/ 4 h 111673"/>
                <a:gd name="connsiteX2" fmla="*/ 777956 w 777956"/>
                <a:gd name="connsiteY2" fmla="*/ 110494 h 111673"/>
                <a:gd name="connsiteX3" fmla="*/ 307068 w 777956"/>
                <a:gd name="connsiteY3" fmla="*/ 45724 h 111673"/>
                <a:gd name="connsiteX4" fmla="*/ 10 w 777956"/>
                <a:gd name="connsiteY4" fmla="*/ 91444 h 111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956" h="111673">
                  <a:moveTo>
                    <a:pt x="10" y="91444"/>
                  </a:moveTo>
                  <a:cubicBezTo>
                    <a:pt x="-1260" y="83824"/>
                    <a:pt x="112640" y="639"/>
                    <a:pt x="299448" y="4"/>
                  </a:cubicBezTo>
                  <a:cubicBezTo>
                    <a:pt x="486256" y="-631"/>
                    <a:pt x="777956" y="97869"/>
                    <a:pt x="777956" y="110494"/>
                  </a:cubicBezTo>
                  <a:cubicBezTo>
                    <a:pt x="777956" y="123119"/>
                    <a:pt x="497686" y="29849"/>
                    <a:pt x="307068" y="45724"/>
                  </a:cubicBezTo>
                  <a:cubicBezTo>
                    <a:pt x="116450" y="61599"/>
                    <a:pt x="1280" y="99064"/>
                    <a:pt x="10" y="91444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円/楕円 33"/>
            <p:cNvSpPr/>
            <p:nvPr/>
          </p:nvSpPr>
          <p:spPr bwMode="auto">
            <a:xfrm>
              <a:off x="3910462" y="3169318"/>
              <a:ext cx="857582" cy="111673"/>
            </a:xfrm>
            <a:custGeom>
              <a:avLst/>
              <a:gdLst>
                <a:gd name="connsiteX0" fmla="*/ 0 w 675075"/>
                <a:gd name="connsiteY0" fmla="*/ 22860 h 45719"/>
                <a:gd name="connsiteX1" fmla="*/ 337538 w 675075"/>
                <a:gd name="connsiteY1" fmla="*/ 0 h 45719"/>
                <a:gd name="connsiteX2" fmla="*/ 675076 w 675075"/>
                <a:gd name="connsiteY2" fmla="*/ 22860 h 45719"/>
                <a:gd name="connsiteX3" fmla="*/ 337538 w 675075"/>
                <a:gd name="connsiteY3" fmla="*/ 45720 h 45719"/>
                <a:gd name="connsiteX4" fmla="*/ 0 w 675075"/>
                <a:gd name="connsiteY4" fmla="*/ 22860 h 45719"/>
                <a:gd name="connsiteX0" fmla="*/ 241 w 675317"/>
                <a:gd name="connsiteY0" fmla="*/ 91440 h 114300"/>
                <a:gd name="connsiteX1" fmla="*/ 299679 w 675317"/>
                <a:gd name="connsiteY1" fmla="*/ 0 h 114300"/>
                <a:gd name="connsiteX2" fmla="*/ 675317 w 675317"/>
                <a:gd name="connsiteY2" fmla="*/ 91440 h 114300"/>
                <a:gd name="connsiteX3" fmla="*/ 337779 w 675317"/>
                <a:gd name="connsiteY3" fmla="*/ 114300 h 114300"/>
                <a:gd name="connsiteX4" fmla="*/ 241 w 675317"/>
                <a:gd name="connsiteY4" fmla="*/ 91440 h 114300"/>
                <a:gd name="connsiteX0" fmla="*/ 11 w 675087"/>
                <a:gd name="connsiteY0" fmla="*/ 91440 h 93228"/>
                <a:gd name="connsiteX1" fmla="*/ 299449 w 675087"/>
                <a:gd name="connsiteY1" fmla="*/ 0 h 93228"/>
                <a:gd name="connsiteX2" fmla="*/ 675087 w 675087"/>
                <a:gd name="connsiteY2" fmla="*/ 91440 h 93228"/>
                <a:gd name="connsiteX3" fmla="*/ 307069 w 675087"/>
                <a:gd name="connsiteY3" fmla="*/ 45720 h 93228"/>
                <a:gd name="connsiteX4" fmla="*/ 11 w 675087"/>
                <a:gd name="connsiteY4" fmla="*/ 91440 h 93228"/>
                <a:gd name="connsiteX0" fmla="*/ 8 w 777954"/>
                <a:gd name="connsiteY0" fmla="*/ 91524 h 112018"/>
                <a:gd name="connsiteX1" fmla="*/ 299446 w 777954"/>
                <a:gd name="connsiteY1" fmla="*/ 84 h 112018"/>
                <a:gd name="connsiteX2" fmla="*/ 777954 w 777954"/>
                <a:gd name="connsiteY2" fmla="*/ 110574 h 112018"/>
                <a:gd name="connsiteX3" fmla="*/ 307066 w 777954"/>
                <a:gd name="connsiteY3" fmla="*/ 45804 h 112018"/>
                <a:gd name="connsiteX4" fmla="*/ 8 w 777954"/>
                <a:gd name="connsiteY4" fmla="*/ 91524 h 112018"/>
                <a:gd name="connsiteX0" fmla="*/ 10 w 777956"/>
                <a:gd name="connsiteY0" fmla="*/ 91444 h 111938"/>
                <a:gd name="connsiteX1" fmla="*/ 299448 w 777956"/>
                <a:gd name="connsiteY1" fmla="*/ 4 h 111938"/>
                <a:gd name="connsiteX2" fmla="*/ 777956 w 777956"/>
                <a:gd name="connsiteY2" fmla="*/ 110494 h 111938"/>
                <a:gd name="connsiteX3" fmla="*/ 307068 w 777956"/>
                <a:gd name="connsiteY3" fmla="*/ 45724 h 111938"/>
                <a:gd name="connsiteX4" fmla="*/ 10 w 777956"/>
                <a:gd name="connsiteY4" fmla="*/ 91444 h 111938"/>
                <a:gd name="connsiteX0" fmla="*/ 10 w 777956"/>
                <a:gd name="connsiteY0" fmla="*/ 91444 h 111673"/>
                <a:gd name="connsiteX1" fmla="*/ 299448 w 777956"/>
                <a:gd name="connsiteY1" fmla="*/ 4 h 111673"/>
                <a:gd name="connsiteX2" fmla="*/ 777956 w 777956"/>
                <a:gd name="connsiteY2" fmla="*/ 110494 h 111673"/>
                <a:gd name="connsiteX3" fmla="*/ 307068 w 777956"/>
                <a:gd name="connsiteY3" fmla="*/ 45724 h 111673"/>
                <a:gd name="connsiteX4" fmla="*/ 10 w 777956"/>
                <a:gd name="connsiteY4" fmla="*/ 91444 h 111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956" h="111673">
                  <a:moveTo>
                    <a:pt x="10" y="91444"/>
                  </a:moveTo>
                  <a:cubicBezTo>
                    <a:pt x="-1260" y="83824"/>
                    <a:pt x="112640" y="639"/>
                    <a:pt x="299448" y="4"/>
                  </a:cubicBezTo>
                  <a:cubicBezTo>
                    <a:pt x="486256" y="-631"/>
                    <a:pt x="777956" y="97869"/>
                    <a:pt x="777956" y="110494"/>
                  </a:cubicBezTo>
                  <a:cubicBezTo>
                    <a:pt x="777956" y="123119"/>
                    <a:pt x="497686" y="29849"/>
                    <a:pt x="307068" y="45724"/>
                  </a:cubicBezTo>
                  <a:cubicBezTo>
                    <a:pt x="116450" y="61599"/>
                    <a:pt x="1280" y="99064"/>
                    <a:pt x="10" y="91444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円/楕円 33"/>
            <p:cNvSpPr/>
            <p:nvPr/>
          </p:nvSpPr>
          <p:spPr bwMode="auto">
            <a:xfrm>
              <a:off x="4027195" y="3259586"/>
              <a:ext cx="740849" cy="67960"/>
            </a:xfrm>
            <a:custGeom>
              <a:avLst/>
              <a:gdLst>
                <a:gd name="connsiteX0" fmla="*/ 0 w 675075"/>
                <a:gd name="connsiteY0" fmla="*/ 22860 h 45719"/>
                <a:gd name="connsiteX1" fmla="*/ 337538 w 675075"/>
                <a:gd name="connsiteY1" fmla="*/ 0 h 45719"/>
                <a:gd name="connsiteX2" fmla="*/ 675076 w 675075"/>
                <a:gd name="connsiteY2" fmla="*/ 22860 h 45719"/>
                <a:gd name="connsiteX3" fmla="*/ 337538 w 675075"/>
                <a:gd name="connsiteY3" fmla="*/ 45720 h 45719"/>
                <a:gd name="connsiteX4" fmla="*/ 0 w 675075"/>
                <a:gd name="connsiteY4" fmla="*/ 22860 h 45719"/>
                <a:gd name="connsiteX0" fmla="*/ 241 w 675317"/>
                <a:gd name="connsiteY0" fmla="*/ 91440 h 114300"/>
                <a:gd name="connsiteX1" fmla="*/ 299679 w 675317"/>
                <a:gd name="connsiteY1" fmla="*/ 0 h 114300"/>
                <a:gd name="connsiteX2" fmla="*/ 675317 w 675317"/>
                <a:gd name="connsiteY2" fmla="*/ 91440 h 114300"/>
                <a:gd name="connsiteX3" fmla="*/ 337779 w 675317"/>
                <a:gd name="connsiteY3" fmla="*/ 114300 h 114300"/>
                <a:gd name="connsiteX4" fmla="*/ 241 w 675317"/>
                <a:gd name="connsiteY4" fmla="*/ 91440 h 114300"/>
                <a:gd name="connsiteX0" fmla="*/ 11 w 675087"/>
                <a:gd name="connsiteY0" fmla="*/ 91440 h 93228"/>
                <a:gd name="connsiteX1" fmla="*/ 299449 w 675087"/>
                <a:gd name="connsiteY1" fmla="*/ 0 h 93228"/>
                <a:gd name="connsiteX2" fmla="*/ 675087 w 675087"/>
                <a:gd name="connsiteY2" fmla="*/ 91440 h 93228"/>
                <a:gd name="connsiteX3" fmla="*/ 307069 w 675087"/>
                <a:gd name="connsiteY3" fmla="*/ 45720 h 93228"/>
                <a:gd name="connsiteX4" fmla="*/ 11 w 675087"/>
                <a:gd name="connsiteY4" fmla="*/ 91440 h 93228"/>
                <a:gd name="connsiteX0" fmla="*/ 8 w 777954"/>
                <a:gd name="connsiteY0" fmla="*/ 91524 h 112018"/>
                <a:gd name="connsiteX1" fmla="*/ 299446 w 777954"/>
                <a:gd name="connsiteY1" fmla="*/ 84 h 112018"/>
                <a:gd name="connsiteX2" fmla="*/ 777954 w 777954"/>
                <a:gd name="connsiteY2" fmla="*/ 110574 h 112018"/>
                <a:gd name="connsiteX3" fmla="*/ 307066 w 777954"/>
                <a:gd name="connsiteY3" fmla="*/ 45804 h 112018"/>
                <a:gd name="connsiteX4" fmla="*/ 8 w 777954"/>
                <a:gd name="connsiteY4" fmla="*/ 91524 h 112018"/>
                <a:gd name="connsiteX0" fmla="*/ 10 w 777956"/>
                <a:gd name="connsiteY0" fmla="*/ 91444 h 111938"/>
                <a:gd name="connsiteX1" fmla="*/ 299448 w 777956"/>
                <a:gd name="connsiteY1" fmla="*/ 4 h 111938"/>
                <a:gd name="connsiteX2" fmla="*/ 777956 w 777956"/>
                <a:gd name="connsiteY2" fmla="*/ 110494 h 111938"/>
                <a:gd name="connsiteX3" fmla="*/ 307068 w 777956"/>
                <a:gd name="connsiteY3" fmla="*/ 45724 h 111938"/>
                <a:gd name="connsiteX4" fmla="*/ 10 w 777956"/>
                <a:gd name="connsiteY4" fmla="*/ 91444 h 111938"/>
                <a:gd name="connsiteX0" fmla="*/ 10 w 777956"/>
                <a:gd name="connsiteY0" fmla="*/ 91444 h 111673"/>
                <a:gd name="connsiteX1" fmla="*/ 299448 w 777956"/>
                <a:gd name="connsiteY1" fmla="*/ 4 h 111673"/>
                <a:gd name="connsiteX2" fmla="*/ 777956 w 777956"/>
                <a:gd name="connsiteY2" fmla="*/ 110494 h 111673"/>
                <a:gd name="connsiteX3" fmla="*/ 307068 w 777956"/>
                <a:gd name="connsiteY3" fmla="*/ 45724 h 111673"/>
                <a:gd name="connsiteX4" fmla="*/ 10 w 777956"/>
                <a:gd name="connsiteY4" fmla="*/ 91444 h 111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956" h="111673">
                  <a:moveTo>
                    <a:pt x="10" y="91444"/>
                  </a:moveTo>
                  <a:cubicBezTo>
                    <a:pt x="-1260" y="83824"/>
                    <a:pt x="112640" y="639"/>
                    <a:pt x="299448" y="4"/>
                  </a:cubicBezTo>
                  <a:cubicBezTo>
                    <a:pt x="486256" y="-631"/>
                    <a:pt x="777956" y="97869"/>
                    <a:pt x="777956" y="110494"/>
                  </a:cubicBezTo>
                  <a:cubicBezTo>
                    <a:pt x="777956" y="123119"/>
                    <a:pt x="497686" y="29849"/>
                    <a:pt x="307068" y="45724"/>
                  </a:cubicBezTo>
                  <a:cubicBezTo>
                    <a:pt x="116450" y="61599"/>
                    <a:pt x="1280" y="99064"/>
                    <a:pt x="10" y="91444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円/楕円 33"/>
            <p:cNvSpPr/>
            <p:nvPr/>
          </p:nvSpPr>
          <p:spPr bwMode="auto">
            <a:xfrm>
              <a:off x="4252200" y="3327546"/>
              <a:ext cx="462499" cy="79404"/>
            </a:xfrm>
            <a:custGeom>
              <a:avLst/>
              <a:gdLst>
                <a:gd name="connsiteX0" fmla="*/ 0 w 675075"/>
                <a:gd name="connsiteY0" fmla="*/ 22860 h 45719"/>
                <a:gd name="connsiteX1" fmla="*/ 337538 w 675075"/>
                <a:gd name="connsiteY1" fmla="*/ 0 h 45719"/>
                <a:gd name="connsiteX2" fmla="*/ 675076 w 675075"/>
                <a:gd name="connsiteY2" fmla="*/ 22860 h 45719"/>
                <a:gd name="connsiteX3" fmla="*/ 337538 w 675075"/>
                <a:gd name="connsiteY3" fmla="*/ 45720 h 45719"/>
                <a:gd name="connsiteX4" fmla="*/ 0 w 675075"/>
                <a:gd name="connsiteY4" fmla="*/ 22860 h 45719"/>
                <a:gd name="connsiteX0" fmla="*/ 241 w 675317"/>
                <a:gd name="connsiteY0" fmla="*/ 91440 h 114300"/>
                <a:gd name="connsiteX1" fmla="*/ 299679 w 675317"/>
                <a:gd name="connsiteY1" fmla="*/ 0 h 114300"/>
                <a:gd name="connsiteX2" fmla="*/ 675317 w 675317"/>
                <a:gd name="connsiteY2" fmla="*/ 91440 h 114300"/>
                <a:gd name="connsiteX3" fmla="*/ 337779 w 675317"/>
                <a:gd name="connsiteY3" fmla="*/ 114300 h 114300"/>
                <a:gd name="connsiteX4" fmla="*/ 241 w 675317"/>
                <a:gd name="connsiteY4" fmla="*/ 91440 h 114300"/>
                <a:gd name="connsiteX0" fmla="*/ 11 w 675087"/>
                <a:gd name="connsiteY0" fmla="*/ 91440 h 93228"/>
                <a:gd name="connsiteX1" fmla="*/ 299449 w 675087"/>
                <a:gd name="connsiteY1" fmla="*/ 0 h 93228"/>
                <a:gd name="connsiteX2" fmla="*/ 675087 w 675087"/>
                <a:gd name="connsiteY2" fmla="*/ 91440 h 93228"/>
                <a:gd name="connsiteX3" fmla="*/ 307069 w 675087"/>
                <a:gd name="connsiteY3" fmla="*/ 45720 h 93228"/>
                <a:gd name="connsiteX4" fmla="*/ 11 w 675087"/>
                <a:gd name="connsiteY4" fmla="*/ 91440 h 93228"/>
                <a:gd name="connsiteX0" fmla="*/ 8 w 777954"/>
                <a:gd name="connsiteY0" fmla="*/ 91524 h 112018"/>
                <a:gd name="connsiteX1" fmla="*/ 299446 w 777954"/>
                <a:gd name="connsiteY1" fmla="*/ 84 h 112018"/>
                <a:gd name="connsiteX2" fmla="*/ 777954 w 777954"/>
                <a:gd name="connsiteY2" fmla="*/ 110574 h 112018"/>
                <a:gd name="connsiteX3" fmla="*/ 307066 w 777954"/>
                <a:gd name="connsiteY3" fmla="*/ 45804 h 112018"/>
                <a:gd name="connsiteX4" fmla="*/ 8 w 777954"/>
                <a:gd name="connsiteY4" fmla="*/ 91524 h 112018"/>
                <a:gd name="connsiteX0" fmla="*/ 10 w 777956"/>
                <a:gd name="connsiteY0" fmla="*/ 91444 h 111938"/>
                <a:gd name="connsiteX1" fmla="*/ 299448 w 777956"/>
                <a:gd name="connsiteY1" fmla="*/ 4 h 111938"/>
                <a:gd name="connsiteX2" fmla="*/ 777956 w 777956"/>
                <a:gd name="connsiteY2" fmla="*/ 110494 h 111938"/>
                <a:gd name="connsiteX3" fmla="*/ 307068 w 777956"/>
                <a:gd name="connsiteY3" fmla="*/ 45724 h 111938"/>
                <a:gd name="connsiteX4" fmla="*/ 10 w 777956"/>
                <a:gd name="connsiteY4" fmla="*/ 91444 h 111938"/>
                <a:gd name="connsiteX0" fmla="*/ 10 w 777956"/>
                <a:gd name="connsiteY0" fmla="*/ 91444 h 111673"/>
                <a:gd name="connsiteX1" fmla="*/ 299448 w 777956"/>
                <a:gd name="connsiteY1" fmla="*/ 4 h 111673"/>
                <a:gd name="connsiteX2" fmla="*/ 777956 w 777956"/>
                <a:gd name="connsiteY2" fmla="*/ 110494 h 111673"/>
                <a:gd name="connsiteX3" fmla="*/ 307068 w 777956"/>
                <a:gd name="connsiteY3" fmla="*/ 45724 h 111673"/>
                <a:gd name="connsiteX4" fmla="*/ 10 w 777956"/>
                <a:gd name="connsiteY4" fmla="*/ 91444 h 111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956" h="111673">
                  <a:moveTo>
                    <a:pt x="10" y="91444"/>
                  </a:moveTo>
                  <a:cubicBezTo>
                    <a:pt x="-1260" y="83824"/>
                    <a:pt x="112640" y="639"/>
                    <a:pt x="299448" y="4"/>
                  </a:cubicBezTo>
                  <a:cubicBezTo>
                    <a:pt x="486256" y="-631"/>
                    <a:pt x="777956" y="97869"/>
                    <a:pt x="777956" y="110494"/>
                  </a:cubicBezTo>
                  <a:cubicBezTo>
                    <a:pt x="777956" y="123119"/>
                    <a:pt x="497686" y="29849"/>
                    <a:pt x="307068" y="45724"/>
                  </a:cubicBezTo>
                  <a:cubicBezTo>
                    <a:pt x="116450" y="61599"/>
                    <a:pt x="1280" y="99064"/>
                    <a:pt x="10" y="91444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円/楕円 336"/>
            <p:cNvSpPr/>
            <p:nvPr/>
          </p:nvSpPr>
          <p:spPr bwMode="auto">
            <a:xfrm>
              <a:off x="3817523" y="3327546"/>
              <a:ext cx="113114" cy="11311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8" name="円/楕円 337"/>
            <p:cNvSpPr/>
            <p:nvPr/>
          </p:nvSpPr>
          <p:spPr bwMode="auto">
            <a:xfrm>
              <a:off x="3497515" y="3203029"/>
              <a:ext cx="113114" cy="11311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9" name="グループ化 338"/>
          <p:cNvGrpSpPr/>
          <p:nvPr/>
        </p:nvGrpSpPr>
        <p:grpSpPr>
          <a:xfrm>
            <a:off x="449714" y="992882"/>
            <a:ext cx="1538129" cy="1238616"/>
            <a:chOff x="427351" y="2966141"/>
            <a:chExt cx="1538129" cy="1238616"/>
          </a:xfrm>
        </p:grpSpPr>
        <p:sp>
          <p:nvSpPr>
            <p:cNvPr id="340" name="円/楕円 42"/>
            <p:cNvSpPr/>
            <p:nvPr/>
          </p:nvSpPr>
          <p:spPr bwMode="auto">
            <a:xfrm>
              <a:off x="427351" y="2966141"/>
              <a:ext cx="1527726" cy="1238616"/>
            </a:xfrm>
            <a:custGeom>
              <a:avLst/>
              <a:gdLst>
                <a:gd name="connsiteX0" fmla="*/ 0 w 1527567"/>
                <a:gd name="connsiteY0" fmla="*/ 540060 h 1080120"/>
                <a:gd name="connsiteX1" fmla="*/ 763784 w 1527567"/>
                <a:gd name="connsiteY1" fmla="*/ 0 h 1080120"/>
                <a:gd name="connsiteX2" fmla="*/ 1527568 w 1527567"/>
                <a:gd name="connsiteY2" fmla="*/ 540060 h 1080120"/>
                <a:gd name="connsiteX3" fmla="*/ 763784 w 1527567"/>
                <a:gd name="connsiteY3" fmla="*/ 1080120 h 1080120"/>
                <a:gd name="connsiteX4" fmla="*/ 0 w 1527567"/>
                <a:gd name="connsiteY4" fmla="*/ 540060 h 1080120"/>
                <a:gd name="connsiteX0" fmla="*/ 20 w 1527588"/>
                <a:gd name="connsiteY0" fmla="*/ 753420 h 1293480"/>
                <a:gd name="connsiteX1" fmla="*/ 782092 w 1527588"/>
                <a:gd name="connsiteY1" fmla="*/ 0 h 1293480"/>
                <a:gd name="connsiteX2" fmla="*/ 1527588 w 1527588"/>
                <a:gd name="connsiteY2" fmla="*/ 753420 h 1293480"/>
                <a:gd name="connsiteX3" fmla="*/ 763804 w 1527588"/>
                <a:gd name="connsiteY3" fmla="*/ 1293480 h 1293480"/>
                <a:gd name="connsiteX4" fmla="*/ 20 w 1527588"/>
                <a:gd name="connsiteY4" fmla="*/ 753420 h 1293480"/>
                <a:gd name="connsiteX0" fmla="*/ 20 w 1527588"/>
                <a:gd name="connsiteY0" fmla="*/ 753420 h 1293480"/>
                <a:gd name="connsiteX1" fmla="*/ 782092 w 1527588"/>
                <a:gd name="connsiteY1" fmla="*/ 0 h 1293480"/>
                <a:gd name="connsiteX2" fmla="*/ 1527588 w 1527588"/>
                <a:gd name="connsiteY2" fmla="*/ 753420 h 1293480"/>
                <a:gd name="connsiteX3" fmla="*/ 763804 w 1527588"/>
                <a:gd name="connsiteY3" fmla="*/ 1293480 h 1293480"/>
                <a:gd name="connsiteX4" fmla="*/ 20 w 1527588"/>
                <a:gd name="connsiteY4" fmla="*/ 753420 h 1293480"/>
                <a:gd name="connsiteX0" fmla="*/ 83 w 1527651"/>
                <a:gd name="connsiteY0" fmla="*/ 753420 h 1238616"/>
                <a:gd name="connsiteX1" fmla="*/ 782155 w 1527651"/>
                <a:gd name="connsiteY1" fmla="*/ 0 h 1238616"/>
                <a:gd name="connsiteX2" fmla="*/ 1527651 w 1527651"/>
                <a:gd name="connsiteY2" fmla="*/ 753420 h 1238616"/>
                <a:gd name="connsiteX3" fmla="*/ 745579 w 1527651"/>
                <a:gd name="connsiteY3" fmla="*/ 1238616 h 1238616"/>
                <a:gd name="connsiteX4" fmla="*/ 83 w 1527651"/>
                <a:gd name="connsiteY4" fmla="*/ 753420 h 1238616"/>
                <a:gd name="connsiteX0" fmla="*/ 83 w 1527726"/>
                <a:gd name="connsiteY0" fmla="*/ 753420 h 1238616"/>
                <a:gd name="connsiteX1" fmla="*/ 782155 w 1527726"/>
                <a:gd name="connsiteY1" fmla="*/ 0 h 1238616"/>
                <a:gd name="connsiteX2" fmla="*/ 1527651 w 1527726"/>
                <a:gd name="connsiteY2" fmla="*/ 753420 h 1238616"/>
                <a:gd name="connsiteX3" fmla="*/ 745579 w 1527726"/>
                <a:gd name="connsiteY3" fmla="*/ 1238616 h 1238616"/>
                <a:gd name="connsiteX4" fmla="*/ 83 w 1527726"/>
                <a:gd name="connsiteY4" fmla="*/ 753420 h 1238616"/>
                <a:gd name="connsiteX0" fmla="*/ 83 w 1527726"/>
                <a:gd name="connsiteY0" fmla="*/ 753420 h 1238616"/>
                <a:gd name="connsiteX1" fmla="*/ 782155 w 1527726"/>
                <a:gd name="connsiteY1" fmla="*/ 0 h 1238616"/>
                <a:gd name="connsiteX2" fmla="*/ 1527651 w 1527726"/>
                <a:gd name="connsiteY2" fmla="*/ 753420 h 1238616"/>
                <a:gd name="connsiteX3" fmla="*/ 745579 w 1527726"/>
                <a:gd name="connsiteY3" fmla="*/ 1238616 h 1238616"/>
                <a:gd name="connsiteX4" fmla="*/ 83 w 1527726"/>
                <a:gd name="connsiteY4" fmla="*/ 753420 h 1238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7726" h="1238616">
                  <a:moveTo>
                    <a:pt x="83" y="753420"/>
                  </a:moveTo>
                  <a:cubicBezTo>
                    <a:pt x="6179" y="504312"/>
                    <a:pt x="360329" y="0"/>
                    <a:pt x="782155" y="0"/>
                  </a:cubicBezTo>
                  <a:cubicBezTo>
                    <a:pt x="1203981" y="0"/>
                    <a:pt x="1521555" y="479537"/>
                    <a:pt x="1527651" y="753420"/>
                  </a:cubicBezTo>
                  <a:cubicBezTo>
                    <a:pt x="1533747" y="1027303"/>
                    <a:pt x="1167405" y="1238616"/>
                    <a:pt x="745579" y="1238616"/>
                  </a:cubicBezTo>
                  <a:cubicBezTo>
                    <a:pt x="323753" y="1238616"/>
                    <a:pt x="-6013" y="1002528"/>
                    <a:pt x="83" y="753420"/>
                  </a:cubicBezTo>
                  <a:close/>
                </a:path>
              </a:pathLst>
            </a:custGeom>
            <a:gradFill flip="none" rotWithShape="1">
              <a:gsLst>
                <a:gs pos="18000">
                  <a:schemeClr val="tx1">
                    <a:lumMod val="65000"/>
                    <a:lumOff val="35000"/>
                  </a:schemeClr>
                </a:gs>
                <a:gs pos="61000">
                  <a:schemeClr val="tx2">
                    <a:lumMod val="65000"/>
                    <a:lumOff val="35000"/>
                  </a:schemeClr>
                </a:gs>
                <a:gs pos="100000">
                  <a:srgbClr val="FFCC66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円/楕円 340"/>
            <p:cNvSpPr/>
            <p:nvPr/>
          </p:nvSpPr>
          <p:spPr bwMode="auto">
            <a:xfrm>
              <a:off x="737010" y="3585449"/>
              <a:ext cx="460812" cy="460812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円/楕円 341"/>
            <p:cNvSpPr/>
            <p:nvPr/>
          </p:nvSpPr>
          <p:spPr bwMode="auto">
            <a:xfrm>
              <a:off x="1197822" y="3585449"/>
              <a:ext cx="460812" cy="460812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円/楕円 342"/>
            <p:cNvSpPr/>
            <p:nvPr/>
          </p:nvSpPr>
          <p:spPr bwMode="auto">
            <a:xfrm>
              <a:off x="829477" y="3673838"/>
              <a:ext cx="284033" cy="284033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円/楕円 343"/>
            <p:cNvSpPr/>
            <p:nvPr/>
          </p:nvSpPr>
          <p:spPr bwMode="auto">
            <a:xfrm>
              <a:off x="1286211" y="3673837"/>
              <a:ext cx="284033" cy="284033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円/楕円 42"/>
            <p:cNvSpPr/>
            <p:nvPr/>
          </p:nvSpPr>
          <p:spPr bwMode="auto">
            <a:xfrm>
              <a:off x="437754" y="2966141"/>
              <a:ext cx="1527726" cy="765085"/>
            </a:xfrm>
            <a:custGeom>
              <a:avLst/>
              <a:gdLst>
                <a:gd name="connsiteX0" fmla="*/ 0 w 1527567"/>
                <a:gd name="connsiteY0" fmla="*/ 540060 h 1080120"/>
                <a:gd name="connsiteX1" fmla="*/ 763784 w 1527567"/>
                <a:gd name="connsiteY1" fmla="*/ 0 h 1080120"/>
                <a:gd name="connsiteX2" fmla="*/ 1527568 w 1527567"/>
                <a:gd name="connsiteY2" fmla="*/ 540060 h 1080120"/>
                <a:gd name="connsiteX3" fmla="*/ 763784 w 1527567"/>
                <a:gd name="connsiteY3" fmla="*/ 1080120 h 1080120"/>
                <a:gd name="connsiteX4" fmla="*/ 0 w 1527567"/>
                <a:gd name="connsiteY4" fmla="*/ 540060 h 1080120"/>
                <a:gd name="connsiteX0" fmla="*/ 20 w 1527588"/>
                <a:gd name="connsiteY0" fmla="*/ 753420 h 1293480"/>
                <a:gd name="connsiteX1" fmla="*/ 782092 w 1527588"/>
                <a:gd name="connsiteY1" fmla="*/ 0 h 1293480"/>
                <a:gd name="connsiteX2" fmla="*/ 1527588 w 1527588"/>
                <a:gd name="connsiteY2" fmla="*/ 753420 h 1293480"/>
                <a:gd name="connsiteX3" fmla="*/ 763804 w 1527588"/>
                <a:gd name="connsiteY3" fmla="*/ 1293480 h 1293480"/>
                <a:gd name="connsiteX4" fmla="*/ 20 w 1527588"/>
                <a:gd name="connsiteY4" fmla="*/ 753420 h 1293480"/>
                <a:gd name="connsiteX0" fmla="*/ 20 w 1527588"/>
                <a:gd name="connsiteY0" fmla="*/ 753420 h 1293480"/>
                <a:gd name="connsiteX1" fmla="*/ 782092 w 1527588"/>
                <a:gd name="connsiteY1" fmla="*/ 0 h 1293480"/>
                <a:gd name="connsiteX2" fmla="*/ 1527588 w 1527588"/>
                <a:gd name="connsiteY2" fmla="*/ 753420 h 1293480"/>
                <a:gd name="connsiteX3" fmla="*/ 763804 w 1527588"/>
                <a:gd name="connsiteY3" fmla="*/ 1293480 h 1293480"/>
                <a:gd name="connsiteX4" fmla="*/ 20 w 1527588"/>
                <a:gd name="connsiteY4" fmla="*/ 753420 h 1293480"/>
                <a:gd name="connsiteX0" fmla="*/ 83 w 1527651"/>
                <a:gd name="connsiteY0" fmla="*/ 753420 h 1238616"/>
                <a:gd name="connsiteX1" fmla="*/ 782155 w 1527651"/>
                <a:gd name="connsiteY1" fmla="*/ 0 h 1238616"/>
                <a:gd name="connsiteX2" fmla="*/ 1527651 w 1527651"/>
                <a:gd name="connsiteY2" fmla="*/ 753420 h 1238616"/>
                <a:gd name="connsiteX3" fmla="*/ 745579 w 1527651"/>
                <a:gd name="connsiteY3" fmla="*/ 1238616 h 1238616"/>
                <a:gd name="connsiteX4" fmla="*/ 83 w 1527651"/>
                <a:gd name="connsiteY4" fmla="*/ 753420 h 1238616"/>
                <a:gd name="connsiteX0" fmla="*/ 83 w 1527726"/>
                <a:gd name="connsiteY0" fmla="*/ 753420 h 1238616"/>
                <a:gd name="connsiteX1" fmla="*/ 782155 w 1527726"/>
                <a:gd name="connsiteY1" fmla="*/ 0 h 1238616"/>
                <a:gd name="connsiteX2" fmla="*/ 1527651 w 1527726"/>
                <a:gd name="connsiteY2" fmla="*/ 753420 h 1238616"/>
                <a:gd name="connsiteX3" fmla="*/ 745579 w 1527726"/>
                <a:gd name="connsiteY3" fmla="*/ 1238616 h 1238616"/>
                <a:gd name="connsiteX4" fmla="*/ 83 w 1527726"/>
                <a:gd name="connsiteY4" fmla="*/ 753420 h 1238616"/>
                <a:gd name="connsiteX0" fmla="*/ 83 w 1527726"/>
                <a:gd name="connsiteY0" fmla="*/ 753420 h 1238616"/>
                <a:gd name="connsiteX1" fmla="*/ 782155 w 1527726"/>
                <a:gd name="connsiteY1" fmla="*/ 0 h 1238616"/>
                <a:gd name="connsiteX2" fmla="*/ 1527651 w 1527726"/>
                <a:gd name="connsiteY2" fmla="*/ 753420 h 1238616"/>
                <a:gd name="connsiteX3" fmla="*/ 745579 w 1527726"/>
                <a:gd name="connsiteY3" fmla="*/ 1238616 h 1238616"/>
                <a:gd name="connsiteX4" fmla="*/ 83 w 1527726"/>
                <a:gd name="connsiteY4" fmla="*/ 753420 h 1238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7726" h="1238616">
                  <a:moveTo>
                    <a:pt x="83" y="753420"/>
                  </a:moveTo>
                  <a:cubicBezTo>
                    <a:pt x="6179" y="504312"/>
                    <a:pt x="360329" y="0"/>
                    <a:pt x="782155" y="0"/>
                  </a:cubicBezTo>
                  <a:cubicBezTo>
                    <a:pt x="1203981" y="0"/>
                    <a:pt x="1521555" y="479537"/>
                    <a:pt x="1527651" y="753420"/>
                  </a:cubicBezTo>
                  <a:cubicBezTo>
                    <a:pt x="1533747" y="1027303"/>
                    <a:pt x="1167405" y="1238616"/>
                    <a:pt x="745579" y="1238616"/>
                  </a:cubicBezTo>
                  <a:cubicBezTo>
                    <a:pt x="323753" y="1238616"/>
                    <a:pt x="-6013" y="1002528"/>
                    <a:pt x="83" y="753420"/>
                  </a:cubicBezTo>
                  <a:close/>
                </a:path>
              </a:pathLst>
            </a:custGeom>
            <a:gradFill flip="none" rotWithShape="1">
              <a:gsLst>
                <a:gs pos="18000">
                  <a:srgbClr val="FFFF99"/>
                </a:gs>
                <a:gs pos="83000">
                  <a:schemeClr val="tx2">
                    <a:lumMod val="65000"/>
                    <a:lumOff val="35000"/>
                  </a:schemeClr>
                </a:gs>
                <a:gs pos="41000">
                  <a:srgbClr val="FFCC66"/>
                </a:gs>
                <a:gs pos="2000">
                  <a:srgbClr val="FFFF99"/>
                </a:gs>
                <a:gs pos="100000">
                  <a:srgbClr val="FFCC66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月 345"/>
            <p:cNvSpPr/>
            <p:nvPr/>
          </p:nvSpPr>
          <p:spPr bwMode="auto">
            <a:xfrm rot="16200000">
              <a:off x="1080317" y="2850592"/>
              <a:ext cx="242606" cy="1338641"/>
            </a:xfrm>
            <a:prstGeom prst="moon">
              <a:avLst>
                <a:gd name="adj" fmla="val 27596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月 346"/>
            <p:cNvSpPr/>
            <p:nvPr/>
          </p:nvSpPr>
          <p:spPr bwMode="auto">
            <a:xfrm rot="16200000">
              <a:off x="1103421" y="2840972"/>
              <a:ext cx="196399" cy="1083680"/>
            </a:xfrm>
            <a:prstGeom prst="moon">
              <a:avLst>
                <a:gd name="adj" fmla="val 27596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月 347"/>
            <p:cNvSpPr/>
            <p:nvPr/>
          </p:nvSpPr>
          <p:spPr bwMode="auto">
            <a:xfrm rot="16200000">
              <a:off x="1155680" y="2846334"/>
              <a:ext cx="91882" cy="774300"/>
            </a:xfrm>
            <a:prstGeom prst="moon">
              <a:avLst>
                <a:gd name="adj" fmla="val 38562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月 348"/>
            <p:cNvSpPr/>
            <p:nvPr/>
          </p:nvSpPr>
          <p:spPr bwMode="auto">
            <a:xfrm rot="16200000">
              <a:off x="1178650" y="2891246"/>
              <a:ext cx="45941" cy="453212"/>
            </a:xfrm>
            <a:prstGeom prst="moon">
              <a:avLst>
                <a:gd name="adj" fmla="val 38562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0" name="グループ化 349"/>
          <p:cNvGrpSpPr/>
          <p:nvPr/>
        </p:nvGrpSpPr>
        <p:grpSpPr>
          <a:xfrm>
            <a:off x="4187915" y="889252"/>
            <a:ext cx="1527726" cy="1445876"/>
            <a:chOff x="2522730" y="3962400"/>
            <a:chExt cx="899160" cy="849630"/>
          </a:xfrm>
        </p:grpSpPr>
        <p:sp>
          <p:nvSpPr>
            <p:cNvPr id="351" name="フリーフォーム 350"/>
            <p:cNvSpPr/>
            <p:nvPr/>
          </p:nvSpPr>
          <p:spPr bwMode="auto">
            <a:xfrm>
              <a:off x="2697990" y="4552950"/>
              <a:ext cx="533400" cy="259080"/>
            </a:xfrm>
            <a:custGeom>
              <a:avLst/>
              <a:gdLst>
                <a:gd name="connsiteX0" fmla="*/ 15240 w 533400"/>
                <a:gd name="connsiteY0" fmla="*/ 0 h 259080"/>
                <a:gd name="connsiteX1" fmla="*/ 0 w 533400"/>
                <a:gd name="connsiteY1" fmla="*/ 129540 h 259080"/>
                <a:gd name="connsiteX2" fmla="*/ 34290 w 533400"/>
                <a:gd name="connsiteY2" fmla="*/ 198120 h 259080"/>
                <a:gd name="connsiteX3" fmla="*/ 87630 w 533400"/>
                <a:gd name="connsiteY3" fmla="*/ 228600 h 259080"/>
                <a:gd name="connsiteX4" fmla="*/ 160020 w 533400"/>
                <a:gd name="connsiteY4" fmla="*/ 224790 h 259080"/>
                <a:gd name="connsiteX5" fmla="*/ 316230 w 533400"/>
                <a:gd name="connsiteY5" fmla="*/ 247650 h 259080"/>
                <a:gd name="connsiteX6" fmla="*/ 426720 w 533400"/>
                <a:gd name="connsiteY6" fmla="*/ 240030 h 259080"/>
                <a:gd name="connsiteX7" fmla="*/ 480060 w 533400"/>
                <a:gd name="connsiteY7" fmla="*/ 259080 h 259080"/>
                <a:gd name="connsiteX8" fmla="*/ 533400 w 533400"/>
                <a:gd name="connsiteY8" fmla="*/ 190500 h 259080"/>
                <a:gd name="connsiteX9" fmla="*/ 514350 w 533400"/>
                <a:gd name="connsiteY9" fmla="*/ 34290 h 259080"/>
                <a:gd name="connsiteX10" fmla="*/ 274320 w 533400"/>
                <a:gd name="connsiteY10" fmla="*/ 121920 h 259080"/>
                <a:gd name="connsiteX11" fmla="*/ 15240 w 533400"/>
                <a:gd name="connsiteY11" fmla="*/ 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3400" h="259080">
                  <a:moveTo>
                    <a:pt x="15240" y="0"/>
                  </a:moveTo>
                  <a:lnTo>
                    <a:pt x="0" y="129540"/>
                  </a:lnTo>
                  <a:lnTo>
                    <a:pt x="34290" y="198120"/>
                  </a:lnTo>
                  <a:lnTo>
                    <a:pt x="87630" y="228600"/>
                  </a:lnTo>
                  <a:lnTo>
                    <a:pt x="160020" y="224790"/>
                  </a:lnTo>
                  <a:lnTo>
                    <a:pt x="316230" y="247650"/>
                  </a:lnTo>
                  <a:lnTo>
                    <a:pt x="426720" y="240030"/>
                  </a:lnTo>
                  <a:lnTo>
                    <a:pt x="480060" y="259080"/>
                  </a:lnTo>
                  <a:lnTo>
                    <a:pt x="533400" y="190500"/>
                  </a:lnTo>
                  <a:lnTo>
                    <a:pt x="514350" y="34290"/>
                  </a:lnTo>
                  <a:lnTo>
                    <a:pt x="274320" y="121920"/>
                  </a:lnTo>
                  <a:lnTo>
                    <a:pt x="1524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50000">
                  <a:srgbClr val="FFC000"/>
                </a:gs>
                <a:gs pos="100000">
                  <a:srgbClr val="FFFF99"/>
                </a:gs>
              </a:gsLst>
              <a:lin ang="54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2" name="フリーフォーム 351"/>
            <p:cNvSpPr/>
            <p:nvPr/>
          </p:nvSpPr>
          <p:spPr bwMode="auto">
            <a:xfrm>
              <a:off x="2522730" y="3962400"/>
              <a:ext cx="899160" cy="815340"/>
            </a:xfrm>
            <a:custGeom>
              <a:avLst/>
              <a:gdLst>
                <a:gd name="connsiteX0" fmla="*/ 419100 w 899160"/>
                <a:gd name="connsiteY0" fmla="*/ 0 h 815340"/>
                <a:gd name="connsiteX1" fmla="*/ 266700 w 899160"/>
                <a:gd name="connsiteY1" fmla="*/ 34290 h 815340"/>
                <a:gd name="connsiteX2" fmla="*/ 198120 w 899160"/>
                <a:gd name="connsiteY2" fmla="*/ 45720 h 815340"/>
                <a:gd name="connsiteX3" fmla="*/ 133350 w 899160"/>
                <a:gd name="connsiteY3" fmla="*/ 133350 h 815340"/>
                <a:gd name="connsiteX4" fmla="*/ 95250 w 899160"/>
                <a:gd name="connsiteY4" fmla="*/ 175260 h 815340"/>
                <a:gd name="connsiteX5" fmla="*/ 87630 w 899160"/>
                <a:gd name="connsiteY5" fmla="*/ 228600 h 815340"/>
                <a:gd name="connsiteX6" fmla="*/ 41910 w 899160"/>
                <a:gd name="connsiteY6" fmla="*/ 274320 h 815340"/>
                <a:gd name="connsiteX7" fmla="*/ 38100 w 899160"/>
                <a:gd name="connsiteY7" fmla="*/ 327660 h 815340"/>
                <a:gd name="connsiteX8" fmla="*/ 0 w 899160"/>
                <a:gd name="connsiteY8" fmla="*/ 411480 h 815340"/>
                <a:gd name="connsiteX9" fmla="*/ 19050 w 899160"/>
                <a:gd name="connsiteY9" fmla="*/ 483870 h 815340"/>
                <a:gd name="connsiteX10" fmla="*/ 0 w 899160"/>
                <a:gd name="connsiteY10" fmla="*/ 552450 h 815340"/>
                <a:gd name="connsiteX11" fmla="*/ 125730 w 899160"/>
                <a:gd name="connsiteY11" fmla="*/ 628650 h 815340"/>
                <a:gd name="connsiteX12" fmla="*/ 205740 w 899160"/>
                <a:gd name="connsiteY12" fmla="*/ 662940 h 815340"/>
                <a:gd name="connsiteX13" fmla="*/ 236220 w 899160"/>
                <a:gd name="connsiteY13" fmla="*/ 716280 h 815340"/>
                <a:gd name="connsiteX14" fmla="*/ 434340 w 899160"/>
                <a:gd name="connsiteY14" fmla="*/ 815340 h 815340"/>
                <a:gd name="connsiteX15" fmla="*/ 579120 w 899160"/>
                <a:gd name="connsiteY15" fmla="*/ 697230 h 815340"/>
                <a:gd name="connsiteX16" fmla="*/ 830580 w 899160"/>
                <a:gd name="connsiteY16" fmla="*/ 598170 h 815340"/>
                <a:gd name="connsiteX17" fmla="*/ 872490 w 899160"/>
                <a:gd name="connsiteY17" fmla="*/ 521970 h 815340"/>
                <a:gd name="connsiteX18" fmla="*/ 899160 w 899160"/>
                <a:gd name="connsiteY18" fmla="*/ 438150 h 815340"/>
                <a:gd name="connsiteX19" fmla="*/ 838200 w 899160"/>
                <a:gd name="connsiteY19" fmla="*/ 285750 h 815340"/>
                <a:gd name="connsiteX20" fmla="*/ 838200 w 899160"/>
                <a:gd name="connsiteY20" fmla="*/ 213360 h 815340"/>
                <a:gd name="connsiteX21" fmla="*/ 739140 w 899160"/>
                <a:gd name="connsiteY21" fmla="*/ 137160 h 815340"/>
                <a:gd name="connsiteX22" fmla="*/ 685800 w 899160"/>
                <a:gd name="connsiteY22" fmla="*/ 80010 h 815340"/>
                <a:gd name="connsiteX23" fmla="*/ 617220 w 899160"/>
                <a:gd name="connsiteY23" fmla="*/ 60960 h 815340"/>
                <a:gd name="connsiteX24" fmla="*/ 563880 w 899160"/>
                <a:gd name="connsiteY24" fmla="*/ 26670 h 815340"/>
                <a:gd name="connsiteX25" fmla="*/ 491490 w 899160"/>
                <a:gd name="connsiteY25" fmla="*/ 26670 h 815340"/>
                <a:gd name="connsiteX26" fmla="*/ 419100 w 899160"/>
                <a:gd name="connsiteY26" fmla="*/ 0 h 815340"/>
                <a:gd name="connsiteX0" fmla="*/ 419100 w 899160"/>
                <a:gd name="connsiteY0" fmla="*/ 0 h 815340"/>
                <a:gd name="connsiteX1" fmla="*/ 266700 w 899160"/>
                <a:gd name="connsiteY1" fmla="*/ 34290 h 815340"/>
                <a:gd name="connsiteX2" fmla="*/ 198120 w 899160"/>
                <a:gd name="connsiteY2" fmla="*/ 45720 h 815340"/>
                <a:gd name="connsiteX3" fmla="*/ 133350 w 899160"/>
                <a:gd name="connsiteY3" fmla="*/ 133350 h 815340"/>
                <a:gd name="connsiteX4" fmla="*/ 95250 w 899160"/>
                <a:gd name="connsiteY4" fmla="*/ 175260 h 815340"/>
                <a:gd name="connsiteX5" fmla="*/ 87630 w 899160"/>
                <a:gd name="connsiteY5" fmla="*/ 228600 h 815340"/>
                <a:gd name="connsiteX6" fmla="*/ 41910 w 899160"/>
                <a:gd name="connsiteY6" fmla="*/ 274320 h 815340"/>
                <a:gd name="connsiteX7" fmla="*/ 38100 w 899160"/>
                <a:gd name="connsiteY7" fmla="*/ 327660 h 815340"/>
                <a:gd name="connsiteX8" fmla="*/ 0 w 899160"/>
                <a:gd name="connsiteY8" fmla="*/ 411480 h 815340"/>
                <a:gd name="connsiteX9" fmla="*/ 19050 w 899160"/>
                <a:gd name="connsiteY9" fmla="*/ 483870 h 815340"/>
                <a:gd name="connsiteX10" fmla="*/ 0 w 899160"/>
                <a:gd name="connsiteY10" fmla="*/ 552450 h 815340"/>
                <a:gd name="connsiteX11" fmla="*/ 125730 w 899160"/>
                <a:gd name="connsiteY11" fmla="*/ 628650 h 815340"/>
                <a:gd name="connsiteX12" fmla="*/ 205740 w 899160"/>
                <a:gd name="connsiteY12" fmla="*/ 662940 h 815340"/>
                <a:gd name="connsiteX13" fmla="*/ 236220 w 899160"/>
                <a:gd name="connsiteY13" fmla="*/ 716280 h 815340"/>
                <a:gd name="connsiteX14" fmla="*/ 434340 w 899160"/>
                <a:gd name="connsiteY14" fmla="*/ 815340 h 815340"/>
                <a:gd name="connsiteX15" fmla="*/ 613410 w 899160"/>
                <a:gd name="connsiteY15" fmla="*/ 697230 h 815340"/>
                <a:gd name="connsiteX16" fmla="*/ 830580 w 899160"/>
                <a:gd name="connsiteY16" fmla="*/ 598170 h 815340"/>
                <a:gd name="connsiteX17" fmla="*/ 872490 w 899160"/>
                <a:gd name="connsiteY17" fmla="*/ 521970 h 815340"/>
                <a:gd name="connsiteX18" fmla="*/ 899160 w 899160"/>
                <a:gd name="connsiteY18" fmla="*/ 438150 h 815340"/>
                <a:gd name="connsiteX19" fmla="*/ 838200 w 899160"/>
                <a:gd name="connsiteY19" fmla="*/ 285750 h 815340"/>
                <a:gd name="connsiteX20" fmla="*/ 838200 w 899160"/>
                <a:gd name="connsiteY20" fmla="*/ 213360 h 815340"/>
                <a:gd name="connsiteX21" fmla="*/ 739140 w 899160"/>
                <a:gd name="connsiteY21" fmla="*/ 137160 h 815340"/>
                <a:gd name="connsiteX22" fmla="*/ 685800 w 899160"/>
                <a:gd name="connsiteY22" fmla="*/ 80010 h 815340"/>
                <a:gd name="connsiteX23" fmla="*/ 617220 w 899160"/>
                <a:gd name="connsiteY23" fmla="*/ 60960 h 815340"/>
                <a:gd name="connsiteX24" fmla="*/ 563880 w 899160"/>
                <a:gd name="connsiteY24" fmla="*/ 26670 h 815340"/>
                <a:gd name="connsiteX25" fmla="*/ 491490 w 899160"/>
                <a:gd name="connsiteY25" fmla="*/ 26670 h 815340"/>
                <a:gd name="connsiteX26" fmla="*/ 419100 w 899160"/>
                <a:gd name="connsiteY26" fmla="*/ 0 h 815340"/>
                <a:gd name="connsiteX0" fmla="*/ 419100 w 899160"/>
                <a:gd name="connsiteY0" fmla="*/ 0 h 815340"/>
                <a:gd name="connsiteX1" fmla="*/ 266700 w 899160"/>
                <a:gd name="connsiteY1" fmla="*/ 34290 h 815340"/>
                <a:gd name="connsiteX2" fmla="*/ 198120 w 899160"/>
                <a:gd name="connsiteY2" fmla="*/ 45720 h 815340"/>
                <a:gd name="connsiteX3" fmla="*/ 133350 w 899160"/>
                <a:gd name="connsiteY3" fmla="*/ 133350 h 815340"/>
                <a:gd name="connsiteX4" fmla="*/ 95250 w 899160"/>
                <a:gd name="connsiteY4" fmla="*/ 175260 h 815340"/>
                <a:gd name="connsiteX5" fmla="*/ 87630 w 899160"/>
                <a:gd name="connsiteY5" fmla="*/ 228600 h 815340"/>
                <a:gd name="connsiteX6" fmla="*/ 41910 w 899160"/>
                <a:gd name="connsiteY6" fmla="*/ 274320 h 815340"/>
                <a:gd name="connsiteX7" fmla="*/ 38100 w 899160"/>
                <a:gd name="connsiteY7" fmla="*/ 327660 h 815340"/>
                <a:gd name="connsiteX8" fmla="*/ 0 w 899160"/>
                <a:gd name="connsiteY8" fmla="*/ 411480 h 815340"/>
                <a:gd name="connsiteX9" fmla="*/ 19050 w 899160"/>
                <a:gd name="connsiteY9" fmla="*/ 483870 h 815340"/>
                <a:gd name="connsiteX10" fmla="*/ 0 w 899160"/>
                <a:gd name="connsiteY10" fmla="*/ 552450 h 815340"/>
                <a:gd name="connsiteX11" fmla="*/ 125730 w 899160"/>
                <a:gd name="connsiteY11" fmla="*/ 628650 h 815340"/>
                <a:gd name="connsiteX12" fmla="*/ 205740 w 899160"/>
                <a:gd name="connsiteY12" fmla="*/ 662940 h 815340"/>
                <a:gd name="connsiteX13" fmla="*/ 285750 w 899160"/>
                <a:gd name="connsiteY13" fmla="*/ 708660 h 815340"/>
                <a:gd name="connsiteX14" fmla="*/ 434340 w 899160"/>
                <a:gd name="connsiteY14" fmla="*/ 815340 h 815340"/>
                <a:gd name="connsiteX15" fmla="*/ 613410 w 899160"/>
                <a:gd name="connsiteY15" fmla="*/ 697230 h 815340"/>
                <a:gd name="connsiteX16" fmla="*/ 830580 w 899160"/>
                <a:gd name="connsiteY16" fmla="*/ 598170 h 815340"/>
                <a:gd name="connsiteX17" fmla="*/ 872490 w 899160"/>
                <a:gd name="connsiteY17" fmla="*/ 521970 h 815340"/>
                <a:gd name="connsiteX18" fmla="*/ 899160 w 899160"/>
                <a:gd name="connsiteY18" fmla="*/ 438150 h 815340"/>
                <a:gd name="connsiteX19" fmla="*/ 838200 w 899160"/>
                <a:gd name="connsiteY19" fmla="*/ 285750 h 815340"/>
                <a:gd name="connsiteX20" fmla="*/ 838200 w 899160"/>
                <a:gd name="connsiteY20" fmla="*/ 213360 h 815340"/>
                <a:gd name="connsiteX21" fmla="*/ 739140 w 899160"/>
                <a:gd name="connsiteY21" fmla="*/ 137160 h 815340"/>
                <a:gd name="connsiteX22" fmla="*/ 685800 w 899160"/>
                <a:gd name="connsiteY22" fmla="*/ 80010 h 815340"/>
                <a:gd name="connsiteX23" fmla="*/ 617220 w 899160"/>
                <a:gd name="connsiteY23" fmla="*/ 60960 h 815340"/>
                <a:gd name="connsiteX24" fmla="*/ 563880 w 899160"/>
                <a:gd name="connsiteY24" fmla="*/ 26670 h 815340"/>
                <a:gd name="connsiteX25" fmla="*/ 491490 w 899160"/>
                <a:gd name="connsiteY25" fmla="*/ 26670 h 815340"/>
                <a:gd name="connsiteX26" fmla="*/ 419100 w 899160"/>
                <a:gd name="connsiteY26" fmla="*/ 0 h 815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99160" h="815340">
                  <a:moveTo>
                    <a:pt x="419100" y="0"/>
                  </a:moveTo>
                  <a:lnTo>
                    <a:pt x="266700" y="34290"/>
                  </a:lnTo>
                  <a:lnTo>
                    <a:pt x="198120" y="45720"/>
                  </a:lnTo>
                  <a:lnTo>
                    <a:pt x="133350" y="133350"/>
                  </a:lnTo>
                  <a:lnTo>
                    <a:pt x="95250" y="175260"/>
                  </a:lnTo>
                  <a:lnTo>
                    <a:pt x="87630" y="228600"/>
                  </a:lnTo>
                  <a:lnTo>
                    <a:pt x="41910" y="274320"/>
                  </a:lnTo>
                  <a:lnTo>
                    <a:pt x="38100" y="327660"/>
                  </a:lnTo>
                  <a:lnTo>
                    <a:pt x="0" y="411480"/>
                  </a:lnTo>
                  <a:lnTo>
                    <a:pt x="19050" y="483870"/>
                  </a:lnTo>
                  <a:lnTo>
                    <a:pt x="0" y="552450"/>
                  </a:lnTo>
                  <a:lnTo>
                    <a:pt x="125730" y="628650"/>
                  </a:lnTo>
                  <a:lnTo>
                    <a:pt x="205740" y="662940"/>
                  </a:lnTo>
                  <a:lnTo>
                    <a:pt x="285750" y="708660"/>
                  </a:lnTo>
                  <a:lnTo>
                    <a:pt x="434340" y="815340"/>
                  </a:lnTo>
                  <a:lnTo>
                    <a:pt x="613410" y="697230"/>
                  </a:lnTo>
                  <a:lnTo>
                    <a:pt x="830580" y="598170"/>
                  </a:lnTo>
                  <a:lnTo>
                    <a:pt x="872490" y="521970"/>
                  </a:lnTo>
                  <a:lnTo>
                    <a:pt x="899160" y="438150"/>
                  </a:lnTo>
                  <a:lnTo>
                    <a:pt x="838200" y="285750"/>
                  </a:lnTo>
                  <a:lnTo>
                    <a:pt x="838200" y="213360"/>
                  </a:lnTo>
                  <a:lnTo>
                    <a:pt x="739140" y="137160"/>
                  </a:lnTo>
                  <a:lnTo>
                    <a:pt x="685800" y="80010"/>
                  </a:lnTo>
                  <a:lnTo>
                    <a:pt x="617220" y="60960"/>
                  </a:lnTo>
                  <a:lnTo>
                    <a:pt x="563880" y="26670"/>
                  </a:lnTo>
                  <a:lnTo>
                    <a:pt x="491490" y="26670"/>
                  </a:lnTo>
                  <a:lnTo>
                    <a:pt x="4191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50000">
                  <a:srgbClr val="FFC000"/>
                </a:gs>
                <a:gs pos="100000">
                  <a:srgbClr val="FFFF99"/>
                </a:gs>
              </a:gsLst>
              <a:lin ang="54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3" name="フリーフォーム 352"/>
            <p:cNvSpPr/>
            <p:nvPr/>
          </p:nvSpPr>
          <p:spPr bwMode="auto">
            <a:xfrm>
              <a:off x="2903220" y="4000500"/>
              <a:ext cx="57150" cy="697230"/>
            </a:xfrm>
            <a:custGeom>
              <a:avLst/>
              <a:gdLst>
                <a:gd name="connsiteX0" fmla="*/ 53340 w 57150"/>
                <a:gd name="connsiteY0" fmla="*/ 697230 h 697230"/>
                <a:gd name="connsiteX1" fmla="*/ 0 w 57150"/>
                <a:gd name="connsiteY1" fmla="*/ 22860 h 697230"/>
                <a:gd name="connsiteX2" fmla="*/ 34290 w 57150"/>
                <a:gd name="connsiteY2" fmla="*/ 0 h 697230"/>
                <a:gd name="connsiteX3" fmla="*/ 57150 w 57150"/>
                <a:gd name="connsiteY3" fmla="*/ 22860 h 697230"/>
                <a:gd name="connsiteX4" fmla="*/ 53340 w 57150"/>
                <a:gd name="connsiteY4" fmla="*/ 697230 h 697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697230">
                  <a:moveTo>
                    <a:pt x="53340" y="697230"/>
                  </a:moveTo>
                  <a:lnTo>
                    <a:pt x="0" y="22860"/>
                  </a:lnTo>
                  <a:lnTo>
                    <a:pt x="34290" y="0"/>
                  </a:lnTo>
                  <a:lnTo>
                    <a:pt x="57150" y="22860"/>
                  </a:lnTo>
                  <a:lnTo>
                    <a:pt x="53340" y="69723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フリーフォーム 353"/>
            <p:cNvSpPr/>
            <p:nvPr/>
          </p:nvSpPr>
          <p:spPr bwMode="auto">
            <a:xfrm>
              <a:off x="3002280" y="4415790"/>
              <a:ext cx="384810" cy="270510"/>
            </a:xfrm>
            <a:custGeom>
              <a:avLst/>
              <a:gdLst>
                <a:gd name="connsiteX0" fmla="*/ 0 w 384810"/>
                <a:gd name="connsiteY0" fmla="*/ 270510 h 270510"/>
                <a:gd name="connsiteX1" fmla="*/ 373380 w 384810"/>
                <a:gd name="connsiteY1" fmla="*/ 49530 h 270510"/>
                <a:gd name="connsiteX2" fmla="*/ 384810 w 384810"/>
                <a:gd name="connsiteY2" fmla="*/ 0 h 270510"/>
                <a:gd name="connsiteX3" fmla="*/ 0 w 384810"/>
                <a:gd name="connsiteY3" fmla="*/ 270510 h 270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810" h="270510">
                  <a:moveTo>
                    <a:pt x="0" y="270510"/>
                  </a:moveTo>
                  <a:lnTo>
                    <a:pt x="373380" y="49530"/>
                  </a:lnTo>
                  <a:lnTo>
                    <a:pt x="384810" y="0"/>
                  </a:lnTo>
                  <a:lnTo>
                    <a:pt x="0" y="27051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フリーフォーム 354"/>
            <p:cNvSpPr/>
            <p:nvPr/>
          </p:nvSpPr>
          <p:spPr bwMode="auto">
            <a:xfrm>
              <a:off x="2564130" y="4438650"/>
              <a:ext cx="346710" cy="228600"/>
            </a:xfrm>
            <a:custGeom>
              <a:avLst/>
              <a:gdLst>
                <a:gd name="connsiteX0" fmla="*/ 346710 w 346710"/>
                <a:gd name="connsiteY0" fmla="*/ 228600 h 228600"/>
                <a:gd name="connsiteX1" fmla="*/ 0 w 346710"/>
                <a:gd name="connsiteY1" fmla="*/ 41910 h 228600"/>
                <a:gd name="connsiteX2" fmla="*/ 3810 w 346710"/>
                <a:gd name="connsiteY2" fmla="*/ 0 h 228600"/>
                <a:gd name="connsiteX3" fmla="*/ 346710 w 346710"/>
                <a:gd name="connsiteY3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710" h="228600">
                  <a:moveTo>
                    <a:pt x="346710" y="228600"/>
                  </a:moveTo>
                  <a:lnTo>
                    <a:pt x="0" y="41910"/>
                  </a:lnTo>
                  <a:lnTo>
                    <a:pt x="3810" y="0"/>
                  </a:lnTo>
                  <a:lnTo>
                    <a:pt x="346710" y="22860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フリーフォーム 355"/>
            <p:cNvSpPr/>
            <p:nvPr/>
          </p:nvSpPr>
          <p:spPr bwMode="auto">
            <a:xfrm>
              <a:off x="2766060" y="4042410"/>
              <a:ext cx="156210" cy="563880"/>
            </a:xfrm>
            <a:custGeom>
              <a:avLst/>
              <a:gdLst>
                <a:gd name="connsiteX0" fmla="*/ 156210 w 156210"/>
                <a:gd name="connsiteY0" fmla="*/ 563880 h 563880"/>
                <a:gd name="connsiteX1" fmla="*/ 53340 w 156210"/>
                <a:gd name="connsiteY1" fmla="*/ 3810 h 563880"/>
                <a:gd name="connsiteX2" fmla="*/ 11430 w 156210"/>
                <a:gd name="connsiteY2" fmla="*/ 0 h 563880"/>
                <a:gd name="connsiteX3" fmla="*/ 0 w 156210"/>
                <a:gd name="connsiteY3" fmla="*/ 26670 h 563880"/>
                <a:gd name="connsiteX4" fmla="*/ 156210 w 156210"/>
                <a:gd name="connsiteY4" fmla="*/ 563880 h 563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210" h="563880">
                  <a:moveTo>
                    <a:pt x="156210" y="563880"/>
                  </a:moveTo>
                  <a:lnTo>
                    <a:pt x="53340" y="3810"/>
                  </a:lnTo>
                  <a:lnTo>
                    <a:pt x="11430" y="0"/>
                  </a:lnTo>
                  <a:lnTo>
                    <a:pt x="0" y="26670"/>
                  </a:lnTo>
                  <a:lnTo>
                    <a:pt x="156210" y="56388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フリーフォーム 356"/>
            <p:cNvSpPr/>
            <p:nvPr/>
          </p:nvSpPr>
          <p:spPr bwMode="auto">
            <a:xfrm>
              <a:off x="2998470" y="4053840"/>
              <a:ext cx="121920" cy="525780"/>
            </a:xfrm>
            <a:custGeom>
              <a:avLst/>
              <a:gdLst>
                <a:gd name="connsiteX0" fmla="*/ 0 w 121920"/>
                <a:gd name="connsiteY0" fmla="*/ 525780 h 525780"/>
                <a:gd name="connsiteX1" fmla="*/ 57150 w 121920"/>
                <a:gd name="connsiteY1" fmla="*/ 15240 h 525780"/>
                <a:gd name="connsiteX2" fmla="*/ 95250 w 121920"/>
                <a:gd name="connsiteY2" fmla="*/ 0 h 525780"/>
                <a:gd name="connsiteX3" fmla="*/ 121920 w 121920"/>
                <a:gd name="connsiteY3" fmla="*/ 53340 h 525780"/>
                <a:gd name="connsiteX4" fmla="*/ 0 w 121920"/>
                <a:gd name="connsiteY4" fmla="*/ 525780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" h="525780">
                  <a:moveTo>
                    <a:pt x="0" y="525780"/>
                  </a:moveTo>
                  <a:lnTo>
                    <a:pt x="57150" y="15240"/>
                  </a:lnTo>
                  <a:lnTo>
                    <a:pt x="95250" y="0"/>
                  </a:lnTo>
                  <a:lnTo>
                    <a:pt x="121920" y="53340"/>
                  </a:lnTo>
                  <a:lnTo>
                    <a:pt x="0" y="52578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フリーフォーム 357"/>
            <p:cNvSpPr/>
            <p:nvPr/>
          </p:nvSpPr>
          <p:spPr bwMode="auto">
            <a:xfrm>
              <a:off x="3009900" y="4122420"/>
              <a:ext cx="190500" cy="495300"/>
            </a:xfrm>
            <a:custGeom>
              <a:avLst/>
              <a:gdLst>
                <a:gd name="connsiteX0" fmla="*/ 0 w 190500"/>
                <a:gd name="connsiteY0" fmla="*/ 495300 h 495300"/>
                <a:gd name="connsiteX1" fmla="*/ 186690 w 190500"/>
                <a:gd name="connsiteY1" fmla="*/ 0 h 495300"/>
                <a:gd name="connsiteX2" fmla="*/ 190500 w 190500"/>
                <a:gd name="connsiteY2" fmla="*/ 64770 h 495300"/>
                <a:gd name="connsiteX3" fmla="*/ 0 w 190500"/>
                <a:gd name="connsiteY3" fmla="*/ 49530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495300">
                  <a:moveTo>
                    <a:pt x="0" y="495300"/>
                  </a:moveTo>
                  <a:lnTo>
                    <a:pt x="186690" y="0"/>
                  </a:lnTo>
                  <a:lnTo>
                    <a:pt x="190500" y="64770"/>
                  </a:lnTo>
                  <a:lnTo>
                    <a:pt x="0" y="49530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フリーフォーム 358"/>
            <p:cNvSpPr/>
            <p:nvPr/>
          </p:nvSpPr>
          <p:spPr bwMode="auto">
            <a:xfrm>
              <a:off x="3006090" y="4244340"/>
              <a:ext cx="323850" cy="407670"/>
            </a:xfrm>
            <a:custGeom>
              <a:avLst/>
              <a:gdLst>
                <a:gd name="connsiteX0" fmla="*/ 0 w 323850"/>
                <a:gd name="connsiteY0" fmla="*/ 407670 h 407670"/>
                <a:gd name="connsiteX1" fmla="*/ 308610 w 323850"/>
                <a:gd name="connsiteY1" fmla="*/ 0 h 407670"/>
                <a:gd name="connsiteX2" fmla="*/ 323850 w 323850"/>
                <a:gd name="connsiteY2" fmla="*/ 53340 h 407670"/>
                <a:gd name="connsiteX3" fmla="*/ 0 w 323850"/>
                <a:gd name="connsiteY3" fmla="*/ 407670 h 407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3850" h="407670">
                  <a:moveTo>
                    <a:pt x="0" y="407670"/>
                  </a:moveTo>
                  <a:lnTo>
                    <a:pt x="308610" y="0"/>
                  </a:lnTo>
                  <a:lnTo>
                    <a:pt x="323850" y="53340"/>
                  </a:lnTo>
                  <a:lnTo>
                    <a:pt x="0" y="40767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0" name="フリーフォーム 359"/>
            <p:cNvSpPr/>
            <p:nvPr/>
          </p:nvSpPr>
          <p:spPr bwMode="auto">
            <a:xfrm>
              <a:off x="2667000" y="4118610"/>
              <a:ext cx="209550" cy="468630"/>
            </a:xfrm>
            <a:custGeom>
              <a:avLst/>
              <a:gdLst>
                <a:gd name="connsiteX0" fmla="*/ 209550 w 209550"/>
                <a:gd name="connsiteY0" fmla="*/ 468630 h 468630"/>
                <a:gd name="connsiteX1" fmla="*/ 38100 w 209550"/>
                <a:gd name="connsiteY1" fmla="*/ 0 h 468630"/>
                <a:gd name="connsiteX2" fmla="*/ 0 w 209550"/>
                <a:gd name="connsiteY2" fmla="*/ 7620 h 468630"/>
                <a:gd name="connsiteX3" fmla="*/ 3810 w 209550"/>
                <a:gd name="connsiteY3" fmla="*/ 53340 h 468630"/>
                <a:gd name="connsiteX4" fmla="*/ 209550 w 209550"/>
                <a:gd name="connsiteY4" fmla="*/ 468630 h 468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50" h="468630">
                  <a:moveTo>
                    <a:pt x="209550" y="468630"/>
                  </a:moveTo>
                  <a:lnTo>
                    <a:pt x="38100" y="0"/>
                  </a:lnTo>
                  <a:lnTo>
                    <a:pt x="0" y="7620"/>
                  </a:lnTo>
                  <a:lnTo>
                    <a:pt x="3810" y="53340"/>
                  </a:lnTo>
                  <a:lnTo>
                    <a:pt x="209550" y="46863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フリーフォーム 360"/>
            <p:cNvSpPr/>
            <p:nvPr/>
          </p:nvSpPr>
          <p:spPr bwMode="auto">
            <a:xfrm>
              <a:off x="2602230" y="4301490"/>
              <a:ext cx="232410" cy="270510"/>
            </a:xfrm>
            <a:custGeom>
              <a:avLst/>
              <a:gdLst>
                <a:gd name="connsiteX0" fmla="*/ 232410 w 232410"/>
                <a:gd name="connsiteY0" fmla="*/ 270510 h 270510"/>
                <a:gd name="connsiteX1" fmla="*/ 0 w 232410"/>
                <a:gd name="connsiteY1" fmla="*/ 53340 h 270510"/>
                <a:gd name="connsiteX2" fmla="*/ 11430 w 232410"/>
                <a:gd name="connsiteY2" fmla="*/ 0 h 270510"/>
                <a:gd name="connsiteX3" fmla="*/ 232410 w 232410"/>
                <a:gd name="connsiteY3" fmla="*/ 270510 h 270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410" h="270510">
                  <a:moveTo>
                    <a:pt x="232410" y="270510"/>
                  </a:moveTo>
                  <a:lnTo>
                    <a:pt x="0" y="53340"/>
                  </a:lnTo>
                  <a:lnTo>
                    <a:pt x="11430" y="0"/>
                  </a:lnTo>
                  <a:lnTo>
                    <a:pt x="232410" y="27051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2" name="グループ化 361"/>
          <p:cNvGrpSpPr/>
          <p:nvPr/>
        </p:nvGrpSpPr>
        <p:grpSpPr>
          <a:xfrm>
            <a:off x="4183016" y="3310747"/>
            <a:ext cx="1565761" cy="714900"/>
            <a:chOff x="1215342" y="4104075"/>
            <a:chExt cx="7083706" cy="3234303"/>
          </a:xfrm>
        </p:grpSpPr>
        <p:sp>
          <p:nvSpPr>
            <p:cNvPr id="363" name="フリーフォーム 362"/>
            <p:cNvSpPr/>
            <p:nvPr/>
          </p:nvSpPr>
          <p:spPr bwMode="auto">
            <a:xfrm>
              <a:off x="6516547" y="4896091"/>
              <a:ext cx="1030147" cy="590309"/>
            </a:xfrm>
            <a:custGeom>
              <a:avLst/>
              <a:gdLst>
                <a:gd name="connsiteX0" fmla="*/ 0 w 1030147"/>
                <a:gd name="connsiteY0" fmla="*/ 219919 h 590309"/>
                <a:gd name="connsiteX1" fmla="*/ 601883 w 1030147"/>
                <a:gd name="connsiteY1" fmla="*/ 0 h 590309"/>
                <a:gd name="connsiteX2" fmla="*/ 405114 w 1030147"/>
                <a:gd name="connsiteY2" fmla="*/ 335666 h 590309"/>
                <a:gd name="connsiteX3" fmla="*/ 810228 w 1030147"/>
                <a:gd name="connsiteY3" fmla="*/ 150471 h 590309"/>
                <a:gd name="connsiteX4" fmla="*/ 717630 w 1030147"/>
                <a:gd name="connsiteY4" fmla="*/ 439838 h 590309"/>
                <a:gd name="connsiteX5" fmla="*/ 1030147 w 1030147"/>
                <a:gd name="connsiteY5" fmla="*/ 335666 h 590309"/>
                <a:gd name="connsiteX6" fmla="*/ 891250 w 1030147"/>
                <a:gd name="connsiteY6" fmla="*/ 590309 h 590309"/>
                <a:gd name="connsiteX7" fmla="*/ 0 w 1030147"/>
                <a:gd name="connsiteY7" fmla="*/ 219919 h 59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30147" h="590309">
                  <a:moveTo>
                    <a:pt x="0" y="219919"/>
                  </a:moveTo>
                  <a:lnTo>
                    <a:pt x="601883" y="0"/>
                  </a:lnTo>
                  <a:lnTo>
                    <a:pt x="405114" y="335666"/>
                  </a:lnTo>
                  <a:lnTo>
                    <a:pt x="810228" y="150471"/>
                  </a:lnTo>
                  <a:lnTo>
                    <a:pt x="717630" y="439838"/>
                  </a:lnTo>
                  <a:lnTo>
                    <a:pt x="1030147" y="335666"/>
                  </a:lnTo>
                  <a:lnTo>
                    <a:pt x="891250" y="590309"/>
                  </a:lnTo>
                  <a:lnTo>
                    <a:pt x="0" y="21991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フリーフォーム 363"/>
            <p:cNvSpPr/>
            <p:nvPr/>
          </p:nvSpPr>
          <p:spPr bwMode="auto">
            <a:xfrm>
              <a:off x="6250329" y="5903089"/>
              <a:ext cx="1076446" cy="625033"/>
            </a:xfrm>
            <a:custGeom>
              <a:avLst/>
              <a:gdLst>
                <a:gd name="connsiteX0" fmla="*/ 0 w 1076446"/>
                <a:gd name="connsiteY0" fmla="*/ 300941 h 625033"/>
                <a:gd name="connsiteX1" fmla="*/ 544010 w 1076446"/>
                <a:gd name="connsiteY1" fmla="*/ 625033 h 625033"/>
                <a:gd name="connsiteX2" fmla="*/ 347241 w 1076446"/>
                <a:gd name="connsiteY2" fmla="*/ 231493 h 625033"/>
                <a:gd name="connsiteX3" fmla="*/ 775504 w 1076446"/>
                <a:gd name="connsiteY3" fmla="*/ 451412 h 625033"/>
                <a:gd name="connsiteX4" fmla="*/ 717630 w 1076446"/>
                <a:gd name="connsiteY4" fmla="*/ 150470 h 625033"/>
                <a:gd name="connsiteX5" fmla="*/ 1076446 w 1076446"/>
                <a:gd name="connsiteY5" fmla="*/ 358815 h 625033"/>
                <a:gd name="connsiteX6" fmla="*/ 1076446 w 1076446"/>
                <a:gd name="connsiteY6" fmla="*/ 0 h 625033"/>
                <a:gd name="connsiteX7" fmla="*/ 486137 w 1076446"/>
                <a:gd name="connsiteY7" fmla="*/ 0 h 625033"/>
                <a:gd name="connsiteX8" fmla="*/ 0 w 1076446"/>
                <a:gd name="connsiteY8" fmla="*/ 300941 h 625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76446" h="625033">
                  <a:moveTo>
                    <a:pt x="0" y="300941"/>
                  </a:moveTo>
                  <a:lnTo>
                    <a:pt x="544010" y="625033"/>
                  </a:lnTo>
                  <a:lnTo>
                    <a:pt x="347241" y="231493"/>
                  </a:lnTo>
                  <a:lnTo>
                    <a:pt x="775504" y="451412"/>
                  </a:lnTo>
                  <a:lnTo>
                    <a:pt x="717630" y="150470"/>
                  </a:lnTo>
                  <a:lnTo>
                    <a:pt x="1076446" y="358815"/>
                  </a:lnTo>
                  <a:lnTo>
                    <a:pt x="1076446" y="0"/>
                  </a:lnTo>
                  <a:lnTo>
                    <a:pt x="486137" y="0"/>
                  </a:lnTo>
                  <a:lnTo>
                    <a:pt x="0" y="30094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フリーフォーム 364"/>
            <p:cNvSpPr/>
            <p:nvPr/>
          </p:nvSpPr>
          <p:spPr bwMode="auto">
            <a:xfrm>
              <a:off x="7523544" y="4467857"/>
              <a:ext cx="775504" cy="2870521"/>
            </a:xfrm>
            <a:custGeom>
              <a:avLst/>
              <a:gdLst>
                <a:gd name="connsiteX0" fmla="*/ 775504 w 775504"/>
                <a:gd name="connsiteY0" fmla="*/ 0 h 2870521"/>
                <a:gd name="connsiteX1" fmla="*/ 231494 w 775504"/>
                <a:gd name="connsiteY1" fmla="*/ 567159 h 2870521"/>
                <a:gd name="connsiteX2" fmla="*/ 0 w 775504"/>
                <a:gd name="connsiteY2" fmla="*/ 1307939 h 2870521"/>
                <a:gd name="connsiteX3" fmla="*/ 104172 w 775504"/>
                <a:gd name="connsiteY3" fmla="*/ 1643605 h 2870521"/>
                <a:gd name="connsiteX4" fmla="*/ 335666 w 775504"/>
                <a:gd name="connsiteY4" fmla="*/ 2361235 h 2870521"/>
                <a:gd name="connsiteX5" fmla="*/ 775504 w 775504"/>
                <a:gd name="connsiteY5" fmla="*/ 2870521 h 2870521"/>
                <a:gd name="connsiteX6" fmla="*/ 439838 w 775504"/>
                <a:gd name="connsiteY6" fmla="*/ 1875098 h 2870521"/>
                <a:gd name="connsiteX7" fmla="*/ 381965 w 775504"/>
                <a:gd name="connsiteY7" fmla="*/ 1354238 h 2870521"/>
                <a:gd name="connsiteX8" fmla="*/ 567160 w 775504"/>
                <a:gd name="connsiteY8" fmla="*/ 381964 h 2870521"/>
                <a:gd name="connsiteX9" fmla="*/ 775504 w 775504"/>
                <a:gd name="connsiteY9" fmla="*/ 0 h 2870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5504" h="2870521">
                  <a:moveTo>
                    <a:pt x="775504" y="0"/>
                  </a:moveTo>
                  <a:lnTo>
                    <a:pt x="231494" y="567159"/>
                  </a:lnTo>
                  <a:lnTo>
                    <a:pt x="0" y="1307939"/>
                  </a:lnTo>
                  <a:lnTo>
                    <a:pt x="104172" y="1643605"/>
                  </a:lnTo>
                  <a:lnTo>
                    <a:pt x="335666" y="2361235"/>
                  </a:lnTo>
                  <a:lnTo>
                    <a:pt x="775504" y="2870521"/>
                  </a:lnTo>
                  <a:lnTo>
                    <a:pt x="439838" y="1875098"/>
                  </a:lnTo>
                  <a:lnTo>
                    <a:pt x="381965" y="1354238"/>
                  </a:lnTo>
                  <a:lnTo>
                    <a:pt x="567160" y="381964"/>
                  </a:lnTo>
                  <a:lnTo>
                    <a:pt x="775504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フリーフォーム 365"/>
            <p:cNvSpPr/>
            <p:nvPr/>
          </p:nvSpPr>
          <p:spPr bwMode="auto">
            <a:xfrm>
              <a:off x="3020992" y="4104075"/>
              <a:ext cx="3449256" cy="1030147"/>
            </a:xfrm>
            <a:custGeom>
              <a:avLst/>
              <a:gdLst>
                <a:gd name="connsiteX0" fmla="*/ 0 w 3449256"/>
                <a:gd name="connsiteY0" fmla="*/ 960699 h 1030147"/>
                <a:gd name="connsiteX1" fmla="*/ 729205 w 3449256"/>
                <a:gd name="connsiteY1" fmla="*/ 312516 h 1030147"/>
                <a:gd name="connsiteX2" fmla="*/ 1481560 w 3449256"/>
                <a:gd name="connsiteY2" fmla="*/ 0 h 1030147"/>
                <a:gd name="connsiteX3" fmla="*/ 1088021 w 3449256"/>
                <a:gd name="connsiteY3" fmla="*/ 324091 h 1030147"/>
                <a:gd name="connsiteX4" fmla="*/ 1782502 w 3449256"/>
                <a:gd name="connsiteY4" fmla="*/ 127321 h 1030147"/>
                <a:gd name="connsiteX5" fmla="*/ 2372811 w 3449256"/>
                <a:gd name="connsiteY5" fmla="*/ 138896 h 1030147"/>
                <a:gd name="connsiteX6" fmla="*/ 1585732 w 3449256"/>
                <a:gd name="connsiteY6" fmla="*/ 381964 h 1030147"/>
                <a:gd name="connsiteX7" fmla="*/ 1504709 w 3449256"/>
                <a:gd name="connsiteY7" fmla="*/ 717630 h 1030147"/>
                <a:gd name="connsiteX8" fmla="*/ 1597307 w 3449256"/>
                <a:gd name="connsiteY8" fmla="*/ 671332 h 1030147"/>
                <a:gd name="connsiteX9" fmla="*/ 1759352 w 3449256"/>
                <a:gd name="connsiteY9" fmla="*/ 659757 h 1030147"/>
                <a:gd name="connsiteX10" fmla="*/ 2523281 w 3449256"/>
                <a:gd name="connsiteY10" fmla="*/ 439838 h 1030147"/>
                <a:gd name="connsiteX11" fmla="*/ 3009418 w 3449256"/>
                <a:gd name="connsiteY11" fmla="*/ 601883 h 1030147"/>
                <a:gd name="connsiteX12" fmla="*/ 3449256 w 3449256"/>
                <a:gd name="connsiteY12" fmla="*/ 590309 h 1030147"/>
                <a:gd name="connsiteX13" fmla="*/ 3252486 w 3449256"/>
                <a:gd name="connsiteY13" fmla="*/ 1006997 h 1030147"/>
                <a:gd name="connsiteX14" fmla="*/ 11575 w 3449256"/>
                <a:gd name="connsiteY14" fmla="*/ 1030147 h 1030147"/>
                <a:gd name="connsiteX15" fmla="*/ 69449 w 3449256"/>
                <a:gd name="connsiteY15" fmla="*/ 983848 h 1030147"/>
                <a:gd name="connsiteX16" fmla="*/ 0 w 3449256"/>
                <a:gd name="connsiteY16" fmla="*/ 960699 h 1030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49256" h="1030147">
                  <a:moveTo>
                    <a:pt x="0" y="960699"/>
                  </a:moveTo>
                  <a:lnTo>
                    <a:pt x="729205" y="312516"/>
                  </a:lnTo>
                  <a:lnTo>
                    <a:pt x="1481560" y="0"/>
                  </a:lnTo>
                  <a:lnTo>
                    <a:pt x="1088021" y="324091"/>
                  </a:lnTo>
                  <a:lnTo>
                    <a:pt x="1782502" y="127321"/>
                  </a:lnTo>
                  <a:lnTo>
                    <a:pt x="2372811" y="138896"/>
                  </a:lnTo>
                  <a:lnTo>
                    <a:pt x="1585732" y="381964"/>
                  </a:lnTo>
                  <a:lnTo>
                    <a:pt x="1504709" y="717630"/>
                  </a:lnTo>
                  <a:cubicBezTo>
                    <a:pt x="1535575" y="702197"/>
                    <a:pt x="1564369" y="681625"/>
                    <a:pt x="1597307" y="671332"/>
                  </a:cubicBezTo>
                  <a:cubicBezTo>
                    <a:pt x="1643536" y="656886"/>
                    <a:pt x="1710401" y="659757"/>
                    <a:pt x="1759352" y="659757"/>
                  </a:cubicBezTo>
                  <a:lnTo>
                    <a:pt x="2523281" y="439838"/>
                  </a:lnTo>
                  <a:lnTo>
                    <a:pt x="3009418" y="601883"/>
                  </a:lnTo>
                  <a:lnTo>
                    <a:pt x="3449256" y="590309"/>
                  </a:lnTo>
                  <a:lnTo>
                    <a:pt x="3252486" y="1006997"/>
                  </a:lnTo>
                  <a:lnTo>
                    <a:pt x="11575" y="1030147"/>
                  </a:lnTo>
                  <a:lnTo>
                    <a:pt x="69449" y="983848"/>
                  </a:lnTo>
                  <a:lnTo>
                    <a:pt x="0" y="96069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フリーフォーム 366"/>
            <p:cNvSpPr/>
            <p:nvPr/>
          </p:nvSpPr>
          <p:spPr bwMode="auto">
            <a:xfrm>
              <a:off x="1215342" y="4624936"/>
              <a:ext cx="6632293" cy="2106592"/>
            </a:xfrm>
            <a:custGeom>
              <a:avLst/>
              <a:gdLst>
                <a:gd name="connsiteX0" fmla="*/ 0 w 6632293"/>
                <a:gd name="connsiteY0" fmla="*/ 914400 h 2106592"/>
                <a:gd name="connsiteX1" fmla="*/ 810228 w 6632293"/>
                <a:gd name="connsiteY1" fmla="*/ 428263 h 2106592"/>
                <a:gd name="connsiteX2" fmla="*/ 1782501 w 6632293"/>
                <a:gd name="connsiteY2" fmla="*/ 243068 h 2106592"/>
                <a:gd name="connsiteX3" fmla="*/ 2372810 w 6632293"/>
                <a:gd name="connsiteY3" fmla="*/ 0 h 2106592"/>
                <a:gd name="connsiteX4" fmla="*/ 4132162 w 6632293"/>
                <a:gd name="connsiteY4" fmla="*/ 115747 h 2106592"/>
                <a:gd name="connsiteX5" fmla="*/ 5416952 w 6632293"/>
                <a:gd name="connsiteY5" fmla="*/ 393539 h 2106592"/>
                <a:gd name="connsiteX6" fmla="*/ 6169306 w 6632293"/>
                <a:gd name="connsiteY6" fmla="*/ 821802 h 2106592"/>
                <a:gd name="connsiteX7" fmla="*/ 6632293 w 6632293"/>
                <a:gd name="connsiteY7" fmla="*/ 1076445 h 2106592"/>
                <a:gd name="connsiteX8" fmla="*/ 6470248 w 6632293"/>
                <a:gd name="connsiteY8" fmla="*/ 1319514 h 2106592"/>
                <a:gd name="connsiteX9" fmla="*/ 4699321 w 6632293"/>
                <a:gd name="connsiteY9" fmla="*/ 1724628 h 2106592"/>
                <a:gd name="connsiteX10" fmla="*/ 3102015 w 6632293"/>
                <a:gd name="connsiteY10" fmla="*/ 2106592 h 2106592"/>
                <a:gd name="connsiteX11" fmla="*/ 1354238 w 6632293"/>
                <a:gd name="connsiteY11" fmla="*/ 1875098 h 2106592"/>
                <a:gd name="connsiteX12" fmla="*/ 289367 w 6632293"/>
                <a:gd name="connsiteY12" fmla="*/ 1435260 h 2106592"/>
                <a:gd name="connsiteX13" fmla="*/ 69448 w 6632293"/>
                <a:gd name="connsiteY13" fmla="*/ 1250066 h 2106592"/>
                <a:gd name="connsiteX14" fmla="*/ 335666 w 6632293"/>
                <a:gd name="connsiteY14" fmla="*/ 1122744 h 2106592"/>
                <a:gd name="connsiteX15" fmla="*/ 196769 w 6632293"/>
                <a:gd name="connsiteY15" fmla="*/ 1076445 h 2106592"/>
                <a:gd name="connsiteX16" fmla="*/ 0 w 6632293"/>
                <a:gd name="connsiteY16" fmla="*/ 914400 h 2106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632293" h="2106592">
                  <a:moveTo>
                    <a:pt x="0" y="914400"/>
                  </a:moveTo>
                  <a:lnTo>
                    <a:pt x="810228" y="428263"/>
                  </a:lnTo>
                  <a:lnTo>
                    <a:pt x="1782501" y="243068"/>
                  </a:lnTo>
                  <a:lnTo>
                    <a:pt x="2372810" y="0"/>
                  </a:lnTo>
                  <a:lnTo>
                    <a:pt x="4132162" y="115747"/>
                  </a:lnTo>
                  <a:lnTo>
                    <a:pt x="5416952" y="393539"/>
                  </a:lnTo>
                  <a:lnTo>
                    <a:pt x="6169306" y="821802"/>
                  </a:lnTo>
                  <a:lnTo>
                    <a:pt x="6632293" y="1076445"/>
                  </a:lnTo>
                  <a:lnTo>
                    <a:pt x="6470248" y="1319514"/>
                  </a:lnTo>
                  <a:lnTo>
                    <a:pt x="4699321" y="1724628"/>
                  </a:lnTo>
                  <a:lnTo>
                    <a:pt x="3102015" y="2106592"/>
                  </a:lnTo>
                  <a:lnTo>
                    <a:pt x="1354238" y="1875098"/>
                  </a:lnTo>
                  <a:lnTo>
                    <a:pt x="289367" y="1435260"/>
                  </a:lnTo>
                  <a:lnTo>
                    <a:pt x="69448" y="1250066"/>
                  </a:lnTo>
                  <a:lnTo>
                    <a:pt x="335666" y="1122744"/>
                  </a:lnTo>
                  <a:lnTo>
                    <a:pt x="196769" y="1076445"/>
                  </a:lnTo>
                  <a:lnTo>
                    <a:pt x="0" y="9144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フリーフォーム 367"/>
            <p:cNvSpPr/>
            <p:nvPr/>
          </p:nvSpPr>
          <p:spPr bwMode="auto">
            <a:xfrm>
              <a:off x="1423686" y="4583575"/>
              <a:ext cx="6493397" cy="1122744"/>
            </a:xfrm>
            <a:custGeom>
              <a:avLst/>
              <a:gdLst>
                <a:gd name="connsiteX0" fmla="*/ 46299 w 6227180"/>
                <a:gd name="connsiteY0" fmla="*/ 740779 h 1122744"/>
                <a:gd name="connsiteX1" fmla="*/ 1493134 w 6227180"/>
                <a:gd name="connsiteY1" fmla="*/ 567159 h 1122744"/>
                <a:gd name="connsiteX2" fmla="*/ 2395959 w 6227180"/>
                <a:gd name="connsiteY2" fmla="*/ 428263 h 1122744"/>
                <a:gd name="connsiteX3" fmla="*/ 4572000 w 6227180"/>
                <a:gd name="connsiteY3" fmla="*/ 694481 h 1122744"/>
                <a:gd name="connsiteX4" fmla="*/ 5856790 w 6227180"/>
                <a:gd name="connsiteY4" fmla="*/ 1076445 h 1122744"/>
                <a:gd name="connsiteX5" fmla="*/ 6227180 w 6227180"/>
                <a:gd name="connsiteY5" fmla="*/ 1122744 h 1122744"/>
                <a:gd name="connsiteX6" fmla="*/ 5116010 w 6227180"/>
                <a:gd name="connsiteY6" fmla="*/ 474562 h 1122744"/>
                <a:gd name="connsiteX7" fmla="*/ 4606724 w 6227180"/>
                <a:gd name="connsiteY7" fmla="*/ 335666 h 1122744"/>
                <a:gd name="connsiteX8" fmla="*/ 3530278 w 6227180"/>
                <a:gd name="connsiteY8" fmla="*/ 81022 h 1122744"/>
                <a:gd name="connsiteX9" fmla="*/ 1886673 w 6227180"/>
                <a:gd name="connsiteY9" fmla="*/ 0 h 1122744"/>
                <a:gd name="connsiteX10" fmla="*/ 1203767 w 6227180"/>
                <a:gd name="connsiteY10" fmla="*/ 219919 h 1122744"/>
                <a:gd name="connsiteX11" fmla="*/ 358815 w 6227180"/>
                <a:gd name="connsiteY11" fmla="*/ 393539 h 1122744"/>
                <a:gd name="connsiteX12" fmla="*/ 0 w 6227180"/>
                <a:gd name="connsiteY12" fmla="*/ 613458 h 1122744"/>
                <a:gd name="connsiteX13" fmla="*/ 46299 w 6227180"/>
                <a:gd name="connsiteY13" fmla="*/ 740779 h 1122744"/>
                <a:gd name="connsiteX0" fmla="*/ 0 w 6493397"/>
                <a:gd name="connsiteY0" fmla="*/ 833376 h 1122744"/>
                <a:gd name="connsiteX1" fmla="*/ 1759351 w 6493397"/>
                <a:gd name="connsiteY1" fmla="*/ 567159 h 1122744"/>
                <a:gd name="connsiteX2" fmla="*/ 2662176 w 6493397"/>
                <a:gd name="connsiteY2" fmla="*/ 428263 h 1122744"/>
                <a:gd name="connsiteX3" fmla="*/ 4838217 w 6493397"/>
                <a:gd name="connsiteY3" fmla="*/ 694481 h 1122744"/>
                <a:gd name="connsiteX4" fmla="*/ 6123007 w 6493397"/>
                <a:gd name="connsiteY4" fmla="*/ 1076445 h 1122744"/>
                <a:gd name="connsiteX5" fmla="*/ 6493397 w 6493397"/>
                <a:gd name="connsiteY5" fmla="*/ 1122744 h 1122744"/>
                <a:gd name="connsiteX6" fmla="*/ 5382227 w 6493397"/>
                <a:gd name="connsiteY6" fmla="*/ 474562 h 1122744"/>
                <a:gd name="connsiteX7" fmla="*/ 4872941 w 6493397"/>
                <a:gd name="connsiteY7" fmla="*/ 335666 h 1122744"/>
                <a:gd name="connsiteX8" fmla="*/ 3796495 w 6493397"/>
                <a:gd name="connsiteY8" fmla="*/ 81022 h 1122744"/>
                <a:gd name="connsiteX9" fmla="*/ 2152890 w 6493397"/>
                <a:gd name="connsiteY9" fmla="*/ 0 h 1122744"/>
                <a:gd name="connsiteX10" fmla="*/ 1469984 w 6493397"/>
                <a:gd name="connsiteY10" fmla="*/ 219919 h 1122744"/>
                <a:gd name="connsiteX11" fmla="*/ 625032 w 6493397"/>
                <a:gd name="connsiteY11" fmla="*/ 393539 h 1122744"/>
                <a:gd name="connsiteX12" fmla="*/ 266217 w 6493397"/>
                <a:gd name="connsiteY12" fmla="*/ 613458 h 1122744"/>
                <a:gd name="connsiteX13" fmla="*/ 0 w 6493397"/>
                <a:gd name="connsiteY13" fmla="*/ 833376 h 1122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493397" h="1122744">
                  <a:moveTo>
                    <a:pt x="0" y="833376"/>
                  </a:moveTo>
                  <a:lnTo>
                    <a:pt x="1759351" y="567159"/>
                  </a:lnTo>
                  <a:lnTo>
                    <a:pt x="2662176" y="428263"/>
                  </a:lnTo>
                  <a:lnTo>
                    <a:pt x="4838217" y="694481"/>
                  </a:lnTo>
                  <a:lnTo>
                    <a:pt x="6123007" y="1076445"/>
                  </a:lnTo>
                  <a:lnTo>
                    <a:pt x="6493397" y="1122744"/>
                  </a:lnTo>
                  <a:lnTo>
                    <a:pt x="5382227" y="474562"/>
                  </a:lnTo>
                  <a:lnTo>
                    <a:pt x="4872941" y="335666"/>
                  </a:lnTo>
                  <a:lnTo>
                    <a:pt x="3796495" y="81022"/>
                  </a:lnTo>
                  <a:lnTo>
                    <a:pt x="2152890" y="0"/>
                  </a:lnTo>
                  <a:lnTo>
                    <a:pt x="1469984" y="219919"/>
                  </a:lnTo>
                  <a:lnTo>
                    <a:pt x="625032" y="393539"/>
                  </a:lnTo>
                  <a:lnTo>
                    <a:pt x="266217" y="613458"/>
                  </a:lnTo>
                  <a:lnTo>
                    <a:pt x="0" y="83337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" name="フリーフォーム 368"/>
            <p:cNvSpPr/>
            <p:nvPr/>
          </p:nvSpPr>
          <p:spPr bwMode="auto">
            <a:xfrm>
              <a:off x="2558005" y="5509549"/>
              <a:ext cx="544010" cy="798654"/>
            </a:xfrm>
            <a:custGeom>
              <a:avLst/>
              <a:gdLst>
                <a:gd name="connsiteX0" fmla="*/ 439838 w 544010"/>
                <a:gd name="connsiteY0" fmla="*/ 0 h 798654"/>
                <a:gd name="connsiteX1" fmla="*/ 416689 w 544010"/>
                <a:gd name="connsiteY1" fmla="*/ 219919 h 798654"/>
                <a:gd name="connsiteX2" fmla="*/ 0 w 544010"/>
                <a:gd name="connsiteY2" fmla="*/ 798654 h 798654"/>
                <a:gd name="connsiteX3" fmla="*/ 324091 w 544010"/>
                <a:gd name="connsiteY3" fmla="*/ 601884 h 798654"/>
                <a:gd name="connsiteX4" fmla="*/ 544010 w 544010"/>
                <a:gd name="connsiteY4" fmla="*/ 231494 h 798654"/>
                <a:gd name="connsiteX5" fmla="*/ 439838 w 544010"/>
                <a:gd name="connsiteY5" fmla="*/ 0 h 798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4010" h="798654">
                  <a:moveTo>
                    <a:pt x="439838" y="0"/>
                  </a:moveTo>
                  <a:lnTo>
                    <a:pt x="416689" y="219919"/>
                  </a:lnTo>
                  <a:lnTo>
                    <a:pt x="0" y="798654"/>
                  </a:lnTo>
                  <a:lnTo>
                    <a:pt x="324091" y="601884"/>
                  </a:lnTo>
                  <a:lnTo>
                    <a:pt x="544010" y="231494"/>
                  </a:lnTo>
                  <a:lnTo>
                    <a:pt x="43983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" name="フリーフォーム 369"/>
            <p:cNvSpPr/>
            <p:nvPr/>
          </p:nvSpPr>
          <p:spPr bwMode="auto">
            <a:xfrm>
              <a:off x="3287210" y="5266481"/>
              <a:ext cx="1284790" cy="613458"/>
            </a:xfrm>
            <a:custGeom>
              <a:avLst/>
              <a:gdLst>
                <a:gd name="connsiteX0" fmla="*/ 34724 w 1284790"/>
                <a:gd name="connsiteY0" fmla="*/ 370390 h 613458"/>
                <a:gd name="connsiteX1" fmla="*/ 1284790 w 1284790"/>
                <a:gd name="connsiteY1" fmla="*/ 0 h 613458"/>
                <a:gd name="connsiteX2" fmla="*/ 520861 w 1284790"/>
                <a:gd name="connsiteY2" fmla="*/ 544010 h 613458"/>
                <a:gd name="connsiteX3" fmla="*/ 104172 w 1284790"/>
                <a:gd name="connsiteY3" fmla="*/ 613458 h 613458"/>
                <a:gd name="connsiteX4" fmla="*/ 0 w 1284790"/>
                <a:gd name="connsiteY4" fmla="*/ 428263 h 613458"/>
                <a:gd name="connsiteX5" fmla="*/ 34724 w 1284790"/>
                <a:gd name="connsiteY5" fmla="*/ 370390 h 6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4790" h="613458">
                  <a:moveTo>
                    <a:pt x="34724" y="370390"/>
                  </a:moveTo>
                  <a:lnTo>
                    <a:pt x="1284790" y="0"/>
                  </a:lnTo>
                  <a:lnTo>
                    <a:pt x="520861" y="544010"/>
                  </a:lnTo>
                  <a:lnTo>
                    <a:pt x="104172" y="613458"/>
                  </a:lnTo>
                  <a:lnTo>
                    <a:pt x="0" y="428263"/>
                  </a:lnTo>
                  <a:lnTo>
                    <a:pt x="34724" y="37039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円/楕円 370"/>
            <p:cNvSpPr/>
            <p:nvPr/>
          </p:nvSpPr>
          <p:spPr bwMode="auto">
            <a:xfrm>
              <a:off x="1802650" y="5191245"/>
              <a:ext cx="381965" cy="38196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円/楕円 371"/>
            <p:cNvSpPr/>
            <p:nvPr/>
          </p:nvSpPr>
          <p:spPr bwMode="auto">
            <a:xfrm>
              <a:off x="1840267" y="5256834"/>
              <a:ext cx="229565" cy="229565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3" name="グループ化 372"/>
          <p:cNvGrpSpPr/>
          <p:nvPr/>
        </p:nvGrpSpPr>
        <p:grpSpPr>
          <a:xfrm>
            <a:off x="4183016" y="5127972"/>
            <a:ext cx="1565761" cy="714900"/>
            <a:chOff x="1215342" y="4104075"/>
            <a:chExt cx="7083706" cy="3234303"/>
          </a:xfrm>
        </p:grpSpPr>
        <p:sp>
          <p:nvSpPr>
            <p:cNvPr id="374" name="フリーフォーム 373"/>
            <p:cNvSpPr/>
            <p:nvPr/>
          </p:nvSpPr>
          <p:spPr bwMode="auto">
            <a:xfrm>
              <a:off x="6516547" y="4896091"/>
              <a:ext cx="1030147" cy="590309"/>
            </a:xfrm>
            <a:custGeom>
              <a:avLst/>
              <a:gdLst>
                <a:gd name="connsiteX0" fmla="*/ 0 w 1030147"/>
                <a:gd name="connsiteY0" fmla="*/ 219919 h 590309"/>
                <a:gd name="connsiteX1" fmla="*/ 601883 w 1030147"/>
                <a:gd name="connsiteY1" fmla="*/ 0 h 590309"/>
                <a:gd name="connsiteX2" fmla="*/ 405114 w 1030147"/>
                <a:gd name="connsiteY2" fmla="*/ 335666 h 590309"/>
                <a:gd name="connsiteX3" fmla="*/ 810228 w 1030147"/>
                <a:gd name="connsiteY3" fmla="*/ 150471 h 590309"/>
                <a:gd name="connsiteX4" fmla="*/ 717630 w 1030147"/>
                <a:gd name="connsiteY4" fmla="*/ 439838 h 590309"/>
                <a:gd name="connsiteX5" fmla="*/ 1030147 w 1030147"/>
                <a:gd name="connsiteY5" fmla="*/ 335666 h 590309"/>
                <a:gd name="connsiteX6" fmla="*/ 891250 w 1030147"/>
                <a:gd name="connsiteY6" fmla="*/ 590309 h 590309"/>
                <a:gd name="connsiteX7" fmla="*/ 0 w 1030147"/>
                <a:gd name="connsiteY7" fmla="*/ 219919 h 59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30147" h="590309">
                  <a:moveTo>
                    <a:pt x="0" y="219919"/>
                  </a:moveTo>
                  <a:lnTo>
                    <a:pt x="601883" y="0"/>
                  </a:lnTo>
                  <a:lnTo>
                    <a:pt x="405114" y="335666"/>
                  </a:lnTo>
                  <a:lnTo>
                    <a:pt x="810228" y="150471"/>
                  </a:lnTo>
                  <a:lnTo>
                    <a:pt x="717630" y="439838"/>
                  </a:lnTo>
                  <a:lnTo>
                    <a:pt x="1030147" y="335666"/>
                  </a:lnTo>
                  <a:lnTo>
                    <a:pt x="891250" y="590309"/>
                  </a:lnTo>
                  <a:lnTo>
                    <a:pt x="0" y="21991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" name="フリーフォーム 374"/>
            <p:cNvSpPr/>
            <p:nvPr/>
          </p:nvSpPr>
          <p:spPr bwMode="auto">
            <a:xfrm>
              <a:off x="6250329" y="5903089"/>
              <a:ext cx="1076446" cy="625033"/>
            </a:xfrm>
            <a:custGeom>
              <a:avLst/>
              <a:gdLst>
                <a:gd name="connsiteX0" fmla="*/ 0 w 1076446"/>
                <a:gd name="connsiteY0" fmla="*/ 300941 h 625033"/>
                <a:gd name="connsiteX1" fmla="*/ 544010 w 1076446"/>
                <a:gd name="connsiteY1" fmla="*/ 625033 h 625033"/>
                <a:gd name="connsiteX2" fmla="*/ 347241 w 1076446"/>
                <a:gd name="connsiteY2" fmla="*/ 231493 h 625033"/>
                <a:gd name="connsiteX3" fmla="*/ 775504 w 1076446"/>
                <a:gd name="connsiteY3" fmla="*/ 451412 h 625033"/>
                <a:gd name="connsiteX4" fmla="*/ 717630 w 1076446"/>
                <a:gd name="connsiteY4" fmla="*/ 150470 h 625033"/>
                <a:gd name="connsiteX5" fmla="*/ 1076446 w 1076446"/>
                <a:gd name="connsiteY5" fmla="*/ 358815 h 625033"/>
                <a:gd name="connsiteX6" fmla="*/ 1076446 w 1076446"/>
                <a:gd name="connsiteY6" fmla="*/ 0 h 625033"/>
                <a:gd name="connsiteX7" fmla="*/ 486137 w 1076446"/>
                <a:gd name="connsiteY7" fmla="*/ 0 h 625033"/>
                <a:gd name="connsiteX8" fmla="*/ 0 w 1076446"/>
                <a:gd name="connsiteY8" fmla="*/ 300941 h 625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76446" h="625033">
                  <a:moveTo>
                    <a:pt x="0" y="300941"/>
                  </a:moveTo>
                  <a:lnTo>
                    <a:pt x="544010" y="625033"/>
                  </a:lnTo>
                  <a:lnTo>
                    <a:pt x="347241" y="231493"/>
                  </a:lnTo>
                  <a:lnTo>
                    <a:pt x="775504" y="451412"/>
                  </a:lnTo>
                  <a:lnTo>
                    <a:pt x="717630" y="150470"/>
                  </a:lnTo>
                  <a:lnTo>
                    <a:pt x="1076446" y="358815"/>
                  </a:lnTo>
                  <a:lnTo>
                    <a:pt x="1076446" y="0"/>
                  </a:lnTo>
                  <a:lnTo>
                    <a:pt x="486137" y="0"/>
                  </a:lnTo>
                  <a:lnTo>
                    <a:pt x="0" y="30094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" name="フリーフォーム 375"/>
            <p:cNvSpPr/>
            <p:nvPr/>
          </p:nvSpPr>
          <p:spPr bwMode="auto">
            <a:xfrm>
              <a:off x="7523544" y="4467857"/>
              <a:ext cx="775504" cy="2870521"/>
            </a:xfrm>
            <a:custGeom>
              <a:avLst/>
              <a:gdLst>
                <a:gd name="connsiteX0" fmla="*/ 775504 w 775504"/>
                <a:gd name="connsiteY0" fmla="*/ 0 h 2870521"/>
                <a:gd name="connsiteX1" fmla="*/ 231494 w 775504"/>
                <a:gd name="connsiteY1" fmla="*/ 567159 h 2870521"/>
                <a:gd name="connsiteX2" fmla="*/ 0 w 775504"/>
                <a:gd name="connsiteY2" fmla="*/ 1307939 h 2870521"/>
                <a:gd name="connsiteX3" fmla="*/ 104172 w 775504"/>
                <a:gd name="connsiteY3" fmla="*/ 1643605 h 2870521"/>
                <a:gd name="connsiteX4" fmla="*/ 335666 w 775504"/>
                <a:gd name="connsiteY4" fmla="*/ 2361235 h 2870521"/>
                <a:gd name="connsiteX5" fmla="*/ 775504 w 775504"/>
                <a:gd name="connsiteY5" fmla="*/ 2870521 h 2870521"/>
                <a:gd name="connsiteX6" fmla="*/ 439838 w 775504"/>
                <a:gd name="connsiteY6" fmla="*/ 1875098 h 2870521"/>
                <a:gd name="connsiteX7" fmla="*/ 381965 w 775504"/>
                <a:gd name="connsiteY7" fmla="*/ 1354238 h 2870521"/>
                <a:gd name="connsiteX8" fmla="*/ 567160 w 775504"/>
                <a:gd name="connsiteY8" fmla="*/ 381964 h 2870521"/>
                <a:gd name="connsiteX9" fmla="*/ 775504 w 775504"/>
                <a:gd name="connsiteY9" fmla="*/ 0 h 2870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5504" h="2870521">
                  <a:moveTo>
                    <a:pt x="775504" y="0"/>
                  </a:moveTo>
                  <a:lnTo>
                    <a:pt x="231494" y="567159"/>
                  </a:lnTo>
                  <a:lnTo>
                    <a:pt x="0" y="1307939"/>
                  </a:lnTo>
                  <a:lnTo>
                    <a:pt x="104172" y="1643605"/>
                  </a:lnTo>
                  <a:lnTo>
                    <a:pt x="335666" y="2361235"/>
                  </a:lnTo>
                  <a:lnTo>
                    <a:pt x="775504" y="2870521"/>
                  </a:lnTo>
                  <a:lnTo>
                    <a:pt x="439838" y="1875098"/>
                  </a:lnTo>
                  <a:lnTo>
                    <a:pt x="381965" y="1354238"/>
                  </a:lnTo>
                  <a:lnTo>
                    <a:pt x="567160" y="381964"/>
                  </a:lnTo>
                  <a:lnTo>
                    <a:pt x="775504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" name="フリーフォーム 376"/>
            <p:cNvSpPr/>
            <p:nvPr/>
          </p:nvSpPr>
          <p:spPr bwMode="auto">
            <a:xfrm>
              <a:off x="3020992" y="4104075"/>
              <a:ext cx="3449256" cy="1030147"/>
            </a:xfrm>
            <a:custGeom>
              <a:avLst/>
              <a:gdLst>
                <a:gd name="connsiteX0" fmla="*/ 0 w 3449256"/>
                <a:gd name="connsiteY0" fmla="*/ 960699 h 1030147"/>
                <a:gd name="connsiteX1" fmla="*/ 729205 w 3449256"/>
                <a:gd name="connsiteY1" fmla="*/ 312516 h 1030147"/>
                <a:gd name="connsiteX2" fmla="*/ 1481560 w 3449256"/>
                <a:gd name="connsiteY2" fmla="*/ 0 h 1030147"/>
                <a:gd name="connsiteX3" fmla="*/ 1088021 w 3449256"/>
                <a:gd name="connsiteY3" fmla="*/ 324091 h 1030147"/>
                <a:gd name="connsiteX4" fmla="*/ 1782502 w 3449256"/>
                <a:gd name="connsiteY4" fmla="*/ 127321 h 1030147"/>
                <a:gd name="connsiteX5" fmla="*/ 2372811 w 3449256"/>
                <a:gd name="connsiteY5" fmla="*/ 138896 h 1030147"/>
                <a:gd name="connsiteX6" fmla="*/ 1585732 w 3449256"/>
                <a:gd name="connsiteY6" fmla="*/ 381964 h 1030147"/>
                <a:gd name="connsiteX7" fmla="*/ 1504709 w 3449256"/>
                <a:gd name="connsiteY7" fmla="*/ 717630 h 1030147"/>
                <a:gd name="connsiteX8" fmla="*/ 1597307 w 3449256"/>
                <a:gd name="connsiteY8" fmla="*/ 671332 h 1030147"/>
                <a:gd name="connsiteX9" fmla="*/ 1759352 w 3449256"/>
                <a:gd name="connsiteY9" fmla="*/ 659757 h 1030147"/>
                <a:gd name="connsiteX10" fmla="*/ 2523281 w 3449256"/>
                <a:gd name="connsiteY10" fmla="*/ 439838 h 1030147"/>
                <a:gd name="connsiteX11" fmla="*/ 3009418 w 3449256"/>
                <a:gd name="connsiteY11" fmla="*/ 601883 h 1030147"/>
                <a:gd name="connsiteX12" fmla="*/ 3449256 w 3449256"/>
                <a:gd name="connsiteY12" fmla="*/ 590309 h 1030147"/>
                <a:gd name="connsiteX13" fmla="*/ 3252486 w 3449256"/>
                <a:gd name="connsiteY13" fmla="*/ 1006997 h 1030147"/>
                <a:gd name="connsiteX14" fmla="*/ 11575 w 3449256"/>
                <a:gd name="connsiteY14" fmla="*/ 1030147 h 1030147"/>
                <a:gd name="connsiteX15" fmla="*/ 69449 w 3449256"/>
                <a:gd name="connsiteY15" fmla="*/ 983848 h 1030147"/>
                <a:gd name="connsiteX16" fmla="*/ 0 w 3449256"/>
                <a:gd name="connsiteY16" fmla="*/ 960699 h 1030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49256" h="1030147">
                  <a:moveTo>
                    <a:pt x="0" y="960699"/>
                  </a:moveTo>
                  <a:lnTo>
                    <a:pt x="729205" y="312516"/>
                  </a:lnTo>
                  <a:lnTo>
                    <a:pt x="1481560" y="0"/>
                  </a:lnTo>
                  <a:lnTo>
                    <a:pt x="1088021" y="324091"/>
                  </a:lnTo>
                  <a:lnTo>
                    <a:pt x="1782502" y="127321"/>
                  </a:lnTo>
                  <a:lnTo>
                    <a:pt x="2372811" y="138896"/>
                  </a:lnTo>
                  <a:lnTo>
                    <a:pt x="1585732" y="381964"/>
                  </a:lnTo>
                  <a:lnTo>
                    <a:pt x="1504709" y="717630"/>
                  </a:lnTo>
                  <a:cubicBezTo>
                    <a:pt x="1535575" y="702197"/>
                    <a:pt x="1564369" y="681625"/>
                    <a:pt x="1597307" y="671332"/>
                  </a:cubicBezTo>
                  <a:cubicBezTo>
                    <a:pt x="1643536" y="656886"/>
                    <a:pt x="1710401" y="659757"/>
                    <a:pt x="1759352" y="659757"/>
                  </a:cubicBezTo>
                  <a:lnTo>
                    <a:pt x="2523281" y="439838"/>
                  </a:lnTo>
                  <a:lnTo>
                    <a:pt x="3009418" y="601883"/>
                  </a:lnTo>
                  <a:lnTo>
                    <a:pt x="3449256" y="590309"/>
                  </a:lnTo>
                  <a:lnTo>
                    <a:pt x="3252486" y="1006997"/>
                  </a:lnTo>
                  <a:lnTo>
                    <a:pt x="11575" y="1030147"/>
                  </a:lnTo>
                  <a:lnTo>
                    <a:pt x="69449" y="983848"/>
                  </a:lnTo>
                  <a:lnTo>
                    <a:pt x="0" y="96069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フリーフォーム 377"/>
            <p:cNvSpPr/>
            <p:nvPr/>
          </p:nvSpPr>
          <p:spPr bwMode="auto">
            <a:xfrm>
              <a:off x="1215342" y="4624936"/>
              <a:ext cx="6632293" cy="2106592"/>
            </a:xfrm>
            <a:custGeom>
              <a:avLst/>
              <a:gdLst>
                <a:gd name="connsiteX0" fmla="*/ 0 w 6632293"/>
                <a:gd name="connsiteY0" fmla="*/ 914400 h 2106592"/>
                <a:gd name="connsiteX1" fmla="*/ 810228 w 6632293"/>
                <a:gd name="connsiteY1" fmla="*/ 428263 h 2106592"/>
                <a:gd name="connsiteX2" fmla="*/ 1782501 w 6632293"/>
                <a:gd name="connsiteY2" fmla="*/ 243068 h 2106592"/>
                <a:gd name="connsiteX3" fmla="*/ 2372810 w 6632293"/>
                <a:gd name="connsiteY3" fmla="*/ 0 h 2106592"/>
                <a:gd name="connsiteX4" fmla="*/ 4132162 w 6632293"/>
                <a:gd name="connsiteY4" fmla="*/ 115747 h 2106592"/>
                <a:gd name="connsiteX5" fmla="*/ 5416952 w 6632293"/>
                <a:gd name="connsiteY5" fmla="*/ 393539 h 2106592"/>
                <a:gd name="connsiteX6" fmla="*/ 6169306 w 6632293"/>
                <a:gd name="connsiteY6" fmla="*/ 821802 h 2106592"/>
                <a:gd name="connsiteX7" fmla="*/ 6632293 w 6632293"/>
                <a:gd name="connsiteY7" fmla="*/ 1076445 h 2106592"/>
                <a:gd name="connsiteX8" fmla="*/ 6470248 w 6632293"/>
                <a:gd name="connsiteY8" fmla="*/ 1319514 h 2106592"/>
                <a:gd name="connsiteX9" fmla="*/ 4699321 w 6632293"/>
                <a:gd name="connsiteY9" fmla="*/ 1724628 h 2106592"/>
                <a:gd name="connsiteX10" fmla="*/ 3102015 w 6632293"/>
                <a:gd name="connsiteY10" fmla="*/ 2106592 h 2106592"/>
                <a:gd name="connsiteX11" fmla="*/ 1354238 w 6632293"/>
                <a:gd name="connsiteY11" fmla="*/ 1875098 h 2106592"/>
                <a:gd name="connsiteX12" fmla="*/ 289367 w 6632293"/>
                <a:gd name="connsiteY12" fmla="*/ 1435260 h 2106592"/>
                <a:gd name="connsiteX13" fmla="*/ 69448 w 6632293"/>
                <a:gd name="connsiteY13" fmla="*/ 1250066 h 2106592"/>
                <a:gd name="connsiteX14" fmla="*/ 335666 w 6632293"/>
                <a:gd name="connsiteY14" fmla="*/ 1122744 h 2106592"/>
                <a:gd name="connsiteX15" fmla="*/ 196769 w 6632293"/>
                <a:gd name="connsiteY15" fmla="*/ 1076445 h 2106592"/>
                <a:gd name="connsiteX16" fmla="*/ 0 w 6632293"/>
                <a:gd name="connsiteY16" fmla="*/ 914400 h 2106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632293" h="2106592">
                  <a:moveTo>
                    <a:pt x="0" y="914400"/>
                  </a:moveTo>
                  <a:lnTo>
                    <a:pt x="810228" y="428263"/>
                  </a:lnTo>
                  <a:lnTo>
                    <a:pt x="1782501" y="243068"/>
                  </a:lnTo>
                  <a:lnTo>
                    <a:pt x="2372810" y="0"/>
                  </a:lnTo>
                  <a:lnTo>
                    <a:pt x="4132162" y="115747"/>
                  </a:lnTo>
                  <a:lnTo>
                    <a:pt x="5416952" y="393539"/>
                  </a:lnTo>
                  <a:lnTo>
                    <a:pt x="6169306" y="821802"/>
                  </a:lnTo>
                  <a:lnTo>
                    <a:pt x="6632293" y="1076445"/>
                  </a:lnTo>
                  <a:lnTo>
                    <a:pt x="6470248" y="1319514"/>
                  </a:lnTo>
                  <a:lnTo>
                    <a:pt x="4699321" y="1724628"/>
                  </a:lnTo>
                  <a:lnTo>
                    <a:pt x="3102015" y="2106592"/>
                  </a:lnTo>
                  <a:lnTo>
                    <a:pt x="1354238" y="1875098"/>
                  </a:lnTo>
                  <a:lnTo>
                    <a:pt x="289367" y="1435260"/>
                  </a:lnTo>
                  <a:lnTo>
                    <a:pt x="69448" y="1250066"/>
                  </a:lnTo>
                  <a:lnTo>
                    <a:pt x="335666" y="1122744"/>
                  </a:lnTo>
                  <a:lnTo>
                    <a:pt x="196769" y="1076445"/>
                  </a:lnTo>
                  <a:lnTo>
                    <a:pt x="0" y="9144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フリーフォーム 378"/>
            <p:cNvSpPr/>
            <p:nvPr/>
          </p:nvSpPr>
          <p:spPr bwMode="auto">
            <a:xfrm>
              <a:off x="1423686" y="4583575"/>
              <a:ext cx="6493397" cy="1122744"/>
            </a:xfrm>
            <a:custGeom>
              <a:avLst/>
              <a:gdLst>
                <a:gd name="connsiteX0" fmla="*/ 46299 w 6227180"/>
                <a:gd name="connsiteY0" fmla="*/ 740779 h 1122744"/>
                <a:gd name="connsiteX1" fmla="*/ 1493134 w 6227180"/>
                <a:gd name="connsiteY1" fmla="*/ 567159 h 1122744"/>
                <a:gd name="connsiteX2" fmla="*/ 2395959 w 6227180"/>
                <a:gd name="connsiteY2" fmla="*/ 428263 h 1122744"/>
                <a:gd name="connsiteX3" fmla="*/ 4572000 w 6227180"/>
                <a:gd name="connsiteY3" fmla="*/ 694481 h 1122744"/>
                <a:gd name="connsiteX4" fmla="*/ 5856790 w 6227180"/>
                <a:gd name="connsiteY4" fmla="*/ 1076445 h 1122744"/>
                <a:gd name="connsiteX5" fmla="*/ 6227180 w 6227180"/>
                <a:gd name="connsiteY5" fmla="*/ 1122744 h 1122744"/>
                <a:gd name="connsiteX6" fmla="*/ 5116010 w 6227180"/>
                <a:gd name="connsiteY6" fmla="*/ 474562 h 1122744"/>
                <a:gd name="connsiteX7" fmla="*/ 4606724 w 6227180"/>
                <a:gd name="connsiteY7" fmla="*/ 335666 h 1122744"/>
                <a:gd name="connsiteX8" fmla="*/ 3530278 w 6227180"/>
                <a:gd name="connsiteY8" fmla="*/ 81022 h 1122744"/>
                <a:gd name="connsiteX9" fmla="*/ 1886673 w 6227180"/>
                <a:gd name="connsiteY9" fmla="*/ 0 h 1122744"/>
                <a:gd name="connsiteX10" fmla="*/ 1203767 w 6227180"/>
                <a:gd name="connsiteY10" fmla="*/ 219919 h 1122744"/>
                <a:gd name="connsiteX11" fmla="*/ 358815 w 6227180"/>
                <a:gd name="connsiteY11" fmla="*/ 393539 h 1122744"/>
                <a:gd name="connsiteX12" fmla="*/ 0 w 6227180"/>
                <a:gd name="connsiteY12" fmla="*/ 613458 h 1122744"/>
                <a:gd name="connsiteX13" fmla="*/ 46299 w 6227180"/>
                <a:gd name="connsiteY13" fmla="*/ 740779 h 1122744"/>
                <a:gd name="connsiteX0" fmla="*/ 0 w 6493397"/>
                <a:gd name="connsiteY0" fmla="*/ 833376 h 1122744"/>
                <a:gd name="connsiteX1" fmla="*/ 1759351 w 6493397"/>
                <a:gd name="connsiteY1" fmla="*/ 567159 h 1122744"/>
                <a:gd name="connsiteX2" fmla="*/ 2662176 w 6493397"/>
                <a:gd name="connsiteY2" fmla="*/ 428263 h 1122744"/>
                <a:gd name="connsiteX3" fmla="*/ 4838217 w 6493397"/>
                <a:gd name="connsiteY3" fmla="*/ 694481 h 1122744"/>
                <a:gd name="connsiteX4" fmla="*/ 6123007 w 6493397"/>
                <a:gd name="connsiteY4" fmla="*/ 1076445 h 1122744"/>
                <a:gd name="connsiteX5" fmla="*/ 6493397 w 6493397"/>
                <a:gd name="connsiteY5" fmla="*/ 1122744 h 1122744"/>
                <a:gd name="connsiteX6" fmla="*/ 5382227 w 6493397"/>
                <a:gd name="connsiteY6" fmla="*/ 474562 h 1122744"/>
                <a:gd name="connsiteX7" fmla="*/ 4872941 w 6493397"/>
                <a:gd name="connsiteY7" fmla="*/ 335666 h 1122744"/>
                <a:gd name="connsiteX8" fmla="*/ 3796495 w 6493397"/>
                <a:gd name="connsiteY8" fmla="*/ 81022 h 1122744"/>
                <a:gd name="connsiteX9" fmla="*/ 2152890 w 6493397"/>
                <a:gd name="connsiteY9" fmla="*/ 0 h 1122744"/>
                <a:gd name="connsiteX10" fmla="*/ 1469984 w 6493397"/>
                <a:gd name="connsiteY10" fmla="*/ 219919 h 1122744"/>
                <a:gd name="connsiteX11" fmla="*/ 625032 w 6493397"/>
                <a:gd name="connsiteY11" fmla="*/ 393539 h 1122744"/>
                <a:gd name="connsiteX12" fmla="*/ 266217 w 6493397"/>
                <a:gd name="connsiteY12" fmla="*/ 613458 h 1122744"/>
                <a:gd name="connsiteX13" fmla="*/ 0 w 6493397"/>
                <a:gd name="connsiteY13" fmla="*/ 833376 h 1122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493397" h="1122744">
                  <a:moveTo>
                    <a:pt x="0" y="833376"/>
                  </a:moveTo>
                  <a:lnTo>
                    <a:pt x="1759351" y="567159"/>
                  </a:lnTo>
                  <a:lnTo>
                    <a:pt x="2662176" y="428263"/>
                  </a:lnTo>
                  <a:lnTo>
                    <a:pt x="4838217" y="694481"/>
                  </a:lnTo>
                  <a:lnTo>
                    <a:pt x="6123007" y="1076445"/>
                  </a:lnTo>
                  <a:lnTo>
                    <a:pt x="6493397" y="1122744"/>
                  </a:lnTo>
                  <a:lnTo>
                    <a:pt x="5382227" y="474562"/>
                  </a:lnTo>
                  <a:lnTo>
                    <a:pt x="4872941" y="335666"/>
                  </a:lnTo>
                  <a:lnTo>
                    <a:pt x="3796495" y="81022"/>
                  </a:lnTo>
                  <a:lnTo>
                    <a:pt x="2152890" y="0"/>
                  </a:lnTo>
                  <a:lnTo>
                    <a:pt x="1469984" y="219919"/>
                  </a:lnTo>
                  <a:lnTo>
                    <a:pt x="625032" y="393539"/>
                  </a:lnTo>
                  <a:lnTo>
                    <a:pt x="266217" y="613458"/>
                  </a:lnTo>
                  <a:lnTo>
                    <a:pt x="0" y="83337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フリーフォーム 379"/>
            <p:cNvSpPr/>
            <p:nvPr/>
          </p:nvSpPr>
          <p:spPr bwMode="auto">
            <a:xfrm>
              <a:off x="2558005" y="5509549"/>
              <a:ext cx="544010" cy="798654"/>
            </a:xfrm>
            <a:custGeom>
              <a:avLst/>
              <a:gdLst>
                <a:gd name="connsiteX0" fmla="*/ 439838 w 544010"/>
                <a:gd name="connsiteY0" fmla="*/ 0 h 798654"/>
                <a:gd name="connsiteX1" fmla="*/ 416689 w 544010"/>
                <a:gd name="connsiteY1" fmla="*/ 219919 h 798654"/>
                <a:gd name="connsiteX2" fmla="*/ 0 w 544010"/>
                <a:gd name="connsiteY2" fmla="*/ 798654 h 798654"/>
                <a:gd name="connsiteX3" fmla="*/ 324091 w 544010"/>
                <a:gd name="connsiteY3" fmla="*/ 601884 h 798654"/>
                <a:gd name="connsiteX4" fmla="*/ 544010 w 544010"/>
                <a:gd name="connsiteY4" fmla="*/ 231494 h 798654"/>
                <a:gd name="connsiteX5" fmla="*/ 439838 w 544010"/>
                <a:gd name="connsiteY5" fmla="*/ 0 h 798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4010" h="798654">
                  <a:moveTo>
                    <a:pt x="439838" y="0"/>
                  </a:moveTo>
                  <a:lnTo>
                    <a:pt x="416689" y="219919"/>
                  </a:lnTo>
                  <a:lnTo>
                    <a:pt x="0" y="798654"/>
                  </a:lnTo>
                  <a:lnTo>
                    <a:pt x="324091" y="601884"/>
                  </a:lnTo>
                  <a:lnTo>
                    <a:pt x="544010" y="231494"/>
                  </a:lnTo>
                  <a:lnTo>
                    <a:pt x="43983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フリーフォーム 380"/>
            <p:cNvSpPr/>
            <p:nvPr/>
          </p:nvSpPr>
          <p:spPr bwMode="auto">
            <a:xfrm>
              <a:off x="3287210" y="5266481"/>
              <a:ext cx="1284790" cy="613458"/>
            </a:xfrm>
            <a:custGeom>
              <a:avLst/>
              <a:gdLst>
                <a:gd name="connsiteX0" fmla="*/ 34724 w 1284790"/>
                <a:gd name="connsiteY0" fmla="*/ 370390 h 613458"/>
                <a:gd name="connsiteX1" fmla="*/ 1284790 w 1284790"/>
                <a:gd name="connsiteY1" fmla="*/ 0 h 613458"/>
                <a:gd name="connsiteX2" fmla="*/ 520861 w 1284790"/>
                <a:gd name="connsiteY2" fmla="*/ 544010 h 613458"/>
                <a:gd name="connsiteX3" fmla="*/ 104172 w 1284790"/>
                <a:gd name="connsiteY3" fmla="*/ 613458 h 613458"/>
                <a:gd name="connsiteX4" fmla="*/ 0 w 1284790"/>
                <a:gd name="connsiteY4" fmla="*/ 428263 h 613458"/>
                <a:gd name="connsiteX5" fmla="*/ 34724 w 1284790"/>
                <a:gd name="connsiteY5" fmla="*/ 370390 h 6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4790" h="613458">
                  <a:moveTo>
                    <a:pt x="34724" y="370390"/>
                  </a:moveTo>
                  <a:lnTo>
                    <a:pt x="1284790" y="0"/>
                  </a:lnTo>
                  <a:lnTo>
                    <a:pt x="520861" y="544010"/>
                  </a:lnTo>
                  <a:lnTo>
                    <a:pt x="104172" y="613458"/>
                  </a:lnTo>
                  <a:lnTo>
                    <a:pt x="0" y="428263"/>
                  </a:lnTo>
                  <a:lnTo>
                    <a:pt x="34724" y="37039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円/楕円 381"/>
            <p:cNvSpPr/>
            <p:nvPr/>
          </p:nvSpPr>
          <p:spPr bwMode="auto">
            <a:xfrm>
              <a:off x="1802650" y="5191245"/>
              <a:ext cx="381965" cy="38196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円/楕円 382"/>
            <p:cNvSpPr/>
            <p:nvPr/>
          </p:nvSpPr>
          <p:spPr bwMode="auto">
            <a:xfrm>
              <a:off x="1840267" y="5256834"/>
              <a:ext cx="229565" cy="229565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4" name="グループ化 383"/>
          <p:cNvGrpSpPr/>
          <p:nvPr/>
        </p:nvGrpSpPr>
        <p:grpSpPr>
          <a:xfrm>
            <a:off x="7788315" y="937325"/>
            <a:ext cx="1751630" cy="1363340"/>
            <a:chOff x="2289011" y="1866122"/>
            <a:chExt cx="5871275" cy="4569770"/>
          </a:xfrm>
        </p:grpSpPr>
        <p:sp>
          <p:nvSpPr>
            <p:cNvPr id="385" name="円/楕円 384"/>
            <p:cNvSpPr/>
            <p:nvPr/>
          </p:nvSpPr>
          <p:spPr bwMode="auto">
            <a:xfrm>
              <a:off x="3585272" y="2625946"/>
              <a:ext cx="3475931" cy="3475928"/>
            </a:xfrm>
            <a:prstGeom prst="ellipse">
              <a:avLst/>
            </a:prstGeom>
            <a:solidFill>
              <a:srgbClr val="CC99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円/楕円 385"/>
            <p:cNvSpPr/>
            <p:nvPr/>
          </p:nvSpPr>
          <p:spPr bwMode="auto">
            <a:xfrm>
              <a:off x="3724646" y="2765320"/>
              <a:ext cx="3177934" cy="3177932"/>
            </a:xfrm>
            <a:prstGeom prst="ellipse">
              <a:avLst/>
            </a:prstGeom>
            <a:pattFill prst="openDmnd">
              <a:fgClr>
                <a:srgbClr val="CC6600"/>
              </a:fgClr>
              <a:bgClr>
                <a:srgbClr val="CC9900"/>
              </a:bgClr>
            </a:patt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7" name="グループ化 386"/>
            <p:cNvGrpSpPr/>
            <p:nvPr/>
          </p:nvGrpSpPr>
          <p:grpSpPr>
            <a:xfrm rot="11700000">
              <a:off x="2289011" y="3801683"/>
              <a:ext cx="2684120" cy="2634209"/>
              <a:chOff x="5476166" y="1866122"/>
              <a:chExt cx="2684120" cy="2634209"/>
            </a:xfrm>
            <a:solidFill>
              <a:srgbClr val="00B050"/>
            </a:solidFill>
          </p:grpSpPr>
          <p:sp>
            <p:nvSpPr>
              <p:cNvPr id="568" name="円/楕円 1"/>
              <p:cNvSpPr/>
              <p:nvPr/>
            </p:nvSpPr>
            <p:spPr bwMode="auto">
              <a:xfrm rot="5400000">
                <a:off x="6662026" y="3002071"/>
                <a:ext cx="482874" cy="2513646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円/楕円 1"/>
              <p:cNvSpPr/>
              <p:nvPr/>
            </p:nvSpPr>
            <p:spPr bwMode="auto">
              <a:xfrm rot="3600000">
                <a:off x="6491552" y="2403177"/>
                <a:ext cx="482874" cy="2513646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円/楕円 1"/>
              <p:cNvSpPr/>
              <p:nvPr/>
            </p:nvSpPr>
            <p:spPr bwMode="auto">
              <a:xfrm rot="900000">
                <a:off x="5777259" y="1866122"/>
                <a:ext cx="482874" cy="2513646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8" name="グループ化 387"/>
            <p:cNvGrpSpPr/>
            <p:nvPr/>
          </p:nvGrpSpPr>
          <p:grpSpPr>
            <a:xfrm>
              <a:off x="5476166" y="1866122"/>
              <a:ext cx="2684120" cy="2634209"/>
              <a:chOff x="5476166" y="1866122"/>
              <a:chExt cx="2684120" cy="2634209"/>
            </a:xfrm>
            <a:solidFill>
              <a:srgbClr val="00B050"/>
            </a:solidFill>
          </p:grpSpPr>
          <p:sp>
            <p:nvSpPr>
              <p:cNvPr id="565" name="円/楕円 1"/>
              <p:cNvSpPr/>
              <p:nvPr/>
            </p:nvSpPr>
            <p:spPr bwMode="auto">
              <a:xfrm rot="5400000">
                <a:off x="6662026" y="3002071"/>
                <a:ext cx="482874" cy="2513646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円/楕円 1"/>
              <p:cNvSpPr/>
              <p:nvPr/>
            </p:nvSpPr>
            <p:spPr bwMode="auto">
              <a:xfrm rot="3600000">
                <a:off x="6491552" y="2403177"/>
                <a:ext cx="482874" cy="2513646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円/楕円 1"/>
              <p:cNvSpPr/>
              <p:nvPr/>
            </p:nvSpPr>
            <p:spPr bwMode="auto">
              <a:xfrm rot="900000">
                <a:off x="5777259" y="1866122"/>
                <a:ext cx="482874" cy="2513646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9" name="グループ化 388"/>
            <p:cNvGrpSpPr/>
            <p:nvPr/>
          </p:nvGrpSpPr>
          <p:grpSpPr>
            <a:xfrm>
              <a:off x="5010071" y="3855782"/>
              <a:ext cx="855433" cy="661593"/>
              <a:chOff x="1649078" y="3338926"/>
              <a:chExt cx="3084206" cy="2385330"/>
            </a:xfrm>
          </p:grpSpPr>
          <p:sp>
            <p:nvSpPr>
              <p:cNvPr id="558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フリーフォーム 558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フリーフォーム 559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フリーフォーム 560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フリーフォーム 561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フリーフォーム 562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フリーフォーム 563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0" name="グループ化 389"/>
            <p:cNvGrpSpPr/>
            <p:nvPr/>
          </p:nvGrpSpPr>
          <p:grpSpPr>
            <a:xfrm>
              <a:off x="4349265" y="3967522"/>
              <a:ext cx="855433" cy="661593"/>
              <a:chOff x="1649078" y="3338926"/>
              <a:chExt cx="3084206" cy="2385330"/>
            </a:xfrm>
          </p:grpSpPr>
          <p:sp>
            <p:nvSpPr>
              <p:cNvPr id="551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フリーフォーム 551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フリーフォーム 552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フリーフォーム 553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フリーフォーム 554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フリーフォーム 555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フリーフォーム 556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1" name="グループ化 390"/>
            <p:cNvGrpSpPr/>
            <p:nvPr/>
          </p:nvGrpSpPr>
          <p:grpSpPr>
            <a:xfrm>
              <a:off x="5455817" y="3884458"/>
              <a:ext cx="855433" cy="661593"/>
              <a:chOff x="1649078" y="3338926"/>
              <a:chExt cx="3084206" cy="2385330"/>
            </a:xfrm>
          </p:grpSpPr>
          <p:sp>
            <p:nvSpPr>
              <p:cNvPr id="544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フリーフォーム 544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フリーフォーム 545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フリーフォーム 546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フリーフォーム 547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フリーフォーム 548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フリーフォーム 549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2" name="グループ化 391"/>
            <p:cNvGrpSpPr/>
            <p:nvPr/>
          </p:nvGrpSpPr>
          <p:grpSpPr>
            <a:xfrm>
              <a:off x="5050595" y="3438248"/>
              <a:ext cx="855433" cy="661593"/>
              <a:chOff x="1649078" y="3338926"/>
              <a:chExt cx="3084206" cy="2385330"/>
            </a:xfrm>
          </p:grpSpPr>
          <p:sp>
            <p:nvSpPr>
              <p:cNvPr id="537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フリーフォーム 537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フリーフォーム 538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フリーフォーム 539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フリーフォーム 540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フリーフォーム 541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フリーフォーム 542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3" name="グループ化 392"/>
            <p:cNvGrpSpPr/>
            <p:nvPr/>
          </p:nvGrpSpPr>
          <p:grpSpPr>
            <a:xfrm rot="528344">
              <a:off x="3880806" y="3529001"/>
              <a:ext cx="825521" cy="638459"/>
              <a:chOff x="1649078" y="3338926"/>
              <a:chExt cx="3084206" cy="2385330"/>
            </a:xfrm>
          </p:grpSpPr>
          <p:sp>
            <p:nvSpPr>
              <p:cNvPr id="530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フリーフォーム 530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フリーフォーム 531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フリーフォーム 532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フリーフォーム 533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フリーフォーム 534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フリーフォーム 535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4" name="グループ化 393"/>
            <p:cNvGrpSpPr/>
            <p:nvPr/>
          </p:nvGrpSpPr>
          <p:grpSpPr>
            <a:xfrm rot="528344">
              <a:off x="4466695" y="3359828"/>
              <a:ext cx="825521" cy="638459"/>
              <a:chOff x="1649078" y="3338926"/>
              <a:chExt cx="3084206" cy="2385330"/>
            </a:xfrm>
          </p:grpSpPr>
          <p:sp>
            <p:nvSpPr>
              <p:cNvPr id="523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フリーフォーム 523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フリーフォーム 524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フリーフォーム 525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フリーフォーム 526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フリーフォーム 527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フリーフォーム 528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5" name="グループ化 394"/>
            <p:cNvGrpSpPr/>
            <p:nvPr/>
          </p:nvGrpSpPr>
          <p:grpSpPr>
            <a:xfrm rot="528344">
              <a:off x="4645046" y="2904321"/>
              <a:ext cx="825521" cy="638459"/>
              <a:chOff x="1649078" y="3338926"/>
              <a:chExt cx="3084206" cy="2385330"/>
            </a:xfrm>
          </p:grpSpPr>
          <p:sp>
            <p:nvSpPr>
              <p:cNvPr id="516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フリーフォーム 516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フリーフォーム 517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フリーフォーム 518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フリーフォーム 519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フリーフォーム 520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フリーフォーム 521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6" name="グループ化 395"/>
            <p:cNvGrpSpPr/>
            <p:nvPr/>
          </p:nvGrpSpPr>
          <p:grpSpPr>
            <a:xfrm rot="528344">
              <a:off x="3974995" y="4611025"/>
              <a:ext cx="825521" cy="638459"/>
              <a:chOff x="1649078" y="3338926"/>
              <a:chExt cx="3084206" cy="2385330"/>
            </a:xfrm>
          </p:grpSpPr>
          <p:sp>
            <p:nvSpPr>
              <p:cNvPr id="509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フリーフォーム 509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フリーフォーム 510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フリーフォーム 511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フリーフォーム 512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フリーフォーム 513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フリーフォーム 514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7" name="グループ化 396"/>
            <p:cNvGrpSpPr/>
            <p:nvPr/>
          </p:nvGrpSpPr>
          <p:grpSpPr>
            <a:xfrm rot="20850382">
              <a:off x="5179220" y="2927999"/>
              <a:ext cx="825521" cy="638459"/>
              <a:chOff x="1649078" y="3338926"/>
              <a:chExt cx="3084206" cy="2385330"/>
            </a:xfrm>
          </p:grpSpPr>
          <p:sp>
            <p:nvSpPr>
              <p:cNvPr id="502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フリーフォーム 502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フリーフォーム 503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フリーフォーム 504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フリーフォーム 505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フリーフォーム 506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フリーフォーム 507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8" name="グループ化 397"/>
            <p:cNvGrpSpPr/>
            <p:nvPr/>
          </p:nvGrpSpPr>
          <p:grpSpPr>
            <a:xfrm rot="20850382">
              <a:off x="5951788" y="3401946"/>
              <a:ext cx="825521" cy="638459"/>
              <a:chOff x="1649078" y="3338926"/>
              <a:chExt cx="3084206" cy="2385330"/>
            </a:xfrm>
          </p:grpSpPr>
          <p:sp>
            <p:nvSpPr>
              <p:cNvPr id="495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フリーフォーム 495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フリーフォーム 496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フリーフォーム 497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フリーフォーム 498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フリーフォーム 499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フリーフォーム 500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9" name="グループ化 398"/>
            <p:cNvGrpSpPr/>
            <p:nvPr/>
          </p:nvGrpSpPr>
          <p:grpSpPr>
            <a:xfrm rot="20850382">
              <a:off x="4910477" y="4461017"/>
              <a:ext cx="825521" cy="638459"/>
              <a:chOff x="1649078" y="3338926"/>
              <a:chExt cx="3084206" cy="2385330"/>
            </a:xfrm>
          </p:grpSpPr>
          <p:sp>
            <p:nvSpPr>
              <p:cNvPr id="488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フリーフォーム 488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フリーフォーム 489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フリーフォーム 490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フリーフォーム 491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フリーフォーム 492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フリーフォーム 493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0" name="グループ化 399"/>
            <p:cNvGrpSpPr/>
            <p:nvPr/>
          </p:nvGrpSpPr>
          <p:grpSpPr>
            <a:xfrm rot="20850382">
              <a:off x="6079612" y="4500450"/>
              <a:ext cx="825521" cy="638459"/>
              <a:chOff x="1649078" y="3338926"/>
              <a:chExt cx="3084206" cy="2385330"/>
            </a:xfrm>
          </p:grpSpPr>
          <p:sp>
            <p:nvSpPr>
              <p:cNvPr id="481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フリーフォーム 481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フリーフォーム 482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フリーフォーム 483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フリーフォーム 484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フリーフォーム 485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フリーフォーム 486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1" name="グループ化 400"/>
            <p:cNvGrpSpPr/>
            <p:nvPr/>
          </p:nvGrpSpPr>
          <p:grpSpPr>
            <a:xfrm>
              <a:off x="5619708" y="4806969"/>
              <a:ext cx="1015976" cy="766670"/>
              <a:chOff x="1649078" y="3338926"/>
              <a:chExt cx="3084206" cy="2385330"/>
            </a:xfrm>
          </p:grpSpPr>
          <p:sp>
            <p:nvSpPr>
              <p:cNvPr id="474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フリーフォーム 474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フリーフォーム 475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フリーフォーム 476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フリーフォーム 477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フリーフォーム 478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フリーフォーム 479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2" name="グループ化 401"/>
            <p:cNvGrpSpPr/>
            <p:nvPr/>
          </p:nvGrpSpPr>
          <p:grpSpPr>
            <a:xfrm>
              <a:off x="5486729" y="4218093"/>
              <a:ext cx="1015976" cy="766670"/>
              <a:chOff x="1649078" y="3338926"/>
              <a:chExt cx="3084206" cy="2385330"/>
            </a:xfrm>
          </p:grpSpPr>
          <p:sp>
            <p:nvSpPr>
              <p:cNvPr id="467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フリーフォーム 467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フリーフォーム 468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フリーフォーム 469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フリーフォーム 470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フリーフォーム 471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フリーフォーム 472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3" name="グループ化 402"/>
            <p:cNvGrpSpPr/>
            <p:nvPr/>
          </p:nvGrpSpPr>
          <p:grpSpPr>
            <a:xfrm>
              <a:off x="5019512" y="5131460"/>
              <a:ext cx="1015976" cy="766670"/>
              <a:chOff x="1649078" y="3338926"/>
              <a:chExt cx="3084206" cy="2385330"/>
            </a:xfrm>
          </p:grpSpPr>
          <p:sp>
            <p:nvSpPr>
              <p:cNvPr id="460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フリーフォーム 460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フリーフォーム 461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フリーフォーム 462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フリーフォーム 463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フリーフォーム 464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フリーフォーム 465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4" name="グループ化 403"/>
            <p:cNvGrpSpPr/>
            <p:nvPr/>
          </p:nvGrpSpPr>
          <p:grpSpPr>
            <a:xfrm>
              <a:off x="4236156" y="5000614"/>
              <a:ext cx="1015976" cy="766670"/>
              <a:chOff x="1649078" y="3338926"/>
              <a:chExt cx="3084206" cy="2385330"/>
            </a:xfrm>
          </p:grpSpPr>
          <p:sp>
            <p:nvSpPr>
              <p:cNvPr id="453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フリーフォーム 453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フリーフォーム 454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フリーフォーム 455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フリーフォーム 456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フリーフォーム 457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フリーフォーム 458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5" name="グループ化 404"/>
            <p:cNvGrpSpPr/>
            <p:nvPr/>
          </p:nvGrpSpPr>
          <p:grpSpPr>
            <a:xfrm rot="20850382">
              <a:off x="4473597" y="4461017"/>
              <a:ext cx="825521" cy="638459"/>
              <a:chOff x="1649078" y="3338926"/>
              <a:chExt cx="3084206" cy="2385330"/>
            </a:xfrm>
          </p:grpSpPr>
          <p:sp>
            <p:nvSpPr>
              <p:cNvPr id="446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 446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フリーフォーム 447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フリーフォーム 448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フリーフォーム 449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 450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フリーフォーム 451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6" name="グループ化 405"/>
            <p:cNvGrpSpPr/>
            <p:nvPr/>
          </p:nvGrpSpPr>
          <p:grpSpPr>
            <a:xfrm rot="20850382">
              <a:off x="4910477" y="4735338"/>
              <a:ext cx="825521" cy="638459"/>
              <a:chOff x="1649078" y="3338926"/>
              <a:chExt cx="3084206" cy="2385330"/>
            </a:xfrm>
          </p:grpSpPr>
          <p:sp>
            <p:nvSpPr>
              <p:cNvPr id="439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フリーフォーム 439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フリーフォーム 440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フリーフォーム 441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フリーフォーム 442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フリーフォーム 443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 444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7" name="グループ化 406"/>
            <p:cNvGrpSpPr/>
            <p:nvPr/>
          </p:nvGrpSpPr>
          <p:grpSpPr>
            <a:xfrm>
              <a:off x="5751635" y="3438248"/>
              <a:ext cx="855433" cy="661593"/>
              <a:chOff x="1649078" y="3338926"/>
              <a:chExt cx="3084206" cy="2385330"/>
            </a:xfrm>
          </p:grpSpPr>
          <p:sp>
            <p:nvSpPr>
              <p:cNvPr id="432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 432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フリーフォーム 433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 434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フリーフォーム 435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 436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フリーフォーム 437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8" name="グループ化 407"/>
            <p:cNvGrpSpPr/>
            <p:nvPr/>
          </p:nvGrpSpPr>
          <p:grpSpPr>
            <a:xfrm rot="528344">
              <a:off x="4716323" y="3746338"/>
              <a:ext cx="825521" cy="638459"/>
              <a:chOff x="1649078" y="3338926"/>
              <a:chExt cx="3084206" cy="2385330"/>
            </a:xfrm>
          </p:grpSpPr>
          <p:sp>
            <p:nvSpPr>
              <p:cNvPr id="425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フリーフォーム 425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フリーフォーム 426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フリーフォーム 427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 428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 429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 430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9" name="グループ化 408"/>
            <p:cNvGrpSpPr/>
            <p:nvPr/>
          </p:nvGrpSpPr>
          <p:grpSpPr>
            <a:xfrm rot="20850382">
              <a:off x="3804893" y="4077306"/>
              <a:ext cx="825521" cy="638459"/>
              <a:chOff x="1649078" y="3338926"/>
              <a:chExt cx="3084206" cy="2385330"/>
            </a:xfrm>
          </p:grpSpPr>
          <p:sp>
            <p:nvSpPr>
              <p:cNvPr id="418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フリーフォーム 418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フリーフォーム 419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フリーフォーム 420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フリーフォーム 421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フリーフォーム 422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フリーフォーム 423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0" name="グループ化 409"/>
            <p:cNvGrpSpPr/>
            <p:nvPr/>
          </p:nvGrpSpPr>
          <p:grpSpPr>
            <a:xfrm>
              <a:off x="5486729" y="3192164"/>
              <a:ext cx="1015976" cy="766670"/>
              <a:chOff x="1649078" y="3338926"/>
              <a:chExt cx="3084206" cy="2385330"/>
            </a:xfrm>
          </p:grpSpPr>
          <p:sp>
            <p:nvSpPr>
              <p:cNvPr id="411" name="円/楕円 2074"/>
              <p:cNvSpPr/>
              <p:nvPr/>
            </p:nvSpPr>
            <p:spPr bwMode="auto">
              <a:xfrm>
                <a:off x="1649078" y="3338926"/>
                <a:ext cx="3084206" cy="2385330"/>
              </a:xfrm>
              <a:custGeom>
                <a:avLst/>
                <a:gdLst>
                  <a:gd name="connsiteX0" fmla="*/ 0 w 3629876"/>
                  <a:gd name="connsiteY0" fmla="*/ 1147628 h 2295255"/>
                  <a:gd name="connsiteX1" fmla="*/ 1814938 w 3629876"/>
                  <a:gd name="connsiteY1" fmla="*/ 0 h 2295255"/>
                  <a:gd name="connsiteX2" fmla="*/ 3629876 w 3629876"/>
                  <a:gd name="connsiteY2" fmla="*/ 1147628 h 2295255"/>
                  <a:gd name="connsiteX3" fmla="*/ 1814938 w 3629876"/>
                  <a:gd name="connsiteY3" fmla="*/ 2295256 h 2295255"/>
                  <a:gd name="connsiteX4" fmla="*/ 0 w 3629876"/>
                  <a:gd name="connsiteY4" fmla="*/ 1147628 h 2295255"/>
                  <a:gd name="connsiteX0" fmla="*/ 1 w 3629877"/>
                  <a:gd name="connsiteY0" fmla="*/ 1917248 h 3064876"/>
                  <a:gd name="connsiteX1" fmla="*/ 1822559 w 3629877"/>
                  <a:gd name="connsiteY1" fmla="*/ 0 h 3064876"/>
                  <a:gd name="connsiteX2" fmla="*/ 3629877 w 3629877"/>
                  <a:gd name="connsiteY2" fmla="*/ 1917248 h 3064876"/>
                  <a:gd name="connsiteX3" fmla="*/ 1814939 w 3629877"/>
                  <a:gd name="connsiteY3" fmla="*/ 3064876 h 3064876"/>
                  <a:gd name="connsiteX4" fmla="*/ 1 w 3629877"/>
                  <a:gd name="connsiteY4" fmla="*/ 1917248 h 3064876"/>
                  <a:gd name="connsiteX0" fmla="*/ 41250 w 3671126"/>
                  <a:gd name="connsiteY0" fmla="*/ 1948343 h 3095971"/>
                  <a:gd name="connsiteX1" fmla="*/ 689807 w 3671126"/>
                  <a:gd name="connsiteY1" fmla="*/ 845008 h 3095971"/>
                  <a:gd name="connsiteX2" fmla="*/ 1863808 w 3671126"/>
                  <a:gd name="connsiteY2" fmla="*/ 31095 h 3095971"/>
                  <a:gd name="connsiteX3" fmla="*/ 3671126 w 3671126"/>
                  <a:gd name="connsiteY3" fmla="*/ 1948343 h 3095971"/>
                  <a:gd name="connsiteX4" fmla="*/ 1856188 w 3671126"/>
                  <a:gd name="connsiteY4" fmla="*/ 3095971 h 3095971"/>
                  <a:gd name="connsiteX5" fmla="*/ 41250 w 3671126"/>
                  <a:gd name="connsiteY5" fmla="*/ 1948343 h 3095971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698339"/>
                  <a:gd name="connsiteY0" fmla="*/ 1917260 h 3064888"/>
                  <a:gd name="connsiteX1" fmla="*/ 689807 w 3698339"/>
                  <a:gd name="connsiteY1" fmla="*/ 813925 h 3064888"/>
                  <a:gd name="connsiteX2" fmla="*/ 1863808 w 3698339"/>
                  <a:gd name="connsiteY2" fmla="*/ 12 h 3064888"/>
                  <a:gd name="connsiteX3" fmla="*/ 2808167 w 3698339"/>
                  <a:gd name="connsiteY3" fmla="*/ 797451 h 3064888"/>
                  <a:gd name="connsiteX4" fmla="*/ 3671126 w 3698339"/>
                  <a:gd name="connsiteY4" fmla="*/ 1917260 h 3064888"/>
                  <a:gd name="connsiteX5" fmla="*/ 1856188 w 3698339"/>
                  <a:gd name="connsiteY5" fmla="*/ 3064888 h 3064888"/>
                  <a:gd name="connsiteX6" fmla="*/ 41250 w 3698339"/>
                  <a:gd name="connsiteY6" fmla="*/ 1917260 h 3064888"/>
                  <a:gd name="connsiteX0" fmla="*/ 41250 w 3700351"/>
                  <a:gd name="connsiteY0" fmla="*/ 1917317 h 3064945"/>
                  <a:gd name="connsiteX1" fmla="*/ 689807 w 3700351"/>
                  <a:gd name="connsiteY1" fmla="*/ 813982 h 3064945"/>
                  <a:gd name="connsiteX2" fmla="*/ 1863808 w 3700351"/>
                  <a:gd name="connsiteY2" fmla="*/ 69 h 3064945"/>
                  <a:gd name="connsiteX3" fmla="*/ 2869127 w 3700351"/>
                  <a:gd name="connsiteY3" fmla="*/ 855167 h 3064945"/>
                  <a:gd name="connsiteX4" fmla="*/ 3671126 w 3700351"/>
                  <a:gd name="connsiteY4" fmla="*/ 1917317 h 3064945"/>
                  <a:gd name="connsiteX5" fmla="*/ 1856188 w 3700351"/>
                  <a:gd name="connsiteY5" fmla="*/ 3064945 h 3064945"/>
                  <a:gd name="connsiteX6" fmla="*/ 41250 w 3700351"/>
                  <a:gd name="connsiteY6" fmla="*/ 1917317 h 3064945"/>
                  <a:gd name="connsiteX0" fmla="*/ 41250 w 3673281"/>
                  <a:gd name="connsiteY0" fmla="*/ 1917317 h 3064945"/>
                  <a:gd name="connsiteX1" fmla="*/ 689807 w 3673281"/>
                  <a:gd name="connsiteY1" fmla="*/ 813982 h 3064945"/>
                  <a:gd name="connsiteX2" fmla="*/ 1863808 w 3673281"/>
                  <a:gd name="connsiteY2" fmla="*/ 69 h 3064945"/>
                  <a:gd name="connsiteX3" fmla="*/ 2869127 w 3673281"/>
                  <a:gd name="connsiteY3" fmla="*/ 855167 h 3064945"/>
                  <a:gd name="connsiteX4" fmla="*/ 3671126 w 3673281"/>
                  <a:gd name="connsiteY4" fmla="*/ 1917317 h 3064945"/>
                  <a:gd name="connsiteX5" fmla="*/ 1856188 w 3673281"/>
                  <a:gd name="connsiteY5" fmla="*/ 3064945 h 3064945"/>
                  <a:gd name="connsiteX6" fmla="*/ 41250 w 3673281"/>
                  <a:gd name="connsiteY6" fmla="*/ 1917317 h 3064945"/>
                  <a:gd name="connsiteX0" fmla="*/ 34086 w 3666117"/>
                  <a:gd name="connsiteY0" fmla="*/ 1917317 h 3064945"/>
                  <a:gd name="connsiteX1" fmla="*/ 682643 w 3666117"/>
                  <a:gd name="connsiteY1" fmla="*/ 813982 h 3064945"/>
                  <a:gd name="connsiteX2" fmla="*/ 1856644 w 3666117"/>
                  <a:gd name="connsiteY2" fmla="*/ 69 h 3064945"/>
                  <a:gd name="connsiteX3" fmla="*/ 2861963 w 3666117"/>
                  <a:gd name="connsiteY3" fmla="*/ 855167 h 3064945"/>
                  <a:gd name="connsiteX4" fmla="*/ 3663962 w 3666117"/>
                  <a:gd name="connsiteY4" fmla="*/ 1917317 h 3064945"/>
                  <a:gd name="connsiteX5" fmla="*/ 1849024 w 3666117"/>
                  <a:gd name="connsiteY5" fmla="*/ 3064945 h 3064945"/>
                  <a:gd name="connsiteX6" fmla="*/ 34086 w 3666117"/>
                  <a:gd name="connsiteY6" fmla="*/ 1917317 h 306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6117" h="3064945">
                    <a:moveTo>
                      <a:pt x="34086" y="1917317"/>
                    </a:moveTo>
                    <a:cubicBezTo>
                      <a:pt x="-137451" y="1385655"/>
                      <a:pt x="378883" y="1133523"/>
                      <a:pt x="682643" y="813982"/>
                    </a:cubicBezTo>
                    <a:cubicBezTo>
                      <a:pt x="986403" y="494441"/>
                      <a:pt x="1493424" y="-6795"/>
                      <a:pt x="1856644" y="69"/>
                    </a:cubicBezTo>
                    <a:cubicBezTo>
                      <a:pt x="2219864" y="6933"/>
                      <a:pt x="2560743" y="535626"/>
                      <a:pt x="2861963" y="855167"/>
                    </a:cubicBezTo>
                    <a:cubicBezTo>
                      <a:pt x="3163183" y="1174708"/>
                      <a:pt x="3704515" y="1376046"/>
                      <a:pt x="3663962" y="1917317"/>
                    </a:cubicBezTo>
                    <a:cubicBezTo>
                      <a:pt x="3623409" y="2458588"/>
                      <a:pt x="2851387" y="3064945"/>
                      <a:pt x="1849024" y="3064945"/>
                    </a:cubicBezTo>
                    <a:cubicBezTo>
                      <a:pt x="846661" y="3064945"/>
                      <a:pt x="205623" y="2448979"/>
                      <a:pt x="34086" y="19173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フリーフォーム 411"/>
              <p:cNvSpPr/>
              <p:nvPr/>
            </p:nvSpPr>
            <p:spPr bwMode="auto">
              <a:xfrm>
                <a:off x="1800722" y="4419110"/>
                <a:ext cx="2824715" cy="1122264"/>
              </a:xfrm>
              <a:custGeom>
                <a:avLst/>
                <a:gdLst>
                  <a:gd name="connsiteX0" fmla="*/ 42100 w 2762537"/>
                  <a:gd name="connsiteY0" fmla="*/ 151 h 1129546"/>
                  <a:gd name="connsiteX1" fmla="*/ 26860 w 2762537"/>
                  <a:gd name="connsiteY1" fmla="*/ 419251 h 1129546"/>
                  <a:gd name="connsiteX2" fmla="*/ 415480 w 2762537"/>
                  <a:gd name="connsiteY2" fmla="*/ 868831 h 1129546"/>
                  <a:gd name="connsiteX3" fmla="*/ 1314640 w 2762537"/>
                  <a:gd name="connsiteY3" fmla="*/ 1127911 h 1129546"/>
                  <a:gd name="connsiteX4" fmla="*/ 2114740 w 2762537"/>
                  <a:gd name="connsiteY4" fmla="*/ 960271 h 1129546"/>
                  <a:gd name="connsiteX5" fmla="*/ 2617660 w 2762537"/>
                  <a:gd name="connsiteY5" fmla="*/ 594511 h 1129546"/>
                  <a:gd name="connsiteX6" fmla="*/ 2762440 w 2762537"/>
                  <a:gd name="connsiteY6" fmla="*/ 152551 h 1129546"/>
                  <a:gd name="connsiteX7" fmla="*/ 2632900 w 2762537"/>
                  <a:gd name="connsiteY7" fmla="*/ 480211 h 1129546"/>
                  <a:gd name="connsiteX8" fmla="*/ 2251900 w 2762537"/>
                  <a:gd name="connsiteY8" fmla="*/ 807871 h 1129546"/>
                  <a:gd name="connsiteX9" fmla="*/ 1611820 w 2762537"/>
                  <a:gd name="connsiteY9" fmla="*/ 1036471 h 1129546"/>
                  <a:gd name="connsiteX10" fmla="*/ 964120 w 2762537"/>
                  <a:gd name="connsiteY10" fmla="*/ 990751 h 1129546"/>
                  <a:gd name="connsiteX11" fmla="*/ 392620 w 2762537"/>
                  <a:gd name="connsiteY11" fmla="*/ 762151 h 1129546"/>
                  <a:gd name="connsiteX12" fmla="*/ 110680 w 2762537"/>
                  <a:gd name="connsiteY12" fmla="*/ 464971 h 1129546"/>
                  <a:gd name="connsiteX13" fmla="*/ 42100 w 2762537"/>
                  <a:gd name="connsiteY13" fmla="*/ 151 h 1129546"/>
                  <a:gd name="connsiteX0" fmla="*/ 37095 w 2764990"/>
                  <a:gd name="connsiteY0" fmla="*/ 124 h 1205719"/>
                  <a:gd name="connsiteX1" fmla="*/ 29313 w 2764990"/>
                  <a:gd name="connsiteY1" fmla="*/ 495424 h 1205719"/>
                  <a:gd name="connsiteX2" fmla="*/ 417933 w 2764990"/>
                  <a:gd name="connsiteY2" fmla="*/ 945004 h 1205719"/>
                  <a:gd name="connsiteX3" fmla="*/ 1317093 w 2764990"/>
                  <a:gd name="connsiteY3" fmla="*/ 1204084 h 1205719"/>
                  <a:gd name="connsiteX4" fmla="*/ 2117193 w 2764990"/>
                  <a:gd name="connsiteY4" fmla="*/ 1036444 h 1205719"/>
                  <a:gd name="connsiteX5" fmla="*/ 2620113 w 2764990"/>
                  <a:gd name="connsiteY5" fmla="*/ 670684 h 1205719"/>
                  <a:gd name="connsiteX6" fmla="*/ 2764893 w 2764990"/>
                  <a:gd name="connsiteY6" fmla="*/ 228724 h 1205719"/>
                  <a:gd name="connsiteX7" fmla="*/ 2635353 w 2764990"/>
                  <a:gd name="connsiteY7" fmla="*/ 556384 h 1205719"/>
                  <a:gd name="connsiteX8" fmla="*/ 2254353 w 2764990"/>
                  <a:gd name="connsiteY8" fmla="*/ 884044 h 1205719"/>
                  <a:gd name="connsiteX9" fmla="*/ 1614273 w 2764990"/>
                  <a:gd name="connsiteY9" fmla="*/ 1112644 h 1205719"/>
                  <a:gd name="connsiteX10" fmla="*/ 966573 w 2764990"/>
                  <a:gd name="connsiteY10" fmla="*/ 1066924 h 1205719"/>
                  <a:gd name="connsiteX11" fmla="*/ 395073 w 2764990"/>
                  <a:gd name="connsiteY11" fmla="*/ 838324 h 1205719"/>
                  <a:gd name="connsiteX12" fmla="*/ 113133 w 2764990"/>
                  <a:gd name="connsiteY12" fmla="*/ 541144 h 1205719"/>
                  <a:gd name="connsiteX13" fmla="*/ 37095 w 2764990"/>
                  <a:gd name="connsiteY13" fmla="*/ 124 h 1205719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  <a:gd name="connsiteX0" fmla="*/ 36529 w 2764424"/>
                  <a:gd name="connsiteY0" fmla="*/ 32 h 1205627"/>
                  <a:gd name="connsiteX1" fmla="*/ 28747 w 2764424"/>
                  <a:gd name="connsiteY1" fmla="*/ 495332 h 1205627"/>
                  <a:gd name="connsiteX2" fmla="*/ 417367 w 2764424"/>
                  <a:gd name="connsiteY2" fmla="*/ 944912 h 1205627"/>
                  <a:gd name="connsiteX3" fmla="*/ 1316527 w 2764424"/>
                  <a:gd name="connsiteY3" fmla="*/ 1203992 h 1205627"/>
                  <a:gd name="connsiteX4" fmla="*/ 2116627 w 2764424"/>
                  <a:gd name="connsiteY4" fmla="*/ 1036352 h 1205627"/>
                  <a:gd name="connsiteX5" fmla="*/ 2619547 w 2764424"/>
                  <a:gd name="connsiteY5" fmla="*/ 670592 h 1205627"/>
                  <a:gd name="connsiteX6" fmla="*/ 2764327 w 2764424"/>
                  <a:gd name="connsiteY6" fmla="*/ 228632 h 1205627"/>
                  <a:gd name="connsiteX7" fmla="*/ 2634787 w 2764424"/>
                  <a:gd name="connsiteY7" fmla="*/ 556292 h 1205627"/>
                  <a:gd name="connsiteX8" fmla="*/ 2253787 w 2764424"/>
                  <a:gd name="connsiteY8" fmla="*/ 883952 h 1205627"/>
                  <a:gd name="connsiteX9" fmla="*/ 1613707 w 2764424"/>
                  <a:gd name="connsiteY9" fmla="*/ 1112552 h 1205627"/>
                  <a:gd name="connsiteX10" fmla="*/ 966007 w 2764424"/>
                  <a:gd name="connsiteY10" fmla="*/ 1066832 h 1205627"/>
                  <a:gd name="connsiteX11" fmla="*/ 394507 w 2764424"/>
                  <a:gd name="connsiteY11" fmla="*/ 838232 h 1205627"/>
                  <a:gd name="connsiteX12" fmla="*/ 97652 w 2764424"/>
                  <a:gd name="connsiteY12" fmla="*/ 518192 h 1205627"/>
                  <a:gd name="connsiteX13" fmla="*/ 36529 w 2764424"/>
                  <a:gd name="connsiteY13" fmla="*/ 32 h 120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4424" h="1205627">
                    <a:moveTo>
                      <a:pt x="36529" y="32"/>
                    </a:moveTo>
                    <a:cubicBezTo>
                      <a:pt x="25045" y="-3778"/>
                      <a:pt x="-34726" y="337852"/>
                      <a:pt x="28747" y="495332"/>
                    </a:cubicBezTo>
                    <a:cubicBezTo>
                      <a:pt x="92220" y="652812"/>
                      <a:pt x="202737" y="826802"/>
                      <a:pt x="417367" y="944912"/>
                    </a:cubicBezTo>
                    <a:cubicBezTo>
                      <a:pt x="631997" y="1063022"/>
                      <a:pt x="1033317" y="1188752"/>
                      <a:pt x="1316527" y="1203992"/>
                    </a:cubicBezTo>
                    <a:cubicBezTo>
                      <a:pt x="1599737" y="1219232"/>
                      <a:pt x="1899457" y="1125252"/>
                      <a:pt x="2116627" y="1036352"/>
                    </a:cubicBezTo>
                    <a:cubicBezTo>
                      <a:pt x="2333797" y="947452"/>
                      <a:pt x="2511597" y="805212"/>
                      <a:pt x="2619547" y="670592"/>
                    </a:cubicBezTo>
                    <a:cubicBezTo>
                      <a:pt x="2727497" y="535972"/>
                      <a:pt x="2761787" y="247682"/>
                      <a:pt x="2764327" y="228632"/>
                    </a:cubicBezTo>
                    <a:cubicBezTo>
                      <a:pt x="2766867" y="209582"/>
                      <a:pt x="2719877" y="447072"/>
                      <a:pt x="2634787" y="556292"/>
                    </a:cubicBezTo>
                    <a:cubicBezTo>
                      <a:pt x="2549697" y="665512"/>
                      <a:pt x="2423967" y="791242"/>
                      <a:pt x="2253787" y="883952"/>
                    </a:cubicBezTo>
                    <a:cubicBezTo>
                      <a:pt x="2083607" y="976662"/>
                      <a:pt x="1828337" y="1082072"/>
                      <a:pt x="1613707" y="1112552"/>
                    </a:cubicBezTo>
                    <a:cubicBezTo>
                      <a:pt x="1399077" y="1143032"/>
                      <a:pt x="1169207" y="1112552"/>
                      <a:pt x="966007" y="1066832"/>
                    </a:cubicBezTo>
                    <a:cubicBezTo>
                      <a:pt x="762807" y="1021112"/>
                      <a:pt x="536747" y="925862"/>
                      <a:pt x="394507" y="838232"/>
                    </a:cubicBezTo>
                    <a:cubicBezTo>
                      <a:pt x="252267" y="750602"/>
                      <a:pt x="164772" y="688372"/>
                      <a:pt x="97652" y="518192"/>
                    </a:cubicBezTo>
                    <a:cubicBezTo>
                      <a:pt x="30532" y="348012"/>
                      <a:pt x="48013" y="3842"/>
                      <a:pt x="3652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フリーフォーム 412"/>
              <p:cNvSpPr/>
              <p:nvPr/>
            </p:nvSpPr>
            <p:spPr bwMode="auto">
              <a:xfrm>
                <a:off x="1985335" y="4252294"/>
                <a:ext cx="2438723" cy="966558"/>
              </a:xfrm>
              <a:custGeom>
                <a:avLst/>
                <a:gdLst>
                  <a:gd name="connsiteX0" fmla="*/ 3485 w 2438723"/>
                  <a:gd name="connsiteY0" fmla="*/ 7286 h 966558"/>
                  <a:gd name="connsiteX1" fmla="*/ 49205 w 2438723"/>
                  <a:gd name="connsiteY1" fmla="*/ 456866 h 966558"/>
                  <a:gd name="connsiteX2" fmla="*/ 422585 w 2438723"/>
                  <a:gd name="connsiteY2" fmla="*/ 807386 h 966558"/>
                  <a:gd name="connsiteX3" fmla="*/ 1344605 w 2438723"/>
                  <a:gd name="connsiteY3" fmla="*/ 959786 h 966558"/>
                  <a:gd name="connsiteX4" fmla="*/ 2198045 w 2438723"/>
                  <a:gd name="connsiteY4" fmla="*/ 601646 h 966558"/>
                  <a:gd name="connsiteX5" fmla="*/ 2434265 w 2438723"/>
                  <a:gd name="connsiteY5" fmla="*/ 83486 h 966558"/>
                  <a:gd name="connsiteX6" fmla="*/ 2342825 w 2438723"/>
                  <a:gd name="connsiteY6" fmla="*/ 304466 h 966558"/>
                  <a:gd name="connsiteX7" fmla="*/ 2220905 w 2438723"/>
                  <a:gd name="connsiteY7" fmla="*/ 517826 h 966558"/>
                  <a:gd name="connsiteX8" fmla="*/ 1809425 w 2438723"/>
                  <a:gd name="connsiteY8" fmla="*/ 769286 h 966558"/>
                  <a:gd name="connsiteX9" fmla="*/ 1306505 w 2438723"/>
                  <a:gd name="connsiteY9" fmla="*/ 898826 h 966558"/>
                  <a:gd name="connsiteX10" fmla="*/ 514025 w 2438723"/>
                  <a:gd name="connsiteY10" fmla="*/ 784526 h 966558"/>
                  <a:gd name="connsiteX11" fmla="*/ 178745 w 2438723"/>
                  <a:gd name="connsiteY11" fmla="*/ 563546 h 966558"/>
                  <a:gd name="connsiteX12" fmla="*/ 41585 w 2438723"/>
                  <a:gd name="connsiteY12" fmla="*/ 205406 h 966558"/>
                  <a:gd name="connsiteX13" fmla="*/ 3485 w 2438723"/>
                  <a:gd name="connsiteY13" fmla="*/ 7286 h 96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8723" h="966558">
                    <a:moveTo>
                      <a:pt x="3485" y="7286"/>
                    </a:moveTo>
                    <a:cubicBezTo>
                      <a:pt x="4755" y="49196"/>
                      <a:pt x="-20645" y="323516"/>
                      <a:pt x="49205" y="456866"/>
                    </a:cubicBezTo>
                    <a:cubicBezTo>
                      <a:pt x="119055" y="590216"/>
                      <a:pt x="206685" y="723566"/>
                      <a:pt x="422585" y="807386"/>
                    </a:cubicBezTo>
                    <a:cubicBezTo>
                      <a:pt x="638485" y="891206"/>
                      <a:pt x="1048695" y="994076"/>
                      <a:pt x="1344605" y="959786"/>
                    </a:cubicBezTo>
                    <a:cubicBezTo>
                      <a:pt x="1640515" y="925496"/>
                      <a:pt x="2016435" y="747696"/>
                      <a:pt x="2198045" y="601646"/>
                    </a:cubicBezTo>
                    <a:cubicBezTo>
                      <a:pt x="2379655" y="455596"/>
                      <a:pt x="2410135" y="133016"/>
                      <a:pt x="2434265" y="83486"/>
                    </a:cubicBezTo>
                    <a:cubicBezTo>
                      <a:pt x="2458395" y="33956"/>
                      <a:pt x="2378385" y="232076"/>
                      <a:pt x="2342825" y="304466"/>
                    </a:cubicBezTo>
                    <a:cubicBezTo>
                      <a:pt x="2307265" y="376856"/>
                      <a:pt x="2309805" y="440356"/>
                      <a:pt x="2220905" y="517826"/>
                    </a:cubicBezTo>
                    <a:cubicBezTo>
                      <a:pt x="2132005" y="595296"/>
                      <a:pt x="1961825" y="705786"/>
                      <a:pt x="1809425" y="769286"/>
                    </a:cubicBezTo>
                    <a:cubicBezTo>
                      <a:pt x="1657025" y="832786"/>
                      <a:pt x="1522405" y="896286"/>
                      <a:pt x="1306505" y="898826"/>
                    </a:cubicBezTo>
                    <a:cubicBezTo>
                      <a:pt x="1090605" y="901366"/>
                      <a:pt x="701985" y="840406"/>
                      <a:pt x="514025" y="784526"/>
                    </a:cubicBezTo>
                    <a:cubicBezTo>
                      <a:pt x="326065" y="728646"/>
                      <a:pt x="257485" y="660066"/>
                      <a:pt x="178745" y="563546"/>
                    </a:cubicBezTo>
                    <a:cubicBezTo>
                      <a:pt x="100005" y="467026"/>
                      <a:pt x="70795" y="296846"/>
                      <a:pt x="41585" y="205406"/>
                    </a:cubicBezTo>
                    <a:cubicBezTo>
                      <a:pt x="12375" y="113966"/>
                      <a:pt x="2215" y="-34624"/>
                      <a:pt x="3485" y="72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フリーフォーム 413"/>
              <p:cNvSpPr/>
              <p:nvPr/>
            </p:nvSpPr>
            <p:spPr bwMode="auto">
              <a:xfrm>
                <a:off x="2175973" y="4129890"/>
                <a:ext cx="1993174" cy="759652"/>
              </a:xfrm>
              <a:custGeom>
                <a:avLst/>
                <a:gdLst>
                  <a:gd name="connsiteX0" fmla="*/ 17557 w 1961663"/>
                  <a:gd name="connsiteY0" fmla="*/ 150 h 759652"/>
                  <a:gd name="connsiteX1" fmla="*/ 17557 w 1961663"/>
                  <a:gd name="connsiteY1" fmla="*/ 320190 h 759652"/>
                  <a:gd name="connsiteX2" fmla="*/ 238537 w 1961663"/>
                  <a:gd name="connsiteY2" fmla="*/ 586890 h 759652"/>
                  <a:gd name="connsiteX3" fmla="*/ 749077 w 1961663"/>
                  <a:gd name="connsiteY3" fmla="*/ 754530 h 759652"/>
                  <a:gd name="connsiteX4" fmla="*/ 1343437 w 1961663"/>
                  <a:gd name="connsiteY4" fmla="*/ 693570 h 759652"/>
                  <a:gd name="connsiteX5" fmla="*/ 1777777 w 1961663"/>
                  <a:gd name="connsiteY5" fmla="*/ 464970 h 759652"/>
                  <a:gd name="connsiteX6" fmla="*/ 1960657 w 1961663"/>
                  <a:gd name="connsiteY6" fmla="*/ 38250 h 759652"/>
                  <a:gd name="connsiteX7" fmla="*/ 1846357 w 1961663"/>
                  <a:gd name="connsiteY7" fmla="*/ 259230 h 759652"/>
                  <a:gd name="connsiteX8" fmla="*/ 1739677 w 1961663"/>
                  <a:gd name="connsiteY8" fmla="*/ 449730 h 759652"/>
                  <a:gd name="connsiteX9" fmla="*/ 1343437 w 1961663"/>
                  <a:gd name="connsiteY9" fmla="*/ 647850 h 759652"/>
                  <a:gd name="connsiteX10" fmla="*/ 848137 w 1961663"/>
                  <a:gd name="connsiteY10" fmla="*/ 708810 h 759652"/>
                  <a:gd name="connsiteX11" fmla="*/ 261397 w 1961663"/>
                  <a:gd name="connsiteY11" fmla="*/ 548790 h 759652"/>
                  <a:gd name="connsiteX12" fmla="*/ 48037 w 1961663"/>
                  <a:gd name="connsiteY12" fmla="*/ 282090 h 759652"/>
                  <a:gd name="connsiteX13" fmla="*/ 17557 w 1961663"/>
                  <a:gd name="connsiteY13" fmla="*/ 150 h 75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61663" h="759652">
                    <a:moveTo>
                      <a:pt x="17557" y="150"/>
                    </a:moveTo>
                    <a:cubicBezTo>
                      <a:pt x="12477" y="6500"/>
                      <a:pt x="-19273" y="222400"/>
                      <a:pt x="17557" y="320190"/>
                    </a:cubicBezTo>
                    <a:cubicBezTo>
                      <a:pt x="54387" y="417980"/>
                      <a:pt x="116617" y="514500"/>
                      <a:pt x="238537" y="586890"/>
                    </a:cubicBezTo>
                    <a:cubicBezTo>
                      <a:pt x="360457" y="659280"/>
                      <a:pt x="564927" y="736750"/>
                      <a:pt x="749077" y="754530"/>
                    </a:cubicBezTo>
                    <a:cubicBezTo>
                      <a:pt x="933227" y="772310"/>
                      <a:pt x="1171987" y="741830"/>
                      <a:pt x="1343437" y="693570"/>
                    </a:cubicBezTo>
                    <a:cubicBezTo>
                      <a:pt x="1514887" y="645310"/>
                      <a:pt x="1674907" y="574190"/>
                      <a:pt x="1777777" y="464970"/>
                    </a:cubicBezTo>
                    <a:cubicBezTo>
                      <a:pt x="1880647" y="355750"/>
                      <a:pt x="1949227" y="72540"/>
                      <a:pt x="1960657" y="38250"/>
                    </a:cubicBezTo>
                    <a:cubicBezTo>
                      <a:pt x="1972087" y="3960"/>
                      <a:pt x="1883187" y="190650"/>
                      <a:pt x="1846357" y="259230"/>
                    </a:cubicBezTo>
                    <a:cubicBezTo>
                      <a:pt x="1809527" y="327810"/>
                      <a:pt x="1823497" y="384960"/>
                      <a:pt x="1739677" y="449730"/>
                    </a:cubicBezTo>
                    <a:cubicBezTo>
                      <a:pt x="1655857" y="514500"/>
                      <a:pt x="1492027" y="604670"/>
                      <a:pt x="1343437" y="647850"/>
                    </a:cubicBezTo>
                    <a:cubicBezTo>
                      <a:pt x="1194847" y="691030"/>
                      <a:pt x="1028477" y="725320"/>
                      <a:pt x="848137" y="708810"/>
                    </a:cubicBezTo>
                    <a:cubicBezTo>
                      <a:pt x="667797" y="692300"/>
                      <a:pt x="394747" y="619910"/>
                      <a:pt x="261397" y="548790"/>
                    </a:cubicBezTo>
                    <a:cubicBezTo>
                      <a:pt x="128047" y="477670"/>
                      <a:pt x="88677" y="373530"/>
                      <a:pt x="48037" y="282090"/>
                    </a:cubicBezTo>
                    <a:cubicBezTo>
                      <a:pt x="7397" y="190650"/>
                      <a:pt x="22637" y="-6200"/>
                      <a:pt x="17557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フリーフォーム 414"/>
              <p:cNvSpPr/>
              <p:nvPr/>
            </p:nvSpPr>
            <p:spPr bwMode="auto">
              <a:xfrm>
                <a:off x="2342710" y="3908751"/>
                <a:ext cx="1566937" cy="684719"/>
              </a:xfrm>
              <a:custGeom>
                <a:avLst/>
                <a:gdLst>
                  <a:gd name="connsiteX0" fmla="*/ 49546 w 1497933"/>
                  <a:gd name="connsiteY0" fmla="*/ 309 h 684719"/>
                  <a:gd name="connsiteX1" fmla="*/ 11446 w 1497933"/>
                  <a:gd name="connsiteY1" fmla="*/ 381309 h 684719"/>
                  <a:gd name="connsiteX2" fmla="*/ 278146 w 1497933"/>
                  <a:gd name="connsiteY2" fmla="*/ 617529 h 684719"/>
                  <a:gd name="connsiteX3" fmla="*/ 948706 w 1497933"/>
                  <a:gd name="connsiteY3" fmla="*/ 678489 h 684719"/>
                  <a:gd name="connsiteX4" fmla="*/ 1367806 w 1497933"/>
                  <a:gd name="connsiteY4" fmla="*/ 495609 h 684719"/>
                  <a:gd name="connsiteX5" fmla="*/ 1497346 w 1497933"/>
                  <a:gd name="connsiteY5" fmla="*/ 23169 h 684719"/>
                  <a:gd name="connsiteX6" fmla="*/ 1413526 w 1497933"/>
                  <a:gd name="connsiteY6" fmla="*/ 221289 h 684719"/>
                  <a:gd name="connsiteX7" fmla="*/ 1360186 w 1497933"/>
                  <a:gd name="connsiteY7" fmla="*/ 449889 h 684719"/>
                  <a:gd name="connsiteX8" fmla="*/ 1101106 w 1497933"/>
                  <a:gd name="connsiteY8" fmla="*/ 587049 h 684719"/>
                  <a:gd name="connsiteX9" fmla="*/ 727726 w 1497933"/>
                  <a:gd name="connsiteY9" fmla="*/ 625149 h 684719"/>
                  <a:gd name="connsiteX10" fmla="*/ 240046 w 1497933"/>
                  <a:gd name="connsiteY10" fmla="*/ 533709 h 684719"/>
                  <a:gd name="connsiteX11" fmla="*/ 57166 w 1497933"/>
                  <a:gd name="connsiteY11" fmla="*/ 320349 h 684719"/>
                  <a:gd name="connsiteX12" fmla="*/ 49546 w 1497933"/>
                  <a:gd name="connsiteY12" fmla="*/ 309 h 68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7933" h="684719">
                    <a:moveTo>
                      <a:pt x="49546" y="309"/>
                    </a:moveTo>
                    <a:cubicBezTo>
                      <a:pt x="41926" y="10469"/>
                      <a:pt x="-26654" y="278439"/>
                      <a:pt x="11446" y="381309"/>
                    </a:cubicBezTo>
                    <a:cubicBezTo>
                      <a:pt x="49546" y="484179"/>
                      <a:pt x="121936" y="567999"/>
                      <a:pt x="278146" y="617529"/>
                    </a:cubicBezTo>
                    <a:cubicBezTo>
                      <a:pt x="434356" y="667059"/>
                      <a:pt x="767096" y="698809"/>
                      <a:pt x="948706" y="678489"/>
                    </a:cubicBezTo>
                    <a:cubicBezTo>
                      <a:pt x="1130316" y="658169"/>
                      <a:pt x="1276366" y="604829"/>
                      <a:pt x="1367806" y="495609"/>
                    </a:cubicBezTo>
                    <a:cubicBezTo>
                      <a:pt x="1459246" y="386389"/>
                      <a:pt x="1489726" y="68889"/>
                      <a:pt x="1497346" y="23169"/>
                    </a:cubicBezTo>
                    <a:cubicBezTo>
                      <a:pt x="1504966" y="-22551"/>
                      <a:pt x="1436386" y="150169"/>
                      <a:pt x="1413526" y="221289"/>
                    </a:cubicBezTo>
                    <a:cubicBezTo>
                      <a:pt x="1390666" y="292409"/>
                      <a:pt x="1412256" y="388929"/>
                      <a:pt x="1360186" y="449889"/>
                    </a:cubicBezTo>
                    <a:cubicBezTo>
                      <a:pt x="1308116" y="510849"/>
                      <a:pt x="1206516" y="557839"/>
                      <a:pt x="1101106" y="587049"/>
                    </a:cubicBezTo>
                    <a:cubicBezTo>
                      <a:pt x="995696" y="616259"/>
                      <a:pt x="871236" y="634039"/>
                      <a:pt x="727726" y="625149"/>
                    </a:cubicBezTo>
                    <a:cubicBezTo>
                      <a:pt x="584216" y="616259"/>
                      <a:pt x="351806" y="584509"/>
                      <a:pt x="240046" y="533709"/>
                    </a:cubicBezTo>
                    <a:cubicBezTo>
                      <a:pt x="128286" y="482909"/>
                      <a:pt x="87646" y="407979"/>
                      <a:pt x="57166" y="320349"/>
                    </a:cubicBezTo>
                    <a:cubicBezTo>
                      <a:pt x="26686" y="232719"/>
                      <a:pt x="57166" y="-9851"/>
                      <a:pt x="49546" y="30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フリーフォーム 415"/>
              <p:cNvSpPr/>
              <p:nvPr/>
            </p:nvSpPr>
            <p:spPr bwMode="auto">
              <a:xfrm>
                <a:off x="2504511" y="3725934"/>
                <a:ext cx="1196467" cy="568625"/>
              </a:xfrm>
              <a:custGeom>
                <a:avLst/>
                <a:gdLst>
                  <a:gd name="connsiteX0" fmla="*/ 86027 w 1081905"/>
                  <a:gd name="connsiteY0" fmla="*/ 15486 h 568625"/>
                  <a:gd name="connsiteX1" fmla="*/ 2207 w 1081905"/>
                  <a:gd name="connsiteY1" fmla="*/ 251706 h 568625"/>
                  <a:gd name="connsiteX2" fmla="*/ 192707 w 1081905"/>
                  <a:gd name="connsiteY2" fmla="*/ 518406 h 568625"/>
                  <a:gd name="connsiteX3" fmla="*/ 726107 w 1081905"/>
                  <a:gd name="connsiteY3" fmla="*/ 564126 h 568625"/>
                  <a:gd name="connsiteX4" fmla="*/ 924227 w 1081905"/>
                  <a:gd name="connsiteY4" fmla="*/ 457446 h 568625"/>
                  <a:gd name="connsiteX5" fmla="*/ 1076627 w 1081905"/>
                  <a:gd name="connsiteY5" fmla="*/ 274566 h 568625"/>
                  <a:gd name="connsiteX6" fmla="*/ 1046147 w 1081905"/>
                  <a:gd name="connsiteY6" fmla="*/ 246 h 568625"/>
                  <a:gd name="connsiteX7" fmla="*/ 1038527 w 1081905"/>
                  <a:gd name="connsiteY7" fmla="*/ 228846 h 568625"/>
                  <a:gd name="connsiteX8" fmla="*/ 939467 w 1081905"/>
                  <a:gd name="connsiteY8" fmla="*/ 388866 h 568625"/>
                  <a:gd name="connsiteX9" fmla="*/ 748967 w 1081905"/>
                  <a:gd name="connsiteY9" fmla="*/ 503166 h 568625"/>
                  <a:gd name="connsiteX10" fmla="*/ 291767 w 1081905"/>
                  <a:gd name="connsiteY10" fmla="*/ 487926 h 568625"/>
                  <a:gd name="connsiteX11" fmla="*/ 116507 w 1081905"/>
                  <a:gd name="connsiteY11" fmla="*/ 366006 h 568625"/>
                  <a:gd name="connsiteX12" fmla="*/ 40307 w 1081905"/>
                  <a:gd name="connsiteY12" fmla="*/ 213606 h 568625"/>
                  <a:gd name="connsiteX13" fmla="*/ 86027 w 1081905"/>
                  <a:gd name="connsiteY13" fmla="*/ 15486 h 5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81905" h="568625">
                    <a:moveTo>
                      <a:pt x="86027" y="15486"/>
                    </a:moveTo>
                    <a:cubicBezTo>
                      <a:pt x="79677" y="21836"/>
                      <a:pt x="-15573" y="167886"/>
                      <a:pt x="2207" y="251706"/>
                    </a:cubicBezTo>
                    <a:cubicBezTo>
                      <a:pt x="19987" y="335526"/>
                      <a:pt x="72057" y="466336"/>
                      <a:pt x="192707" y="518406"/>
                    </a:cubicBezTo>
                    <a:cubicBezTo>
                      <a:pt x="313357" y="570476"/>
                      <a:pt x="604187" y="574286"/>
                      <a:pt x="726107" y="564126"/>
                    </a:cubicBezTo>
                    <a:cubicBezTo>
                      <a:pt x="848027" y="553966"/>
                      <a:pt x="865807" y="505706"/>
                      <a:pt x="924227" y="457446"/>
                    </a:cubicBezTo>
                    <a:cubicBezTo>
                      <a:pt x="982647" y="409186"/>
                      <a:pt x="1056307" y="350766"/>
                      <a:pt x="1076627" y="274566"/>
                    </a:cubicBezTo>
                    <a:cubicBezTo>
                      <a:pt x="1096947" y="198366"/>
                      <a:pt x="1052497" y="7866"/>
                      <a:pt x="1046147" y="246"/>
                    </a:cubicBezTo>
                    <a:cubicBezTo>
                      <a:pt x="1039797" y="-7374"/>
                      <a:pt x="1056307" y="164076"/>
                      <a:pt x="1038527" y="228846"/>
                    </a:cubicBezTo>
                    <a:cubicBezTo>
                      <a:pt x="1020747" y="293616"/>
                      <a:pt x="987727" y="343146"/>
                      <a:pt x="939467" y="388866"/>
                    </a:cubicBezTo>
                    <a:cubicBezTo>
                      <a:pt x="891207" y="434586"/>
                      <a:pt x="856917" y="486656"/>
                      <a:pt x="748967" y="503166"/>
                    </a:cubicBezTo>
                    <a:cubicBezTo>
                      <a:pt x="641017" y="519676"/>
                      <a:pt x="397177" y="510786"/>
                      <a:pt x="291767" y="487926"/>
                    </a:cubicBezTo>
                    <a:cubicBezTo>
                      <a:pt x="186357" y="465066"/>
                      <a:pt x="158417" y="411726"/>
                      <a:pt x="116507" y="366006"/>
                    </a:cubicBezTo>
                    <a:cubicBezTo>
                      <a:pt x="74597" y="320286"/>
                      <a:pt x="45387" y="272026"/>
                      <a:pt x="40307" y="213606"/>
                    </a:cubicBezTo>
                    <a:cubicBezTo>
                      <a:pt x="35227" y="155186"/>
                      <a:pt x="92377" y="9136"/>
                      <a:pt x="86027" y="154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フリーフォーム 416"/>
              <p:cNvSpPr/>
              <p:nvPr/>
            </p:nvSpPr>
            <p:spPr bwMode="auto">
              <a:xfrm>
                <a:off x="2835859" y="3596587"/>
                <a:ext cx="756185" cy="493955"/>
              </a:xfrm>
              <a:custGeom>
                <a:avLst/>
                <a:gdLst>
                  <a:gd name="connsiteX0" fmla="*/ 44501 w 756185"/>
                  <a:gd name="connsiteY0" fmla="*/ 22913 h 493955"/>
                  <a:gd name="connsiteX1" fmla="*/ 6401 w 756185"/>
                  <a:gd name="connsiteY1" fmla="*/ 281993 h 493955"/>
                  <a:gd name="connsiteX2" fmla="*/ 181661 w 756185"/>
                  <a:gd name="connsiteY2" fmla="*/ 480113 h 493955"/>
                  <a:gd name="connsiteX3" fmla="*/ 623621 w 756185"/>
                  <a:gd name="connsiteY3" fmla="*/ 442013 h 493955"/>
                  <a:gd name="connsiteX4" fmla="*/ 753161 w 756185"/>
                  <a:gd name="connsiteY4" fmla="*/ 160073 h 493955"/>
                  <a:gd name="connsiteX5" fmla="*/ 715061 w 756185"/>
                  <a:gd name="connsiteY5" fmla="*/ 53 h 493955"/>
                  <a:gd name="connsiteX6" fmla="*/ 715061 w 756185"/>
                  <a:gd name="connsiteY6" fmla="*/ 144833 h 493955"/>
                  <a:gd name="connsiteX7" fmla="*/ 638861 w 756185"/>
                  <a:gd name="connsiteY7" fmla="*/ 358193 h 493955"/>
                  <a:gd name="connsiteX8" fmla="*/ 448361 w 756185"/>
                  <a:gd name="connsiteY8" fmla="*/ 434393 h 493955"/>
                  <a:gd name="connsiteX9" fmla="*/ 105461 w 756185"/>
                  <a:gd name="connsiteY9" fmla="*/ 396293 h 493955"/>
                  <a:gd name="connsiteX10" fmla="*/ 44501 w 756185"/>
                  <a:gd name="connsiteY10" fmla="*/ 22913 h 49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185" h="493955">
                    <a:moveTo>
                      <a:pt x="44501" y="22913"/>
                    </a:moveTo>
                    <a:cubicBezTo>
                      <a:pt x="27991" y="3863"/>
                      <a:pt x="-16459" y="205793"/>
                      <a:pt x="6401" y="281993"/>
                    </a:cubicBezTo>
                    <a:cubicBezTo>
                      <a:pt x="29261" y="358193"/>
                      <a:pt x="78791" y="453443"/>
                      <a:pt x="181661" y="480113"/>
                    </a:cubicBezTo>
                    <a:cubicBezTo>
                      <a:pt x="284531" y="506783"/>
                      <a:pt x="528371" y="495353"/>
                      <a:pt x="623621" y="442013"/>
                    </a:cubicBezTo>
                    <a:cubicBezTo>
                      <a:pt x="718871" y="388673"/>
                      <a:pt x="737921" y="233733"/>
                      <a:pt x="753161" y="160073"/>
                    </a:cubicBezTo>
                    <a:cubicBezTo>
                      <a:pt x="768401" y="86413"/>
                      <a:pt x="721411" y="2593"/>
                      <a:pt x="715061" y="53"/>
                    </a:cubicBezTo>
                    <a:cubicBezTo>
                      <a:pt x="708711" y="-2487"/>
                      <a:pt x="727761" y="85143"/>
                      <a:pt x="715061" y="144833"/>
                    </a:cubicBezTo>
                    <a:cubicBezTo>
                      <a:pt x="702361" y="204523"/>
                      <a:pt x="683311" y="309933"/>
                      <a:pt x="638861" y="358193"/>
                    </a:cubicBezTo>
                    <a:cubicBezTo>
                      <a:pt x="594411" y="406453"/>
                      <a:pt x="537261" y="428043"/>
                      <a:pt x="448361" y="434393"/>
                    </a:cubicBezTo>
                    <a:cubicBezTo>
                      <a:pt x="359461" y="440743"/>
                      <a:pt x="171501" y="459793"/>
                      <a:pt x="105461" y="396293"/>
                    </a:cubicBezTo>
                    <a:cubicBezTo>
                      <a:pt x="39421" y="332793"/>
                      <a:pt x="61011" y="41963"/>
                      <a:pt x="44501" y="2291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71" name="グループ化 570"/>
          <p:cNvGrpSpPr/>
          <p:nvPr/>
        </p:nvGrpSpPr>
        <p:grpSpPr>
          <a:xfrm>
            <a:off x="6099634" y="1028893"/>
            <a:ext cx="1486516" cy="1149674"/>
            <a:chOff x="1649078" y="3338926"/>
            <a:chExt cx="3084206" cy="2385330"/>
          </a:xfrm>
        </p:grpSpPr>
        <p:sp>
          <p:nvSpPr>
            <p:cNvPr id="572" name="円/楕円 2074"/>
            <p:cNvSpPr/>
            <p:nvPr/>
          </p:nvSpPr>
          <p:spPr bwMode="auto">
            <a:xfrm>
              <a:off x="1649078" y="3338926"/>
              <a:ext cx="3084206" cy="2385330"/>
            </a:xfrm>
            <a:custGeom>
              <a:avLst/>
              <a:gdLst>
                <a:gd name="connsiteX0" fmla="*/ 0 w 3629876"/>
                <a:gd name="connsiteY0" fmla="*/ 1147628 h 2295255"/>
                <a:gd name="connsiteX1" fmla="*/ 1814938 w 3629876"/>
                <a:gd name="connsiteY1" fmla="*/ 0 h 2295255"/>
                <a:gd name="connsiteX2" fmla="*/ 3629876 w 3629876"/>
                <a:gd name="connsiteY2" fmla="*/ 1147628 h 2295255"/>
                <a:gd name="connsiteX3" fmla="*/ 1814938 w 3629876"/>
                <a:gd name="connsiteY3" fmla="*/ 2295256 h 2295255"/>
                <a:gd name="connsiteX4" fmla="*/ 0 w 3629876"/>
                <a:gd name="connsiteY4" fmla="*/ 1147628 h 2295255"/>
                <a:gd name="connsiteX0" fmla="*/ 1 w 3629877"/>
                <a:gd name="connsiteY0" fmla="*/ 1917248 h 3064876"/>
                <a:gd name="connsiteX1" fmla="*/ 1822559 w 3629877"/>
                <a:gd name="connsiteY1" fmla="*/ 0 h 3064876"/>
                <a:gd name="connsiteX2" fmla="*/ 3629877 w 3629877"/>
                <a:gd name="connsiteY2" fmla="*/ 1917248 h 3064876"/>
                <a:gd name="connsiteX3" fmla="*/ 1814939 w 3629877"/>
                <a:gd name="connsiteY3" fmla="*/ 3064876 h 3064876"/>
                <a:gd name="connsiteX4" fmla="*/ 1 w 3629877"/>
                <a:gd name="connsiteY4" fmla="*/ 1917248 h 3064876"/>
                <a:gd name="connsiteX0" fmla="*/ 41250 w 3671126"/>
                <a:gd name="connsiteY0" fmla="*/ 1948343 h 3095971"/>
                <a:gd name="connsiteX1" fmla="*/ 689807 w 3671126"/>
                <a:gd name="connsiteY1" fmla="*/ 845008 h 3095971"/>
                <a:gd name="connsiteX2" fmla="*/ 1863808 w 3671126"/>
                <a:gd name="connsiteY2" fmla="*/ 31095 h 3095971"/>
                <a:gd name="connsiteX3" fmla="*/ 3671126 w 3671126"/>
                <a:gd name="connsiteY3" fmla="*/ 1948343 h 3095971"/>
                <a:gd name="connsiteX4" fmla="*/ 1856188 w 3671126"/>
                <a:gd name="connsiteY4" fmla="*/ 3095971 h 3095971"/>
                <a:gd name="connsiteX5" fmla="*/ 41250 w 3671126"/>
                <a:gd name="connsiteY5" fmla="*/ 1948343 h 3095971"/>
                <a:gd name="connsiteX0" fmla="*/ 41250 w 3698339"/>
                <a:gd name="connsiteY0" fmla="*/ 1917260 h 3064888"/>
                <a:gd name="connsiteX1" fmla="*/ 689807 w 3698339"/>
                <a:gd name="connsiteY1" fmla="*/ 813925 h 3064888"/>
                <a:gd name="connsiteX2" fmla="*/ 1863808 w 3698339"/>
                <a:gd name="connsiteY2" fmla="*/ 12 h 3064888"/>
                <a:gd name="connsiteX3" fmla="*/ 2808167 w 3698339"/>
                <a:gd name="connsiteY3" fmla="*/ 797451 h 3064888"/>
                <a:gd name="connsiteX4" fmla="*/ 3671126 w 3698339"/>
                <a:gd name="connsiteY4" fmla="*/ 1917260 h 3064888"/>
                <a:gd name="connsiteX5" fmla="*/ 1856188 w 3698339"/>
                <a:gd name="connsiteY5" fmla="*/ 3064888 h 3064888"/>
                <a:gd name="connsiteX6" fmla="*/ 41250 w 3698339"/>
                <a:gd name="connsiteY6" fmla="*/ 1917260 h 3064888"/>
                <a:gd name="connsiteX0" fmla="*/ 41250 w 3698339"/>
                <a:gd name="connsiteY0" fmla="*/ 1917260 h 3064888"/>
                <a:gd name="connsiteX1" fmla="*/ 689807 w 3698339"/>
                <a:gd name="connsiteY1" fmla="*/ 813925 h 3064888"/>
                <a:gd name="connsiteX2" fmla="*/ 1863808 w 3698339"/>
                <a:gd name="connsiteY2" fmla="*/ 12 h 3064888"/>
                <a:gd name="connsiteX3" fmla="*/ 2808167 w 3698339"/>
                <a:gd name="connsiteY3" fmla="*/ 797451 h 3064888"/>
                <a:gd name="connsiteX4" fmla="*/ 3671126 w 3698339"/>
                <a:gd name="connsiteY4" fmla="*/ 1917260 h 3064888"/>
                <a:gd name="connsiteX5" fmla="*/ 1856188 w 3698339"/>
                <a:gd name="connsiteY5" fmla="*/ 3064888 h 3064888"/>
                <a:gd name="connsiteX6" fmla="*/ 41250 w 3698339"/>
                <a:gd name="connsiteY6" fmla="*/ 1917260 h 3064888"/>
                <a:gd name="connsiteX0" fmla="*/ 41250 w 3700351"/>
                <a:gd name="connsiteY0" fmla="*/ 1917317 h 3064945"/>
                <a:gd name="connsiteX1" fmla="*/ 689807 w 3700351"/>
                <a:gd name="connsiteY1" fmla="*/ 813982 h 3064945"/>
                <a:gd name="connsiteX2" fmla="*/ 1863808 w 3700351"/>
                <a:gd name="connsiteY2" fmla="*/ 69 h 3064945"/>
                <a:gd name="connsiteX3" fmla="*/ 2869127 w 3700351"/>
                <a:gd name="connsiteY3" fmla="*/ 855167 h 3064945"/>
                <a:gd name="connsiteX4" fmla="*/ 3671126 w 3700351"/>
                <a:gd name="connsiteY4" fmla="*/ 1917317 h 3064945"/>
                <a:gd name="connsiteX5" fmla="*/ 1856188 w 3700351"/>
                <a:gd name="connsiteY5" fmla="*/ 3064945 h 3064945"/>
                <a:gd name="connsiteX6" fmla="*/ 41250 w 3700351"/>
                <a:gd name="connsiteY6" fmla="*/ 1917317 h 3064945"/>
                <a:gd name="connsiteX0" fmla="*/ 41250 w 3673281"/>
                <a:gd name="connsiteY0" fmla="*/ 1917317 h 3064945"/>
                <a:gd name="connsiteX1" fmla="*/ 689807 w 3673281"/>
                <a:gd name="connsiteY1" fmla="*/ 813982 h 3064945"/>
                <a:gd name="connsiteX2" fmla="*/ 1863808 w 3673281"/>
                <a:gd name="connsiteY2" fmla="*/ 69 h 3064945"/>
                <a:gd name="connsiteX3" fmla="*/ 2869127 w 3673281"/>
                <a:gd name="connsiteY3" fmla="*/ 855167 h 3064945"/>
                <a:gd name="connsiteX4" fmla="*/ 3671126 w 3673281"/>
                <a:gd name="connsiteY4" fmla="*/ 1917317 h 3064945"/>
                <a:gd name="connsiteX5" fmla="*/ 1856188 w 3673281"/>
                <a:gd name="connsiteY5" fmla="*/ 3064945 h 3064945"/>
                <a:gd name="connsiteX6" fmla="*/ 41250 w 3673281"/>
                <a:gd name="connsiteY6" fmla="*/ 1917317 h 3064945"/>
                <a:gd name="connsiteX0" fmla="*/ 34086 w 3666117"/>
                <a:gd name="connsiteY0" fmla="*/ 1917317 h 3064945"/>
                <a:gd name="connsiteX1" fmla="*/ 682643 w 3666117"/>
                <a:gd name="connsiteY1" fmla="*/ 813982 h 3064945"/>
                <a:gd name="connsiteX2" fmla="*/ 1856644 w 3666117"/>
                <a:gd name="connsiteY2" fmla="*/ 69 h 3064945"/>
                <a:gd name="connsiteX3" fmla="*/ 2861963 w 3666117"/>
                <a:gd name="connsiteY3" fmla="*/ 855167 h 3064945"/>
                <a:gd name="connsiteX4" fmla="*/ 3663962 w 3666117"/>
                <a:gd name="connsiteY4" fmla="*/ 1917317 h 3064945"/>
                <a:gd name="connsiteX5" fmla="*/ 1849024 w 3666117"/>
                <a:gd name="connsiteY5" fmla="*/ 3064945 h 3064945"/>
                <a:gd name="connsiteX6" fmla="*/ 34086 w 3666117"/>
                <a:gd name="connsiteY6" fmla="*/ 1917317 h 306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66117" h="3064945">
                  <a:moveTo>
                    <a:pt x="34086" y="1917317"/>
                  </a:moveTo>
                  <a:cubicBezTo>
                    <a:pt x="-137451" y="1385655"/>
                    <a:pt x="378883" y="1133523"/>
                    <a:pt x="682643" y="813982"/>
                  </a:cubicBezTo>
                  <a:cubicBezTo>
                    <a:pt x="986403" y="494441"/>
                    <a:pt x="1493424" y="-6795"/>
                    <a:pt x="1856644" y="69"/>
                  </a:cubicBezTo>
                  <a:cubicBezTo>
                    <a:pt x="2219864" y="6933"/>
                    <a:pt x="2560743" y="535626"/>
                    <a:pt x="2861963" y="855167"/>
                  </a:cubicBezTo>
                  <a:cubicBezTo>
                    <a:pt x="3163183" y="1174708"/>
                    <a:pt x="3704515" y="1376046"/>
                    <a:pt x="3663962" y="1917317"/>
                  </a:cubicBezTo>
                  <a:cubicBezTo>
                    <a:pt x="3623409" y="2458588"/>
                    <a:pt x="2851387" y="3064945"/>
                    <a:pt x="1849024" y="3064945"/>
                  </a:cubicBezTo>
                  <a:cubicBezTo>
                    <a:pt x="846661" y="3064945"/>
                    <a:pt x="205623" y="2448979"/>
                    <a:pt x="34086" y="191731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100000">
                  <a:srgbClr val="663300"/>
                </a:gs>
              </a:gsLst>
              <a:lin ang="16200000" scaled="1"/>
              <a:tileRect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3" name="フリーフォーム 572"/>
            <p:cNvSpPr/>
            <p:nvPr/>
          </p:nvSpPr>
          <p:spPr bwMode="auto">
            <a:xfrm>
              <a:off x="1800722" y="4419110"/>
              <a:ext cx="2824715" cy="1122264"/>
            </a:xfrm>
            <a:custGeom>
              <a:avLst/>
              <a:gdLst>
                <a:gd name="connsiteX0" fmla="*/ 42100 w 2762537"/>
                <a:gd name="connsiteY0" fmla="*/ 151 h 1129546"/>
                <a:gd name="connsiteX1" fmla="*/ 26860 w 2762537"/>
                <a:gd name="connsiteY1" fmla="*/ 419251 h 1129546"/>
                <a:gd name="connsiteX2" fmla="*/ 415480 w 2762537"/>
                <a:gd name="connsiteY2" fmla="*/ 868831 h 1129546"/>
                <a:gd name="connsiteX3" fmla="*/ 1314640 w 2762537"/>
                <a:gd name="connsiteY3" fmla="*/ 1127911 h 1129546"/>
                <a:gd name="connsiteX4" fmla="*/ 2114740 w 2762537"/>
                <a:gd name="connsiteY4" fmla="*/ 960271 h 1129546"/>
                <a:gd name="connsiteX5" fmla="*/ 2617660 w 2762537"/>
                <a:gd name="connsiteY5" fmla="*/ 594511 h 1129546"/>
                <a:gd name="connsiteX6" fmla="*/ 2762440 w 2762537"/>
                <a:gd name="connsiteY6" fmla="*/ 152551 h 1129546"/>
                <a:gd name="connsiteX7" fmla="*/ 2632900 w 2762537"/>
                <a:gd name="connsiteY7" fmla="*/ 480211 h 1129546"/>
                <a:gd name="connsiteX8" fmla="*/ 2251900 w 2762537"/>
                <a:gd name="connsiteY8" fmla="*/ 807871 h 1129546"/>
                <a:gd name="connsiteX9" fmla="*/ 1611820 w 2762537"/>
                <a:gd name="connsiteY9" fmla="*/ 1036471 h 1129546"/>
                <a:gd name="connsiteX10" fmla="*/ 964120 w 2762537"/>
                <a:gd name="connsiteY10" fmla="*/ 990751 h 1129546"/>
                <a:gd name="connsiteX11" fmla="*/ 392620 w 2762537"/>
                <a:gd name="connsiteY11" fmla="*/ 762151 h 1129546"/>
                <a:gd name="connsiteX12" fmla="*/ 110680 w 2762537"/>
                <a:gd name="connsiteY12" fmla="*/ 464971 h 1129546"/>
                <a:gd name="connsiteX13" fmla="*/ 42100 w 2762537"/>
                <a:gd name="connsiteY13" fmla="*/ 151 h 1129546"/>
                <a:gd name="connsiteX0" fmla="*/ 37095 w 2764990"/>
                <a:gd name="connsiteY0" fmla="*/ 124 h 1205719"/>
                <a:gd name="connsiteX1" fmla="*/ 29313 w 2764990"/>
                <a:gd name="connsiteY1" fmla="*/ 495424 h 1205719"/>
                <a:gd name="connsiteX2" fmla="*/ 417933 w 2764990"/>
                <a:gd name="connsiteY2" fmla="*/ 945004 h 1205719"/>
                <a:gd name="connsiteX3" fmla="*/ 1317093 w 2764990"/>
                <a:gd name="connsiteY3" fmla="*/ 1204084 h 1205719"/>
                <a:gd name="connsiteX4" fmla="*/ 2117193 w 2764990"/>
                <a:gd name="connsiteY4" fmla="*/ 1036444 h 1205719"/>
                <a:gd name="connsiteX5" fmla="*/ 2620113 w 2764990"/>
                <a:gd name="connsiteY5" fmla="*/ 670684 h 1205719"/>
                <a:gd name="connsiteX6" fmla="*/ 2764893 w 2764990"/>
                <a:gd name="connsiteY6" fmla="*/ 228724 h 1205719"/>
                <a:gd name="connsiteX7" fmla="*/ 2635353 w 2764990"/>
                <a:gd name="connsiteY7" fmla="*/ 556384 h 1205719"/>
                <a:gd name="connsiteX8" fmla="*/ 2254353 w 2764990"/>
                <a:gd name="connsiteY8" fmla="*/ 884044 h 1205719"/>
                <a:gd name="connsiteX9" fmla="*/ 1614273 w 2764990"/>
                <a:gd name="connsiteY9" fmla="*/ 1112644 h 1205719"/>
                <a:gd name="connsiteX10" fmla="*/ 966573 w 2764990"/>
                <a:gd name="connsiteY10" fmla="*/ 1066924 h 1205719"/>
                <a:gd name="connsiteX11" fmla="*/ 395073 w 2764990"/>
                <a:gd name="connsiteY11" fmla="*/ 838324 h 1205719"/>
                <a:gd name="connsiteX12" fmla="*/ 113133 w 2764990"/>
                <a:gd name="connsiteY12" fmla="*/ 541144 h 1205719"/>
                <a:gd name="connsiteX13" fmla="*/ 37095 w 2764990"/>
                <a:gd name="connsiteY13" fmla="*/ 124 h 1205719"/>
                <a:gd name="connsiteX0" fmla="*/ 36529 w 2764424"/>
                <a:gd name="connsiteY0" fmla="*/ 32 h 1205627"/>
                <a:gd name="connsiteX1" fmla="*/ 28747 w 2764424"/>
                <a:gd name="connsiteY1" fmla="*/ 495332 h 1205627"/>
                <a:gd name="connsiteX2" fmla="*/ 417367 w 2764424"/>
                <a:gd name="connsiteY2" fmla="*/ 944912 h 1205627"/>
                <a:gd name="connsiteX3" fmla="*/ 1316527 w 2764424"/>
                <a:gd name="connsiteY3" fmla="*/ 1203992 h 1205627"/>
                <a:gd name="connsiteX4" fmla="*/ 2116627 w 2764424"/>
                <a:gd name="connsiteY4" fmla="*/ 1036352 h 1205627"/>
                <a:gd name="connsiteX5" fmla="*/ 2619547 w 2764424"/>
                <a:gd name="connsiteY5" fmla="*/ 670592 h 1205627"/>
                <a:gd name="connsiteX6" fmla="*/ 2764327 w 2764424"/>
                <a:gd name="connsiteY6" fmla="*/ 228632 h 1205627"/>
                <a:gd name="connsiteX7" fmla="*/ 2634787 w 2764424"/>
                <a:gd name="connsiteY7" fmla="*/ 556292 h 1205627"/>
                <a:gd name="connsiteX8" fmla="*/ 2253787 w 2764424"/>
                <a:gd name="connsiteY8" fmla="*/ 883952 h 1205627"/>
                <a:gd name="connsiteX9" fmla="*/ 1613707 w 2764424"/>
                <a:gd name="connsiteY9" fmla="*/ 1112552 h 1205627"/>
                <a:gd name="connsiteX10" fmla="*/ 966007 w 2764424"/>
                <a:gd name="connsiteY10" fmla="*/ 1066832 h 1205627"/>
                <a:gd name="connsiteX11" fmla="*/ 394507 w 2764424"/>
                <a:gd name="connsiteY11" fmla="*/ 838232 h 1205627"/>
                <a:gd name="connsiteX12" fmla="*/ 97652 w 2764424"/>
                <a:gd name="connsiteY12" fmla="*/ 518192 h 1205627"/>
                <a:gd name="connsiteX13" fmla="*/ 36529 w 2764424"/>
                <a:gd name="connsiteY13" fmla="*/ 32 h 1205627"/>
                <a:gd name="connsiteX0" fmla="*/ 36529 w 2764424"/>
                <a:gd name="connsiteY0" fmla="*/ 32 h 1205627"/>
                <a:gd name="connsiteX1" fmla="*/ 28747 w 2764424"/>
                <a:gd name="connsiteY1" fmla="*/ 495332 h 1205627"/>
                <a:gd name="connsiteX2" fmla="*/ 417367 w 2764424"/>
                <a:gd name="connsiteY2" fmla="*/ 944912 h 1205627"/>
                <a:gd name="connsiteX3" fmla="*/ 1316527 w 2764424"/>
                <a:gd name="connsiteY3" fmla="*/ 1203992 h 1205627"/>
                <a:gd name="connsiteX4" fmla="*/ 2116627 w 2764424"/>
                <a:gd name="connsiteY4" fmla="*/ 1036352 h 1205627"/>
                <a:gd name="connsiteX5" fmla="*/ 2619547 w 2764424"/>
                <a:gd name="connsiteY5" fmla="*/ 670592 h 1205627"/>
                <a:gd name="connsiteX6" fmla="*/ 2764327 w 2764424"/>
                <a:gd name="connsiteY6" fmla="*/ 228632 h 1205627"/>
                <a:gd name="connsiteX7" fmla="*/ 2634787 w 2764424"/>
                <a:gd name="connsiteY7" fmla="*/ 556292 h 1205627"/>
                <a:gd name="connsiteX8" fmla="*/ 2253787 w 2764424"/>
                <a:gd name="connsiteY8" fmla="*/ 883952 h 1205627"/>
                <a:gd name="connsiteX9" fmla="*/ 1613707 w 2764424"/>
                <a:gd name="connsiteY9" fmla="*/ 1112552 h 1205627"/>
                <a:gd name="connsiteX10" fmla="*/ 966007 w 2764424"/>
                <a:gd name="connsiteY10" fmla="*/ 1066832 h 1205627"/>
                <a:gd name="connsiteX11" fmla="*/ 394507 w 2764424"/>
                <a:gd name="connsiteY11" fmla="*/ 838232 h 1205627"/>
                <a:gd name="connsiteX12" fmla="*/ 97652 w 2764424"/>
                <a:gd name="connsiteY12" fmla="*/ 518192 h 1205627"/>
                <a:gd name="connsiteX13" fmla="*/ 36529 w 2764424"/>
                <a:gd name="connsiteY13" fmla="*/ 32 h 1205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64424" h="1205627">
                  <a:moveTo>
                    <a:pt x="36529" y="32"/>
                  </a:moveTo>
                  <a:cubicBezTo>
                    <a:pt x="25045" y="-3778"/>
                    <a:pt x="-34726" y="337852"/>
                    <a:pt x="28747" y="495332"/>
                  </a:cubicBezTo>
                  <a:cubicBezTo>
                    <a:pt x="92220" y="652812"/>
                    <a:pt x="202737" y="826802"/>
                    <a:pt x="417367" y="944912"/>
                  </a:cubicBezTo>
                  <a:cubicBezTo>
                    <a:pt x="631997" y="1063022"/>
                    <a:pt x="1033317" y="1188752"/>
                    <a:pt x="1316527" y="1203992"/>
                  </a:cubicBezTo>
                  <a:cubicBezTo>
                    <a:pt x="1599737" y="1219232"/>
                    <a:pt x="1899457" y="1125252"/>
                    <a:pt x="2116627" y="1036352"/>
                  </a:cubicBezTo>
                  <a:cubicBezTo>
                    <a:pt x="2333797" y="947452"/>
                    <a:pt x="2511597" y="805212"/>
                    <a:pt x="2619547" y="670592"/>
                  </a:cubicBezTo>
                  <a:cubicBezTo>
                    <a:pt x="2727497" y="535972"/>
                    <a:pt x="2761787" y="247682"/>
                    <a:pt x="2764327" y="228632"/>
                  </a:cubicBezTo>
                  <a:cubicBezTo>
                    <a:pt x="2766867" y="209582"/>
                    <a:pt x="2719877" y="447072"/>
                    <a:pt x="2634787" y="556292"/>
                  </a:cubicBezTo>
                  <a:cubicBezTo>
                    <a:pt x="2549697" y="665512"/>
                    <a:pt x="2423967" y="791242"/>
                    <a:pt x="2253787" y="883952"/>
                  </a:cubicBezTo>
                  <a:cubicBezTo>
                    <a:pt x="2083607" y="976662"/>
                    <a:pt x="1828337" y="1082072"/>
                    <a:pt x="1613707" y="1112552"/>
                  </a:cubicBezTo>
                  <a:cubicBezTo>
                    <a:pt x="1399077" y="1143032"/>
                    <a:pt x="1169207" y="1112552"/>
                    <a:pt x="966007" y="1066832"/>
                  </a:cubicBezTo>
                  <a:cubicBezTo>
                    <a:pt x="762807" y="1021112"/>
                    <a:pt x="536747" y="925862"/>
                    <a:pt x="394507" y="838232"/>
                  </a:cubicBezTo>
                  <a:cubicBezTo>
                    <a:pt x="252267" y="750602"/>
                    <a:pt x="164772" y="688372"/>
                    <a:pt x="97652" y="518192"/>
                  </a:cubicBezTo>
                  <a:cubicBezTo>
                    <a:pt x="30532" y="348012"/>
                    <a:pt x="48013" y="3842"/>
                    <a:pt x="36529" y="3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フリーフォーム 573"/>
            <p:cNvSpPr/>
            <p:nvPr/>
          </p:nvSpPr>
          <p:spPr bwMode="auto">
            <a:xfrm>
              <a:off x="1985335" y="4252294"/>
              <a:ext cx="2438723" cy="966558"/>
            </a:xfrm>
            <a:custGeom>
              <a:avLst/>
              <a:gdLst>
                <a:gd name="connsiteX0" fmla="*/ 3485 w 2438723"/>
                <a:gd name="connsiteY0" fmla="*/ 7286 h 966558"/>
                <a:gd name="connsiteX1" fmla="*/ 49205 w 2438723"/>
                <a:gd name="connsiteY1" fmla="*/ 456866 h 966558"/>
                <a:gd name="connsiteX2" fmla="*/ 422585 w 2438723"/>
                <a:gd name="connsiteY2" fmla="*/ 807386 h 966558"/>
                <a:gd name="connsiteX3" fmla="*/ 1344605 w 2438723"/>
                <a:gd name="connsiteY3" fmla="*/ 959786 h 966558"/>
                <a:gd name="connsiteX4" fmla="*/ 2198045 w 2438723"/>
                <a:gd name="connsiteY4" fmla="*/ 601646 h 966558"/>
                <a:gd name="connsiteX5" fmla="*/ 2434265 w 2438723"/>
                <a:gd name="connsiteY5" fmla="*/ 83486 h 966558"/>
                <a:gd name="connsiteX6" fmla="*/ 2342825 w 2438723"/>
                <a:gd name="connsiteY6" fmla="*/ 304466 h 966558"/>
                <a:gd name="connsiteX7" fmla="*/ 2220905 w 2438723"/>
                <a:gd name="connsiteY7" fmla="*/ 517826 h 966558"/>
                <a:gd name="connsiteX8" fmla="*/ 1809425 w 2438723"/>
                <a:gd name="connsiteY8" fmla="*/ 769286 h 966558"/>
                <a:gd name="connsiteX9" fmla="*/ 1306505 w 2438723"/>
                <a:gd name="connsiteY9" fmla="*/ 898826 h 966558"/>
                <a:gd name="connsiteX10" fmla="*/ 514025 w 2438723"/>
                <a:gd name="connsiteY10" fmla="*/ 784526 h 966558"/>
                <a:gd name="connsiteX11" fmla="*/ 178745 w 2438723"/>
                <a:gd name="connsiteY11" fmla="*/ 563546 h 966558"/>
                <a:gd name="connsiteX12" fmla="*/ 41585 w 2438723"/>
                <a:gd name="connsiteY12" fmla="*/ 205406 h 966558"/>
                <a:gd name="connsiteX13" fmla="*/ 3485 w 2438723"/>
                <a:gd name="connsiteY13" fmla="*/ 7286 h 966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38723" h="966558">
                  <a:moveTo>
                    <a:pt x="3485" y="7286"/>
                  </a:moveTo>
                  <a:cubicBezTo>
                    <a:pt x="4755" y="49196"/>
                    <a:pt x="-20645" y="323516"/>
                    <a:pt x="49205" y="456866"/>
                  </a:cubicBezTo>
                  <a:cubicBezTo>
                    <a:pt x="119055" y="590216"/>
                    <a:pt x="206685" y="723566"/>
                    <a:pt x="422585" y="807386"/>
                  </a:cubicBezTo>
                  <a:cubicBezTo>
                    <a:pt x="638485" y="891206"/>
                    <a:pt x="1048695" y="994076"/>
                    <a:pt x="1344605" y="959786"/>
                  </a:cubicBezTo>
                  <a:cubicBezTo>
                    <a:pt x="1640515" y="925496"/>
                    <a:pt x="2016435" y="747696"/>
                    <a:pt x="2198045" y="601646"/>
                  </a:cubicBezTo>
                  <a:cubicBezTo>
                    <a:pt x="2379655" y="455596"/>
                    <a:pt x="2410135" y="133016"/>
                    <a:pt x="2434265" y="83486"/>
                  </a:cubicBezTo>
                  <a:cubicBezTo>
                    <a:pt x="2458395" y="33956"/>
                    <a:pt x="2378385" y="232076"/>
                    <a:pt x="2342825" y="304466"/>
                  </a:cubicBezTo>
                  <a:cubicBezTo>
                    <a:pt x="2307265" y="376856"/>
                    <a:pt x="2309805" y="440356"/>
                    <a:pt x="2220905" y="517826"/>
                  </a:cubicBezTo>
                  <a:cubicBezTo>
                    <a:pt x="2132005" y="595296"/>
                    <a:pt x="1961825" y="705786"/>
                    <a:pt x="1809425" y="769286"/>
                  </a:cubicBezTo>
                  <a:cubicBezTo>
                    <a:pt x="1657025" y="832786"/>
                    <a:pt x="1522405" y="896286"/>
                    <a:pt x="1306505" y="898826"/>
                  </a:cubicBezTo>
                  <a:cubicBezTo>
                    <a:pt x="1090605" y="901366"/>
                    <a:pt x="701985" y="840406"/>
                    <a:pt x="514025" y="784526"/>
                  </a:cubicBezTo>
                  <a:cubicBezTo>
                    <a:pt x="326065" y="728646"/>
                    <a:pt x="257485" y="660066"/>
                    <a:pt x="178745" y="563546"/>
                  </a:cubicBezTo>
                  <a:cubicBezTo>
                    <a:pt x="100005" y="467026"/>
                    <a:pt x="70795" y="296846"/>
                    <a:pt x="41585" y="205406"/>
                  </a:cubicBezTo>
                  <a:cubicBezTo>
                    <a:pt x="12375" y="113966"/>
                    <a:pt x="2215" y="-34624"/>
                    <a:pt x="3485" y="728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フリーフォーム 574"/>
            <p:cNvSpPr/>
            <p:nvPr/>
          </p:nvSpPr>
          <p:spPr bwMode="auto">
            <a:xfrm>
              <a:off x="2175973" y="4129890"/>
              <a:ext cx="1993174" cy="759652"/>
            </a:xfrm>
            <a:custGeom>
              <a:avLst/>
              <a:gdLst>
                <a:gd name="connsiteX0" fmla="*/ 17557 w 1961663"/>
                <a:gd name="connsiteY0" fmla="*/ 150 h 759652"/>
                <a:gd name="connsiteX1" fmla="*/ 17557 w 1961663"/>
                <a:gd name="connsiteY1" fmla="*/ 320190 h 759652"/>
                <a:gd name="connsiteX2" fmla="*/ 238537 w 1961663"/>
                <a:gd name="connsiteY2" fmla="*/ 586890 h 759652"/>
                <a:gd name="connsiteX3" fmla="*/ 749077 w 1961663"/>
                <a:gd name="connsiteY3" fmla="*/ 754530 h 759652"/>
                <a:gd name="connsiteX4" fmla="*/ 1343437 w 1961663"/>
                <a:gd name="connsiteY4" fmla="*/ 693570 h 759652"/>
                <a:gd name="connsiteX5" fmla="*/ 1777777 w 1961663"/>
                <a:gd name="connsiteY5" fmla="*/ 464970 h 759652"/>
                <a:gd name="connsiteX6" fmla="*/ 1960657 w 1961663"/>
                <a:gd name="connsiteY6" fmla="*/ 38250 h 759652"/>
                <a:gd name="connsiteX7" fmla="*/ 1846357 w 1961663"/>
                <a:gd name="connsiteY7" fmla="*/ 259230 h 759652"/>
                <a:gd name="connsiteX8" fmla="*/ 1739677 w 1961663"/>
                <a:gd name="connsiteY8" fmla="*/ 449730 h 759652"/>
                <a:gd name="connsiteX9" fmla="*/ 1343437 w 1961663"/>
                <a:gd name="connsiteY9" fmla="*/ 647850 h 759652"/>
                <a:gd name="connsiteX10" fmla="*/ 848137 w 1961663"/>
                <a:gd name="connsiteY10" fmla="*/ 708810 h 759652"/>
                <a:gd name="connsiteX11" fmla="*/ 261397 w 1961663"/>
                <a:gd name="connsiteY11" fmla="*/ 548790 h 759652"/>
                <a:gd name="connsiteX12" fmla="*/ 48037 w 1961663"/>
                <a:gd name="connsiteY12" fmla="*/ 282090 h 759652"/>
                <a:gd name="connsiteX13" fmla="*/ 17557 w 1961663"/>
                <a:gd name="connsiteY13" fmla="*/ 150 h 759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61663" h="759652">
                  <a:moveTo>
                    <a:pt x="17557" y="150"/>
                  </a:moveTo>
                  <a:cubicBezTo>
                    <a:pt x="12477" y="6500"/>
                    <a:pt x="-19273" y="222400"/>
                    <a:pt x="17557" y="320190"/>
                  </a:cubicBezTo>
                  <a:cubicBezTo>
                    <a:pt x="54387" y="417980"/>
                    <a:pt x="116617" y="514500"/>
                    <a:pt x="238537" y="586890"/>
                  </a:cubicBezTo>
                  <a:cubicBezTo>
                    <a:pt x="360457" y="659280"/>
                    <a:pt x="564927" y="736750"/>
                    <a:pt x="749077" y="754530"/>
                  </a:cubicBezTo>
                  <a:cubicBezTo>
                    <a:pt x="933227" y="772310"/>
                    <a:pt x="1171987" y="741830"/>
                    <a:pt x="1343437" y="693570"/>
                  </a:cubicBezTo>
                  <a:cubicBezTo>
                    <a:pt x="1514887" y="645310"/>
                    <a:pt x="1674907" y="574190"/>
                    <a:pt x="1777777" y="464970"/>
                  </a:cubicBezTo>
                  <a:cubicBezTo>
                    <a:pt x="1880647" y="355750"/>
                    <a:pt x="1949227" y="72540"/>
                    <a:pt x="1960657" y="38250"/>
                  </a:cubicBezTo>
                  <a:cubicBezTo>
                    <a:pt x="1972087" y="3960"/>
                    <a:pt x="1883187" y="190650"/>
                    <a:pt x="1846357" y="259230"/>
                  </a:cubicBezTo>
                  <a:cubicBezTo>
                    <a:pt x="1809527" y="327810"/>
                    <a:pt x="1823497" y="384960"/>
                    <a:pt x="1739677" y="449730"/>
                  </a:cubicBezTo>
                  <a:cubicBezTo>
                    <a:pt x="1655857" y="514500"/>
                    <a:pt x="1492027" y="604670"/>
                    <a:pt x="1343437" y="647850"/>
                  </a:cubicBezTo>
                  <a:cubicBezTo>
                    <a:pt x="1194847" y="691030"/>
                    <a:pt x="1028477" y="725320"/>
                    <a:pt x="848137" y="708810"/>
                  </a:cubicBezTo>
                  <a:cubicBezTo>
                    <a:pt x="667797" y="692300"/>
                    <a:pt x="394747" y="619910"/>
                    <a:pt x="261397" y="548790"/>
                  </a:cubicBezTo>
                  <a:cubicBezTo>
                    <a:pt x="128047" y="477670"/>
                    <a:pt x="88677" y="373530"/>
                    <a:pt x="48037" y="282090"/>
                  </a:cubicBezTo>
                  <a:cubicBezTo>
                    <a:pt x="7397" y="190650"/>
                    <a:pt x="22637" y="-6200"/>
                    <a:pt x="17557" y="1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フリーフォーム 575"/>
            <p:cNvSpPr/>
            <p:nvPr/>
          </p:nvSpPr>
          <p:spPr bwMode="auto">
            <a:xfrm>
              <a:off x="2342710" y="3908751"/>
              <a:ext cx="1566937" cy="684719"/>
            </a:xfrm>
            <a:custGeom>
              <a:avLst/>
              <a:gdLst>
                <a:gd name="connsiteX0" fmla="*/ 49546 w 1497933"/>
                <a:gd name="connsiteY0" fmla="*/ 309 h 684719"/>
                <a:gd name="connsiteX1" fmla="*/ 11446 w 1497933"/>
                <a:gd name="connsiteY1" fmla="*/ 381309 h 684719"/>
                <a:gd name="connsiteX2" fmla="*/ 278146 w 1497933"/>
                <a:gd name="connsiteY2" fmla="*/ 617529 h 684719"/>
                <a:gd name="connsiteX3" fmla="*/ 948706 w 1497933"/>
                <a:gd name="connsiteY3" fmla="*/ 678489 h 684719"/>
                <a:gd name="connsiteX4" fmla="*/ 1367806 w 1497933"/>
                <a:gd name="connsiteY4" fmla="*/ 495609 h 684719"/>
                <a:gd name="connsiteX5" fmla="*/ 1497346 w 1497933"/>
                <a:gd name="connsiteY5" fmla="*/ 23169 h 684719"/>
                <a:gd name="connsiteX6" fmla="*/ 1413526 w 1497933"/>
                <a:gd name="connsiteY6" fmla="*/ 221289 h 684719"/>
                <a:gd name="connsiteX7" fmla="*/ 1360186 w 1497933"/>
                <a:gd name="connsiteY7" fmla="*/ 449889 h 684719"/>
                <a:gd name="connsiteX8" fmla="*/ 1101106 w 1497933"/>
                <a:gd name="connsiteY8" fmla="*/ 587049 h 684719"/>
                <a:gd name="connsiteX9" fmla="*/ 727726 w 1497933"/>
                <a:gd name="connsiteY9" fmla="*/ 625149 h 684719"/>
                <a:gd name="connsiteX10" fmla="*/ 240046 w 1497933"/>
                <a:gd name="connsiteY10" fmla="*/ 533709 h 684719"/>
                <a:gd name="connsiteX11" fmla="*/ 57166 w 1497933"/>
                <a:gd name="connsiteY11" fmla="*/ 320349 h 684719"/>
                <a:gd name="connsiteX12" fmla="*/ 49546 w 1497933"/>
                <a:gd name="connsiteY12" fmla="*/ 309 h 684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97933" h="684719">
                  <a:moveTo>
                    <a:pt x="49546" y="309"/>
                  </a:moveTo>
                  <a:cubicBezTo>
                    <a:pt x="41926" y="10469"/>
                    <a:pt x="-26654" y="278439"/>
                    <a:pt x="11446" y="381309"/>
                  </a:cubicBezTo>
                  <a:cubicBezTo>
                    <a:pt x="49546" y="484179"/>
                    <a:pt x="121936" y="567999"/>
                    <a:pt x="278146" y="617529"/>
                  </a:cubicBezTo>
                  <a:cubicBezTo>
                    <a:pt x="434356" y="667059"/>
                    <a:pt x="767096" y="698809"/>
                    <a:pt x="948706" y="678489"/>
                  </a:cubicBezTo>
                  <a:cubicBezTo>
                    <a:pt x="1130316" y="658169"/>
                    <a:pt x="1276366" y="604829"/>
                    <a:pt x="1367806" y="495609"/>
                  </a:cubicBezTo>
                  <a:cubicBezTo>
                    <a:pt x="1459246" y="386389"/>
                    <a:pt x="1489726" y="68889"/>
                    <a:pt x="1497346" y="23169"/>
                  </a:cubicBezTo>
                  <a:cubicBezTo>
                    <a:pt x="1504966" y="-22551"/>
                    <a:pt x="1436386" y="150169"/>
                    <a:pt x="1413526" y="221289"/>
                  </a:cubicBezTo>
                  <a:cubicBezTo>
                    <a:pt x="1390666" y="292409"/>
                    <a:pt x="1412256" y="388929"/>
                    <a:pt x="1360186" y="449889"/>
                  </a:cubicBezTo>
                  <a:cubicBezTo>
                    <a:pt x="1308116" y="510849"/>
                    <a:pt x="1206516" y="557839"/>
                    <a:pt x="1101106" y="587049"/>
                  </a:cubicBezTo>
                  <a:cubicBezTo>
                    <a:pt x="995696" y="616259"/>
                    <a:pt x="871236" y="634039"/>
                    <a:pt x="727726" y="625149"/>
                  </a:cubicBezTo>
                  <a:cubicBezTo>
                    <a:pt x="584216" y="616259"/>
                    <a:pt x="351806" y="584509"/>
                    <a:pt x="240046" y="533709"/>
                  </a:cubicBezTo>
                  <a:cubicBezTo>
                    <a:pt x="128286" y="482909"/>
                    <a:pt x="87646" y="407979"/>
                    <a:pt x="57166" y="320349"/>
                  </a:cubicBezTo>
                  <a:cubicBezTo>
                    <a:pt x="26686" y="232719"/>
                    <a:pt x="57166" y="-9851"/>
                    <a:pt x="49546" y="30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7" name="フリーフォーム 576"/>
            <p:cNvSpPr/>
            <p:nvPr/>
          </p:nvSpPr>
          <p:spPr bwMode="auto">
            <a:xfrm>
              <a:off x="2504511" y="3725934"/>
              <a:ext cx="1196467" cy="568625"/>
            </a:xfrm>
            <a:custGeom>
              <a:avLst/>
              <a:gdLst>
                <a:gd name="connsiteX0" fmla="*/ 86027 w 1081905"/>
                <a:gd name="connsiteY0" fmla="*/ 15486 h 568625"/>
                <a:gd name="connsiteX1" fmla="*/ 2207 w 1081905"/>
                <a:gd name="connsiteY1" fmla="*/ 251706 h 568625"/>
                <a:gd name="connsiteX2" fmla="*/ 192707 w 1081905"/>
                <a:gd name="connsiteY2" fmla="*/ 518406 h 568625"/>
                <a:gd name="connsiteX3" fmla="*/ 726107 w 1081905"/>
                <a:gd name="connsiteY3" fmla="*/ 564126 h 568625"/>
                <a:gd name="connsiteX4" fmla="*/ 924227 w 1081905"/>
                <a:gd name="connsiteY4" fmla="*/ 457446 h 568625"/>
                <a:gd name="connsiteX5" fmla="*/ 1076627 w 1081905"/>
                <a:gd name="connsiteY5" fmla="*/ 274566 h 568625"/>
                <a:gd name="connsiteX6" fmla="*/ 1046147 w 1081905"/>
                <a:gd name="connsiteY6" fmla="*/ 246 h 568625"/>
                <a:gd name="connsiteX7" fmla="*/ 1038527 w 1081905"/>
                <a:gd name="connsiteY7" fmla="*/ 228846 h 568625"/>
                <a:gd name="connsiteX8" fmla="*/ 939467 w 1081905"/>
                <a:gd name="connsiteY8" fmla="*/ 388866 h 568625"/>
                <a:gd name="connsiteX9" fmla="*/ 748967 w 1081905"/>
                <a:gd name="connsiteY9" fmla="*/ 503166 h 568625"/>
                <a:gd name="connsiteX10" fmla="*/ 291767 w 1081905"/>
                <a:gd name="connsiteY10" fmla="*/ 487926 h 568625"/>
                <a:gd name="connsiteX11" fmla="*/ 116507 w 1081905"/>
                <a:gd name="connsiteY11" fmla="*/ 366006 h 568625"/>
                <a:gd name="connsiteX12" fmla="*/ 40307 w 1081905"/>
                <a:gd name="connsiteY12" fmla="*/ 213606 h 568625"/>
                <a:gd name="connsiteX13" fmla="*/ 86027 w 1081905"/>
                <a:gd name="connsiteY13" fmla="*/ 15486 h 56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81905" h="568625">
                  <a:moveTo>
                    <a:pt x="86027" y="15486"/>
                  </a:moveTo>
                  <a:cubicBezTo>
                    <a:pt x="79677" y="21836"/>
                    <a:pt x="-15573" y="167886"/>
                    <a:pt x="2207" y="251706"/>
                  </a:cubicBezTo>
                  <a:cubicBezTo>
                    <a:pt x="19987" y="335526"/>
                    <a:pt x="72057" y="466336"/>
                    <a:pt x="192707" y="518406"/>
                  </a:cubicBezTo>
                  <a:cubicBezTo>
                    <a:pt x="313357" y="570476"/>
                    <a:pt x="604187" y="574286"/>
                    <a:pt x="726107" y="564126"/>
                  </a:cubicBezTo>
                  <a:cubicBezTo>
                    <a:pt x="848027" y="553966"/>
                    <a:pt x="865807" y="505706"/>
                    <a:pt x="924227" y="457446"/>
                  </a:cubicBezTo>
                  <a:cubicBezTo>
                    <a:pt x="982647" y="409186"/>
                    <a:pt x="1056307" y="350766"/>
                    <a:pt x="1076627" y="274566"/>
                  </a:cubicBezTo>
                  <a:cubicBezTo>
                    <a:pt x="1096947" y="198366"/>
                    <a:pt x="1052497" y="7866"/>
                    <a:pt x="1046147" y="246"/>
                  </a:cubicBezTo>
                  <a:cubicBezTo>
                    <a:pt x="1039797" y="-7374"/>
                    <a:pt x="1056307" y="164076"/>
                    <a:pt x="1038527" y="228846"/>
                  </a:cubicBezTo>
                  <a:cubicBezTo>
                    <a:pt x="1020747" y="293616"/>
                    <a:pt x="987727" y="343146"/>
                    <a:pt x="939467" y="388866"/>
                  </a:cubicBezTo>
                  <a:cubicBezTo>
                    <a:pt x="891207" y="434586"/>
                    <a:pt x="856917" y="486656"/>
                    <a:pt x="748967" y="503166"/>
                  </a:cubicBezTo>
                  <a:cubicBezTo>
                    <a:pt x="641017" y="519676"/>
                    <a:pt x="397177" y="510786"/>
                    <a:pt x="291767" y="487926"/>
                  </a:cubicBezTo>
                  <a:cubicBezTo>
                    <a:pt x="186357" y="465066"/>
                    <a:pt x="158417" y="411726"/>
                    <a:pt x="116507" y="366006"/>
                  </a:cubicBezTo>
                  <a:cubicBezTo>
                    <a:pt x="74597" y="320286"/>
                    <a:pt x="45387" y="272026"/>
                    <a:pt x="40307" y="213606"/>
                  </a:cubicBezTo>
                  <a:cubicBezTo>
                    <a:pt x="35227" y="155186"/>
                    <a:pt x="92377" y="9136"/>
                    <a:pt x="86027" y="1548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8" name="フリーフォーム 577"/>
            <p:cNvSpPr/>
            <p:nvPr/>
          </p:nvSpPr>
          <p:spPr bwMode="auto">
            <a:xfrm>
              <a:off x="2835859" y="3596587"/>
              <a:ext cx="756185" cy="493955"/>
            </a:xfrm>
            <a:custGeom>
              <a:avLst/>
              <a:gdLst>
                <a:gd name="connsiteX0" fmla="*/ 44501 w 756185"/>
                <a:gd name="connsiteY0" fmla="*/ 22913 h 493955"/>
                <a:gd name="connsiteX1" fmla="*/ 6401 w 756185"/>
                <a:gd name="connsiteY1" fmla="*/ 281993 h 493955"/>
                <a:gd name="connsiteX2" fmla="*/ 181661 w 756185"/>
                <a:gd name="connsiteY2" fmla="*/ 480113 h 493955"/>
                <a:gd name="connsiteX3" fmla="*/ 623621 w 756185"/>
                <a:gd name="connsiteY3" fmla="*/ 442013 h 493955"/>
                <a:gd name="connsiteX4" fmla="*/ 753161 w 756185"/>
                <a:gd name="connsiteY4" fmla="*/ 160073 h 493955"/>
                <a:gd name="connsiteX5" fmla="*/ 715061 w 756185"/>
                <a:gd name="connsiteY5" fmla="*/ 53 h 493955"/>
                <a:gd name="connsiteX6" fmla="*/ 715061 w 756185"/>
                <a:gd name="connsiteY6" fmla="*/ 144833 h 493955"/>
                <a:gd name="connsiteX7" fmla="*/ 638861 w 756185"/>
                <a:gd name="connsiteY7" fmla="*/ 358193 h 493955"/>
                <a:gd name="connsiteX8" fmla="*/ 448361 w 756185"/>
                <a:gd name="connsiteY8" fmla="*/ 434393 h 493955"/>
                <a:gd name="connsiteX9" fmla="*/ 105461 w 756185"/>
                <a:gd name="connsiteY9" fmla="*/ 396293 h 493955"/>
                <a:gd name="connsiteX10" fmla="*/ 44501 w 756185"/>
                <a:gd name="connsiteY10" fmla="*/ 22913 h 493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56185" h="493955">
                  <a:moveTo>
                    <a:pt x="44501" y="22913"/>
                  </a:moveTo>
                  <a:cubicBezTo>
                    <a:pt x="27991" y="3863"/>
                    <a:pt x="-16459" y="205793"/>
                    <a:pt x="6401" y="281993"/>
                  </a:cubicBezTo>
                  <a:cubicBezTo>
                    <a:pt x="29261" y="358193"/>
                    <a:pt x="78791" y="453443"/>
                    <a:pt x="181661" y="480113"/>
                  </a:cubicBezTo>
                  <a:cubicBezTo>
                    <a:pt x="284531" y="506783"/>
                    <a:pt x="528371" y="495353"/>
                    <a:pt x="623621" y="442013"/>
                  </a:cubicBezTo>
                  <a:cubicBezTo>
                    <a:pt x="718871" y="388673"/>
                    <a:pt x="737921" y="233733"/>
                    <a:pt x="753161" y="160073"/>
                  </a:cubicBezTo>
                  <a:cubicBezTo>
                    <a:pt x="768401" y="86413"/>
                    <a:pt x="721411" y="2593"/>
                    <a:pt x="715061" y="53"/>
                  </a:cubicBezTo>
                  <a:cubicBezTo>
                    <a:pt x="708711" y="-2487"/>
                    <a:pt x="727761" y="85143"/>
                    <a:pt x="715061" y="144833"/>
                  </a:cubicBezTo>
                  <a:cubicBezTo>
                    <a:pt x="702361" y="204523"/>
                    <a:pt x="683311" y="309933"/>
                    <a:pt x="638861" y="358193"/>
                  </a:cubicBezTo>
                  <a:cubicBezTo>
                    <a:pt x="594411" y="406453"/>
                    <a:pt x="537261" y="428043"/>
                    <a:pt x="448361" y="434393"/>
                  </a:cubicBezTo>
                  <a:cubicBezTo>
                    <a:pt x="359461" y="440743"/>
                    <a:pt x="171501" y="459793"/>
                    <a:pt x="105461" y="396293"/>
                  </a:cubicBezTo>
                  <a:cubicBezTo>
                    <a:pt x="39421" y="332793"/>
                    <a:pt x="61011" y="41963"/>
                    <a:pt x="44501" y="2291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79" name="グループ化 578"/>
          <p:cNvGrpSpPr/>
          <p:nvPr/>
        </p:nvGrpSpPr>
        <p:grpSpPr>
          <a:xfrm>
            <a:off x="6062340" y="3158971"/>
            <a:ext cx="1523809" cy="990110"/>
            <a:chOff x="2370097" y="3939621"/>
            <a:chExt cx="4521967" cy="2342705"/>
          </a:xfrm>
        </p:grpSpPr>
        <p:sp>
          <p:nvSpPr>
            <p:cNvPr id="580" name="フリーフォーム 579"/>
            <p:cNvSpPr/>
            <p:nvPr/>
          </p:nvSpPr>
          <p:spPr bwMode="auto">
            <a:xfrm flipV="1">
              <a:off x="4879387" y="5537720"/>
              <a:ext cx="1339828" cy="744606"/>
            </a:xfrm>
            <a:custGeom>
              <a:avLst/>
              <a:gdLst>
                <a:gd name="connsiteX0" fmla="*/ 17480 w 1340021"/>
                <a:gd name="connsiteY0" fmla="*/ 574052 h 688659"/>
                <a:gd name="connsiteX1" fmla="*/ 714710 w 1340021"/>
                <a:gd name="connsiteY1" fmla="*/ 147332 h 688659"/>
                <a:gd name="connsiteX2" fmla="*/ 1339550 w 1340021"/>
                <a:gd name="connsiteY2" fmla="*/ 6362 h 688659"/>
                <a:gd name="connsiteX3" fmla="*/ 615650 w 1340021"/>
                <a:gd name="connsiteY3" fmla="*/ 322592 h 688659"/>
                <a:gd name="connsiteX4" fmla="*/ 733760 w 1340021"/>
                <a:gd name="connsiteY4" fmla="*/ 429272 h 688659"/>
                <a:gd name="connsiteX5" fmla="*/ 253700 w 1340021"/>
                <a:gd name="connsiteY5" fmla="*/ 680732 h 688659"/>
                <a:gd name="connsiteX6" fmla="*/ 17480 w 1340021"/>
                <a:gd name="connsiteY6" fmla="*/ 574052 h 688659"/>
                <a:gd name="connsiteX0" fmla="*/ 17480 w 1342126"/>
                <a:gd name="connsiteY0" fmla="*/ 567690 h 682297"/>
                <a:gd name="connsiteX1" fmla="*/ 714710 w 1342126"/>
                <a:gd name="connsiteY1" fmla="*/ 140970 h 682297"/>
                <a:gd name="connsiteX2" fmla="*/ 1339550 w 1342126"/>
                <a:gd name="connsiteY2" fmla="*/ 0 h 682297"/>
                <a:gd name="connsiteX3" fmla="*/ 924260 w 1342126"/>
                <a:gd name="connsiteY3" fmla="*/ 144780 h 682297"/>
                <a:gd name="connsiteX4" fmla="*/ 615650 w 1342126"/>
                <a:gd name="connsiteY4" fmla="*/ 316230 h 682297"/>
                <a:gd name="connsiteX5" fmla="*/ 733760 w 1342126"/>
                <a:gd name="connsiteY5" fmla="*/ 422910 h 682297"/>
                <a:gd name="connsiteX6" fmla="*/ 253700 w 1342126"/>
                <a:gd name="connsiteY6" fmla="*/ 674370 h 682297"/>
                <a:gd name="connsiteX7" fmla="*/ 17480 w 1342126"/>
                <a:gd name="connsiteY7" fmla="*/ 567690 h 682297"/>
                <a:gd name="connsiteX0" fmla="*/ 18354 w 1343000"/>
                <a:gd name="connsiteY0" fmla="*/ 567690 h 687540"/>
                <a:gd name="connsiteX1" fmla="*/ 715584 w 1343000"/>
                <a:gd name="connsiteY1" fmla="*/ 140970 h 687540"/>
                <a:gd name="connsiteX2" fmla="*/ 1340424 w 1343000"/>
                <a:gd name="connsiteY2" fmla="*/ 0 h 687540"/>
                <a:gd name="connsiteX3" fmla="*/ 925134 w 1343000"/>
                <a:gd name="connsiteY3" fmla="*/ 144780 h 687540"/>
                <a:gd name="connsiteX4" fmla="*/ 616524 w 1343000"/>
                <a:gd name="connsiteY4" fmla="*/ 316230 h 687540"/>
                <a:gd name="connsiteX5" fmla="*/ 810834 w 1343000"/>
                <a:gd name="connsiteY5" fmla="*/ 323850 h 687540"/>
                <a:gd name="connsiteX6" fmla="*/ 254574 w 1343000"/>
                <a:gd name="connsiteY6" fmla="*/ 674370 h 687540"/>
                <a:gd name="connsiteX7" fmla="*/ 18354 w 1343000"/>
                <a:gd name="connsiteY7" fmla="*/ 567690 h 687540"/>
                <a:gd name="connsiteX0" fmla="*/ 16464 w 1341110"/>
                <a:gd name="connsiteY0" fmla="*/ 567690 h 744045"/>
                <a:gd name="connsiteX1" fmla="*/ 713694 w 1341110"/>
                <a:gd name="connsiteY1" fmla="*/ 140970 h 744045"/>
                <a:gd name="connsiteX2" fmla="*/ 1338534 w 1341110"/>
                <a:gd name="connsiteY2" fmla="*/ 0 h 744045"/>
                <a:gd name="connsiteX3" fmla="*/ 923244 w 1341110"/>
                <a:gd name="connsiteY3" fmla="*/ 144780 h 744045"/>
                <a:gd name="connsiteX4" fmla="*/ 614634 w 1341110"/>
                <a:gd name="connsiteY4" fmla="*/ 316230 h 744045"/>
                <a:gd name="connsiteX5" fmla="*/ 808944 w 1341110"/>
                <a:gd name="connsiteY5" fmla="*/ 323850 h 744045"/>
                <a:gd name="connsiteX6" fmla="*/ 267924 w 1341110"/>
                <a:gd name="connsiteY6" fmla="*/ 735330 h 744045"/>
                <a:gd name="connsiteX7" fmla="*/ 16464 w 1341110"/>
                <a:gd name="connsiteY7" fmla="*/ 567690 h 744045"/>
                <a:gd name="connsiteX0" fmla="*/ 16464 w 1341110"/>
                <a:gd name="connsiteY0" fmla="*/ 567690 h 744045"/>
                <a:gd name="connsiteX1" fmla="*/ 713694 w 1341110"/>
                <a:gd name="connsiteY1" fmla="*/ 140970 h 744045"/>
                <a:gd name="connsiteX2" fmla="*/ 1338534 w 1341110"/>
                <a:gd name="connsiteY2" fmla="*/ 0 h 744045"/>
                <a:gd name="connsiteX3" fmla="*/ 923244 w 1341110"/>
                <a:gd name="connsiteY3" fmla="*/ 144780 h 744045"/>
                <a:gd name="connsiteX4" fmla="*/ 534624 w 1341110"/>
                <a:gd name="connsiteY4" fmla="*/ 373380 h 744045"/>
                <a:gd name="connsiteX5" fmla="*/ 808944 w 1341110"/>
                <a:gd name="connsiteY5" fmla="*/ 323850 h 744045"/>
                <a:gd name="connsiteX6" fmla="*/ 267924 w 1341110"/>
                <a:gd name="connsiteY6" fmla="*/ 735330 h 744045"/>
                <a:gd name="connsiteX7" fmla="*/ 16464 w 1341110"/>
                <a:gd name="connsiteY7" fmla="*/ 567690 h 744045"/>
                <a:gd name="connsiteX0" fmla="*/ 16464 w 1341110"/>
                <a:gd name="connsiteY0" fmla="*/ 567894 h 744249"/>
                <a:gd name="connsiteX1" fmla="*/ 713694 w 1341110"/>
                <a:gd name="connsiteY1" fmla="*/ 141174 h 744249"/>
                <a:gd name="connsiteX2" fmla="*/ 1338534 w 1341110"/>
                <a:gd name="connsiteY2" fmla="*/ 204 h 744249"/>
                <a:gd name="connsiteX3" fmla="*/ 923244 w 1341110"/>
                <a:gd name="connsiteY3" fmla="*/ 144984 h 744249"/>
                <a:gd name="connsiteX4" fmla="*/ 534624 w 1341110"/>
                <a:gd name="connsiteY4" fmla="*/ 373584 h 744249"/>
                <a:gd name="connsiteX5" fmla="*/ 808944 w 1341110"/>
                <a:gd name="connsiteY5" fmla="*/ 324054 h 744249"/>
                <a:gd name="connsiteX6" fmla="*/ 267924 w 1341110"/>
                <a:gd name="connsiteY6" fmla="*/ 735534 h 744249"/>
                <a:gd name="connsiteX7" fmla="*/ 16464 w 1341110"/>
                <a:gd name="connsiteY7" fmla="*/ 567894 h 744249"/>
                <a:gd name="connsiteX0" fmla="*/ 16464 w 1339828"/>
                <a:gd name="connsiteY0" fmla="*/ 568251 h 744606"/>
                <a:gd name="connsiteX1" fmla="*/ 713694 w 1339828"/>
                <a:gd name="connsiteY1" fmla="*/ 141531 h 744606"/>
                <a:gd name="connsiteX2" fmla="*/ 1338534 w 1339828"/>
                <a:gd name="connsiteY2" fmla="*/ 561 h 744606"/>
                <a:gd name="connsiteX3" fmla="*/ 869904 w 1339828"/>
                <a:gd name="connsiteY3" fmla="*/ 152961 h 744606"/>
                <a:gd name="connsiteX4" fmla="*/ 534624 w 1339828"/>
                <a:gd name="connsiteY4" fmla="*/ 373941 h 744606"/>
                <a:gd name="connsiteX5" fmla="*/ 808944 w 1339828"/>
                <a:gd name="connsiteY5" fmla="*/ 324411 h 744606"/>
                <a:gd name="connsiteX6" fmla="*/ 267924 w 1339828"/>
                <a:gd name="connsiteY6" fmla="*/ 735891 h 744606"/>
                <a:gd name="connsiteX7" fmla="*/ 16464 w 1339828"/>
                <a:gd name="connsiteY7" fmla="*/ 568251 h 74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9828" h="744606">
                  <a:moveTo>
                    <a:pt x="16464" y="568251"/>
                  </a:moveTo>
                  <a:cubicBezTo>
                    <a:pt x="90759" y="469191"/>
                    <a:pt x="356189" y="289486"/>
                    <a:pt x="713694" y="141531"/>
                  </a:cubicBezTo>
                  <a:cubicBezTo>
                    <a:pt x="1071199" y="-6424"/>
                    <a:pt x="1312499" y="-1344"/>
                    <a:pt x="1338534" y="561"/>
                  </a:cubicBezTo>
                  <a:cubicBezTo>
                    <a:pt x="1364569" y="2466"/>
                    <a:pt x="990554" y="100256"/>
                    <a:pt x="869904" y="152961"/>
                  </a:cubicBezTo>
                  <a:cubicBezTo>
                    <a:pt x="749254" y="205666"/>
                    <a:pt x="544784" y="345366"/>
                    <a:pt x="534624" y="373941"/>
                  </a:cubicBezTo>
                  <a:cubicBezTo>
                    <a:pt x="524464" y="402516"/>
                    <a:pt x="869269" y="264721"/>
                    <a:pt x="808944" y="324411"/>
                  </a:cubicBezTo>
                  <a:cubicBezTo>
                    <a:pt x="748619" y="384101"/>
                    <a:pt x="400004" y="695251"/>
                    <a:pt x="267924" y="735891"/>
                  </a:cubicBezTo>
                  <a:cubicBezTo>
                    <a:pt x="135844" y="776531"/>
                    <a:pt x="-57831" y="667311"/>
                    <a:pt x="16464" y="568251"/>
                  </a:cubicBezTo>
                  <a:close/>
                </a:path>
              </a:pathLst>
            </a:custGeom>
            <a:solidFill>
              <a:srgbClr val="CC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1" name="フリーフォーム 580"/>
            <p:cNvSpPr/>
            <p:nvPr/>
          </p:nvSpPr>
          <p:spPr bwMode="auto">
            <a:xfrm>
              <a:off x="3371822" y="5546341"/>
              <a:ext cx="179114" cy="651444"/>
            </a:xfrm>
            <a:custGeom>
              <a:avLst/>
              <a:gdLst>
                <a:gd name="connsiteX0" fmla="*/ 28 w 179114"/>
                <a:gd name="connsiteY0" fmla="*/ 46739 h 651444"/>
                <a:gd name="connsiteX1" fmla="*/ 76228 w 179114"/>
                <a:gd name="connsiteY1" fmla="*/ 644909 h 651444"/>
                <a:gd name="connsiteX2" fmla="*/ 179098 w 179114"/>
                <a:gd name="connsiteY2" fmla="*/ 347729 h 651444"/>
                <a:gd name="connsiteX3" fmla="*/ 68608 w 179114"/>
                <a:gd name="connsiteY3" fmla="*/ 73409 h 651444"/>
                <a:gd name="connsiteX4" fmla="*/ 28 w 179114"/>
                <a:gd name="connsiteY4" fmla="*/ 46739 h 65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114" h="651444">
                  <a:moveTo>
                    <a:pt x="28" y="46739"/>
                  </a:moveTo>
                  <a:cubicBezTo>
                    <a:pt x="1298" y="141989"/>
                    <a:pt x="46383" y="594744"/>
                    <a:pt x="76228" y="644909"/>
                  </a:cubicBezTo>
                  <a:cubicBezTo>
                    <a:pt x="106073" y="695074"/>
                    <a:pt x="180368" y="442979"/>
                    <a:pt x="179098" y="347729"/>
                  </a:cubicBezTo>
                  <a:cubicBezTo>
                    <a:pt x="177828" y="252479"/>
                    <a:pt x="97183" y="123574"/>
                    <a:pt x="68608" y="73409"/>
                  </a:cubicBezTo>
                  <a:cubicBezTo>
                    <a:pt x="40033" y="23244"/>
                    <a:pt x="-1242" y="-48511"/>
                    <a:pt x="28" y="46739"/>
                  </a:cubicBezTo>
                  <a:close/>
                </a:path>
              </a:pathLst>
            </a:custGeom>
            <a:solidFill>
              <a:srgbClr val="CC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2" name="フリーフォーム 581"/>
            <p:cNvSpPr/>
            <p:nvPr/>
          </p:nvSpPr>
          <p:spPr bwMode="auto">
            <a:xfrm>
              <a:off x="5242938" y="4630827"/>
              <a:ext cx="901621" cy="466255"/>
            </a:xfrm>
            <a:custGeom>
              <a:avLst/>
              <a:gdLst>
                <a:gd name="connsiteX0" fmla="*/ 30102 w 901621"/>
                <a:gd name="connsiteY0" fmla="*/ 93573 h 466255"/>
                <a:gd name="connsiteX1" fmla="*/ 292992 w 901621"/>
                <a:gd name="connsiteY1" fmla="*/ 2133 h 466255"/>
                <a:gd name="connsiteX2" fmla="*/ 186312 w 901621"/>
                <a:gd name="connsiteY2" fmla="*/ 173583 h 466255"/>
                <a:gd name="connsiteX3" fmla="*/ 388242 w 901621"/>
                <a:gd name="connsiteY3" fmla="*/ 74523 h 466255"/>
                <a:gd name="connsiteX4" fmla="*/ 350142 w 901621"/>
                <a:gd name="connsiteY4" fmla="*/ 223113 h 466255"/>
                <a:gd name="connsiteX5" fmla="*/ 491112 w 901621"/>
                <a:gd name="connsiteY5" fmla="*/ 135483 h 466255"/>
                <a:gd name="connsiteX6" fmla="*/ 464442 w 901621"/>
                <a:gd name="connsiteY6" fmla="*/ 284073 h 466255"/>
                <a:gd name="connsiteX7" fmla="*/ 582552 w 901621"/>
                <a:gd name="connsiteY7" fmla="*/ 204063 h 466255"/>
                <a:gd name="connsiteX8" fmla="*/ 590172 w 901621"/>
                <a:gd name="connsiteY8" fmla="*/ 325983 h 466255"/>
                <a:gd name="connsiteX9" fmla="*/ 712092 w 901621"/>
                <a:gd name="connsiteY9" fmla="*/ 253593 h 466255"/>
                <a:gd name="connsiteX10" fmla="*/ 708282 w 901621"/>
                <a:gd name="connsiteY10" fmla="*/ 364083 h 466255"/>
                <a:gd name="connsiteX11" fmla="*/ 811152 w 901621"/>
                <a:gd name="connsiteY11" fmla="*/ 295503 h 466255"/>
                <a:gd name="connsiteX12" fmla="*/ 799722 w 901621"/>
                <a:gd name="connsiteY12" fmla="*/ 409803 h 466255"/>
                <a:gd name="connsiteX13" fmla="*/ 860682 w 901621"/>
                <a:gd name="connsiteY13" fmla="*/ 463143 h 466255"/>
                <a:gd name="connsiteX14" fmla="*/ 98682 w 901621"/>
                <a:gd name="connsiteY14" fmla="*/ 322173 h 466255"/>
                <a:gd name="connsiteX15" fmla="*/ 30102 w 901621"/>
                <a:gd name="connsiteY15" fmla="*/ 93573 h 466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01621" h="466255">
                  <a:moveTo>
                    <a:pt x="30102" y="93573"/>
                  </a:moveTo>
                  <a:cubicBezTo>
                    <a:pt x="62487" y="40233"/>
                    <a:pt x="266957" y="-11202"/>
                    <a:pt x="292992" y="2133"/>
                  </a:cubicBezTo>
                  <a:cubicBezTo>
                    <a:pt x="319027" y="15468"/>
                    <a:pt x="170437" y="161518"/>
                    <a:pt x="186312" y="173583"/>
                  </a:cubicBezTo>
                  <a:cubicBezTo>
                    <a:pt x="202187" y="185648"/>
                    <a:pt x="360937" y="66268"/>
                    <a:pt x="388242" y="74523"/>
                  </a:cubicBezTo>
                  <a:cubicBezTo>
                    <a:pt x="415547" y="82778"/>
                    <a:pt x="332997" y="212953"/>
                    <a:pt x="350142" y="223113"/>
                  </a:cubicBezTo>
                  <a:cubicBezTo>
                    <a:pt x="367287" y="233273"/>
                    <a:pt x="472062" y="125323"/>
                    <a:pt x="491112" y="135483"/>
                  </a:cubicBezTo>
                  <a:cubicBezTo>
                    <a:pt x="510162" y="145643"/>
                    <a:pt x="449202" y="272643"/>
                    <a:pt x="464442" y="284073"/>
                  </a:cubicBezTo>
                  <a:cubicBezTo>
                    <a:pt x="479682" y="295503"/>
                    <a:pt x="561597" y="197078"/>
                    <a:pt x="582552" y="204063"/>
                  </a:cubicBezTo>
                  <a:cubicBezTo>
                    <a:pt x="603507" y="211048"/>
                    <a:pt x="568582" y="317728"/>
                    <a:pt x="590172" y="325983"/>
                  </a:cubicBezTo>
                  <a:cubicBezTo>
                    <a:pt x="611762" y="334238"/>
                    <a:pt x="692407" y="247243"/>
                    <a:pt x="712092" y="253593"/>
                  </a:cubicBezTo>
                  <a:cubicBezTo>
                    <a:pt x="731777" y="259943"/>
                    <a:pt x="691772" y="357098"/>
                    <a:pt x="708282" y="364083"/>
                  </a:cubicBezTo>
                  <a:cubicBezTo>
                    <a:pt x="724792" y="371068"/>
                    <a:pt x="795912" y="287883"/>
                    <a:pt x="811152" y="295503"/>
                  </a:cubicBezTo>
                  <a:cubicBezTo>
                    <a:pt x="826392" y="303123"/>
                    <a:pt x="791467" y="381863"/>
                    <a:pt x="799722" y="409803"/>
                  </a:cubicBezTo>
                  <a:cubicBezTo>
                    <a:pt x="807977" y="437743"/>
                    <a:pt x="977522" y="477748"/>
                    <a:pt x="860682" y="463143"/>
                  </a:cubicBezTo>
                  <a:cubicBezTo>
                    <a:pt x="743842" y="448538"/>
                    <a:pt x="236477" y="382498"/>
                    <a:pt x="98682" y="322173"/>
                  </a:cubicBezTo>
                  <a:cubicBezTo>
                    <a:pt x="-39113" y="261848"/>
                    <a:pt x="-2283" y="146913"/>
                    <a:pt x="30102" y="93573"/>
                  </a:cubicBezTo>
                  <a:close/>
                </a:path>
              </a:pathLst>
            </a:custGeom>
            <a:solidFill>
              <a:srgbClr val="CC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3" name="フリーフォーム 582"/>
            <p:cNvSpPr/>
            <p:nvPr/>
          </p:nvSpPr>
          <p:spPr bwMode="auto">
            <a:xfrm flipV="1">
              <a:off x="5242938" y="5154971"/>
              <a:ext cx="901621" cy="466255"/>
            </a:xfrm>
            <a:custGeom>
              <a:avLst/>
              <a:gdLst>
                <a:gd name="connsiteX0" fmla="*/ 30102 w 901621"/>
                <a:gd name="connsiteY0" fmla="*/ 93573 h 466255"/>
                <a:gd name="connsiteX1" fmla="*/ 292992 w 901621"/>
                <a:gd name="connsiteY1" fmla="*/ 2133 h 466255"/>
                <a:gd name="connsiteX2" fmla="*/ 186312 w 901621"/>
                <a:gd name="connsiteY2" fmla="*/ 173583 h 466255"/>
                <a:gd name="connsiteX3" fmla="*/ 388242 w 901621"/>
                <a:gd name="connsiteY3" fmla="*/ 74523 h 466255"/>
                <a:gd name="connsiteX4" fmla="*/ 350142 w 901621"/>
                <a:gd name="connsiteY4" fmla="*/ 223113 h 466255"/>
                <a:gd name="connsiteX5" fmla="*/ 491112 w 901621"/>
                <a:gd name="connsiteY5" fmla="*/ 135483 h 466255"/>
                <a:gd name="connsiteX6" fmla="*/ 464442 w 901621"/>
                <a:gd name="connsiteY6" fmla="*/ 284073 h 466255"/>
                <a:gd name="connsiteX7" fmla="*/ 582552 w 901621"/>
                <a:gd name="connsiteY7" fmla="*/ 204063 h 466255"/>
                <a:gd name="connsiteX8" fmla="*/ 590172 w 901621"/>
                <a:gd name="connsiteY8" fmla="*/ 325983 h 466255"/>
                <a:gd name="connsiteX9" fmla="*/ 712092 w 901621"/>
                <a:gd name="connsiteY9" fmla="*/ 253593 h 466255"/>
                <a:gd name="connsiteX10" fmla="*/ 708282 w 901621"/>
                <a:gd name="connsiteY10" fmla="*/ 364083 h 466255"/>
                <a:gd name="connsiteX11" fmla="*/ 811152 w 901621"/>
                <a:gd name="connsiteY11" fmla="*/ 295503 h 466255"/>
                <a:gd name="connsiteX12" fmla="*/ 799722 w 901621"/>
                <a:gd name="connsiteY12" fmla="*/ 409803 h 466255"/>
                <a:gd name="connsiteX13" fmla="*/ 860682 w 901621"/>
                <a:gd name="connsiteY13" fmla="*/ 463143 h 466255"/>
                <a:gd name="connsiteX14" fmla="*/ 98682 w 901621"/>
                <a:gd name="connsiteY14" fmla="*/ 322173 h 466255"/>
                <a:gd name="connsiteX15" fmla="*/ 30102 w 901621"/>
                <a:gd name="connsiteY15" fmla="*/ 93573 h 466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01621" h="466255">
                  <a:moveTo>
                    <a:pt x="30102" y="93573"/>
                  </a:moveTo>
                  <a:cubicBezTo>
                    <a:pt x="62487" y="40233"/>
                    <a:pt x="266957" y="-11202"/>
                    <a:pt x="292992" y="2133"/>
                  </a:cubicBezTo>
                  <a:cubicBezTo>
                    <a:pt x="319027" y="15468"/>
                    <a:pt x="170437" y="161518"/>
                    <a:pt x="186312" y="173583"/>
                  </a:cubicBezTo>
                  <a:cubicBezTo>
                    <a:pt x="202187" y="185648"/>
                    <a:pt x="360937" y="66268"/>
                    <a:pt x="388242" y="74523"/>
                  </a:cubicBezTo>
                  <a:cubicBezTo>
                    <a:pt x="415547" y="82778"/>
                    <a:pt x="332997" y="212953"/>
                    <a:pt x="350142" y="223113"/>
                  </a:cubicBezTo>
                  <a:cubicBezTo>
                    <a:pt x="367287" y="233273"/>
                    <a:pt x="472062" y="125323"/>
                    <a:pt x="491112" y="135483"/>
                  </a:cubicBezTo>
                  <a:cubicBezTo>
                    <a:pt x="510162" y="145643"/>
                    <a:pt x="449202" y="272643"/>
                    <a:pt x="464442" y="284073"/>
                  </a:cubicBezTo>
                  <a:cubicBezTo>
                    <a:pt x="479682" y="295503"/>
                    <a:pt x="561597" y="197078"/>
                    <a:pt x="582552" y="204063"/>
                  </a:cubicBezTo>
                  <a:cubicBezTo>
                    <a:pt x="603507" y="211048"/>
                    <a:pt x="568582" y="317728"/>
                    <a:pt x="590172" y="325983"/>
                  </a:cubicBezTo>
                  <a:cubicBezTo>
                    <a:pt x="611762" y="334238"/>
                    <a:pt x="692407" y="247243"/>
                    <a:pt x="712092" y="253593"/>
                  </a:cubicBezTo>
                  <a:cubicBezTo>
                    <a:pt x="731777" y="259943"/>
                    <a:pt x="691772" y="357098"/>
                    <a:pt x="708282" y="364083"/>
                  </a:cubicBezTo>
                  <a:cubicBezTo>
                    <a:pt x="724792" y="371068"/>
                    <a:pt x="795912" y="287883"/>
                    <a:pt x="811152" y="295503"/>
                  </a:cubicBezTo>
                  <a:cubicBezTo>
                    <a:pt x="826392" y="303123"/>
                    <a:pt x="791467" y="381863"/>
                    <a:pt x="799722" y="409803"/>
                  </a:cubicBezTo>
                  <a:cubicBezTo>
                    <a:pt x="807977" y="437743"/>
                    <a:pt x="977522" y="477748"/>
                    <a:pt x="860682" y="463143"/>
                  </a:cubicBezTo>
                  <a:cubicBezTo>
                    <a:pt x="743842" y="448538"/>
                    <a:pt x="236477" y="382498"/>
                    <a:pt x="98682" y="322173"/>
                  </a:cubicBezTo>
                  <a:cubicBezTo>
                    <a:pt x="-39113" y="261848"/>
                    <a:pt x="-2283" y="146913"/>
                    <a:pt x="30102" y="93573"/>
                  </a:cubicBezTo>
                  <a:close/>
                </a:path>
              </a:pathLst>
            </a:custGeom>
            <a:solidFill>
              <a:srgbClr val="CC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4" name="円/楕円 459"/>
            <p:cNvSpPr/>
            <p:nvPr/>
          </p:nvSpPr>
          <p:spPr bwMode="auto">
            <a:xfrm>
              <a:off x="6306845" y="4369003"/>
              <a:ext cx="585219" cy="1517309"/>
            </a:xfrm>
            <a:custGeom>
              <a:avLst/>
              <a:gdLst>
                <a:gd name="connsiteX0" fmla="*/ 0 w 839519"/>
                <a:gd name="connsiteY0" fmla="*/ 720080 h 1440159"/>
                <a:gd name="connsiteX1" fmla="*/ 419760 w 839519"/>
                <a:gd name="connsiteY1" fmla="*/ 0 h 1440159"/>
                <a:gd name="connsiteX2" fmla="*/ 839520 w 839519"/>
                <a:gd name="connsiteY2" fmla="*/ 720080 h 1440159"/>
                <a:gd name="connsiteX3" fmla="*/ 419760 w 839519"/>
                <a:gd name="connsiteY3" fmla="*/ 1440160 h 1440159"/>
                <a:gd name="connsiteX4" fmla="*/ 0 w 839519"/>
                <a:gd name="connsiteY4" fmla="*/ 720080 h 1440159"/>
                <a:gd name="connsiteX0" fmla="*/ 0 w 421174"/>
                <a:gd name="connsiteY0" fmla="*/ 720104 h 1440207"/>
                <a:gd name="connsiteX1" fmla="*/ 419760 w 421174"/>
                <a:gd name="connsiteY1" fmla="*/ 24 h 1440207"/>
                <a:gd name="connsiteX2" fmla="*/ 146100 w 421174"/>
                <a:gd name="connsiteY2" fmla="*/ 701054 h 1440207"/>
                <a:gd name="connsiteX3" fmla="*/ 419760 w 421174"/>
                <a:gd name="connsiteY3" fmla="*/ 1440184 h 1440207"/>
                <a:gd name="connsiteX4" fmla="*/ 0 w 421174"/>
                <a:gd name="connsiteY4" fmla="*/ 720104 h 1440207"/>
                <a:gd name="connsiteX0" fmla="*/ 0 w 425199"/>
                <a:gd name="connsiteY0" fmla="*/ 724032 h 1444135"/>
                <a:gd name="connsiteX1" fmla="*/ 419760 w 425199"/>
                <a:gd name="connsiteY1" fmla="*/ 3952 h 1444135"/>
                <a:gd name="connsiteX2" fmla="*/ 146100 w 425199"/>
                <a:gd name="connsiteY2" fmla="*/ 704982 h 1444135"/>
                <a:gd name="connsiteX3" fmla="*/ 419760 w 425199"/>
                <a:gd name="connsiteY3" fmla="*/ 1444112 h 1444135"/>
                <a:gd name="connsiteX4" fmla="*/ 0 w 425199"/>
                <a:gd name="connsiteY4" fmla="*/ 724032 h 1444135"/>
                <a:gd name="connsiteX0" fmla="*/ 0 w 425932"/>
                <a:gd name="connsiteY0" fmla="*/ 724032 h 1447872"/>
                <a:gd name="connsiteX1" fmla="*/ 419760 w 425932"/>
                <a:gd name="connsiteY1" fmla="*/ 3952 h 1447872"/>
                <a:gd name="connsiteX2" fmla="*/ 146100 w 425932"/>
                <a:gd name="connsiteY2" fmla="*/ 704982 h 1447872"/>
                <a:gd name="connsiteX3" fmla="*/ 419760 w 425932"/>
                <a:gd name="connsiteY3" fmla="*/ 1444112 h 1447872"/>
                <a:gd name="connsiteX4" fmla="*/ 0 w 425932"/>
                <a:gd name="connsiteY4" fmla="*/ 724032 h 1447872"/>
                <a:gd name="connsiteX0" fmla="*/ 0 w 585219"/>
                <a:gd name="connsiteY0" fmla="*/ 712469 h 1440177"/>
                <a:gd name="connsiteX1" fmla="*/ 579780 w 585219"/>
                <a:gd name="connsiteY1" fmla="*/ 9 h 1440177"/>
                <a:gd name="connsiteX2" fmla="*/ 306120 w 585219"/>
                <a:gd name="connsiteY2" fmla="*/ 701039 h 1440177"/>
                <a:gd name="connsiteX3" fmla="*/ 579780 w 585219"/>
                <a:gd name="connsiteY3" fmla="*/ 1440169 h 1440177"/>
                <a:gd name="connsiteX4" fmla="*/ 0 w 585219"/>
                <a:gd name="connsiteY4" fmla="*/ 712469 h 1440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219" h="1440177">
                  <a:moveTo>
                    <a:pt x="0" y="712469"/>
                  </a:moveTo>
                  <a:cubicBezTo>
                    <a:pt x="0" y="314780"/>
                    <a:pt x="528760" y="1914"/>
                    <a:pt x="579780" y="9"/>
                  </a:cubicBezTo>
                  <a:cubicBezTo>
                    <a:pt x="630800" y="-1896"/>
                    <a:pt x="306120" y="303350"/>
                    <a:pt x="306120" y="701039"/>
                  </a:cubicBezTo>
                  <a:cubicBezTo>
                    <a:pt x="306120" y="1098728"/>
                    <a:pt x="630800" y="1438264"/>
                    <a:pt x="579780" y="1440169"/>
                  </a:cubicBezTo>
                  <a:cubicBezTo>
                    <a:pt x="528760" y="1442074"/>
                    <a:pt x="0" y="1110158"/>
                    <a:pt x="0" y="712469"/>
                  </a:cubicBezTo>
                  <a:close/>
                </a:path>
              </a:pathLst>
            </a:custGeom>
            <a:solidFill>
              <a:srgbClr val="CC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5" name="円/楕円 452"/>
            <p:cNvSpPr/>
            <p:nvPr/>
          </p:nvSpPr>
          <p:spPr bwMode="auto">
            <a:xfrm>
              <a:off x="2370097" y="4407574"/>
              <a:ext cx="4157559" cy="1447900"/>
            </a:xfrm>
            <a:custGeom>
              <a:avLst/>
              <a:gdLst>
                <a:gd name="connsiteX0" fmla="*/ 0 w 3825425"/>
                <a:gd name="connsiteY0" fmla="*/ 720080 h 1440160"/>
                <a:gd name="connsiteX1" fmla="*/ 1912713 w 3825425"/>
                <a:gd name="connsiteY1" fmla="*/ 0 h 1440160"/>
                <a:gd name="connsiteX2" fmla="*/ 3825426 w 3825425"/>
                <a:gd name="connsiteY2" fmla="*/ 720080 h 1440160"/>
                <a:gd name="connsiteX3" fmla="*/ 1912713 w 3825425"/>
                <a:gd name="connsiteY3" fmla="*/ 1440160 h 1440160"/>
                <a:gd name="connsiteX4" fmla="*/ 0 w 3825425"/>
                <a:gd name="connsiteY4" fmla="*/ 720080 h 1440160"/>
                <a:gd name="connsiteX0" fmla="*/ 0 w 3825426"/>
                <a:gd name="connsiteY0" fmla="*/ 720080 h 1440160"/>
                <a:gd name="connsiteX1" fmla="*/ 1912713 w 3825426"/>
                <a:gd name="connsiteY1" fmla="*/ 0 h 1440160"/>
                <a:gd name="connsiteX2" fmla="*/ 3825426 w 3825426"/>
                <a:gd name="connsiteY2" fmla="*/ 720080 h 1440160"/>
                <a:gd name="connsiteX3" fmla="*/ 1912713 w 3825426"/>
                <a:gd name="connsiteY3" fmla="*/ 1440160 h 1440160"/>
                <a:gd name="connsiteX4" fmla="*/ 0 w 3825426"/>
                <a:gd name="connsiteY4" fmla="*/ 720080 h 1440160"/>
                <a:gd name="connsiteX0" fmla="*/ 0 w 3890196"/>
                <a:gd name="connsiteY0" fmla="*/ 720083 h 1440164"/>
                <a:gd name="connsiteX1" fmla="*/ 1912713 w 3890196"/>
                <a:gd name="connsiteY1" fmla="*/ 3 h 1440164"/>
                <a:gd name="connsiteX2" fmla="*/ 3890196 w 3890196"/>
                <a:gd name="connsiteY2" fmla="*/ 712463 h 1440164"/>
                <a:gd name="connsiteX3" fmla="*/ 1912713 w 3890196"/>
                <a:gd name="connsiteY3" fmla="*/ 1440163 h 1440164"/>
                <a:gd name="connsiteX4" fmla="*/ 0 w 3890196"/>
                <a:gd name="connsiteY4" fmla="*/ 720083 h 1440164"/>
                <a:gd name="connsiteX0" fmla="*/ 0 w 3890204"/>
                <a:gd name="connsiteY0" fmla="*/ 720083 h 1440164"/>
                <a:gd name="connsiteX1" fmla="*/ 1912713 w 3890204"/>
                <a:gd name="connsiteY1" fmla="*/ 3 h 1440164"/>
                <a:gd name="connsiteX2" fmla="*/ 3890196 w 3890204"/>
                <a:gd name="connsiteY2" fmla="*/ 712463 h 1440164"/>
                <a:gd name="connsiteX3" fmla="*/ 1912713 w 3890204"/>
                <a:gd name="connsiteY3" fmla="*/ 1440163 h 1440164"/>
                <a:gd name="connsiteX4" fmla="*/ 0 w 3890204"/>
                <a:gd name="connsiteY4" fmla="*/ 720083 h 1440164"/>
                <a:gd name="connsiteX0" fmla="*/ 0 w 3890208"/>
                <a:gd name="connsiteY0" fmla="*/ 720083 h 1440256"/>
                <a:gd name="connsiteX1" fmla="*/ 1912713 w 3890208"/>
                <a:gd name="connsiteY1" fmla="*/ 3 h 1440256"/>
                <a:gd name="connsiteX2" fmla="*/ 3890196 w 3890208"/>
                <a:gd name="connsiteY2" fmla="*/ 712463 h 1440256"/>
                <a:gd name="connsiteX3" fmla="*/ 1912713 w 3890208"/>
                <a:gd name="connsiteY3" fmla="*/ 1440163 h 1440256"/>
                <a:gd name="connsiteX4" fmla="*/ 0 w 3890208"/>
                <a:gd name="connsiteY4" fmla="*/ 720083 h 1440256"/>
                <a:gd name="connsiteX0" fmla="*/ 0 w 3890208"/>
                <a:gd name="connsiteY0" fmla="*/ 720083 h 1440256"/>
                <a:gd name="connsiteX1" fmla="*/ 1912713 w 3890208"/>
                <a:gd name="connsiteY1" fmla="*/ 3 h 1440256"/>
                <a:gd name="connsiteX2" fmla="*/ 3890196 w 3890208"/>
                <a:gd name="connsiteY2" fmla="*/ 712463 h 1440256"/>
                <a:gd name="connsiteX3" fmla="*/ 1912713 w 3890208"/>
                <a:gd name="connsiteY3" fmla="*/ 1440163 h 1440256"/>
                <a:gd name="connsiteX4" fmla="*/ 0 w 3890208"/>
                <a:gd name="connsiteY4" fmla="*/ 720083 h 1440256"/>
                <a:gd name="connsiteX0" fmla="*/ 194072 w 4084280"/>
                <a:gd name="connsiteY0" fmla="*/ 720533 h 1440706"/>
                <a:gd name="connsiteX1" fmla="*/ 280805 w 4084280"/>
                <a:gd name="connsiteY1" fmla="*/ 606835 h 1440706"/>
                <a:gd name="connsiteX2" fmla="*/ 2106785 w 4084280"/>
                <a:gd name="connsiteY2" fmla="*/ 453 h 1440706"/>
                <a:gd name="connsiteX3" fmla="*/ 4084268 w 4084280"/>
                <a:gd name="connsiteY3" fmla="*/ 712913 h 1440706"/>
                <a:gd name="connsiteX4" fmla="*/ 2106785 w 4084280"/>
                <a:gd name="connsiteY4" fmla="*/ 1440613 h 1440706"/>
                <a:gd name="connsiteX5" fmla="*/ 194072 w 4084280"/>
                <a:gd name="connsiteY5" fmla="*/ 720533 h 1440706"/>
                <a:gd name="connsiteX0" fmla="*/ 194072 w 4084276"/>
                <a:gd name="connsiteY0" fmla="*/ 720533 h 1441214"/>
                <a:gd name="connsiteX1" fmla="*/ 280805 w 4084276"/>
                <a:gd name="connsiteY1" fmla="*/ 606835 h 1441214"/>
                <a:gd name="connsiteX2" fmla="*/ 2106785 w 4084276"/>
                <a:gd name="connsiteY2" fmla="*/ 453 h 1441214"/>
                <a:gd name="connsiteX3" fmla="*/ 4084268 w 4084276"/>
                <a:gd name="connsiteY3" fmla="*/ 712913 h 1441214"/>
                <a:gd name="connsiteX4" fmla="*/ 2106785 w 4084276"/>
                <a:gd name="connsiteY4" fmla="*/ 1440613 h 1441214"/>
                <a:gd name="connsiteX5" fmla="*/ 288425 w 4084276"/>
                <a:gd name="connsiteY5" fmla="*/ 835435 h 1441214"/>
                <a:gd name="connsiteX6" fmla="*/ 194072 w 4084276"/>
                <a:gd name="connsiteY6" fmla="*/ 720533 h 1441214"/>
                <a:gd name="connsiteX0" fmla="*/ 560914 w 3910098"/>
                <a:gd name="connsiteY0" fmla="*/ 838643 h 1441214"/>
                <a:gd name="connsiteX1" fmla="*/ 106627 w 3910098"/>
                <a:gd name="connsiteY1" fmla="*/ 606835 h 1441214"/>
                <a:gd name="connsiteX2" fmla="*/ 1932607 w 3910098"/>
                <a:gd name="connsiteY2" fmla="*/ 453 h 1441214"/>
                <a:gd name="connsiteX3" fmla="*/ 3910090 w 3910098"/>
                <a:gd name="connsiteY3" fmla="*/ 712913 h 1441214"/>
                <a:gd name="connsiteX4" fmla="*/ 1932607 w 3910098"/>
                <a:gd name="connsiteY4" fmla="*/ 1440613 h 1441214"/>
                <a:gd name="connsiteX5" fmla="*/ 114247 w 3910098"/>
                <a:gd name="connsiteY5" fmla="*/ 835435 h 1441214"/>
                <a:gd name="connsiteX6" fmla="*/ 560914 w 3910098"/>
                <a:gd name="connsiteY6" fmla="*/ 838643 h 1441214"/>
                <a:gd name="connsiteX0" fmla="*/ 557594 w 3906778"/>
                <a:gd name="connsiteY0" fmla="*/ 838643 h 1441214"/>
                <a:gd name="connsiteX1" fmla="*/ 103307 w 3906778"/>
                <a:gd name="connsiteY1" fmla="*/ 606835 h 1441214"/>
                <a:gd name="connsiteX2" fmla="*/ 1929287 w 3906778"/>
                <a:gd name="connsiteY2" fmla="*/ 453 h 1441214"/>
                <a:gd name="connsiteX3" fmla="*/ 3906770 w 3906778"/>
                <a:gd name="connsiteY3" fmla="*/ 712913 h 1441214"/>
                <a:gd name="connsiteX4" fmla="*/ 1929287 w 3906778"/>
                <a:gd name="connsiteY4" fmla="*/ 1440613 h 1441214"/>
                <a:gd name="connsiteX5" fmla="*/ 110927 w 3906778"/>
                <a:gd name="connsiteY5" fmla="*/ 835435 h 1441214"/>
                <a:gd name="connsiteX6" fmla="*/ 557594 w 3906778"/>
                <a:gd name="connsiteY6" fmla="*/ 838643 h 1441214"/>
                <a:gd name="connsiteX0" fmla="*/ 557594 w 3906778"/>
                <a:gd name="connsiteY0" fmla="*/ 838643 h 1441214"/>
                <a:gd name="connsiteX1" fmla="*/ 103307 w 3906778"/>
                <a:gd name="connsiteY1" fmla="*/ 606835 h 1441214"/>
                <a:gd name="connsiteX2" fmla="*/ 1929287 w 3906778"/>
                <a:gd name="connsiteY2" fmla="*/ 453 h 1441214"/>
                <a:gd name="connsiteX3" fmla="*/ 3906770 w 3906778"/>
                <a:gd name="connsiteY3" fmla="*/ 712913 h 1441214"/>
                <a:gd name="connsiteX4" fmla="*/ 1929287 w 3906778"/>
                <a:gd name="connsiteY4" fmla="*/ 1440613 h 1441214"/>
                <a:gd name="connsiteX5" fmla="*/ 110927 w 3906778"/>
                <a:gd name="connsiteY5" fmla="*/ 835435 h 1441214"/>
                <a:gd name="connsiteX6" fmla="*/ 557594 w 3906778"/>
                <a:gd name="connsiteY6" fmla="*/ 838643 h 1441214"/>
                <a:gd name="connsiteX0" fmla="*/ 470368 w 3922422"/>
                <a:gd name="connsiteY0" fmla="*/ 846263 h 1441214"/>
                <a:gd name="connsiteX1" fmla="*/ 118951 w 3922422"/>
                <a:gd name="connsiteY1" fmla="*/ 606835 h 1441214"/>
                <a:gd name="connsiteX2" fmla="*/ 1944931 w 3922422"/>
                <a:gd name="connsiteY2" fmla="*/ 453 h 1441214"/>
                <a:gd name="connsiteX3" fmla="*/ 3922414 w 3922422"/>
                <a:gd name="connsiteY3" fmla="*/ 712913 h 1441214"/>
                <a:gd name="connsiteX4" fmla="*/ 1944931 w 3922422"/>
                <a:gd name="connsiteY4" fmla="*/ 1440613 h 1441214"/>
                <a:gd name="connsiteX5" fmla="*/ 126571 w 3922422"/>
                <a:gd name="connsiteY5" fmla="*/ 835435 h 1441214"/>
                <a:gd name="connsiteX6" fmla="*/ 470368 w 3922422"/>
                <a:gd name="connsiteY6" fmla="*/ 846263 h 1441214"/>
                <a:gd name="connsiteX0" fmla="*/ 470368 w 3922423"/>
                <a:gd name="connsiteY0" fmla="*/ 846263 h 1441015"/>
                <a:gd name="connsiteX1" fmla="*/ 118951 w 3922423"/>
                <a:gd name="connsiteY1" fmla="*/ 606835 h 1441015"/>
                <a:gd name="connsiteX2" fmla="*/ 1944931 w 3922423"/>
                <a:gd name="connsiteY2" fmla="*/ 453 h 1441015"/>
                <a:gd name="connsiteX3" fmla="*/ 3922414 w 3922423"/>
                <a:gd name="connsiteY3" fmla="*/ 712913 h 1441015"/>
                <a:gd name="connsiteX4" fmla="*/ 1944931 w 3922423"/>
                <a:gd name="connsiteY4" fmla="*/ 1440613 h 1441015"/>
                <a:gd name="connsiteX5" fmla="*/ 126571 w 3922423"/>
                <a:gd name="connsiteY5" fmla="*/ 835435 h 1441015"/>
                <a:gd name="connsiteX6" fmla="*/ 470368 w 3922423"/>
                <a:gd name="connsiteY6" fmla="*/ 846263 h 1441015"/>
                <a:gd name="connsiteX0" fmla="*/ 470368 w 3949091"/>
                <a:gd name="connsiteY0" fmla="*/ 846296 h 1441211"/>
                <a:gd name="connsiteX1" fmla="*/ 118951 w 3949091"/>
                <a:gd name="connsiteY1" fmla="*/ 606868 h 1441211"/>
                <a:gd name="connsiteX2" fmla="*/ 1944931 w 3949091"/>
                <a:gd name="connsiteY2" fmla="*/ 486 h 1441211"/>
                <a:gd name="connsiteX3" fmla="*/ 3949084 w 3949091"/>
                <a:gd name="connsiteY3" fmla="*/ 716756 h 1441211"/>
                <a:gd name="connsiteX4" fmla="*/ 1944931 w 3949091"/>
                <a:gd name="connsiteY4" fmla="*/ 1440646 h 1441211"/>
                <a:gd name="connsiteX5" fmla="*/ 126571 w 3949091"/>
                <a:gd name="connsiteY5" fmla="*/ 835468 h 1441211"/>
                <a:gd name="connsiteX6" fmla="*/ 470368 w 3949091"/>
                <a:gd name="connsiteY6" fmla="*/ 846296 h 1441211"/>
                <a:gd name="connsiteX0" fmla="*/ 470368 w 4029958"/>
                <a:gd name="connsiteY0" fmla="*/ 847240 h 1442155"/>
                <a:gd name="connsiteX1" fmla="*/ 118951 w 4029958"/>
                <a:gd name="connsiteY1" fmla="*/ 607812 h 1442155"/>
                <a:gd name="connsiteX2" fmla="*/ 1944931 w 4029958"/>
                <a:gd name="connsiteY2" fmla="*/ 1430 h 1442155"/>
                <a:gd name="connsiteX3" fmla="*/ 3471751 w 4029958"/>
                <a:gd name="connsiteY3" fmla="*/ 447793 h 1442155"/>
                <a:gd name="connsiteX4" fmla="*/ 3949084 w 4029958"/>
                <a:gd name="connsiteY4" fmla="*/ 717700 h 1442155"/>
                <a:gd name="connsiteX5" fmla="*/ 1944931 w 4029958"/>
                <a:gd name="connsiteY5" fmla="*/ 1441590 h 1442155"/>
                <a:gd name="connsiteX6" fmla="*/ 126571 w 4029958"/>
                <a:gd name="connsiteY6" fmla="*/ 836412 h 1442155"/>
                <a:gd name="connsiteX7" fmla="*/ 470368 w 4029958"/>
                <a:gd name="connsiteY7" fmla="*/ 847240 h 1442155"/>
                <a:gd name="connsiteX0" fmla="*/ 470368 w 3949084"/>
                <a:gd name="connsiteY0" fmla="*/ 847240 h 1442481"/>
                <a:gd name="connsiteX1" fmla="*/ 118951 w 3949084"/>
                <a:gd name="connsiteY1" fmla="*/ 607812 h 1442481"/>
                <a:gd name="connsiteX2" fmla="*/ 1944931 w 3949084"/>
                <a:gd name="connsiteY2" fmla="*/ 1430 h 1442481"/>
                <a:gd name="connsiteX3" fmla="*/ 3471751 w 3949084"/>
                <a:gd name="connsiteY3" fmla="*/ 447793 h 1442481"/>
                <a:gd name="connsiteX4" fmla="*/ 3949084 w 3949084"/>
                <a:gd name="connsiteY4" fmla="*/ 717700 h 1442481"/>
                <a:gd name="connsiteX5" fmla="*/ 3471750 w 3949084"/>
                <a:gd name="connsiteY5" fmla="*/ 965953 h 1442481"/>
                <a:gd name="connsiteX6" fmla="*/ 1944931 w 3949084"/>
                <a:gd name="connsiteY6" fmla="*/ 1441590 h 1442481"/>
                <a:gd name="connsiteX7" fmla="*/ 126571 w 3949084"/>
                <a:gd name="connsiteY7" fmla="*/ 836412 h 1442481"/>
                <a:gd name="connsiteX8" fmla="*/ 470368 w 3949084"/>
                <a:gd name="connsiteY8" fmla="*/ 847240 h 1442481"/>
                <a:gd name="connsiteX0" fmla="*/ 470368 w 3949086"/>
                <a:gd name="connsiteY0" fmla="*/ 847240 h 1441842"/>
                <a:gd name="connsiteX1" fmla="*/ 118951 w 3949086"/>
                <a:gd name="connsiteY1" fmla="*/ 607812 h 1441842"/>
                <a:gd name="connsiteX2" fmla="*/ 1944931 w 3949086"/>
                <a:gd name="connsiteY2" fmla="*/ 1430 h 1441842"/>
                <a:gd name="connsiteX3" fmla="*/ 3471751 w 3949086"/>
                <a:gd name="connsiteY3" fmla="*/ 447793 h 1441842"/>
                <a:gd name="connsiteX4" fmla="*/ 3949084 w 3949086"/>
                <a:gd name="connsiteY4" fmla="*/ 717700 h 1441842"/>
                <a:gd name="connsiteX5" fmla="*/ 3475560 w 3949086"/>
                <a:gd name="connsiteY5" fmla="*/ 908803 h 1441842"/>
                <a:gd name="connsiteX6" fmla="*/ 1944931 w 3949086"/>
                <a:gd name="connsiteY6" fmla="*/ 1441590 h 1441842"/>
                <a:gd name="connsiteX7" fmla="*/ 126571 w 3949086"/>
                <a:gd name="connsiteY7" fmla="*/ 836412 h 1441842"/>
                <a:gd name="connsiteX8" fmla="*/ 470368 w 3949086"/>
                <a:gd name="connsiteY8" fmla="*/ 847240 h 1441842"/>
                <a:gd name="connsiteX0" fmla="*/ 470368 w 3949183"/>
                <a:gd name="connsiteY0" fmla="*/ 846090 h 1440692"/>
                <a:gd name="connsiteX1" fmla="*/ 118951 w 3949183"/>
                <a:gd name="connsiteY1" fmla="*/ 606662 h 1440692"/>
                <a:gd name="connsiteX2" fmla="*/ 1944931 w 3949183"/>
                <a:gd name="connsiteY2" fmla="*/ 280 h 1440692"/>
                <a:gd name="connsiteX3" fmla="*/ 3448891 w 3949183"/>
                <a:gd name="connsiteY3" fmla="*/ 530463 h 1440692"/>
                <a:gd name="connsiteX4" fmla="*/ 3949084 w 3949183"/>
                <a:gd name="connsiteY4" fmla="*/ 716550 h 1440692"/>
                <a:gd name="connsiteX5" fmla="*/ 3475560 w 3949183"/>
                <a:gd name="connsiteY5" fmla="*/ 907653 h 1440692"/>
                <a:gd name="connsiteX6" fmla="*/ 1944931 w 3949183"/>
                <a:gd name="connsiteY6" fmla="*/ 1440440 h 1440692"/>
                <a:gd name="connsiteX7" fmla="*/ 126571 w 3949183"/>
                <a:gd name="connsiteY7" fmla="*/ 835262 h 1440692"/>
                <a:gd name="connsiteX8" fmla="*/ 470368 w 3949183"/>
                <a:gd name="connsiteY8" fmla="*/ 846090 h 1440692"/>
                <a:gd name="connsiteX0" fmla="*/ 470368 w 4017732"/>
                <a:gd name="connsiteY0" fmla="*/ 846090 h 1440692"/>
                <a:gd name="connsiteX1" fmla="*/ 118951 w 4017732"/>
                <a:gd name="connsiteY1" fmla="*/ 606662 h 1440692"/>
                <a:gd name="connsiteX2" fmla="*/ 1944931 w 4017732"/>
                <a:gd name="connsiteY2" fmla="*/ 280 h 1440692"/>
                <a:gd name="connsiteX3" fmla="*/ 3448891 w 4017732"/>
                <a:gd name="connsiteY3" fmla="*/ 530463 h 1440692"/>
                <a:gd name="connsiteX4" fmla="*/ 4017664 w 4017732"/>
                <a:gd name="connsiteY4" fmla="*/ 697500 h 1440692"/>
                <a:gd name="connsiteX5" fmla="*/ 3475560 w 4017732"/>
                <a:gd name="connsiteY5" fmla="*/ 907653 h 1440692"/>
                <a:gd name="connsiteX6" fmla="*/ 1944931 w 4017732"/>
                <a:gd name="connsiteY6" fmla="*/ 1440440 h 1440692"/>
                <a:gd name="connsiteX7" fmla="*/ 126571 w 4017732"/>
                <a:gd name="connsiteY7" fmla="*/ 835262 h 1440692"/>
                <a:gd name="connsiteX8" fmla="*/ 470368 w 4017732"/>
                <a:gd name="connsiteY8" fmla="*/ 846090 h 1440692"/>
                <a:gd name="connsiteX0" fmla="*/ 470368 w 4017732"/>
                <a:gd name="connsiteY0" fmla="*/ 846275 h 1440877"/>
                <a:gd name="connsiteX1" fmla="*/ 118951 w 4017732"/>
                <a:gd name="connsiteY1" fmla="*/ 606847 h 1440877"/>
                <a:gd name="connsiteX2" fmla="*/ 1944931 w 4017732"/>
                <a:gd name="connsiteY2" fmla="*/ 465 h 1440877"/>
                <a:gd name="connsiteX3" fmla="*/ 3448891 w 4017732"/>
                <a:gd name="connsiteY3" fmla="*/ 530648 h 1440877"/>
                <a:gd name="connsiteX4" fmla="*/ 4017664 w 4017732"/>
                <a:gd name="connsiteY4" fmla="*/ 697685 h 1440877"/>
                <a:gd name="connsiteX5" fmla="*/ 3475560 w 4017732"/>
                <a:gd name="connsiteY5" fmla="*/ 907838 h 1440877"/>
                <a:gd name="connsiteX6" fmla="*/ 1944931 w 4017732"/>
                <a:gd name="connsiteY6" fmla="*/ 1440625 h 1440877"/>
                <a:gd name="connsiteX7" fmla="*/ 126571 w 4017732"/>
                <a:gd name="connsiteY7" fmla="*/ 835447 h 1440877"/>
                <a:gd name="connsiteX8" fmla="*/ 470368 w 4017732"/>
                <a:gd name="connsiteY8" fmla="*/ 846275 h 1440877"/>
                <a:gd name="connsiteX0" fmla="*/ 470368 w 4017732"/>
                <a:gd name="connsiteY0" fmla="*/ 845813 h 1440415"/>
                <a:gd name="connsiteX1" fmla="*/ 118951 w 4017732"/>
                <a:gd name="connsiteY1" fmla="*/ 606385 h 1440415"/>
                <a:gd name="connsiteX2" fmla="*/ 1944931 w 4017732"/>
                <a:gd name="connsiteY2" fmla="*/ 3 h 1440415"/>
                <a:gd name="connsiteX3" fmla="*/ 3448891 w 4017732"/>
                <a:gd name="connsiteY3" fmla="*/ 530186 h 1440415"/>
                <a:gd name="connsiteX4" fmla="*/ 4017664 w 4017732"/>
                <a:gd name="connsiteY4" fmla="*/ 697223 h 1440415"/>
                <a:gd name="connsiteX5" fmla="*/ 3475560 w 4017732"/>
                <a:gd name="connsiteY5" fmla="*/ 907376 h 1440415"/>
                <a:gd name="connsiteX6" fmla="*/ 1944931 w 4017732"/>
                <a:gd name="connsiteY6" fmla="*/ 1440163 h 1440415"/>
                <a:gd name="connsiteX7" fmla="*/ 126571 w 4017732"/>
                <a:gd name="connsiteY7" fmla="*/ 834985 h 1440415"/>
                <a:gd name="connsiteX8" fmla="*/ 470368 w 4017732"/>
                <a:gd name="connsiteY8" fmla="*/ 845813 h 1440415"/>
                <a:gd name="connsiteX0" fmla="*/ 470368 w 4017732"/>
                <a:gd name="connsiteY0" fmla="*/ 845813 h 1448030"/>
                <a:gd name="connsiteX1" fmla="*/ 118951 w 4017732"/>
                <a:gd name="connsiteY1" fmla="*/ 606385 h 1448030"/>
                <a:gd name="connsiteX2" fmla="*/ 1944931 w 4017732"/>
                <a:gd name="connsiteY2" fmla="*/ 3 h 1448030"/>
                <a:gd name="connsiteX3" fmla="*/ 3448891 w 4017732"/>
                <a:gd name="connsiteY3" fmla="*/ 530186 h 1448030"/>
                <a:gd name="connsiteX4" fmla="*/ 4017664 w 4017732"/>
                <a:gd name="connsiteY4" fmla="*/ 697223 h 1448030"/>
                <a:gd name="connsiteX5" fmla="*/ 3475560 w 4017732"/>
                <a:gd name="connsiteY5" fmla="*/ 907376 h 1448030"/>
                <a:gd name="connsiteX6" fmla="*/ 1891591 w 4017732"/>
                <a:gd name="connsiteY6" fmla="*/ 1447783 h 1448030"/>
                <a:gd name="connsiteX7" fmla="*/ 126571 w 4017732"/>
                <a:gd name="connsiteY7" fmla="*/ 834985 h 1448030"/>
                <a:gd name="connsiteX8" fmla="*/ 470368 w 4017732"/>
                <a:gd name="connsiteY8" fmla="*/ 845813 h 1448030"/>
                <a:gd name="connsiteX0" fmla="*/ 470368 w 4017732"/>
                <a:gd name="connsiteY0" fmla="*/ 845813 h 1447817"/>
                <a:gd name="connsiteX1" fmla="*/ 118951 w 4017732"/>
                <a:gd name="connsiteY1" fmla="*/ 606385 h 1447817"/>
                <a:gd name="connsiteX2" fmla="*/ 1944931 w 4017732"/>
                <a:gd name="connsiteY2" fmla="*/ 3 h 1447817"/>
                <a:gd name="connsiteX3" fmla="*/ 3448891 w 4017732"/>
                <a:gd name="connsiteY3" fmla="*/ 530186 h 1447817"/>
                <a:gd name="connsiteX4" fmla="*/ 4017664 w 4017732"/>
                <a:gd name="connsiteY4" fmla="*/ 697223 h 1447817"/>
                <a:gd name="connsiteX5" fmla="*/ 3475560 w 4017732"/>
                <a:gd name="connsiteY5" fmla="*/ 907376 h 1447817"/>
                <a:gd name="connsiteX6" fmla="*/ 1891591 w 4017732"/>
                <a:gd name="connsiteY6" fmla="*/ 1447783 h 1447817"/>
                <a:gd name="connsiteX7" fmla="*/ 126571 w 4017732"/>
                <a:gd name="connsiteY7" fmla="*/ 834985 h 1447817"/>
                <a:gd name="connsiteX8" fmla="*/ 470368 w 4017732"/>
                <a:gd name="connsiteY8" fmla="*/ 845813 h 1447817"/>
                <a:gd name="connsiteX0" fmla="*/ 470368 w 4017732"/>
                <a:gd name="connsiteY0" fmla="*/ 845813 h 1447817"/>
                <a:gd name="connsiteX1" fmla="*/ 118951 w 4017732"/>
                <a:gd name="connsiteY1" fmla="*/ 606385 h 1447817"/>
                <a:gd name="connsiteX2" fmla="*/ 1944931 w 4017732"/>
                <a:gd name="connsiteY2" fmla="*/ 3 h 1447817"/>
                <a:gd name="connsiteX3" fmla="*/ 3448891 w 4017732"/>
                <a:gd name="connsiteY3" fmla="*/ 530186 h 1447817"/>
                <a:gd name="connsiteX4" fmla="*/ 4017664 w 4017732"/>
                <a:gd name="connsiteY4" fmla="*/ 697223 h 1447817"/>
                <a:gd name="connsiteX5" fmla="*/ 3475560 w 4017732"/>
                <a:gd name="connsiteY5" fmla="*/ 907376 h 1447817"/>
                <a:gd name="connsiteX6" fmla="*/ 1891591 w 4017732"/>
                <a:gd name="connsiteY6" fmla="*/ 1447783 h 1447817"/>
                <a:gd name="connsiteX7" fmla="*/ 126571 w 4017732"/>
                <a:gd name="connsiteY7" fmla="*/ 834985 h 1447817"/>
                <a:gd name="connsiteX8" fmla="*/ 470368 w 4017732"/>
                <a:gd name="connsiteY8" fmla="*/ 845813 h 1447817"/>
                <a:gd name="connsiteX0" fmla="*/ 470368 w 4017732"/>
                <a:gd name="connsiteY0" fmla="*/ 845813 h 1447900"/>
                <a:gd name="connsiteX1" fmla="*/ 118951 w 4017732"/>
                <a:gd name="connsiteY1" fmla="*/ 606385 h 1447900"/>
                <a:gd name="connsiteX2" fmla="*/ 1944931 w 4017732"/>
                <a:gd name="connsiteY2" fmla="*/ 3 h 1447900"/>
                <a:gd name="connsiteX3" fmla="*/ 3448891 w 4017732"/>
                <a:gd name="connsiteY3" fmla="*/ 530186 h 1447900"/>
                <a:gd name="connsiteX4" fmla="*/ 4017664 w 4017732"/>
                <a:gd name="connsiteY4" fmla="*/ 697223 h 1447900"/>
                <a:gd name="connsiteX5" fmla="*/ 3475560 w 4017732"/>
                <a:gd name="connsiteY5" fmla="*/ 907376 h 1447900"/>
                <a:gd name="connsiteX6" fmla="*/ 1891591 w 4017732"/>
                <a:gd name="connsiteY6" fmla="*/ 1447783 h 1447900"/>
                <a:gd name="connsiteX7" fmla="*/ 130381 w 4017732"/>
                <a:gd name="connsiteY7" fmla="*/ 857845 h 1447900"/>
                <a:gd name="connsiteX8" fmla="*/ 470368 w 4017732"/>
                <a:gd name="connsiteY8" fmla="*/ 845813 h 1447900"/>
                <a:gd name="connsiteX0" fmla="*/ 457822 w 4020426"/>
                <a:gd name="connsiteY0" fmla="*/ 826763 h 1447900"/>
                <a:gd name="connsiteX1" fmla="*/ 121645 w 4020426"/>
                <a:gd name="connsiteY1" fmla="*/ 606385 h 1447900"/>
                <a:gd name="connsiteX2" fmla="*/ 1947625 w 4020426"/>
                <a:gd name="connsiteY2" fmla="*/ 3 h 1447900"/>
                <a:gd name="connsiteX3" fmla="*/ 3451585 w 4020426"/>
                <a:gd name="connsiteY3" fmla="*/ 530186 h 1447900"/>
                <a:gd name="connsiteX4" fmla="*/ 4020358 w 4020426"/>
                <a:gd name="connsiteY4" fmla="*/ 697223 h 1447900"/>
                <a:gd name="connsiteX5" fmla="*/ 3478254 w 4020426"/>
                <a:gd name="connsiteY5" fmla="*/ 907376 h 1447900"/>
                <a:gd name="connsiteX6" fmla="*/ 1894285 w 4020426"/>
                <a:gd name="connsiteY6" fmla="*/ 1447783 h 1447900"/>
                <a:gd name="connsiteX7" fmla="*/ 133075 w 4020426"/>
                <a:gd name="connsiteY7" fmla="*/ 857845 h 1447900"/>
                <a:gd name="connsiteX8" fmla="*/ 457822 w 4020426"/>
                <a:gd name="connsiteY8" fmla="*/ 826763 h 1447900"/>
                <a:gd name="connsiteX0" fmla="*/ 457822 w 4157559"/>
                <a:gd name="connsiteY0" fmla="*/ 826763 h 1447900"/>
                <a:gd name="connsiteX1" fmla="*/ 121645 w 4157559"/>
                <a:gd name="connsiteY1" fmla="*/ 606385 h 1447900"/>
                <a:gd name="connsiteX2" fmla="*/ 1947625 w 4157559"/>
                <a:gd name="connsiteY2" fmla="*/ 3 h 1447900"/>
                <a:gd name="connsiteX3" fmla="*/ 3451585 w 4157559"/>
                <a:gd name="connsiteY3" fmla="*/ 530186 h 1447900"/>
                <a:gd name="connsiteX4" fmla="*/ 4157518 w 4157559"/>
                <a:gd name="connsiteY4" fmla="*/ 704843 h 1447900"/>
                <a:gd name="connsiteX5" fmla="*/ 3478254 w 4157559"/>
                <a:gd name="connsiteY5" fmla="*/ 907376 h 1447900"/>
                <a:gd name="connsiteX6" fmla="*/ 1894285 w 4157559"/>
                <a:gd name="connsiteY6" fmla="*/ 1447783 h 1447900"/>
                <a:gd name="connsiteX7" fmla="*/ 133075 w 4157559"/>
                <a:gd name="connsiteY7" fmla="*/ 857845 h 1447900"/>
                <a:gd name="connsiteX8" fmla="*/ 457822 w 4157559"/>
                <a:gd name="connsiteY8" fmla="*/ 826763 h 1447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57559" h="1447900">
                  <a:moveTo>
                    <a:pt x="457822" y="826763"/>
                  </a:moveTo>
                  <a:cubicBezTo>
                    <a:pt x="180162" y="668750"/>
                    <a:pt x="-197141" y="726398"/>
                    <a:pt x="121645" y="606385"/>
                  </a:cubicBezTo>
                  <a:cubicBezTo>
                    <a:pt x="440431" y="486372"/>
                    <a:pt x="1118316" y="1888"/>
                    <a:pt x="1947625" y="3"/>
                  </a:cubicBezTo>
                  <a:cubicBezTo>
                    <a:pt x="2506425" y="-1267"/>
                    <a:pt x="3117560" y="410808"/>
                    <a:pt x="3451585" y="530186"/>
                  </a:cubicBezTo>
                  <a:cubicBezTo>
                    <a:pt x="3785610" y="649564"/>
                    <a:pt x="4153073" y="641978"/>
                    <a:pt x="4157518" y="704843"/>
                  </a:cubicBezTo>
                  <a:cubicBezTo>
                    <a:pt x="4161963" y="767708"/>
                    <a:pt x="3812279" y="786728"/>
                    <a:pt x="3478254" y="907376"/>
                  </a:cubicBezTo>
                  <a:cubicBezTo>
                    <a:pt x="3144229" y="1028024"/>
                    <a:pt x="2451815" y="1456038"/>
                    <a:pt x="1894285" y="1447783"/>
                  </a:cubicBezTo>
                  <a:cubicBezTo>
                    <a:pt x="1336755" y="1439528"/>
                    <a:pt x="451861" y="977858"/>
                    <a:pt x="133075" y="857845"/>
                  </a:cubicBezTo>
                  <a:cubicBezTo>
                    <a:pt x="-185711" y="737832"/>
                    <a:pt x="514502" y="878096"/>
                    <a:pt x="457822" y="826763"/>
                  </a:cubicBezTo>
                  <a:close/>
                </a:path>
              </a:pathLst>
            </a:custGeom>
            <a:gradFill flip="none" rotWithShape="1">
              <a:gsLst>
                <a:gs pos="41000">
                  <a:schemeClr val="accent1">
                    <a:shade val="30000"/>
                    <a:satMod val="115000"/>
                  </a:schemeClr>
                </a:gs>
                <a:gs pos="50000">
                  <a:srgbClr val="CCCC00"/>
                </a:gs>
                <a:gs pos="85000">
                  <a:schemeClr val="bg1">
                    <a:lumMod val="95000"/>
                  </a:schemeClr>
                </a:gs>
                <a:gs pos="58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6" name="フリーフォーム 585"/>
            <p:cNvSpPr/>
            <p:nvPr/>
          </p:nvSpPr>
          <p:spPr bwMode="auto">
            <a:xfrm>
              <a:off x="3488256" y="4013357"/>
              <a:ext cx="1374595" cy="597135"/>
            </a:xfrm>
            <a:custGeom>
              <a:avLst/>
              <a:gdLst>
                <a:gd name="connsiteX0" fmla="*/ 29723 w 1435620"/>
                <a:gd name="connsiteY0" fmla="*/ 579163 h 608318"/>
                <a:gd name="connsiteX1" fmla="*/ 395483 w 1435620"/>
                <a:gd name="connsiteY1" fmla="*/ 201973 h 608318"/>
                <a:gd name="connsiteX2" fmla="*/ 883163 w 1435620"/>
                <a:gd name="connsiteY2" fmla="*/ 43 h 608318"/>
                <a:gd name="connsiteX3" fmla="*/ 719333 w 1435620"/>
                <a:gd name="connsiteY3" fmla="*/ 217213 h 608318"/>
                <a:gd name="connsiteX4" fmla="*/ 986033 w 1435620"/>
                <a:gd name="connsiteY4" fmla="*/ 262933 h 608318"/>
                <a:gd name="connsiteX5" fmla="*/ 1210823 w 1435620"/>
                <a:gd name="connsiteY5" fmla="*/ 388663 h 608318"/>
                <a:gd name="connsiteX6" fmla="*/ 1435613 w 1435620"/>
                <a:gd name="connsiteY6" fmla="*/ 381043 h 608318"/>
                <a:gd name="connsiteX7" fmla="*/ 1203203 w 1435620"/>
                <a:gd name="connsiteY7" fmla="*/ 560113 h 608318"/>
                <a:gd name="connsiteX8" fmla="*/ 29723 w 1435620"/>
                <a:gd name="connsiteY8" fmla="*/ 579163 h 608318"/>
                <a:gd name="connsiteX0" fmla="*/ 29723 w 1387013"/>
                <a:gd name="connsiteY0" fmla="*/ 579163 h 602881"/>
                <a:gd name="connsiteX1" fmla="*/ 395483 w 1387013"/>
                <a:gd name="connsiteY1" fmla="*/ 201973 h 602881"/>
                <a:gd name="connsiteX2" fmla="*/ 883163 w 1387013"/>
                <a:gd name="connsiteY2" fmla="*/ 43 h 602881"/>
                <a:gd name="connsiteX3" fmla="*/ 719333 w 1387013"/>
                <a:gd name="connsiteY3" fmla="*/ 217213 h 602881"/>
                <a:gd name="connsiteX4" fmla="*/ 986033 w 1387013"/>
                <a:gd name="connsiteY4" fmla="*/ 262933 h 602881"/>
                <a:gd name="connsiteX5" fmla="*/ 1210823 w 1387013"/>
                <a:gd name="connsiteY5" fmla="*/ 388663 h 602881"/>
                <a:gd name="connsiteX6" fmla="*/ 1383913 w 1387013"/>
                <a:gd name="connsiteY6" fmla="*/ 531705 h 602881"/>
                <a:gd name="connsiteX7" fmla="*/ 1203203 w 1387013"/>
                <a:gd name="connsiteY7" fmla="*/ 560113 h 602881"/>
                <a:gd name="connsiteX8" fmla="*/ 29723 w 1387013"/>
                <a:gd name="connsiteY8" fmla="*/ 579163 h 602881"/>
                <a:gd name="connsiteX0" fmla="*/ 29723 w 1387013"/>
                <a:gd name="connsiteY0" fmla="*/ 579163 h 602881"/>
                <a:gd name="connsiteX1" fmla="*/ 395483 w 1387013"/>
                <a:gd name="connsiteY1" fmla="*/ 201973 h 602881"/>
                <a:gd name="connsiteX2" fmla="*/ 883163 w 1387013"/>
                <a:gd name="connsiteY2" fmla="*/ 43 h 602881"/>
                <a:gd name="connsiteX3" fmla="*/ 719333 w 1387013"/>
                <a:gd name="connsiteY3" fmla="*/ 217213 h 602881"/>
                <a:gd name="connsiteX4" fmla="*/ 986033 w 1387013"/>
                <a:gd name="connsiteY4" fmla="*/ 262933 h 602881"/>
                <a:gd name="connsiteX5" fmla="*/ 1222754 w 1387013"/>
                <a:gd name="connsiteY5" fmla="*/ 366506 h 602881"/>
                <a:gd name="connsiteX6" fmla="*/ 1383913 w 1387013"/>
                <a:gd name="connsiteY6" fmla="*/ 531705 h 602881"/>
                <a:gd name="connsiteX7" fmla="*/ 1203203 w 1387013"/>
                <a:gd name="connsiteY7" fmla="*/ 560113 h 602881"/>
                <a:gd name="connsiteX8" fmla="*/ 29723 w 1387013"/>
                <a:gd name="connsiteY8" fmla="*/ 579163 h 602881"/>
                <a:gd name="connsiteX0" fmla="*/ 27369 w 1433867"/>
                <a:gd name="connsiteY0" fmla="*/ 623478 h 641342"/>
                <a:gd name="connsiteX1" fmla="*/ 440851 w 1433867"/>
                <a:gd name="connsiteY1" fmla="*/ 201976 h 641342"/>
                <a:gd name="connsiteX2" fmla="*/ 928531 w 1433867"/>
                <a:gd name="connsiteY2" fmla="*/ 46 h 641342"/>
                <a:gd name="connsiteX3" fmla="*/ 764701 w 1433867"/>
                <a:gd name="connsiteY3" fmla="*/ 217216 h 641342"/>
                <a:gd name="connsiteX4" fmla="*/ 1031401 w 1433867"/>
                <a:gd name="connsiteY4" fmla="*/ 262936 h 641342"/>
                <a:gd name="connsiteX5" fmla="*/ 1268122 w 1433867"/>
                <a:gd name="connsiteY5" fmla="*/ 366509 h 641342"/>
                <a:gd name="connsiteX6" fmla="*/ 1429281 w 1433867"/>
                <a:gd name="connsiteY6" fmla="*/ 531708 h 641342"/>
                <a:gd name="connsiteX7" fmla="*/ 1248571 w 1433867"/>
                <a:gd name="connsiteY7" fmla="*/ 560116 h 641342"/>
                <a:gd name="connsiteX8" fmla="*/ 27369 w 1433867"/>
                <a:gd name="connsiteY8" fmla="*/ 623478 h 641342"/>
                <a:gd name="connsiteX0" fmla="*/ 28315 w 1434813"/>
                <a:gd name="connsiteY0" fmla="*/ 676638 h 694501"/>
                <a:gd name="connsiteX1" fmla="*/ 441797 w 1434813"/>
                <a:gd name="connsiteY1" fmla="*/ 255136 h 694501"/>
                <a:gd name="connsiteX2" fmla="*/ 1036854 w 1434813"/>
                <a:gd name="connsiteY2" fmla="*/ 32 h 694501"/>
                <a:gd name="connsiteX3" fmla="*/ 765647 w 1434813"/>
                <a:gd name="connsiteY3" fmla="*/ 270376 h 694501"/>
                <a:gd name="connsiteX4" fmla="*/ 1032347 w 1434813"/>
                <a:gd name="connsiteY4" fmla="*/ 316096 h 694501"/>
                <a:gd name="connsiteX5" fmla="*/ 1269068 w 1434813"/>
                <a:gd name="connsiteY5" fmla="*/ 419669 h 694501"/>
                <a:gd name="connsiteX6" fmla="*/ 1430227 w 1434813"/>
                <a:gd name="connsiteY6" fmla="*/ 584868 h 694501"/>
                <a:gd name="connsiteX7" fmla="*/ 1249517 w 1434813"/>
                <a:gd name="connsiteY7" fmla="*/ 613276 h 694501"/>
                <a:gd name="connsiteX8" fmla="*/ 28315 w 1434813"/>
                <a:gd name="connsiteY8" fmla="*/ 676638 h 694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4813" h="694501">
                  <a:moveTo>
                    <a:pt x="28315" y="676638"/>
                  </a:moveTo>
                  <a:cubicBezTo>
                    <a:pt x="-106305" y="616948"/>
                    <a:pt x="273707" y="367904"/>
                    <a:pt x="441797" y="255136"/>
                  </a:cubicBezTo>
                  <a:cubicBezTo>
                    <a:pt x="609887" y="142368"/>
                    <a:pt x="982879" y="-2508"/>
                    <a:pt x="1036854" y="32"/>
                  </a:cubicBezTo>
                  <a:cubicBezTo>
                    <a:pt x="1090829" y="2572"/>
                    <a:pt x="766398" y="217699"/>
                    <a:pt x="765647" y="270376"/>
                  </a:cubicBezTo>
                  <a:cubicBezTo>
                    <a:pt x="764896" y="323053"/>
                    <a:pt x="948444" y="291214"/>
                    <a:pt x="1032347" y="316096"/>
                  </a:cubicBezTo>
                  <a:cubicBezTo>
                    <a:pt x="1116250" y="340978"/>
                    <a:pt x="1202755" y="374874"/>
                    <a:pt x="1269068" y="419669"/>
                  </a:cubicBezTo>
                  <a:cubicBezTo>
                    <a:pt x="1335381" y="464464"/>
                    <a:pt x="1431497" y="556293"/>
                    <a:pt x="1430227" y="584868"/>
                  </a:cubicBezTo>
                  <a:cubicBezTo>
                    <a:pt x="1428957" y="613443"/>
                    <a:pt x="1483169" y="597981"/>
                    <a:pt x="1249517" y="613276"/>
                  </a:cubicBezTo>
                  <a:cubicBezTo>
                    <a:pt x="1015865" y="628571"/>
                    <a:pt x="162935" y="736328"/>
                    <a:pt x="28315" y="676638"/>
                  </a:cubicBezTo>
                  <a:close/>
                </a:path>
              </a:pathLst>
            </a:custGeom>
            <a:solidFill>
              <a:srgbClr val="CC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7" name="フリーフォーム 586"/>
            <p:cNvSpPr/>
            <p:nvPr/>
          </p:nvSpPr>
          <p:spPr bwMode="auto">
            <a:xfrm>
              <a:off x="4879387" y="3939621"/>
              <a:ext cx="1339828" cy="744606"/>
            </a:xfrm>
            <a:custGeom>
              <a:avLst/>
              <a:gdLst>
                <a:gd name="connsiteX0" fmla="*/ 17480 w 1340021"/>
                <a:gd name="connsiteY0" fmla="*/ 574052 h 688659"/>
                <a:gd name="connsiteX1" fmla="*/ 714710 w 1340021"/>
                <a:gd name="connsiteY1" fmla="*/ 147332 h 688659"/>
                <a:gd name="connsiteX2" fmla="*/ 1339550 w 1340021"/>
                <a:gd name="connsiteY2" fmla="*/ 6362 h 688659"/>
                <a:gd name="connsiteX3" fmla="*/ 615650 w 1340021"/>
                <a:gd name="connsiteY3" fmla="*/ 322592 h 688659"/>
                <a:gd name="connsiteX4" fmla="*/ 733760 w 1340021"/>
                <a:gd name="connsiteY4" fmla="*/ 429272 h 688659"/>
                <a:gd name="connsiteX5" fmla="*/ 253700 w 1340021"/>
                <a:gd name="connsiteY5" fmla="*/ 680732 h 688659"/>
                <a:gd name="connsiteX6" fmla="*/ 17480 w 1340021"/>
                <a:gd name="connsiteY6" fmla="*/ 574052 h 688659"/>
                <a:gd name="connsiteX0" fmla="*/ 17480 w 1342126"/>
                <a:gd name="connsiteY0" fmla="*/ 567690 h 682297"/>
                <a:gd name="connsiteX1" fmla="*/ 714710 w 1342126"/>
                <a:gd name="connsiteY1" fmla="*/ 140970 h 682297"/>
                <a:gd name="connsiteX2" fmla="*/ 1339550 w 1342126"/>
                <a:gd name="connsiteY2" fmla="*/ 0 h 682297"/>
                <a:gd name="connsiteX3" fmla="*/ 924260 w 1342126"/>
                <a:gd name="connsiteY3" fmla="*/ 144780 h 682297"/>
                <a:gd name="connsiteX4" fmla="*/ 615650 w 1342126"/>
                <a:gd name="connsiteY4" fmla="*/ 316230 h 682297"/>
                <a:gd name="connsiteX5" fmla="*/ 733760 w 1342126"/>
                <a:gd name="connsiteY5" fmla="*/ 422910 h 682297"/>
                <a:gd name="connsiteX6" fmla="*/ 253700 w 1342126"/>
                <a:gd name="connsiteY6" fmla="*/ 674370 h 682297"/>
                <a:gd name="connsiteX7" fmla="*/ 17480 w 1342126"/>
                <a:gd name="connsiteY7" fmla="*/ 567690 h 682297"/>
                <a:gd name="connsiteX0" fmla="*/ 18354 w 1343000"/>
                <a:gd name="connsiteY0" fmla="*/ 567690 h 687540"/>
                <a:gd name="connsiteX1" fmla="*/ 715584 w 1343000"/>
                <a:gd name="connsiteY1" fmla="*/ 140970 h 687540"/>
                <a:gd name="connsiteX2" fmla="*/ 1340424 w 1343000"/>
                <a:gd name="connsiteY2" fmla="*/ 0 h 687540"/>
                <a:gd name="connsiteX3" fmla="*/ 925134 w 1343000"/>
                <a:gd name="connsiteY3" fmla="*/ 144780 h 687540"/>
                <a:gd name="connsiteX4" fmla="*/ 616524 w 1343000"/>
                <a:gd name="connsiteY4" fmla="*/ 316230 h 687540"/>
                <a:gd name="connsiteX5" fmla="*/ 810834 w 1343000"/>
                <a:gd name="connsiteY5" fmla="*/ 323850 h 687540"/>
                <a:gd name="connsiteX6" fmla="*/ 254574 w 1343000"/>
                <a:gd name="connsiteY6" fmla="*/ 674370 h 687540"/>
                <a:gd name="connsiteX7" fmla="*/ 18354 w 1343000"/>
                <a:gd name="connsiteY7" fmla="*/ 567690 h 687540"/>
                <a:gd name="connsiteX0" fmla="*/ 16464 w 1341110"/>
                <a:gd name="connsiteY0" fmla="*/ 567690 h 744045"/>
                <a:gd name="connsiteX1" fmla="*/ 713694 w 1341110"/>
                <a:gd name="connsiteY1" fmla="*/ 140970 h 744045"/>
                <a:gd name="connsiteX2" fmla="*/ 1338534 w 1341110"/>
                <a:gd name="connsiteY2" fmla="*/ 0 h 744045"/>
                <a:gd name="connsiteX3" fmla="*/ 923244 w 1341110"/>
                <a:gd name="connsiteY3" fmla="*/ 144780 h 744045"/>
                <a:gd name="connsiteX4" fmla="*/ 614634 w 1341110"/>
                <a:gd name="connsiteY4" fmla="*/ 316230 h 744045"/>
                <a:gd name="connsiteX5" fmla="*/ 808944 w 1341110"/>
                <a:gd name="connsiteY5" fmla="*/ 323850 h 744045"/>
                <a:gd name="connsiteX6" fmla="*/ 267924 w 1341110"/>
                <a:gd name="connsiteY6" fmla="*/ 735330 h 744045"/>
                <a:gd name="connsiteX7" fmla="*/ 16464 w 1341110"/>
                <a:gd name="connsiteY7" fmla="*/ 567690 h 744045"/>
                <a:gd name="connsiteX0" fmla="*/ 16464 w 1341110"/>
                <a:gd name="connsiteY0" fmla="*/ 567690 h 744045"/>
                <a:gd name="connsiteX1" fmla="*/ 713694 w 1341110"/>
                <a:gd name="connsiteY1" fmla="*/ 140970 h 744045"/>
                <a:gd name="connsiteX2" fmla="*/ 1338534 w 1341110"/>
                <a:gd name="connsiteY2" fmla="*/ 0 h 744045"/>
                <a:gd name="connsiteX3" fmla="*/ 923244 w 1341110"/>
                <a:gd name="connsiteY3" fmla="*/ 144780 h 744045"/>
                <a:gd name="connsiteX4" fmla="*/ 534624 w 1341110"/>
                <a:gd name="connsiteY4" fmla="*/ 373380 h 744045"/>
                <a:gd name="connsiteX5" fmla="*/ 808944 w 1341110"/>
                <a:gd name="connsiteY5" fmla="*/ 323850 h 744045"/>
                <a:gd name="connsiteX6" fmla="*/ 267924 w 1341110"/>
                <a:gd name="connsiteY6" fmla="*/ 735330 h 744045"/>
                <a:gd name="connsiteX7" fmla="*/ 16464 w 1341110"/>
                <a:gd name="connsiteY7" fmla="*/ 567690 h 744045"/>
                <a:gd name="connsiteX0" fmla="*/ 16464 w 1341110"/>
                <a:gd name="connsiteY0" fmla="*/ 567894 h 744249"/>
                <a:gd name="connsiteX1" fmla="*/ 713694 w 1341110"/>
                <a:gd name="connsiteY1" fmla="*/ 141174 h 744249"/>
                <a:gd name="connsiteX2" fmla="*/ 1338534 w 1341110"/>
                <a:gd name="connsiteY2" fmla="*/ 204 h 744249"/>
                <a:gd name="connsiteX3" fmla="*/ 923244 w 1341110"/>
                <a:gd name="connsiteY3" fmla="*/ 144984 h 744249"/>
                <a:gd name="connsiteX4" fmla="*/ 534624 w 1341110"/>
                <a:gd name="connsiteY4" fmla="*/ 373584 h 744249"/>
                <a:gd name="connsiteX5" fmla="*/ 808944 w 1341110"/>
                <a:gd name="connsiteY5" fmla="*/ 324054 h 744249"/>
                <a:gd name="connsiteX6" fmla="*/ 267924 w 1341110"/>
                <a:gd name="connsiteY6" fmla="*/ 735534 h 744249"/>
                <a:gd name="connsiteX7" fmla="*/ 16464 w 1341110"/>
                <a:gd name="connsiteY7" fmla="*/ 567894 h 744249"/>
                <a:gd name="connsiteX0" fmla="*/ 16464 w 1339828"/>
                <a:gd name="connsiteY0" fmla="*/ 568251 h 744606"/>
                <a:gd name="connsiteX1" fmla="*/ 713694 w 1339828"/>
                <a:gd name="connsiteY1" fmla="*/ 141531 h 744606"/>
                <a:gd name="connsiteX2" fmla="*/ 1338534 w 1339828"/>
                <a:gd name="connsiteY2" fmla="*/ 561 h 744606"/>
                <a:gd name="connsiteX3" fmla="*/ 869904 w 1339828"/>
                <a:gd name="connsiteY3" fmla="*/ 152961 h 744606"/>
                <a:gd name="connsiteX4" fmla="*/ 534624 w 1339828"/>
                <a:gd name="connsiteY4" fmla="*/ 373941 h 744606"/>
                <a:gd name="connsiteX5" fmla="*/ 808944 w 1339828"/>
                <a:gd name="connsiteY5" fmla="*/ 324411 h 744606"/>
                <a:gd name="connsiteX6" fmla="*/ 267924 w 1339828"/>
                <a:gd name="connsiteY6" fmla="*/ 735891 h 744606"/>
                <a:gd name="connsiteX7" fmla="*/ 16464 w 1339828"/>
                <a:gd name="connsiteY7" fmla="*/ 568251 h 74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9828" h="744606">
                  <a:moveTo>
                    <a:pt x="16464" y="568251"/>
                  </a:moveTo>
                  <a:cubicBezTo>
                    <a:pt x="90759" y="469191"/>
                    <a:pt x="356189" y="289486"/>
                    <a:pt x="713694" y="141531"/>
                  </a:cubicBezTo>
                  <a:cubicBezTo>
                    <a:pt x="1071199" y="-6424"/>
                    <a:pt x="1312499" y="-1344"/>
                    <a:pt x="1338534" y="561"/>
                  </a:cubicBezTo>
                  <a:cubicBezTo>
                    <a:pt x="1364569" y="2466"/>
                    <a:pt x="990554" y="100256"/>
                    <a:pt x="869904" y="152961"/>
                  </a:cubicBezTo>
                  <a:cubicBezTo>
                    <a:pt x="749254" y="205666"/>
                    <a:pt x="544784" y="345366"/>
                    <a:pt x="534624" y="373941"/>
                  </a:cubicBezTo>
                  <a:cubicBezTo>
                    <a:pt x="524464" y="402516"/>
                    <a:pt x="869269" y="264721"/>
                    <a:pt x="808944" y="324411"/>
                  </a:cubicBezTo>
                  <a:cubicBezTo>
                    <a:pt x="748619" y="384101"/>
                    <a:pt x="400004" y="695251"/>
                    <a:pt x="267924" y="735891"/>
                  </a:cubicBezTo>
                  <a:cubicBezTo>
                    <a:pt x="135844" y="776531"/>
                    <a:pt x="-57831" y="667311"/>
                    <a:pt x="16464" y="568251"/>
                  </a:cubicBezTo>
                  <a:close/>
                </a:path>
              </a:pathLst>
            </a:custGeom>
            <a:solidFill>
              <a:srgbClr val="CC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8" name="円/楕円 460"/>
            <p:cNvSpPr/>
            <p:nvPr/>
          </p:nvSpPr>
          <p:spPr bwMode="auto">
            <a:xfrm>
              <a:off x="2384627" y="4380082"/>
              <a:ext cx="4143763" cy="729702"/>
            </a:xfrm>
            <a:custGeom>
              <a:avLst/>
              <a:gdLst>
                <a:gd name="connsiteX0" fmla="*/ 0 w 4033159"/>
                <a:gd name="connsiteY0" fmla="*/ 157518 h 315035"/>
                <a:gd name="connsiteX1" fmla="*/ 2016580 w 4033159"/>
                <a:gd name="connsiteY1" fmla="*/ 0 h 315035"/>
                <a:gd name="connsiteX2" fmla="*/ 4033160 w 4033159"/>
                <a:gd name="connsiteY2" fmla="*/ 157518 h 315035"/>
                <a:gd name="connsiteX3" fmla="*/ 2016580 w 4033159"/>
                <a:gd name="connsiteY3" fmla="*/ 315036 h 315035"/>
                <a:gd name="connsiteX4" fmla="*/ 0 w 4033159"/>
                <a:gd name="connsiteY4" fmla="*/ 157518 h 315035"/>
                <a:gd name="connsiteX0" fmla="*/ 5 w 4033165"/>
                <a:gd name="connsiteY0" fmla="*/ 675678 h 833196"/>
                <a:gd name="connsiteX1" fmla="*/ 2031825 w 4033165"/>
                <a:gd name="connsiteY1" fmla="*/ 0 h 833196"/>
                <a:gd name="connsiteX2" fmla="*/ 4033165 w 4033165"/>
                <a:gd name="connsiteY2" fmla="*/ 675678 h 833196"/>
                <a:gd name="connsiteX3" fmla="*/ 2016585 w 4033165"/>
                <a:gd name="connsiteY3" fmla="*/ 833196 h 833196"/>
                <a:gd name="connsiteX4" fmla="*/ 5 w 4033165"/>
                <a:gd name="connsiteY4" fmla="*/ 675678 h 833196"/>
                <a:gd name="connsiteX0" fmla="*/ 5 w 4033165"/>
                <a:gd name="connsiteY0" fmla="*/ 676594 h 834112"/>
                <a:gd name="connsiteX1" fmla="*/ 2031825 w 4033165"/>
                <a:gd name="connsiteY1" fmla="*/ 916 h 834112"/>
                <a:gd name="connsiteX2" fmla="*/ 4033165 w 4033165"/>
                <a:gd name="connsiteY2" fmla="*/ 676594 h 834112"/>
                <a:gd name="connsiteX3" fmla="*/ 2016585 w 4033165"/>
                <a:gd name="connsiteY3" fmla="*/ 834112 h 834112"/>
                <a:gd name="connsiteX4" fmla="*/ 5 w 4033165"/>
                <a:gd name="connsiteY4" fmla="*/ 676594 h 834112"/>
                <a:gd name="connsiteX0" fmla="*/ 1 w 4033161"/>
                <a:gd name="connsiteY0" fmla="*/ 676494 h 834012"/>
                <a:gd name="connsiteX1" fmla="*/ 2031821 w 4033161"/>
                <a:gd name="connsiteY1" fmla="*/ 816 h 834012"/>
                <a:gd name="connsiteX2" fmla="*/ 4033161 w 4033161"/>
                <a:gd name="connsiteY2" fmla="*/ 676494 h 834012"/>
                <a:gd name="connsiteX3" fmla="*/ 2016581 w 4033161"/>
                <a:gd name="connsiteY3" fmla="*/ 834012 h 834012"/>
                <a:gd name="connsiteX4" fmla="*/ 1 w 4033161"/>
                <a:gd name="connsiteY4" fmla="*/ 676494 h 834012"/>
                <a:gd name="connsiteX0" fmla="*/ 1 w 4033161"/>
                <a:gd name="connsiteY0" fmla="*/ 675749 h 833267"/>
                <a:gd name="connsiteX1" fmla="*/ 2031821 w 4033161"/>
                <a:gd name="connsiteY1" fmla="*/ 71 h 833267"/>
                <a:gd name="connsiteX2" fmla="*/ 4033161 w 4033161"/>
                <a:gd name="connsiteY2" fmla="*/ 675749 h 833267"/>
                <a:gd name="connsiteX3" fmla="*/ 2016581 w 4033161"/>
                <a:gd name="connsiteY3" fmla="*/ 833267 h 833267"/>
                <a:gd name="connsiteX4" fmla="*/ 1 w 4033161"/>
                <a:gd name="connsiteY4" fmla="*/ 675749 h 833267"/>
                <a:gd name="connsiteX0" fmla="*/ 1 w 4082510"/>
                <a:gd name="connsiteY0" fmla="*/ 682486 h 840004"/>
                <a:gd name="connsiteX1" fmla="*/ 2031821 w 4082510"/>
                <a:gd name="connsiteY1" fmla="*/ 6808 h 840004"/>
                <a:gd name="connsiteX2" fmla="*/ 3329045 w 4082510"/>
                <a:gd name="connsiteY2" fmla="*/ 354252 h 840004"/>
                <a:gd name="connsiteX3" fmla="*/ 4033161 w 4082510"/>
                <a:gd name="connsiteY3" fmla="*/ 682486 h 840004"/>
                <a:gd name="connsiteX4" fmla="*/ 2016581 w 4082510"/>
                <a:gd name="connsiteY4" fmla="*/ 840004 h 840004"/>
                <a:gd name="connsiteX5" fmla="*/ 1 w 4082510"/>
                <a:gd name="connsiteY5" fmla="*/ 682486 h 840004"/>
                <a:gd name="connsiteX0" fmla="*/ 13 w 4082522"/>
                <a:gd name="connsiteY0" fmla="*/ 682486 h 701825"/>
                <a:gd name="connsiteX1" fmla="*/ 2031833 w 4082522"/>
                <a:gd name="connsiteY1" fmla="*/ 6808 h 701825"/>
                <a:gd name="connsiteX2" fmla="*/ 3329057 w 4082522"/>
                <a:gd name="connsiteY2" fmla="*/ 354252 h 701825"/>
                <a:gd name="connsiteX3" fmla="*/ 4033173 w 4082522"/>
                <a:gd name="connsiteY3" fmla="*/ 682486 h 701825"/>
                <a:gd name="connsiteX4" fmla="*/ 2062313 w 4082522"/>
                <a:gd name="connsiteY4" fmla="*/ 519964 h 701825"/>
                <a:gd name="connsiteX5" fmla="*/ 13 w 4082522"/>
                <a:gd name="connsiteY5" fmla="*/ 682486 h 701825"/>
                <a:gd name="connsiteX0" fmla="*/ 13 w 4082522"/>
                <a:gd name="connsiteY0" fmla="*/ 675914 h 695253"/>
                <a:gd name="connsiteX1" fmla="*/ 2031833 w 4082522"/>
                <a:gd name="connsiteY1" fmla="*/ 236 h 695253"/>
                <a:gd name="connsiteX2" fmla="*/ 3329057 w 4082522"/>
                <a:gd name="connsiteY2" fmla="*/ 347680 h 695253"/>
                <a:gd name="connsiteX3" fmla="*/ 4033173 w 4082522"/>
                <a:gd name="connsiteY3" fmla="*/ 675914 h 695253"/>
                <a:gd name="connsiteX4" fmla="*/ 2062313 w 4082522"/>
                <a:gd name="connsiteY4" fmla="*/ 513392 h 695253"/>
                <a:gd name="connsiteX5" fmla="*/ 13 w 4082522"/>
                <a:gd name="connsiteY5" fmla="*/ 675914 h 695253"/>
                <a:gd name="connsiteX0" fmla="*/ 209 w 4082718"/>
                <a:gd name="connsiteY0" fmla="*/ 691148 h 710487"/>
                <a:gd name="connsiteX1" fmla="*/ 1944399 w 4082718"/>
                <a:gd name="connsiteY1" fmla="*/ 230 h 710487"/>
                <a:gd name="connsiteX2" fmla="*/ 3329253 w 4082718"/>
                <a:gd name="connsiteY2" fmla="*/ 362914 h 710487"/>
                <a:gd name="connsiteX3" fmla="*/ 4033369 w 4082718"/>
                <a:gd name="connsiteY3" fmla="*/ 691148 h 710487"/>
                <a:gd name="connsiteX4" fmla="*/ 2062509 w 4082718"/>
                <a:gd name="connsiteY4" fmla="*/ 528626 h 710487"/>
                <a:gd name="connsiteX5" fmla="*/ 209 w 4082718"/>
                <a:gd name="connsiteY5" fmla="*/ 691148 h 710487"/>
                <a:gd name="connsiteX0" fmla="*/ 221 w 4082730"/>
                <a:gd name="connsiteY0" fmla="*/ 691041 h 710380"/>
                <a:gd name="connsiteX1" fmla="*/ 1944411 w 4082730"/>
                <a:gd name="connsiteY1" fmla="*/ 123 h 710380"/>
                <a:gd name="connsiteX2" fmla="*/ 3329265 w 4082730"/>
                <a:gd name="connsiteY2" fmla="*/ 362807 h 710380"/>
                <a:gd name="connsiteX3" fmla="*/ 4033381 w 4082730"/>
                <a:gd name="connsiteY3" fmla="*/ 691041 h 710380"/>
                <a:gd name="connsiteX4" fmla="*/ 2062521 w 4082730"/>
                <a:gd name="connsiteY4" fmla="*/ 528519 h 710380"/>
                <a:gd name="connsiteX5" fmla="*/ 221 w 4082730"/>
                <a:gd name="connsiteY5" fmla="*/ 691041 h 710380"/>
                <a:gd name="connsiteX0" fmla="*/ 221 w 4089879"/>
                <a:gd name="connsiteY0" fmla="*/ 691041 h 768624"/>
                <a:gd name="connsiteX1" fmla="*/ 1944411 w 4089879"/>
                <a:gd name="connsiteY1" fmla="*/ 123 h 768624"/>
                <a:gd name="connsiteX2" fmla="*/ 3329265 w 4089879"/>
                <a:gd name="connsiteY2" fmla="*/ 362807 h 768624"/>
                <a:gd name="connsiteX3" fmla="*/ 4041001 w 4089879"/>
                <a:gd name="connsiteY3" fmla="*/ 752001 h 768624"/>
                <a:gd name="connsiteX4" fmla="*/ 2062521 w 4089879"/>
                <a:gd name="connsiteY4" fmla="*/ 528519 h 768624"/>
                <a:gd name="connsiteX5" fmla="*/ 221 w 4089879"/>
                <a:gd name="connsiteY5" fmla="*/ 691041 h 768624"/>
                <a:gd name="connsiteX0" fmla="*/ 207 w 4097680"/>
                <a:gd name="connsiteY0" fmla="*/ 691741 h 769324"/>
                <a:gd name="connsiteX1" fmla="*/ 1944397 w 4097680"/>
                <a:gd name="connsiteY1" fmla="*/ 823 h 769324"/>
                <a:gd name="connsiteX2" fmla="*/ 3439741 w 4097680"/>
                <a:gd name="connsiteY2" fmla="*/ 554007 h 769324"/>
                <a:gd name="connsiteX3" fmla="*/ 4040987 w 4097680"/>
                <a:gd name="connsiteY3" fmla="*/ 752701 h 769324"/>
                <a:gd name="connsiteX4" fmla="*/ 2062507 w 4097680"/>
                <a:gd name="connsiteY4" fmla="*/ 529219 h 769324"/>
                <a:gd name="connsiteX5" fmla="*/ 207 w 4097680"/>
                <a:gd name="connsiteY5" fmla="*/ 691741 h 769324"/>
                <a:gd name="connsiteX0" fmla="*/ 1140 w 4098613"/>
                <a:gd name="connsiteY0" fmla="*/ 691741 h 769324"/>
                <a:gd name="connsiteX1" fmla="*/ 1796740 w 4098613"/>
                <a:gd name="connsiteY1" fmla="*/ 823 h 769324"/>
                <a:gd name="connsiteX2" fmla="*/ 3440674 w 4098613"/>
                <a:gd name="connsiteY2" fmla="*/ 554007 h 769324"/>
                <a:gd name="connsiteX3" fmla="*/ 4041920 w 4098613"/>
                <a:gd name="connsiteY3" fmla="*/ 752701 h 769324"/>
                <a:gd name="connsiteX4" fmla="*/ 2063440 w 4098613"/>
                <a:gd name="connsiteY4" fmla="*/ 529219 h 769324"/>
                <a:gd name="connsiteX5" fmla="*/ 1140 w 4098613"/>
                <a:gd name="connsiteY5" fmla="*/ 691741 h 769324"/>
                <a:gd name="connsiteX0" fmla="*/ 1248 w 4098721"/>
                <a:gd name="connsiteY0" fmla="*/ 693081 h 770664"/>
                <a:gd name="connsiteX1" fmla="*/ 1796848 w 4098721"/>
                <a:gd name="connsiteY1" fmla="*/ 2163 h 770664"/>
                <a:gd name="connsiteX2" fmla="*/ 3440782 w 4098721"/>
                <a:gd name="connsiteY2" fmla="*/ 555347 h 770664"/>
                <a:gd name="connsiteX3" fmla="*/ 4042028 w 4098721"/>
                <a:gd name="connsiteY3" fmla="*/ 754041 h 770664"/>
                <a:gd name="connsiteX4" fmla="*/ 2063548 w 4098721"/>
                <a:gd name="connsiteY4" fmla="*/ 530559 h 770664"/>
                <a:gd name="connsiteX5" fmla="*/ 1248 w 4098721"/>
                <a:gd name="connsiteY5" fmla="*/ 693081 h 770664"/>
                <a:gd name="connsiteX0" fmla="*/ 1248 w 4098721"/>
                <a:gd name="connsiteY0" fmla="*/ 693081 h 754041"/>
                <a:gd name="connsiteX1" fmla="*/ 1796848 w 4098721"/>
                <a:gd name="connsiteY1" fmla="*/ 2163 h 754041"/>
                <a:gd name="connsiteX2" fmla="*/ 3440782 w 4098721"/>
                <a:gd name="connsiteY2" fmla="*/ 555347 h 754041"/>
                <a:gd name="connsiteX3" fmla="*/ 4042028 w 4098721"/>
                <a:gd name="connsiteY3" fmla="*/ 754041 h 754041"/>
                <a:gd name="connsiteX4" fmla="*/ 2063548 w 4098721"/>
                <a:gd name="connsiteY4" fmla="*/ 530559 h 754041"/>
                <a:gd name="connsiteX5" fmla="*/ 1248 w 4098721"/>
                <a:gd name="connsiteY5" fmla="*/ 693081 h 754041"/>
                <a:gd name="connsiteX0" fmla="*/ 1248 w 4088237"/>
                <a:gd name="connsiteY0" fmla="*/ 693081 h 731181"/>
                <a:gd name="connsiteX1" fmla="*/ 1796848 w 4088237"/>
                <a:gd name="connsiteY1" fmla="*/ 2163 h 731181"/>
                <a:gd name="connsiteX2" fmla="*/ 3440782 w 4088237"/>
                <a:gd name="connsiteY2" fmla="*/ 555347 h 731181"/>
                <a:gd name="connsiteX3" fmla="*/ 4030598 w 4088237"/>
                <a:gd name="connsiteY3" fmla="*/ 731181 h 731181"/>
                <a:gd name="connsiteX4" fmla="*/ 2063548 w 4088237"/>
                <a:gd name="connsiteY4" fmla="*/ 530559 h 731181"/>
                <a:gd name="connsiteX5" fmla="*/ 1248 w 4088237"/>
                <a:gd name="connsiteY5" fmla="*/ 693081 h 731181"/>
                <a:gd name="connsiteX0" fmla="*/ 1248 w 4089617"/>
                <a:gd name="connsiteY0" fmla="*/ 693081 h 731181"/>
                <a:gd name="connsiteX1" fmla="*/ 1796848 w 4089617"/>
                <a:gd name="connsiteY1" fmla="*/ 2163 h 731181"/>
                <a:gd name="connsiteX2" fmla="*/ 3440782 w 4089617"/>
                <a:gd name="connsiteY2" fmla="*/ 555347 h 731181"/>
                <a:gd name="connsiteX3" fmla="*/ 4030598 w 4089617"/>
                <a:gd name="connsiteY3" fmla="*/ 731181 h 731181"/>
                <a:gd name="connsiteX4" fmla="*/ 2063548 w 4089617"/>
                <a:gd name="connsiteY4" fmla="*/ 530559 h 731181"/>
                <a:gd name="connsiteX5" fmla="*/ 1248 w 4089617"/>
                <a:gd name="connsiteY5" fmla="*/ 693081 h 731181"/>
                <a:gd name="connsiteX0" fmla="*/ 1248 w 4124630"/>
                <a:gd name="connsiteY0" fmla="*/ 693081 h 731181"/>
                <a:gd name="connsiteX1" fmla="*/ 1796848 w 4124630"/>
                <a:gd name="connsiteY1" fmla="*/ 2163 h 731181"/>
                <a:gd name="connsiteX2" fmla="*/ 3440782 w 4124630"/>
                <a:gd name="connsiteY2" fmla="*/ 555347 h 731181"/>
                <a:gd name="connsiteX3" fmla="*/ 4068698 w 4124630"/>
                <a:gd name="connsiteY3" fmla="*/ 731181 h 731181"/>
                <a:gd name="connsiteX4" fmla="*/ 2063548 w 4124630"/>
                <a:gd name="connsiteY4" fmla="*/ 530559 h 731181"/>
                <a:gd name="connsiteX5" fmla="*/ 1248 w 4124630"/>
                <a:gd name="connsiteY5" fmla="*/ 693081 h 731181"/>
                <a:gd name="connsiteX0" fmla="*/ 69 w 4123451"/>
                <a:gd name="connsiteY0" fmla="*/ 693081 h 731181"/>
                <a:gd name="connsiteX1" fmla="*/ 1795669 w 4123451"/>
                <a:gd name="connsiteY1" fmla="*/ 2163 h 731181"/>
                <a:gd name="connsiteX2" fmla="*/ 3439603 w 4123451"/>
                <a:gd name="connsiteY2" fmla="*/ 555347 h 731181"/>
                <a:gd name="connsiteX3" fmla="*/ 4067519 w 4123451"/>
                <a:gd name="connsiteY3" fmla="*/ 731181 h 731181"/>
                <a:gd name="connsiteX4" fmla="*/ 2062369 w 4123451"/>
                <a:gd name="connsiteY4" fmla="*/ 530559 h 731181"/>
                <a:gd name="connsiteX5" fmla="*/ 69 w 4123451"/>
                <a:gd name="connsiteY5" fmla="*/ 693081 h 731181"/>
                <a:gd name="connsiteX0" fmla="*/ 61 w 4143763"/>
                <a:gd name="connsiteY0" fmla="*/ 678902 h 729702"/>
                <a:gd name="connsiteX1" fmla="*/ 1815981 w 4143763"/>
                <a:gd name="connsiteY1" fmla="*/ 684 h 729702"/>
                <a:gd name="connsiteX2" fmla="*/ 3459915 w 4143763"/>
                <a:gd name="connsiteY2" fmla="*/ 553868 h 729702"/>
                <a:gd name="connsiteX3" fmla="*/ 4087831 w 4143763"/>
                <a:gd name="connsiteY3" fmla="*/ 729702 h 729702"/>
                <a:gd name="connsiteX4" fmla="*/ 2082681 w 4143763"/>
                <a:gd name="connsiteY4" fmla="*/ 529080 h 729702"/>
                <a:gd name="connsiteX5" fmla="*/ 61 w 4143763"/>
                <a:gd name="connsiteY5" fmla="*/ 678902 h 729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43763" h="729702">
                  <a:moveTo>
                    <a:pt x="61" y="678902"/>
                  </a:moveTo>
                  <a:cubicBezTo>
                    <a:pt x="-10099" y="636556"/>
                    <a:pt x="1239339" y="21523"/>
                    <a:pt x="1815981" y="684"/>
                  </a:cubicBezTo>
                  <a:cubicBezTo>
                    <a:pt x="2392623" y="-20155"/>
                    <a:pt x="3126358" y="441255"/>
                    <a:pt x="3459915" y="553868"/>
                  </a:cubicBezTo>
                  <a:cubicBezTo>
                    <a:pt x="3793472" y="666481"/>
                    <a:pt x="4316100" y="712243"/>
                    <a:pt x="4087831" y="729702"/>
                  </a:cubicBezTo>
                  <a:cubicBezTo>
                    <a:pt x="3981482" y="716681"/>
                    <a:pt x="2763976" y="537547"/>
                    <a:pt x="2082681" y="529080"/>
                  </a:cubicBezTo>
                  <a:cubicBezTo>
                    <a:pt x="1401386" y="520613"/>
                    <a:pt x="10221" y="721248"/>
                    <a:pt x="61" y="67890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9" name="フリーフォーム 588"/>
            <p:cNvSpPr/>
            <p:nvPr/>
          </p:nvSpPr>
          <p:spPr bwMode="auto">
            <a:xfrm rot="20718697">
              <a:off x="3670564" y="4891065"/>
              <a:ext cx="1043923" cy="480918"/>
            </a:xfrm>
            <a:custGeom>
              <a:avLst/>
              <a:gdLst>
                <a:gd name="connsiteX0" fmla="*/ 7575 w 1049350"/>
                <a:gd name="connsiteY0" fmla="*/ 30108 h 396344"/>
                <a:gd name="connsiteX1" fmla="*/ 95205 w 1049350"/>
                <a:gd name="connsiteY1" fmla="*/ 190128 h 396344"/>
                <a:gd name="connsiteX2" fmla="*/ 102825 w 1049350"/>
                <a:gd name="connsiteY2" fmla="*/ 395868 h 396344"/>
                <a:gd name="connsiteX3" fmla="*/ 502875 w 1049350"/>
                <a:gd name="connsiteY3" fmla="*/ 129168 h 396344"/>
                <a:gd name="connsiteX4" fmla="*/ 1047705 w 1049350"/>
                <a:gd name="connsiteY4" fmla="*/ 14868 h 396344"/>
                <a:gd name="connsiteX5" fmla="*/ 316185 w 1049350"/>
                <a:gd name="connsiteY5" fmla="*/ 3438 h 396344"/>
                <a:gd name="connsiteX6" fmla="*/ 7575 w 1049350"/>
                <a:gd name="connsiteY6" fmla="*/ 30108 h 396344"/>
                <a:gd name="connsiteX0" fmla="*/ 13151 w 1054926"/>
                <a:gd name="connsiteY0" fmla="*/ 106779 h 473015"/>
                <a:gd name="connsiteX1" fmla="*/ 100781 w 1054926"/>
                <a:gd name="connsiteY1" fmla="*/ 266799 h 473015"/>
                <a:gd name="connsiteX2" fmla="*/ 108401 w 1054926"/>
                <a:gd name="connsiteY2" fmla="*/ 472539 h 473015"/>
                <a:gd name="connsiteX3" fmla="*/ 508451 w 1054926"/>
                <a:gd name="connsiteY3" fmla="*/ 205839 h 473015"/>
                <a:gd name="connsiteX4" fmla="*/ 1053281 w 1054926"/>
                <a:gd name="connsiteY4" fmla="*/ 91539 h 473015"/>
                <a:gd name="connsiteX5" fmla="*/ 420821 w 1054926"/>
                <a:gd name="connsiteY5" fmla="*/ 99 h 473015"/>
                <a:gd name="connsiteX6" fmla="*/ 13151 w 1054926"/>
                <a:gd name="connsiteY6" fmla="*/ 106779 h 473015"/>
                <a:gd name="connsiteX0" fmla="*/ 13151 w 1054926"/>
                <a:gd name="connsiteY0" fmla="*/ 114513 h 480749"/>
                <a:gd name="connsiteX1" fmla="*/ 100781 w 1054926"/>
                <a:gd name="connsiteY1" fmla="*/ 274533 h 480749"/>
                <a:gd name="connsiteX2" fmla="*/ 108401 w 1054926"/>
                <a:gd name="connsiteY2" fmla="*/ 480273 h 480749"/>
                <a:gd name="connsiteX3" fmla="*/ 508451 w 1054926"/>
                <a:gd name="connsiteY3" fmla="*/ 213573 h 480749"/>
                <a:gd name="connsiteX4" fmla="*/ 1053281 w 1054926"/>
                <a:gd name="connsiteY4" fmla="*/ 99273 h 480749"/>
                <a:gd name="connsiteX5" fmla="*/ 420821 w 1054926"/>
                <a:gd name="connsiteY5" fmla="*/ 7833 h 480749"/>
                <a:gd name="connsiteX6" fmla="*/ 13151 w 1054926"/>
                <a:gd name="connsiteY6" fmla="*/ 114513 h 480749"/>
                <a:gd name="connsiteX0" fmla="*/ 13151 w 1055999"/>
                <a:gd name="connsiteY0" fmla="*/ 114513 h 480749"/>
                <a:gd name="connsiteX1" fmla="*/ 100781 w 1055999"/>
                <a:gd name="connsiteY1" fmla="*/ 274533 h 480749"/>
                <a:gd name="connsiteX2" fmla="*/ 108401 w 1055999"/>
                <a:gd name="connsiteY2" fmla="*/ 480273 h 480749"/>
                <a:gd name="connsiteX3" fmla="*/ 508451 w 1055999"/>
                <a:gd name="connsiteY3" fmla="*/ 213573 h 480749"/>
                <a:gd name="connsiteX4" fmla="*/ 1053281 w 1055999"/>
                <a:gd name="connsiteY4" fmla="*/ 99273 h 480749"/>
                <a:gd name="connsiteX5" fmla="*/ 420821 w 1055999"/>
                <a:gd name="connsiteY5" fmla="*/ 7833 h 480749"/>
                <a:gd name="connsiteX6" fmla="*/ 13151 w 1055999"/>
                <a:gd name="connsiteY6" fmla="*/ 114513 h 480749"/>
                <a:gd name="connsiteX0" fmla="*/ 1075 w 1043923"/>
                <a:gd name="connsiteY0" fmla="*/ 114513 h 480749"/>
                <a:gd name="connsiteX1" fmla="*/ 88705 w 1043923"/>
                <a:gd name="connsiteY1" fmla="*/ 274533 h 480749"/>
                <a:gd name="connsiteX2" fmla="*/ 96325 w 1043923"/>
                <a:gd name="connsiteY2" fmla="*/ 480273 h 480749"/>
                <a:gd name="connsiteX3" fmla="*/ 496375 w 1043923"/>
                <a:gd name="connsiteY3" fmla="*/ 213573 h 480749"/>
                <a:gd name="connsiteX4" fmla="*/ 1041205 w 1043923"/>
                <a:gd name="connsiteY4" fmla="*/ 99273 h 480749"/>
                <a:gd name="connsiteX5" fmla="*/ 408745 w 1043923"/>
                <a:gd name="connsiteY5" fmla="*/ 7833 h 480749"/>
                <a:gd name="connsiteX6" fmla="*/ 1075 w 1043923"/>
                <a:gd name="connsiteY6" fmla="*/ 114513 h 480749"/>
                <a:gd name="connsiteX0" fmla="*/ 1075 w 1043923"/>
                <a:gd name="connsiteY0" fmla="*/ 114513 h 481815"/>
                <a:gd name="connsiteX1" fmla="*/ 88705 w 1043923"/>
                <a:gd name="connsiteY1" fmla="*/ 274533 h 481815"/>
                <a:gd name="connsiteX2" fmla="*/ 96325 w 1043923"/>
                <a:gd name="connsiteY2" fmla="*/ 480273 h 481815"/>
                <a:gd name="connsiteX3" fmla="*/ 496375 w 1043923"/>
                <a:gd name="connsiteY3" fmla="*/ 213573 h 481815"/>
                <a:gd name="connsiteX4" fmla="*/ 1041205 w 1043923"/>
                <a:gd name="connsiteY4" fmla="*/ 99273 h 481815"/>
                <a:gd name="connsiteX5" fmla="*/ 408745 w 1043923"/>
                <a:gd name="connsiteY5" fmla="*/ 7833 h 481815"/>
                <a:gd name="connsiteX6" fmla="*/ 1075 w 1043923"/>
                <a:gd name="connsiteY6" fmla="*/ 114513 h 481815"/>
                <a:gd name="connsiteX0" fmla="*/ 1075 w 1043923"/>
                <a:gd name="connsiteY0" fmla="*/ 114513 h 480918"/>
                <a:gd name="connsiteX1" fmla="*/ 88705 w 1043923"/>
                <a:gd name="connsiteY1" fmla="*/ 274533 h 480918"/>
                <a:gd name="connsiteX2" fmla="*/ 96325 w 1043923"/>
                <a:gd name="connsiteY2" fmla="*/ 480273 h 480918"/>
                <a:gd name="connsiteX3" fmla="*/ 496375 w 1043923"/>
                <a:gd name="connsiteY3" fmla="*/ 213573 h 480918"/>
                <a:gd name="connsiteX4" fmla="*/ 1041205 w 1043923"/>
                <a:gd name="connsiteY4" fmla="*/ 99273 h 480918"/>
                <a:gd name="connsiteX5" fmla="*/ 408745 w 1043923"/>
                <a:gd name="connsiteY5" fmla="*/ 7833 h 480918"/>
                <a:gd name="connsiteX6" fmla="*/ 1075 w 1043923"/>
                <a:gd name="connsiteY6" fmla="*/ 114513 h 48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3923" h="480918">
                  <a:moveTo>
                    <a:pt x="1075" y="114513"/>
                  </a:moveTo>
                  <a:cubicBezTo>
                    <a:pt x="-10355" y="151343"/>
                    <a:pt x="72830" y="213573"/>
                    <a:pt x="88705" y="274533"/>
                  </a:cubicBezTo>
                  <a:cubicBezTo>
                    <a:pt x="104580" y="335493"/>
                    <a:pt x="43620" y="467573"/>
                    <a:pt x="96325" y="480273"/>
                  </a:cubicBezTo>
                  <a:cubicBezTo>
                    <a:pt x="149030" y="492973"/>
                    <a:pt x="159825" y="315173"/>
                    <a:pt x="496375" y="213573"/>
                  </a:cubicBezTo>
                  <a:cubicBezTo>
                    <a:pt x="832925" y="111973"/>
                    <a:pt x="1072320" y="120228"/>
                    <a:pt x="1041205" y="99273"/>
                  </a:cubicBezTo>
                  <a:cubicBezTo>
                    <a:pt x="1010090" y="78318"/>
                    <a:pt x="703385" y="-29632"/>
                    <a:pt x="408745" y="7833"/>
                  </a:cubicBezTo>
                  <a:cubicBezTo>
                    <a:pt x="114105" y="45298"/>
                    <a:pt x="12505" y="77683"/>
                    <a:pt x="1075" y="114513"/>
                  </a:cubicBezTo>
                  <a:close/>
                </a:path>
              </a:pathLst>
            </a:custGeom>
            <a:solidFill>
              <a:srgbClr val="CC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0" name="月 589"/>
            <p:cNvSpPr/>
            <p:nvPr/>
          </p:nvSpPr>
          <p:spPr bwMode="auto">
            <a:xfrm rot="10800000">
              <a:off x="3279629" y="4824155"/>
              <a:ext cx="314642" cy="694024"/>
            </a:xfrm>
            <a:prstGeom prst="moon">
              <a:avLst>
                <a:gd name="adj" fmla="val 25069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1" name="円/楕円 590"/>
            <p:cNvSpPr/>
            <p:nvPr/>
          </p:nvSpPr>
          <p:spPr bwMode="auto">
            <a:xfrm>
              <a:off x="2671350" y="4882765"/>
              <a:ext cx="299022" cy="29902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2" name="円/楕円 591"/>
            <p:cNvSpPr/>
            <p:nvPr/>
          </p:nvSpPr>
          <p:spPr bwMode="auto">
            <a:xfrm>
              <a:off x="2701341" y="4916646"/>
              <a:ext cx="214579" cy="214579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3" name="円/楕円 592"/>
            <p:cNvSpPr/>
            <p:nvPr/>
          </p:nvSpPr>
          <p:spPr bwMode="auto">
            <a:xfrm>
              <a:off x="2750922" y="4950808"/>
              <a:ext cx="86640" cy="8664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4" name="円/楕円 461"/>
            <p:cNvSpPr/>
            <p:nvPr/>
          </p:nvSpPr>
          <p:spPr bwMode="auto">
            <a:xfrm>
              <a:off x="2970638" y="4536339"/>
              <a:ext cx="2578664" cy="380841"/>
            </a:xfrm>
            <a:custGeom>
              <a:avLst/>
              <a:gdLst>
                <a:gd name="connsiteX0" fmla="*/ 0 w 3277711"/>
                <a:gd name="connsiteY0" fmla="*/ 112513 h 225025"/>
                <a:gd name="connsiteX1" fmla="*/ 1638856 w 3277711"/>
                <a:gd name="connsiteY1" fmla="*/ 0 h 225025"/>
                <a:gd name="connsiteX2" fmla="*/ 3277712 w 3277711"/>
                <a:gd name="connsiteY2" fmla="*/ 112513 h 225025"/>
                <a:gd name="connsiteX3" fmla="*/ 1638856 w 3277711"/>
                <a:gd name="connsiteY3" fmla="*/ 225026 h 225025"/>
                <a:gd name="connsiteX4" fmla="*/ 0 w 3277711"/>
                <a:gd name="connsiteY4" fmla="*/ 112513 h 225025"/>
                <a:gd name="connsiteX0" fmla="*/ 508 w 3278220"/>
                <a:gd name="connsiteY0" fmla="*/ 165853 h 278366"/>
                <a:gd name="connsiteX1" fmla="*/ 1513634 w 3278220"/>
                <a:gd name="connsiteY1" fmla="*/ 0 h 278366"/>
                <a:gd name="connsiteX2" fmla="*/ 3278220 w 3278220"/>
                <a:gd name="connsiteY2" fmla="*/ 165853 h 278366"/>
                <a:gd name="connsiteX3" fmla="*/ 1639364 w 3278220"/>
                <a:gd name="connsiteY3" fmla="*/ 278366 h 278366"/>
                <a:gd name="connsiteX4" fmla="*/ 508 w 3278220"/>
                <a:gd name="connsiteY4" fmla="*/ 165853 h 278366"/>
                <a:gd name="connsiteX0" fmla="*/ 423 w 3278135"/>
                <a:gd name="connsiteY0" fmla="*/ 165853 h 185405"/>
                <a:gd name="connsiteX1" fmla="*/ 1513549 w 3278135"/>
                <a:gd name="connsiteY1" fmla="*/ 0 h 185405"/>
                <a:gd name="connsiteX2" fmla="*/ 3278135 w 3278135"/>
                <a:gd name="connsiteY2" fmla="*/ 165853 h 185405"/>
                <a:gd name="connsiteX3" fmla="*/ 1627849 w 3278135"/>
                <a:gd name="connsiteY3" fmla="*/ 122156 h 185405"/>
                <a:gd name="connsiteX4" fmla="*/ 423 w 3278135"/>
                <a:gd name="connsiteY4" fmla="*/ 165853 h 185405"/>
                <a:gd name="connsiteX0" fmla="*/ 276 w 3346568"/>
                <a:gd name="connsiteY0" fmla="*/ 166577 h 256433"/>
                <a:gd name="connsiteX1" fmla="*/ 1513402 w 3346568"/>
                <a:gd name="connsiteY1" fmla="*/ 724 h 256433"/>
                <a:gd name="connsiteX2" fmla="*/ 3346568 w 3346568"/>
                <a:gd name="connsiteY2" fmla="*/ 242777 h 256433"/>
                <a:gd name="connsiteX3" fmla="*/ 1627702 w 3346568"/>
                <a:gd name="connsiteY3" fmla="*/ 122880 h 256433"/>
                <a:gd name="connsiteX4" fmla="*/ 276 w 3346568"/>
                <a:gd name="connsiteY4" fmla="*/ 166577 h 256433"/>
                <a:gd name="connsiteX0" fmla="*/ 276 w 3346568"/>
                <a:gd name="connsiteY0" fmla="*/ 166577 h 245710"/>
                <a:gd name="connsiteX1" fmla="*/ 1513402 w 3346568"/>
                <a:gd name="connsiteY1" fmla="*/ 724 h 245710"/>
                <a:gd name="connsiteX2" fmla="*/ 3346568 w 3346568"/>
                <a:gd name="connsiteY2" fmla="*/ 242777 h 245710"/>
                <a:gd name="connsiteX3" fmla="*/ 1627702 w 3346568"/>
                <a:gd name="connsiteY3" fmla="*/ 122880 h 245710"/>
                <a:gd name="connsiteX4" fmla="*/ 276 w 3346568"/>
                <a:gd name="connsiteY4" fmla="*/ 166577 h 245710"/>
                <a:gd name="connsiteX0" fmla="*/ 312 w 3346604"/>
                <a:gd name="connsiteY0" fmla="*/ 166565 h 245364"/>
                <a:gd name="connsiteX1" fmla="*/ 1513438 w 3346604"/>
                <a:gd name="connsiteY1" fmla="*/ 712 h 245364"/>
                <a:gd name="connsiteX2" fmla="*/ 3346604 w 3346604"/>
                <a:gd name="connsiteY2" fmla="*/ 242765 h 245364"/>
                <a:gd name="connsiteX3" fmla="*/ 1635358 w 3346604"/>
                <a:gd name="connsiteY3" fmla="*/ 103818 h 245364"/>
                <a:gd name="connsiteX4" fmla="*/ 312 w 3346604"/>
                <a:gd name="connsiteY4" fmla="*/ 166565 h 245364"/>
                <a:gd name="connsiteX0" fmla="*/ 313 w 3368819"/>
                <a:gd name="connsiteY0" fmla="*/ 166216 h 222491"/>
                <a:gd name="connsiteX1" fmla="*/ 1513439 w 3368819"/>
                <a:gd name="connsiteY1" fmla="*/ 363 h 222491"/>
                <a:gd name="connsiteX2" fmla="*/ 3368819 w 3368819"/>
                <a:gd name="connsiteY2" fmla="*/ 219556 h 222491"/>
                <a:gd name="connsiteX3" fmla="*/ 1635359 w 3368819"/>
                <a:gd name="connsiteY3" fmla="*/ 103469 h 222491"/>
                <a:gd name="connsiteX4" fmla="*/ 313 w 3368819"/>
                <a:gd name="connsiteY4" fmla="*/ 166216 h 222491"/>
                <a:gd name="connsiteX0" fmla="*/ 313 w 3368819"/>
                <a:gd name="connsiteY0" fmla="*/ 166216 h 222491"/>
                <a:gd name="connsiteX1" fmla="*/ 1513439 w 3368819"/>
                <a:gd name="connsiteY1" fmla="*/ 363 h 222491"/>
                <a:gd name="connsiteX2" fmla="*/ 3368819 w 3368819"/>
                <a:gd name="connsiteY2" fmla="*/ 219556 h 222491"/>
                <a:gd name="connsiteX3" fmla="*/ 1635359 w 3368819"/>
                <a:gd name="connsiteY3" fmla="*/ 103469 h 222491"/>
                <a:gd name="connsiteX4" fmla="*/ 313 w 3368819"/>
                <a:gd name="connsiteY4" fmla="*/ 166216 h 222491"/>
                <a:gd name="connsiteX0" fmla="*/ 338 w 3283691"/>
                <a:gd name="connsiteY0" fmla="*/ 154985 h 222727"/>
                <a:gd name="connsiteX1" fmla="*/ 1428311 w 3283691"/>
                <a:gd name="connsiteY1" fmla="*/ 562 h 222727"/>
                <a:gd name="connsiteX2" fmla="*/ 3283691 w 3283691"/>
                <a:gd name="connsiteY2" fmla="*/ 219755 h 222727"/>
                <a:gd name="connsiteX3" fmla="*/ 1550231 w 3283691"/>
                <a:gd name="connsiteY3" fmla="*/ 103668 h 222727"/>
                <a:gd name="connsiteX4" fmla="*/ 338 w 3283691"/>
                <a:gd name="connsiteY4" fmla="*/ 154985 h 222727"/>
                <a:gd name="connsiteX0" fmla="*/ 94 w 3283447"/>
                <a:gd name="connsiteY0" fmla="*/ 307132 h 374874"/>
                <a:gd name="connsiteX1" fmla="*/ 1617263 w 3283447"/>
                <a:gd name="connsiteY1" fmla="*/ 309 h 374874"/>
                <a:gd name="connsiteX2" fmla="*/ 3283447 w 3283447"/>
                <a:gd name="connsiteY2" fmla="*/ 371902 h 374874"/>
                <a:gd name="connsiteX3" fmla="*/ 1549987 w 3283447"/>
                <a:gd name="connsiteY3" fmla="*/ 255815 h 374874"/>
                <a:gd name="connsiteX4" fmla="*/ 94 w 3283447"/>
                <a:gd name="connsiteY4" fmla="*/ 307132 h 374874"/>
                <a:gd name="connsiteX0" fmla="*/ 93 w 3283446"/>
                <a:gd name="connsiteY0" fmla="*/ 307132 h 374874"/>
                <a:gd name="connsiteX1" fmla="*/ 1617262 w 3283446"/>
                <a:gd name="connsiteY1" fmla="*/ 309 h 374874"/>
                <a:gd name="connsiteX2" fmla="*/ 3283446 w 3283446"/>
                <a:gd name="connsiteY2" fmla="*/ 371902 h 374874"/>
                <a:gd name="connsiteX3" fmla="*/ 1549986 w 3283446"/>
                <a:gd name="connsiteY3" fmla="*/ 255815 h 374874"/>
                <a:gd name="connsiteX4" fmla="*/ 93 w 3283446"/>
                <a:gd name="connsiteY4" fmla="*/ 307132 h 374874"/>
                <a:gd name="connsiteX0" fmla="*/ 206 w 3283559"/>
                <a:gd name="connsiteY0" fmla="*/ 314745 h 382487"/>
                <a:gd name="connsiteX1" fmla="*/ 1651333 w 3283559"/>
                <a:gd name="connsiteY1" fmla="*/ 302 h 382487"/>
                <a:gd name="connsiteX2" fmla="*/ 3283559 w 3283559"/>
                <a:gd name="connsiteY2" fmla="*/ 379515 h 382487"/>
                <a:gd name="connsiteX3" fmla="*/ 1550099 w 3283559"/>
                <a:gd name="connsiteY3" fmla="*/ 263428 h 382487"/>
                <a:gd name="connsiteX4" fmla="*/ 206 w 3283559"/>
                <a:gd name="connsiteY4" fmla="*/ 314745 h 382487"/>
                <a:gd name="connsiteX0" fmla="*/ 1 w 3283354"/>
                <a:gd name="connsiteY0" fmla="*/ 314720 h 380890"/>
                <a:gd name="connsiteX1" fmla="*/ 1651128 w 3283354"/>
                <a:gd name="connsiteY1" fmla="*/ 277 h 380890"/>
                <a:gd name="connsiteX2" fmla="*/ 3283354 w 3283354"/>
                <a:gd name="connsiteY2" fmla="*/ 379490 h 380890"/>
                <a:gd name="connsiteX3" fmla="*/ 1656620 w 3283354"/>
                <a:gd name="connsiteY3" fmla="*/ 99573 h 380890"/>
                <a:gd name="connsiteX4" fmla="*/ 1 w 3283354"/>
                <a:gd name="connsiteY4" fmla="*/ 314720 h 380890"/>
                <a:gd name="connsiteX0" fmla="*/ 1 w 3283354"/>
                <a:gd name="connsiteY0" fmla="*/ 314720 h 380908"/>
                <a:gd name="connsiteX1" fmla="*/ 1651128 w 3283354"/>
                <a:gd name="connsiteY1" fmla="*/ 277 h 380908"/>
                <a:gd name="connsiteX2" fmla="*/ 3283354 w 3283354"/>
                <a:gd name="connsiteY2" fmla="*/ 379490 h 380908"/>
                <a:gd name="connsiteX3" fmla="*/ 1656620 w 3283354"/>
                <a:gd name="connsiteY3" fmla="*/ 99573 h 380908"/>
                <a:gd name="connsiteX4" fmla="*/ 1 w 3283354"/>
                <a:gd name="connsiteY4" fmla="*/ 314720 h 380908"/>
                <a:gd name="connsiteX0" fmla="*/ 1 w 3283354"/>
                <a:gd name="connsiteY0" fmla="*/ 314720 h 380841"/>
                <a:gd name="connsiteX1" fmla="*/ 1651128 w 3283354"/>
                <a:gd name="connsiteY1" fmla="*/ 277 h 380841"/>
                <a:gd name="connsiteX2" fmla="*/ 3283354 w 3283354"/>
                <a:gd name="connsiteY2" fmla="*/ 379490 h 380841"/>
                <a:gd name="connsiteX3" fmla="*/ 1656620 w 3283354"/>
                <a:gd name="connsiteY3" fmla="*/ 99573 h 380841"/>
                <a:gd name="connsiteX4" fmla="*/ 1 w 3283354"/>
                <a:gd name="connsiteY4" fmla="*/ 314720 h 380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83354" h="380841">
                  <a:moveTo>
                    <a:pt x="1" y="314720"/>
                  </a:moveTo>
                  <a:cubicBezTo>
                    <a:pt x="-914" y="298171"/>
                    <a:pt x="895302" y="-10518"/>
                    <a:pt x="1651128" y="277"/>
                  </a:cubicBezTo>
                  <a:cubicBezTo>
                    <a:pt x="2406954" y="11072"/>
                    <a:pt x="3275949" y="351641"/>
                    <a:pt x="3283354" y="379490"/>
                  </a:cubicBezTo>
                  <a:cubicBezTo>
                    <a:pt x="3252874" y="403529"/>
                    <a:pt x="2490065" y="98938"/>
                    <a:pt x="1656620" y="99573"/>
                  </a:cubicBezTo>
                  <a:cubicBezTo>
                    <a:pt x="823175" y="100208"/>
                    <a:pt x="916" y="331269"/>
                    <a:pt x="1" y="31472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96" name="グループ化 595"/>
          <p:cNvGrpSpPr/>
          <p:nvPr/>
        </p:nvGrpSpPr>
        <p:grpSpPr>
          <a:xfrm>
            <a:off x="6062340" y="5025871"/>
            <a:ext cx="1523809" cy="990110"/>
            <a:chOff x="2370097" y="3939621"/>
            <a:chExt cx="4521967" cy="2342705"/>
          </a:xfrm>
        </p:grpSpPr>
        <p:sp>
          <p:nvSpPr>
            <p:cNvPr id="597" name="フリーフォーム 596"/>
            <p:cNvSpPr/>
            <p:nvPr/>
          </p:nvSpPr>
          <p:spPr bwMode="auto">
            <a:xfrm flipV="1">
              <a:off x="4879387" y="5537720"/>
              <a:ext cx="1339828" cy="744606"/>
            </a:xfrm>
            <a:custGeom>
              <a:avLst/>
              <a:gdLst>
                <a:gd name="connsiteX0" fmla="*/ 17480 w 1340021"/>
                <a:gd name="connsiteY0" fmla="*/ 574052 h 688659"/>
                <a:gd name="connsiteX1" fmla="*/ 714710 w 1340021"/>
                <a:gd name="connsiteY1" fmla="*/ 147332 h 688659"/>
                <a:gd name="connsiteX2" fmla="*/ 1339550 w 1340021"/>
                <a:gd name="connsiteY2" fmla="*/ 6362 h 688659"/>
                <a:gd name="connsiteX3" fmla="*/ 615650 w 1340021"/>
                <a:gd name="connsiteY3" fmla="*/ 322592 h 688659"/>
                <a:gd name="connsiteX4" fmla="*/ 733760 w 1340021"/>
                <a:gd name="connsiteY4" fmla="*/ 429272 h 688659"/>
                <a:gd name="connsiteX5" fmla="*/ 253700 w 1340021"/>
                <a:gd name="connsiteY5" fmla="*/ 680732 h 688659"/>
                <a:gd name="connsiteX6" fmla="*/ 17480 w 1340021"/>
                <a:gd name="connsiteY6" fmla="*/ 574052 h 688659"/>
                <a:gd name="connsiteX0" fmla="*/ 17480 w 1342126"/>
                <a:gd name="connsiteY0" fmla="*/ 567690 h 682297"/>
                <a:gd name="connsiteX1" fmla="*/ 714710 w 1342126"/>
                <a:gd name="connsiteY1" fmla="*/ 140970 h 682297"/>
                <a:gd name="connsiteX2" fmla="*/ 1339550 w 1342126"/>
                <a:gd name="connsiteY2" fmla="*/ 0 h 682297"/>
                <a:gd name="connsiteX3" fmla="*/ 924260 w 1342126"/>
                <a:gd name="connsiteY3" fmla="*/ 144780 h 682297"/>
                <a:gd name="connsiteX4" fmla="*/ 615650 w 1342126"/>
                <a:gd name="connsiteY4" fmla="*/ 316230 h 682297"/>
                <a:gd name="connsiteX5" fmla="*/ 733760 w 1342126"/>
                <a:gd name="connsiteY5" fmla="*/ 422910 h 682297"/>
                <a:gd name="connsiteX6" fmla="*/ 253700 w 1342126"/>
                <a:gd name="connsiteY6" fmla="*/ 674370 h 682297"/>
                <a:gd name="connsiteX7" fmla="*/ 17480 w 1342126"/>
                <a:gd name="connsiteY7" fmla="*/ 567690 h 682297"/>
                <a:gd name="connsiteX0" fmla="*/ 18354 w 1343000"/>
                <a:gd name="connsiteY0" fmla="*/ 567690 h 687540"/>
                <a:gd name="connsiteX1" fmla="*/ 715584 w 1343000"/>
                <a:gd name="connsiteY1" fmla="*/ 140970 h 687540"/>
                <a:gd name="connsiteX2" fmla="*/ 1340424 w 1343000"/>
                <a:gd name="connsiteY2" fmla="*/ 0 h 687540"/>
                <a:gd name="connsiteX3" fmla="*/ 925134 w 1343000"/>
                <a:gd name="connsiteY3" fmla="*/ 144780 h 687540"/>
                <a:gd name="connsiteX4" fmla="*/ 616524 w 1343000"/>
                <a:gd name="connsiteY4" fmla="*/ 316230 h 687540"/>
                <a:gd name="connsiteX5" fmla="*/ 810834 w 1343000"/>
                <a:gd name="connsiteY5" fmla="*/ 323850 h 687540"/>
                <a:gd name="connsiteX6" fmla="*/ 254574 w 1343000"/>
                <a:gd name="connsiteY6" fmla="*/ 674370 h 687540"/>
                <a:gd name="connsiteX7" fmla="*/ 18354 w 1343000"/>
                <a:gd name="connsiteY7" fmla="*/ 567690 h 687540"/>
                <a:gd name="connsiteX0" fmla="*/ 16464 w 1341110"/>
                <a:gd name="connsiteY0" fmla="*/ 567690 h 744045"/>
                <a:gd name="connsiteX1" fmla="*/ 713694 w 1341110"/>
                <a:gd name="connsiteY1" fmla="*/ 140970 h 744045"/>
                <a:gd name="connsiteX2" fmla="*/ 1338534 w 1341110"/>
                <a:gd name="connsiteY2" fmla="*/ 0 h 744045"/>
                <a:gd name="connsiteX3" fmla="*/ 923244 w 1341110"/>
                <a:gd name="connsiteY3" fmla="*/ 144780 h 744045"/>
                <a:gd name="connsiteX4" fmla="*/ 614634 w 1341110"/>
                <a:gd name="connsiteY4" fmla="*/ 316230 h 744045"/>
                <a:gd name="connsiteX5" fmla="*/ 808944 w 1341110"/>
                <a:gd name="connsiteY5" fmla="*/ 323850 h 744045"/>
                <a:gd name="connsiteX6" fmla="*/ 267924 w 1341110"/>
                <a:gd name="connsiteY6" fmla="*/ 735330 h 744045"/>
                <a:gd name="connsiteX7" fmla="*/ 16464 w 1341110"/>
                <a:gd name="connsiteY7" fmla="*/ 567690 h 744045"/>
                <a:gd name="connsiteX0" fmla="*/ 16464 w 1341110"/>
                <a:gd name="connsiteY0" fmla="*/ 567690 h 744045"/>
                <a:gd name="connsiteX1" fmla="*/ 713694 w 1341110"/>
                <a:gd name="connsiteY1" fmla="*/ 140970 h 744045"/>
                <a:gd name="connsiteX2" fmla="*/ 1338534 w 1341110"/>
                <a:gd name="connsiteY2" fmla="*/ 0 h 744045"/>
                <a:gd name="connsiteX3" fmla="*/ 923244 w 1341110"/>
                <a:gd name="connsiteY3" fmla="*/ 144780 h 744045"/>
                <a:gd name="connsiteX4" fmla="*/ 534624 w 1341110"/>
                <a:gd name="connsiteY4" fmla="*/ 373380 h 744045"/>
                <a:gd name="connsiteX5" fmla="*/ 808944 w 1341110"/>
                <a:gd name="connsiteY5" fmla="*/ 323850 h 744045"/>
                <a:gd name="connsiteX6" fmla="*/ 267924 w 1341110"/>
                <a:gd name="connsiteY6" fmla="*/ 735330 h 744045"/>
                <a:gd name="connsiteX7" fmla="*/ 16464 w 1341110"/>
                <a:gd name="connsiteY7" fmla="*/ 567690 h 744045"/>
                <a:gd name="connsiteX0" fmla="*/ 16464 w 1341110"/>
                <a:gd name="connsiteY0" fmla="*/ 567894 h 744249"/>
                <a:gd name="connsiteX1" fmla="*/ 713694 w 1341110"/>
                <a:gd name="connsiteY1" fmla="*/ 141174 h 744249"/>
                <a:gd name="connsiteX2" fmla="*/ 1338534 w 1341110"/>
                <a:gd name="connsiteY2" fmla="*/ 204 h 744249"/>
                <a:gd name="connsiteX3" fmla="*/ 923244 w 1341110"/>
                <a:gd name="connsiteY3" fmla="*/ 144984 h 744249"/>
                <a:gd name="connsiteX4" fmla="*/ 534624 w 1341110"/>
                <a:gd name="connsiteY4" fmla="*/ 373584 h 744249"/>
                <a:gd name="connsiteX5" fmla="*/ 808944 w 1341110"/>
                <a:gd name="connsiteY5" fmla="*/ 324054 h 744249"/>
                <a:gd name="connsiteX6" fmla="*/ 267924 w 1341110"/>
                <a:gd name="connsiteY6" fmla="*/ 735534 h 744249"/>
                <a:gd name="connsiteX7" fmla="*/ 16464 w 1341110"/>
                <a:gd name="connsiteY7" fmla="*/ 567894 h 744249"/>
                <a:gd name="connsiteX0" fmla="*/ 16464 w 1339828"/>
                <a:gd name="connsiteY0" fmla="*/ 568251 h 744606"/>
                <a:gd name="connsiteX1" fmla="*/ 713694 w 1339828"/>
                <a:gd name="connsiteY1" fmla="*/ 141531 h 744606"/>
                <a:gd name="connsiteX2" fmla="*/ 1338534 w 1339828"/>
                <a:gd name="connsiteY2" fmla="*/ 561 h 744606"/>
                <a:gd name="connsiteX3" fmla="*/ 869904 w 1339828"/>
                <a:gd name="connsiteY3" fmla="*/ 152961 h 744606"/>
                <a:gd name="connsiteX4" fmla="*/ 534624 w 1339828"/>
                <a:gd name="connsiteY4" fmla="*/ 373941 h 744606"/>
                <a:gd name="connsiteX5" fmla="*/ 808944 w 1339828"/>
                <a:gd name="connsiteY5" fmla="*/ 324411 h 744606"/>
                <a:gd name="connsiteX6" fmla="*/ 267924 w 1339828"/>
                <a:gd name="connsiteY6" fmla="*/ 735891 h 744606"/>
                <a:gd name="connsiteX7" fmla="*/ 16464 w 1339828"/>
                <a:gd name="connsiteY7" fmla="*/ 568251 h 74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9828" h="744606">
                  <a:moveTo>
                    <a:pt x="16464" y="568251"/>
                  </a:moveTo>
                  <a:cubicBezTo>
                    <a:pt x="90759" y="469191"/>
                    <a:pt x="356189" y="289486"/>
                    <a:pt x="713694" y="141531"/>
                  </a:cubicBezTo>
                  <a:cubicBezTo>
                    <a:pt x="1071199" y="-6424"/>
                    <a:pt x="1312499" y="-1344"/>
                    <a:pt x="1338534" y="561"/>
                  </a:cubicBezTo>
                  <a:cubicBezTo>
                    <a:pt x="1364569" y="2466"/>
                    <a:pt x="990554" y="100256"/>
                    <a:pt x="869904" y="152961"/>
                  </a:cubicBezTo>
                  <a:cubicBezTo>
                    <a:pt x="749254" y="205666"/>
                    <a:pt x="544784" y="345366"/>
                    <a:pt x="534624" y="373941"/>
                  </a:cubicBezTo>
                  <a:cubicBezTo>
                    <a:pt x="524464" y="402516"/>
                    <a:pt x="869269" y="264721"/>
                    <a:pt x="808944" y="324411"/>
                  </a:cubicBezTo>
                  <a:cubicBezTo>
                    <a:pt x="748619" y="384101"/>
                    <a:pt x="400004" y="695251"/>
                    <a:pt x="267924" y="735891"/>
                  </a:cubicBezTo>
                  <a:cubicBezTo>
                    <a:pt x="135844" y="776531"/>
                    <a:pt x="-57831" y="667311"/>
                    <a:pt x="16464" y="568251"/>
                  </a:cubicBezTo>
                  <a:close/>
                </a:path>
              </a:pathLst>
            </a:custGeom>
            <a:solidFill>
              <a:srgbClr val="CCCC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8" name="フリーフォーム 597"/>
            <p:cNvSpPr/>
            <p:nvPr/>
          </p:nvSpPr>
          <p:spPr bwMode="auto">
            <a:xfrm>
              <a:off x="3371822" y="5546341"/>
              <a:ext cx="179114" cy="651444"/>
            </a:xfrm>
            <a:custGeom>
              <a:avLst/>
              <a:gdLst>
                <a:gd name="connsiteX0" fmla="*/ 28 w 179114"/>
                <a:gd name="connsiteY0" fmla="*/ 46739 h 651444"/>
                <a:gd name="connsiteX1" fmla="*/ 76228 w 179114"/>
                <a:gd name="connsiteY1" fmla="*/ 644909 h 651444"/>
                <a:gd name="connsiteX2" fmla="*/ 179098 w 179114"/>
                <a:gd name="connsiteY2" fmla="*/ 347729 h 651444"/>
                <a:gd name="connsiteX3" fmla="*/ 68608 w 179114"/>
                <a:gd name="connsiteY3" fmla="*/ 73409 h 651444"/>
                <a:gd name="connsiteX4" fmla="*/ 28 w 179114"/>
                <a:gd name="connsiteY4" fmla="*/ 46739 h 65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114" h="651444">
                  <a:moveTo>
                    <a:pt x="28" y="46739"/>
                  </a:moveTo>
                  <a:cubicBezTo>
                    <a:pt x="1298" y="141989"/>
                    <a:pt x="46383" y="594744"/>
                    <a:pt x="76228" y="644909"/>
                  </a:cubicBezTo>
                  <a:cubicBezTo>
                    <a:pt x="106073" y="695074"/>
                    <a:pt x="180368" y="442979"/>
                    <a:pt x="179098" y="347729"/>
                  </a:cubicBezTo>
                  <a:cubicBezTo>
                    <a:pt x="177828" y="252479"/>
                    <a:pt x="97183" y="123574"/>
                    <a:pt x="68608" y="73409"/>
                  </a:cubicBezTo>
                  <a:cubicBezTo>
                    <a:pt x="40033" y="23244"/>
                    <a:pt x="-1242" y="-48511"/>
                    <a:pt x="28" y="46739"/>
                  </a:cubicBezTo>
                  <a:close/>
                </a:path>
              </a:pathLst>
            </a:custGeom>
            <a:solidFill>
              <a:srgbClr val="CCCC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9" name="フリーフォーム 598"/>
            <p:cNvSpPr/>
            <p:nvPr/>
          </p:nvSpPr>
          <p:spPr bwMode="auto">
            <a:xfrm>
              <a:off x="5242938" y="4630827"/>
              <a:ext cx="901621" cy="466255"/>
            </a:xfrm>
            <a:custGeom>
              <a:avLst/>
              <a:gdLst>
                <a:gd name="connsiteX0" fmla="*/ 30102 w 901621"/>
                <a:gd name="connsiteY0" fmla="*/ 93573 h 466255"/>
                <a:gd name="connsiteX1" fmla="*/ 292992 w 901621"/>
                <a:gd name="connsiteY1" fmla="*/ 2133 h 466255"/>
                <a:gd name="connsiteX2" fmla="*/ 186312 w 901621"/>
                <a:gd name="connsiteY2" fmla="*/ 173583 h 466255"/>
                <a:gd name="connsiteX3" fmla="*/ 388242 w 901621"/>
                <a:gd name="connsiteY3" fmla="*/ 74523 h 466255"/>
                <a:gd name="connsiteX4" fmla="*/ 350142 w 901621"/>
                <a:gd name="connsiteY4" fmla="*/ 223113 h 466255"/>
                <a:gd name="connsiteX5" fmla="*/ 491112 w 901621"/>
                <a:gd name="connsiteY5" fmla="*/ 135483 h 466255"/>
                <a:gd name="connsiteX6" fmla="*/ 464442 w 901621"/>
                <a:gd name="connsiteY6" fmla="*/ 284073 h 466255"/>
                <a:gd name="connsiteX7" fmla="*/ 582552 w 901621"/>
                <a:gd name="connsiteY7" fmla="*/ 204063 h 466255"/>
                <a:gd name="connsiteX8" fmla="*/ 590172 w 901621"/>
                <a:gd name="connsiteY8" fmla="*/ 325983 h 466255"/>
                <a:gd name="connsiteX9" fmla="*/ 712092 w 901621"/>
                <a:gd name="connsiteY9" fmla="*/ 253593 h 466255"/>
                <a:gd name="connsiteX10" fmla="*/ 708282 w 901621"/>
                <a:gd name="connsiteY10" fmla="*/ 364083 h 466255"/>
                <a:gd name="connsiteX11" fmla="*/ 811152 w 901621"/>
                <a:gd name="connsiteY11" fmla="*/ 295503 h 466255"/>
                <a:gd name="connsiteX12" fmla="*/ 799722 w 901621"/>
                <a:gd name="connsiteY12" fmla="*/ 409803 h 466255"/>
                <a:gd name="connsiteX13" fmla="*/ 860682 w 901621"/>
                <a:gd name="connsiteY13" fmla="*/ 463143 h 466255"/>
                <a:gd name="connsiteX14" fmla="*/ 98682 w 901621"/>
                <a:gd name="connsiteY14" fmla="*/ 322173 h 466255"/>
                <a:gd name="connsiteX15" fmla="*/ 30102 w 901621"/>
                <a:gd name="connsiteY15" fmla="*/ 93573 h 466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01621" h="466255">
                  <a:moveTo>
                    <a:pt x="30102" y="93573"/>
                  </a:moveTo>
                  <a:cubicBezTo>
                    <a:pt x="62487" y="40233"/>
                    <a:pt x="266957" y="-11202"/>
                    <a:pt x="292992" y="2133"/>
                  </a:cubicBezTo>
                  <a:cubicBezTo>
                    <a:pt x="319027" y="15468"/>
                    <a:pt x="170437" y="161518"/>
                    <a:pt x="186312" y="173583"/>
                  </a:cubicBezTo>
                  <a:cubicBezTo>
                    <a:pt x="202187" y="185648"/>
                    <a:pt x="360937" y="66268"/>
                    <a:pt x="388242" y="74523"/>
                  </a:cubicBezTo>
                  <a:cubicBezTo>
                    <a:pt x="415547" y="82778"/>
                    <a:pt x="332997" y="212953"/>
                    <a:pt x="350142" y="223113"/>
                  </a:cubicBezTo>
                  <a:cubicBezTo>
                    <a:pt x="367287" y="233273"/>
                    <a:pt x="472062" y="125323"/>
                    <a:pt x="491112" y="135483"/>
                  </a:cubicBezTo>
                  <a:cubicBezTo>
                    <a:pt x="510162" y="145643"/>
                    <a:pt x="449202" y="272643"/>
                    <a:pt x="464442" y="284073"/>
                  </a:cubicBezTo>
                  <a:cubicBezTo>
                    <a:pt x="479682" y="295503"/>
                    <a:pt x="561597" y="197078"/>
                    <a:pt x="582552" y="204063"/>
                  </a:cubicBezTo>
                  <a:cubicBezTo>
                    <a:pt x="603507" y="211048"/>
                    <a:pt x="568582" y="317728"/>
                    <a:pt x="590172" y="325983"/>
                  </a:cubicBezTo>
                  <a:cubicBezTo>
                    <a:pt x="611762" y="334238"/>
                    <a:pt x="692407" y="247243"/>
                    <a:pt x="712092" y="253593"/>
                  </a:cubicBezTo>
                  <a:cubicBezTo>
                    <a:pt x="731777" y="259943"/>
                    <a:pt x="691772" y="357098"/>
                    <a:pt x="708282" y="364083"/>
                  </a:cubicBezTo>
                  <a:cubicBezTo>
                    <a:pt x="724792" y="371068"/>
                    <a:pt x="795912" y="287883"/>
                    <a:pt x="811152" y="295503"/>
                  </a:cubicBezTo>
                  <a:cubicBezTo>
                    <a:pt x="826392" y="303123"/>
                    <a:pt x="791467" y="381863"/>
                    <a:pt x="799722" y="409803"/>
                  </a:cubicBezTo>
                  <a:cubicBezTo>
                    <a:pt x="807977" y="437743"/>
                    <a:pt x="977522" y="477748"/>
                    <a:pt x="860682" y="463143"/>
                  </a:cubicBezTo>
                  <a:cubicBezTo>
                    <a:pt x="743842" y="448538"/>
                    <a:pt x="236477" y="382498"/>
                    <a:pt x="98682" y="322173"/>
                  </a:cubicBezTo>
                  <a:cubicBezTo>
                    <a:pt x="-39113" y="261848"/>
                    <a:pt x="-2283" y="146913"/>
                    <a:pt x="30102" y="93573"/>
                  </a:cubicBezTo>
                  <a:close/>
                </a:path>
              </a:pathLst>
            </a:custGeom>
            <a:solidFill>
              <a:srgbClr val="CCCC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0" name="フリーフォーム 599"/>
            <p:cNvSpPr/>
            <p:nvPr/>
          </p:nvSpPr>
          <p:spPr bwMode="auto">
            <a:xfrm flipV="1">
              <a:off x="5242938" y="5154971"/>
              <a:ext cx="901621" cy="466255"/>
            </a:xfrm>
            <a:custGeom>
              <a:avLst/>
              <a:gdLst>
                <a:gd name="connsiteX0" fmla="*/ 30102 w 901621"/>
                <a:gd name="connsiteY0" fmla="*/ 93573 h 466255"/>
                <a:gd name="connsiteX1" fmla="*/ 292992 w 901621"/>
                <a:gd name="connsiteY1" fmla="*/ 2133 h 466255"/>
                <a:gd name="connsiteX2" fmla="*/ 186312 w 901621"/>
                <a:gd name="connsiteY2" fmla="*/ 173583 h 466255"/>
                <a:gd name="connsiteX3" fmla="*/ 388242 w 901621"/>
                <a:gd name="connsiteY3" fmla="*/ 74523 h 466255"/>
                <a:gd name="connsiteX4" fmla="*/ 350142 w 901621"/>
                <a:gd name="connsiteY4" fmla="*/ 223113 h 466255"/>
                <a:gd name="connsiteX5" fmla="*/ 491112 w 901621"/>
                <a:gd name="connsiteY5" fmla="*/ 135483 h 466255"/>
                <a:gd name="connsiteX6" fmla="*/ 464442 w 901621"/>
                <a:gd name="connsiteY6" fmla="*/ 284073 h 466255"/>
                <a:gd name="connsiteX7" fmla="*/ 582552 w 901621"/>
                <a:gd name="connsiteY7" fmla="*/ 204063 h 466255"/>
                <a:gd name="connsiteX8" fmla="*/ 590172 w 901621"/>
                <a:gd name="connsiteY8" fmla="*/ 325983 h 466255"/>
                <a:gd name="connsiteX9" fmla="*/ 712092 w 901621"/>
                <a:gd name="connsiteY9" fmla="*/ 253593 h 466255"/>
                <a:gd name="connsiteX10" fmla="*/ 708282 w 901621"/>
                <a:gd name="connsiteY10" fmla="*/ 364083 h 466255"/>
                <a:gd name="connsiteX11" fmla="*/ 811152 w 901621"/>
                <a:gd name="connsiteY11" fmla="*/ 295503 h 466255"/>
                <a:gd name="connsiteX12" fmla="*/ 799722 w 901621"/>
                <a:gd name="connsiteY12" fmla="*/ 409803 h 466255"/>
                <a:gd name="connsiteX13" fmla="*/ 860682 w 901621"/>
                <a:gd name="connsiteY13" fmla="*/ 463143 h 466255"/>
                <a:gd name="connsiteX14" fmla="*/ 98682 w 901621"/>
                <a:gd name="connsiteY14" fmla="*/ 322173 h 466255"/>
                <a:gd name="connsiteX15" fmla="*/ 30102 w 901621"/>
                <a:gd name="connsiteY15" fmla="*/ 93573 h 466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01621" h="466255">
                  <a:moveTo>
                    <a:pt x="30102" y="93573"/>
                  </a:moveTo>
                  <a:cubicBezTo>
                    <a:pt x="62487" y="40233"/>
                    <a:pt x="266957" y="-11202"/>
                    <a:pt x="292992" y="2133"/>
                  </a:cubicBezTo>
                  <a:cubicBezTo>
                    <a:pt x="319027" y="15468"/>
                    <a:pt x="170437" y="161518"/>
                    <a:pt x="186312" y="173583"/>
                  </a:cubicBezTo>
                  <a:cubicBezTo>
                    <a:pt x="202187" y="185648"/>
                    <a:pt x="360937" y="66268"/>
                    <a:pt x="388242" y="74523"/>
                  </a:cubicBezTo>
                  <a:cubicBezTo>
                    <a:pt x="415547" y="82778"/>
                    <a:pt x="332997" y="212953"/>
                    <a:pt x="350142" y="223113"/>
                  </a:cubicBezTo>
                  <a:cubicBezTo>
                    <a:pt x="367287" y="233273"/>
                    <a:pt x="472062" y="125323"/>
                    <a:pt x="491112" y="135483"/>
                  </a:cubicBezTo>
                  <a:cubicBezTo>
                    <a:pt x="510162" y="145643"/>
                    <a:pt x="449202" y="272643"/>
                    <a:pt x="464442" y="284073"/>
                  </a:cubicBezTo>
                  <a:cubicBezTo>
                    <a:pt x="479682" y="295503"/>
                    <a:pt x="561597" y="197078"/>
                    <a:pt x="582552" y="204063"/>
                  </a:cubicBezTo>
                  <a:cubicBezTo>
                    <a:pt x="603507" y="211048"/>
                    <a:pt x="568582" y="317728"/>
                    <a:pt x="590172" y="325983"/>
                  </a:cubicBezTo>
                  <a:cubicBezTo>
                    <a:pt x="611762" y="334238"/>
                    <a:pt x="692407" y="247243"/>
                    <a:pt x="712092" y="253593"/>
                  </a:cubicBezTo>
                  <a:cubicBezTo>
                    <a:pt x="731777" y="259943"/>
                    <a:pt x="691772" y="357098"/>
                    <a:pt x="708282" y="364083"/>
                  </a:cubicBezTo>
                  <a:cubicBezTo>
                    <a:pt x="724792" y="371068"/>
                    <a:pt x="795912" y="287883"/>
                    <a:pt x="811152" y="295503"/>
                  </a:cubicBezTo>
                  <a:cubicBezTo>
                    <a:pt x="826392" y="303123"/>
                    <a:pt x="791467" y="381863"/>
                    <a:pt x="799722" y="409803"/>
                  </a:cubicBezTo>
                  <a:cubicBezTo>
                    <a:pt x="807977" y="437743"/>
                    <a:pt x="977522" y="477748"/>
                    <a:pt x="860682" y="463143"/>
                  </a:cubicBezTo>
                  <a:cubicBezTo>
                    <a:pt x="743842" y="448538"/>
                    <a:pt x="236477" y="382498"/>
                    <a:pt x="98682" y="322173"/>
                  </a:cubicBezTo>
                  <a:cubicBezTo>
                    <a:pt x="-39113" y="261848"/>
                    <a:pt x="-2283" y="146913"/>
                    <a:pt x="30102" y="93573"/>
                  </a:cubicBezTo>
                  <a:close/>
                </a:path>
              </a:pathLst>
            </a:custGeom>
            <a:solidFill>
              <a:srgbClr val="CCCC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1" name="円/楕円 459"/>
            <p:cNvSpPr/>
            <p:nvPr/>
          </p:nvSpPr>
          <p:spPr bwMode="auto">
            <a:xfrm>
              <a:off x="6306845" y="4369003"/>
              <a:ext cx="585219" cy="1517309"/>
            </a:xfrm>
            <a:custGeom>
              <a:avLst/>
              <a:gdLst>
                <a:gd name="connsiteX0" fmla="*/ 0 w 839519"/>
                <a:gd name="connsiteY0" fmla="*/ 720080 h 1440159"/>
                <a:gd name="connsiteX1" fmla="*/ 419760 w 839519"/>
                <a:gd name="connsiteY1" fmla="*/ 0 h 1440159"/>
                <a:gd name="connsiteX2" fmla="*/ 839520 w 839519"/>
                <a:gd name="connsiteY2" fmla="*/ 720080 h 1440159"/>
                <a:gd name="connsiteX3" fmla="*/ 419760 w 839519"/>
                <a:gd name="connsiteY3" fmla="*/ 1440160 h 1440159"/>
                <a:gd name="connsiteX4" fmla="*/ 0 w 839519"/>
                <a:gd name="connsiteY4" fmla="*/ 720080 h 1440159"/>
                <a:gd name="connsiteX0" fmla="*/ 0 w 421174"/>
                <a:gd name="connsiteY0" fmla="*/ 720104 h 1440207"/>
                <a:gd name="connsiteX1" fmla="*/ 419760 w 421174"/>
                <a:gd name="connsiteY1" fmla="*/ 24 h 1440207"/>
                <a:gd name="connsiteX2" fmla="*/ 146100 w 421174"/>
                <a:gd name="connsiteY2" fmla="*/ 701054 h 1440207"/>
                <a:gd name="connsiteX3" fmla="*/ 419760 w 421174"/>
                <a:gd name="connsiteY3" fmla="*/ 1440184 h 1440207"/>
                <a:gd name="connsiteX4" fmla="*/ 0 w 421174"/>
                <a:gd name="connsiteY4" fmla="*/ 720104 h 1440207"/>
                <a:gd name="connsiteX0" fmla="*/ 0 w 425199"/>
                <a:gd name="connsiteY0" fmla="*/ 724032 h 1444135"/>
                <a:gd name="connsiteX1" fmla="*/ 419760 w 425199"/>
                <a:gd name="connsiteY1" fmla="*/ 3952 h 1444135"/>
                <a:gd name="connsiteX2" fmla="*/ 146100 w 425199"/>
                <a:gd name="connsiteY2" fmla="*/ 704982 h 1444135"/>
                <a:gd name="connsiteX3" fmla="*/ 419760 w 425199"/>
                <a:gd name="connsiteY3" fmla="*/ 1444112 h 1444135"/>
                <a:gd name="connsiteX4" fmla="*/ 0 w 425199"/>
                <a:gd name="connsiteY4" fmla="*/ 724032 h 1444135"/>
                <a:gd name="connsiteX0" fmla="*/ 0 w 425932"/>
                <a:gd name="connsiteY0" fmla="*/ 724032 h 1447872"/>
                <a:gd name="connsiteX1" fmla="*/ 419760 w 425932"/>
                <a:gd name="connsiteY1" fmla="*/ 3952 h 1447872"/>
                <a:gd name="connsiteX2" fmla="*/ 146100 w 425932"/>
                <a:gd name="connsiteY2" fmla="*/ 704982 h 1447872"/>
                <a:gd name="connsiteX3" fmla="*/ 419760 w 425932"/>
                <a:gd name="connsiteY3" fmla="*/ 1444112 h 1447872"/>
                <a:gd name="connsiteX4" fmla="*/ 0 w 425932"/>
                <a:gd name="connsiteY4" fmla="*/ 724032 h 1447872"/>
                <a:gd name="connsiteX0" fmla="*/ 0 w 585219"/>
                <a:gd name="connsiteY0" fmla="*/ 712469 h 1440177"/>
                <a:gd name="connsiteX1" fmla="*/ 579780 w 585219"/>
                <a:gd name="connsiteY1" fmla="*/ 9 h 1440177"/>
                <a:gd name="connsiteX2" fmla="*/ 306120 w 585219"/>
                <a:gd name="connsiteY2" fmla="*/ 701039 h 1440177"/>
                <a:gd name="connsiteX3" fmla="*/ 579780 w 585219"/>
                <a:gd name="connsiteY3" fmla="*/ 1440169 h 1440177"/>
                <a:gd name="connsiteX4" fmla="*/ 0 w 585219"/>
                <a:gd name="connsiteY4" fmla="*/ 712469 h 1440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219" h="1440177">
                  <a:moveTo>
                    <a:pt x="0" y="712469"/>
                  </a:moveTo>
                  <a:cubicBezTo>
                    <a:pt x="0" y="314780"/>
                    <a:pt x="528760" y="1914"/>
                    <a:pt x="579780" y="9"/>
                  </a:cubicBezTo>
                  <a:cubicBezTo>
                    <a:pt x="630800" y="-1896"/>
                    <a:pt x="306120" y="303350"/>
                    <a:pt x="306120" y="701039"/>
                  </a:cubicBezTo>
                  <a:cubicBezTo>
                    <a:pt x="306120" y="1098728"/>
                    <a:pt x="630800" y="1438264"/>
                    <a:pt x="579780" y="1440169"/>
                  </a:cubicBezTo>
                  <a:cubicBezTo>
                    <a:pt x="528760" y="1442074"/>
                    <a:pt x="0" y="1110158"/>
                    <a:pt x="0" y="712469"/>
                  </a:cubicBezTo>
                  <a:close/>
                </a:path>
              </a:pathLst>
            </a:custGeom>
            <a:solidFill>
              <a:srgbClr val="CCCC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2" name="円/楕円 452"/>
            <p:cNvSpPr/>
            <p:nvPr/>
          </p:nvSpPr>
          <p:spPr bwMode="auto">
            <a:xfrm>
              <a:off x="2370097" y="4407574"/>
              <a:ext cx="4157559" cy="1447900"/>
            </a:xfrm>
            <a:custGeom>
              <a:avLst/>
              <a:gdLst>
                <a:gd name="connsiteX0" fmla="*/ 0 w 3825425"/>
                <a:gd name="connsiteY0" fmla="*/ 720080 h 1440160"/>
                <a:gd name="connsiteX1" fmla="*/ 1912713 w 3825425"/>
                <a:gd name="connsiteY1" fmla="*/ 0 h 1440160"/>
                <a:gd name="connsiteX2" fmla="*/ 3825426 w 3825425"/>
                <a:gd name="connsiteY2" fmla="*/ 720080 h 1440160"/>
                <a:gd name="connsiteX3" fmla="*/ 1912713 w 3825425"/>
                <a:gd name="connsiteY3" fmla="*/ 1440160 h 1440160"/>
                <a:gd name="connsiteX4" fmla="*/ 0 w 3825425"/>
                <a:gd name="connsiteY4" fmla="*/ 720080 h 1440160"/>
                <a:gd name="connsiteX0" fmla="*/ 0 w 3825426"/>
                <a:gd name="connsiteY0" fmla="*/ 720080 h 1440160"/>
                <a:gd name="connsiteX1" fmla="*/ 1912713 w 3825426"/>
                <a:gd name="connsiteY1" fmla="*/ 0 h 1440160"/>
                <a:gd name="connsiteX2" fmla="*/ 3825426 w 3825426"/>
                <a:gd name="connsiteY2" fmla="*/ 720080 h 1440160"/>
                <a:gd name="connsiteX3" fmla="*/ 1912713 w 3825426"/>
                <a:gd name="connsiteY3" fmla="*/ 1440160 h 1440160"/>
                <a:gd name="connsiteX4" fmla="*/ 0 w 3825426"/>
                <a:gd name="connsiteY4" fmla="*/ 720080 h 1440160"/>
                <a:gd name="connsiteX0" fmla="*/ 0 w 3890196"/>
                <a:gd name="connsiteY0" fmla="*/ 720083 h 1440164"/>
                <a:gd name="connsiteX1" fmla="*/ 1912713 w 3890196"/>
                <a:gd name="connsiteY1" fmla="*/ 3 h 1440164"/>
                <a:gd name="connsiteX2" fmla="*/ 3890196 w 3890196"/>
                <a:gd name="connsiteY2" fmla="*/ 712463 h 1440164"/>
                <a:gd name="connsiteX3" fmla="*/ 1912713 w 3890196"/>
                <a:gd name="connsiteY3" fmla="*/ 1440163 h 1440164"/>
                <a:gd name="connsiteX4" fmla="*/ 0 w 3890196"/>
                <a:gd name="connsiteY4" fmla="*/ 720083 h 1440164"/>
                <a:gd name="connsiteX0" fmla="*/ 0 w 3890204"/>
                <a:gd name="connsiteY0" fmla="*/ 720083 h 1440164"/>
                <a:gd name="connsiteX1" fmla="*/ 1912713 w 3890204"/>
                <a:gd name="connsiteY1" fmla="*/ 3 h 1440164"/>
                <a:gd name="connsiteX2" fmla="*/ 3890196 w 3890204"/>
                <a:gd name="connsiteY2" fmla="*/ 712463 h 1440164"/>
                <a:gd name="connsiteX3" fmla="*/ 1912713 w 3890204"/>
                <a:gd name="connsiteY3" fmla="*/ 1440163 h 1440164"/>
                <a:gd name="connsiteX4" fmla="*/ 0 w 3890204"/>
                <a:gd name="connsiteY4" fmla="*/ 720083 h 1440164"/>
                <a:gd name="connsiteX0" fmla="*/ 0 w 3890208"/>
                <a:gd name="connsiteY0" fmla="*/ 720083 h 1440256"/>
                <a:gd name="connsiteX1" fmla="*/ 1912713 w 3890208"/>
                <a:gd name="connsiteY1" fmla="*/ 3 h 1440256"/>
                <a:gd name="connsiteX2" fmla="*/ 3890196 w 3890208"/>
                <a:gd name="connsiteY2" fmla="*/ 712463 h 1440256"/>
                <a:gd name="connsiteX3" fmla="*/ 1912713 w 3890208"/>
                <a:gd name="connsiteY3" fmla="*/ 1440163 h 1440256"/>
                <a:gd name="connsiteX4" fmla="*/ 0 w 3890208"/>
                <a:gd name="connsiteY4" fmla="*/ 720083 h 1440256"/>
                <a:gd name="connsiteX0" fmla="*/ 0 w 3890208"/>
                <a:gd name="connsiteY0" fmla="*/ 720083 h 1440256"/>
                <a:gd name="connsiteX1" fmla="*/ 1912713 w 3890208"/>
                <a:gd name="connsiteY1" fmla="*/ 3 h 1440256"/>
                <a:gd name="connsiteX2" fmla="*/ 3890196 w 3890208"/>
                <a:gd name="connsiteY2" fmla="*/ 712463 h 1440256"/>
                <a:gd name="connsiteX3" fmla="*/ 1912713 w 3890208"/>
                <a:gd name="connsiteY3" fmla="*/ 1440163 h 1440256"/>
                <a:gd name="connsiteX4" fmla="*/ 0 w 3890208"/>
                <a:gd name="connsiteY4" fmla="*/ 720083 h 1440256"/>
                <a:gd name="connsiteX0" fmla="*/ 194072 w 4084280"/>
                <a:gd name="connsiteY0" fmla="*/ 720533 h 1440706"/>
                <a:gd name="connsiteX1" fmla="*/ 280805 w 4084280"/>
                <a:gd name="connsiteY1" fmla="*/ 606835 h 1440706"/>
                <a:gd name="connsiteX2" fmla="*/ 2106785 w 4084280"/>
                <a:gd name="connsiteY2" fmla="*/ 453 h 1440706"/>
                <a:gd name="connsiteX3" fmla="*/ 4084268 w 4084280"/>
                <a:gd name="connsiteY3" fmla="*/ 712913 h 1440706"/>
                <a:gd name="connsiteX4" fmla="*/ 2106785 w 4084280"/>
                <a:gd name="connsiteY4" fmla="*/ 1440613 h 1440706"/>
                <a:gd name="connsiteX5" fmla="*/ 194072 w 4084280"/>
                <a:gd name="connsiteY5" fmla="*/ 720533 h 1440706"/>
                <a:gd name="connsiteX0" fmla="*/ 194072 w 4084276"/>
                <a:gd name="connsiteY0" fmla="*/ 720533 h 1441214"/>
                <a:gd name="connsiteX1" fmla="*/ 280805 w 4084276"/>
                <a:gd name="connsiteY1" fmla="*/ 606835 h 1441214"/>
                <a:gd name="connsiteX2" fmla="*/ 2106785 w 4084276"/>
                <a:gd name="connsiteY2" fmla="*/ 453 h 1441214"/>
                <a:gd name="connsiteX3" fmla="*/ 4084268 w 4084276"/>
                <a:gd name="connsiteY3" fmla="*/ 712913 h 1441214"/>
                <a:gd name="connsiteX4" fmla="*/ 2106785 w 4084276"/>
                <a:gd name="connsiteY4" fmla="*/ 1440613 h 1441214"/>
                <a:gd name="connsiteX5" fmla="*/ 288425 w 4084276"/>
                <a:gd name="connsiteY5" fmla="*/ 835435 h 1441214"/>
                <a:gd name="connsiteX6" fmla="*/ 194072 w 4084276"/>
                <a:gd name="connsiteY6" fmla="*/ 720533 h 1441214"/>
                <a:gd name="connsiteX0" fmla="*/ 560914 w 3910098"/>
                <a:gd name="connsiteY0" fmla="*/ 838643 h 1441214"/>
                <a:gd name="connsiteX1" fmla="*/ 106627 w 3910098"/>
                <a:gd name="connsiteY1" fmla="*/ 606835 h 1441214"/>
                <a:gd name="connsiteX2" fmla="*/ 1932607 w 3910098"/>
                <a:gd name="connsiteY2" fmla="*/ 453 h 1441214"/>
                <a:gd name="connsiteX3" fmla="*/ 3910090 w 3910098"/>
                <a:gd name="connsiteY3" fmla="*/ 712913 h 1441214"/>
                <a:gd name="connsiteX4" fmla="*/ 1932607 w 3910098"/>
                <a:gd name="connsiteY4" fmla="*/ 1440613 h 1441214"/>
                <a:gd name="connsiteX5" fmla="*/ 114247 w 3910098"/>
                <a:gd name="connsiteY5" fmla="*/ 835435 h 1441214"/>
                <a:gd name="connsiteX6" fmla="*/ 560914 w 3910098"/>
                <a:gd name="connsiteY6" fmla="*/ 838643 h 1441214"/>
                <a:gd name="connsiteX0" fmla="*/ 557594 w 3906778"/>
                <a:gd name="connsiteY0" fmla="*/ 838643 h 1441214"/>
                <a:gd name="connsiteX1" fmla="*/ 103307 w 3906778"/>
                <a:gd name="connsiteY1" fmla="*/ 606835 h 1441214"/>
                <a:gd name="connsiteX2" fmla="*/ 1929287 w 3906778"/>
                <a:gd name="connsiteY2" fmla="*/ 453 h 1441214"/>
                <a:gd name="connsiteX3" fmla="*/ 3906770 w 3906778"/>
                <a:gd name="connsiteY3" fmla="*/ 712913 h 1441214"/>
                <a:gd name="connsiteX4" fmla="*/ 1929287 w 3906778"/>
                <a:gd name="connsiteY4" fmla="*/ 1440613 h 1441214"/>
                <a:gd name="connsiteX5" fmla="*/ 110927 w 3906778"/>
                <a:gd name="connsiteY5" fmla="*/ 835435 h 1441214"/>
                <a:gd name="connsiteX6" fmla="*/ 557594 w 3906778"/>
                <a:gd name="connsiteY6" fmla="*/ 838643 h 1441214"/>
                <a:gd name="connsiteX0" fmla="*/ 557594 w 3906778"/>
                <a:gd name="connsiteY0" fmla="*/ 838643 h 1441214"/>
                <a:gd name="connsiteX1" fmla="*/ 103307 w 3906778"/>
                <a:gd name="connsiteY1" fmla="*/ 606835 h 1441214"/>
                <a:gd name="connsiteX2" fmla="*/ 1929287 w 3906778"/>
                <a:gd name="connsiteY2" fmla="*/ 453 h 1441214"/>
                <a:gd name="connsiteX3" fmla="*/ 3906770 w 3906778"/>
                <a:gd name="connsiteY3" fmla="*/ 712913 h 1441214"/>
                <a:gd name="connsiteX4" fmla="*/ 1929287 w 3906778"/>
                <a:gd name="connsiteY4" fmla="*/ 1440613 h 1441214"/>
                <a:gd name="connsiteX5" fmla="*/ 110927 w 3906778"/>
                <a:gd name="connsiteY5" fmla="*/ 835435 h 1441214"/>
                <a:gd name="connsiteX6" fmla="*/ 557594 w 3906778"/>
                <a:gd name="connsiteY6" fmla="*/ 838643 h 1441214"/>
                <a:gd name="connsiteX0" fmla="*/ 470368 w 3922422"/>
                <a:gd name="connsiteY0" fmla="*/ 846263 h 1441214"/>
                <a:gd name="connsiteX1" fmla="*/ 118951 w 3922422"/>
                <a:gd name="connsiteY1" fmla="*/ 606835 h 1441214"/>
                <a:gd name="connsiteX2" fmla="*/ 1944931 w 3922422"/>
                <a:gd name="connsiteY2" fmla="*/ 453 h 1441214"/>
                <a:gd name="connsiteX3" fmla="*/ 3922414 w 3922422"/>
                <a:gd name="connsiteY3" fmla="*/ 712913 h 1441214"/>
                <a:gd name="connsiteX4" fmla="*/ 1944931 w 3922422"/>
                <a:gd name="connsiteY4" fmla="*/ 1440613 h 1441214"/>
                <a:gd name="connsiteX5" fmla="*/ 126571 w 3922422"/>
                <a:gd name="connsiteY5" fmla="*/ 835435 h 1441214"/>
                <a:gd name="connsiteX6" fmla="*/ 470368 w 3922422"/>
                <a:gd name="connsiteY6" fmla="*/ 846263 h 1441214"/>
                <a:gd name="connsiteX0" fmla="*/ 470368 w 3922423"/>
                <a:gd name="connsiteY0" fmla="*/ 846263 h 1441015"/>
                <a:gd name="connsiteX1" fmla="*/ 118951 w 3922423"/>
                <a:gd name="connsiteY1" fmla="*/ 606835 h 1441015"/>
                <a:gd name="connsiteX2" fmla="*/ 1944931 w 3922423"/>
                <a:gd name="connsiteY2" fmla="*/ 453 h 1441015"/>
                <a:gd name="connsiteX3" fmla="*/ 3922414 w 3922423"/>
                <a:gd name="connsiteY3" fmla="*/ 712913 h 1441015"/>
                <a:gd name="connsiteX4" fmla="*/ 1944931 w 3922423"/>
                <a:gd name="connsiteY4" fmla="*/ 1440613 h 1441015"/>
                <a:gd name="connsiteX5" fmla="*/ 126571 w 3922423"/>
                <a:gd name="connsiteY5" fmla="*/ 835435 h 1441015"/>
                <a:gd name="connsiteX6" fmla="*/ 470368 w 3922423"/>
                <a:gd name="connsiteY6" fmla="*/ 846263 h 1441015"/>
                <a:gd name="connsiteX0" fmla="*/ 470368 w 3949091"/>
                <a:gd name="connsiteY0" fmla="*/ 846296 h 1441211"/>
                <a:gd name="connsiteX1" fmla="*/ 118951 w 3949091"/>
                <a:gd name="connsiteY1" fmla="*/ 606868 h 1441211"/>
                <a:gd name="connsiteX2" fmla="*/ 1944931 w 3949091"/>
                <a:gd name="connsiteY2" fmla="*/ 486 h 1441211"/>
                <a:gd name="connsiteX3" fmla="*/ 3949084 w 3949091"/>
                <a:gd name="connsiteY3" fmla="*/ 716756 h 1441211"/>
                <a:gd name="connsiteX4" fmla="*/ 1944931 w 3949091"/>
                <a:gd name="connsiteY4" fmla="*/ 1440646 h 1441211"/>
                <a:gd name="connsiteX5" fmla="*/ 126571 w 3949091"/>
                <a:gd name="connsiteY5" fmla="*/ 835468 h 1441211"/>
                <a:gd name="connsiteX6" fmla="*/ 470368 w 3949091"/>
                <a:gd name="connsiteY6" fmla="*/ 846296 h 1441211"/>
                <a:gd name="connsiteX0" fmla="*/ 470368 w 4029958"/>
                <a:gd name="connsiteY0" fmla="*/ 847240 h 1442155"/>
                <a:gd name="connsiteX1" fmla="*/ 118951 w 4029958"/>
                <a:gd name="connsiteY1" fmla="*/ 607812 h 1442155"/>
                <a:gd name="connsiteX2" fmla="*/ 1944931 w 4029958"/>
                <a:gd name="connsiteY2" fmla="*/ 1430 h 1442155"/>
                <a:gd name="connsiteX3" fmla="*/ 3471751 w 4029958"/>
                <a:gd name="connsiteY3" fmla="*/ 447793 h 1442155"/>
                <a:gd name="connsiteX4" fmla="*/ 3949084 w 4029958"/>
                <a:gd name="connsiteY4" fmla="*/ 717700 h 1442155"/>
                <a:gd name="connsiteX5" fmla="*/ 1944931 w 4029958"/>
                <a:gd name="connsiteY5" fmla="*/ 1441590 h 1442155"/>
                <a:gd name="connsiteX6" fmla="*/ 126571 w 4029958"/>
                <a:gd name="connsiteY6" fmla="*/ 836412 h 1442155"/>
                <a:gd name="connsiteX7" fmla="*/ 470368 w 4029958"/>
                <a:gd name="connsiteY7" fmla="*/ 847240 h 1442155"/>
                <a:gd name="connsiteX0" fmla="*/ 470368 w 3949084"/>
                <a:gd name="connsiteY0" fmla="*/ 847240 h 1442481"/>
                <a:gd name="connsiteX1" fmla="*/ 118951 w 3949084"/>
                <a:gd name="connsiteY1" fmla="*/ 607812 h 1442481"/>
                <a:gd name="connsiteX2" fmla="*/ 1944931 w 3949084"/>
                <a:gd name="connsiteY2" fmla="*/ 1430 h 1442481"/>
                <a:gd name="connsiteX3" fmla="*/ 3471751 w 3949084"/>
                <a:gd name="connsiteY3" fmla="*/ 447793 h 1442481"/>
                <a:gd name="connsiteX4" fmla="*/ 3949084 w 3949084"/>
                <a:gd name="connsiteY4" fmla="*/ 717700 h 1442481"/>
                <a:gd name="connsiteX5" fmla="*/ 3471750 w 3949084"/>
                <a:gd name="connsiteY5" fmla="*/ 965953 h 1442481"/>
                <a:gd name="connsiteX6" fmla="*/ 1944931 w 3949084"/>
                <a:gd name="connsiteY6" fmla="*/ 1441590 h 1442481"/>
                <a:gd name="connsiteX7" fmla="*/ 126571 w 3949084"/>
                <a:gd name="connsiteY7" fmla="*/ 836412 h 1442481"/>
                <a:gd name="connsiteX8" fmla="*/ 470368 w 3949084"/>
                <a:gd name="connsiteY8" fmla="*/ 847240 h 1442481"/>
                <a:gd name="connsiteX0" fmla="*/ 470368 w 3949086"/>
                <a:gd name="connsiteY0" fmla="*/ 847240 h 1441842"/>
                <a:gd name="connsiteX1" fmla="*/ 118951 w 3949086"/>
                <a:gd name="connsiteY1" fmla="*/ 607812 h 1441842"/>
                <a:gd name="connsiteX2" fmla="*/ 1944931 w 3949086"/>
                <a:gd name="connsiteY2" fmla="*/ 1430 h 1441842"/>
                <a:gd name="connsiteX3" fmla="*/ 3471751 w 3949086"/>
                <a:gd name="connsiteY3" fmla="*/ 447793 h 1441842"/>
                <a:gd name="connsiteX4" fmla="*/ 3949084 w 3949086"/>
                <a:gd name="connsiteY4" fmla="*/ 717700 h 1441842"/>
                <a:gd name="connsiteX5" fmla="*/ 3475560 w 3949086"/>
                <a:gd name="connsiteY5" fmla="*/ 908803 h 1441842"/>
                <a:gd name="connsiteX6" fmla="*/ 1944931 w 3949086"/>
                <a:gd name="connsiteY6" fmla="*/ 1441590 h 1441842"/>
                <a:gd name="connsiteX7" fmla="*/ 126571 w 3949086"/>
                <a:gd name="connsiteY7" fmla="*/ 836412 h 1441842"/>
                <a:gd name="connsiteX8" fmla="*/ 470368 w 3949086"/>
                <a:gd name="connsiteY8" fmla="*/ 847240 h 1441842"/>
                <a:gd name="connsiteX0" fmla="*/ 470368 w 3949183"/>
                <a:gd name="connsiteY0" fmla="*/ 846090 h 1440692"/>
                <a:gd name="connsiteX1" fmla="*/ 118951 w 3949183"/>
                <a:gd name="connsiteY1" fmla="*/ 606662 h 1440692"/>
                <a:gd name="connsiteX2" fmla="*/ 1944931 w 3949183"/>
                <a:gd name="connsiteY2" fmla="*/ 280 h 1440692"/>
                <a:gd name="connsiteX3" fmla="*/ 3448891 w 3949183"/>
                <a:gd name="connsiteY3" fmla="*/ 530463 h 1440692"/>
                <a:gd name="connsiteX4" fmla="*/ 3949084 w 3949183"/>
                <a:gd name="connsiteY4" fmla="*/ 716550 h 1440692"/>
                <a:gd name="connsiteX5" fmla="*/ 3475560 w 3949183"/>
                <a:gd name="connsiteY5" fmla="*/ 907653 h 1440692"/>
                <a:gd name="connsiteX6" fmla="*/ 1944931 w 3949183"/>
                <a:gd name="connsiteY6" fmla="*/ 1440440 h 1440692"/>
                <a:gd name="connsiteX7" fmla="*/ 126571 w 3949183"/>
                <a:gd name="connsiteY7" fmla="*/ 835262 h 1440692"/>
                <a:gd name="connsiteX8" fmla="*/ 470368 w 3949183"/>
                <a:gd name="connsiteY8" fmla="*/ 846090 h 1440692"/>
                <a:gd name="connsiteX0" fmla="*/ 470368 w 4017732"/>
                <a:gd name="connsiteY0" fmla="*/ 846090 h 1440692"/>
                <a:gd name="connsiteX1" fmla="*/ 118951 w 4017732"/>
                <a:gd name="connsiteY1" fmla="*/ 606662 h 1440692"/>
                <a:gd name="connsiteX2" fmla="*/ 1944931 w 4017732"/>
                <a:gd name="connsiteY2" fmla="*/ 280 h 1440692"/>
                <a:gd name="connsiteX3" fmla="*/ 3448891 w 4017732"/>
                <a:gd name="connsiteY3" fmla="*/ 530463 h 1440692"/>
                <a:gd name="connsiteX4" fmla="*/ 4017664 w 4017732"/>
                <a:gd name="connsiteY4" fmla="*/ 697500 h 1440692"/>
                <a:gd name="connsiteX5" fmla="*/ 3475560 w 4017732"/>
                <a:gd name="connsiteY5" fmla="*/ 907653 h 1440692"/>
                <a:gd name="connsiteX6" fmla="*/ 1944931 w 4017732"/>
                <a:gd name="connsiteY6" fmla="*/ 1440440 h 1440692"/>
                <a:gd name="connsiteX7" fmla="*/ 126571 w 4017732"/>
                <a:gd name="connsiteY7" fmla="*/ 835262 h 1440692"/>
                <a:gd name="connsiteX8" fmla="*/ 470368 w 4017732"/>
                <a:gd name="connsiteY8" fmla="*/ 846090 h 1440692"/>
                <a:gd name="connsiteX0" fmla="*/ 470368 w 4017732"/>
                <a:gd name="connsiteY0" fmla="*/ 846275 h 1440877"/>
                <a:gd name="connsiteX1" fmla="*/ 118951 w 4017732"/>
                <a:gd name="connsiteY1" fmla="*/ 606847 h 1440877"/>
                <a:gd name="connsiteX2" fmla="*/ 1944931 w 4017732"/>
                <a:gd name="connsiteY2" fmla="*/ 465 h 1440877"/>
                <a:gd name="connsiteX3" fmla="*/ 3448891 w 4017732"/>
                <a:gd name="connsiteY3" fmla="*/ 530648 h 1440877"/>
                <a:gd name="connsiteX4" fmla="*/ 4017664 w 4017732"/>
                <a:gd name="connsiteY4" fmla="*/ 697685 h 1440877"/>
                <a:gd name="connsiteX5" fmla="*/ 3475560 w 4017732"/>
                <a:gd name="connsiteY5" fmla="*/ 907838 h 1440877"/>
                <a:gd name="connsiteX6" fmla="*/ 1944931 w 4017732"/>
                <a:gd name="connsiteY6" fmla="*/ 1440625 h 1440877"/>
                <a:gd name="connsiteX7" fmla="*/ 126571 w 4017732"/>
                <a:gd name="connsiteY7" fmla="*/ 835447 h 1440877"/>
                <a:gd name="connsiteX8" fmla="*/ 470368 w 4017732"/>
                <a:gd name="connsiteY8" fmla="*/ 846275 h 1440877"/>
                <a:gd name="connsiteX0" fmla="*/ 470368 w 4017732"/>
                <a:gd name="connsiteY0" fmla="*/ 845813 h 1440415"/>
                <a:gd name="connsiteX1" fmla="*/ 118951 w 4017732"/>
                <a:gd name="connsiteY1" fmla="*/ 606385 h 1440415"/>
                <a:gd name="connsiteX2" fmla="*/ 1944931 w 4017732"/>
                <a:gd name="connsiteY2" fmla="*/ 3 h 1440415"/>
                <a:gd name="connsiteX3" fmla="*/ 3448891 w 4017732"/>
                <a:gd name="connsiteY3" fmla="*/ 530186 h 1440415"/>
                <a:gd name="connsiteX4" fmla="*/ 4017664 w 4017732"/>
                <a:gd name="connsiteY4" fmla="*/ 697223 h 1440415"/>
                <a:gd name="connsiteX5" fmla="*/ 3475560 w 4017732"/>
                <a:gd name="connsiteY5" fmla="*/ 907376 h 1440415"/>
                <a:gd name="connsiteX6" fmla="*/ 1944931 w 4017732"/>
                <a:gd name="connsiteY6" fmla="*/ 1440163 h 1440415"/>
                <a:gd name="connsiteX7" fmla="*/ 126571 w 4017732"/>
                <a:gd name="connsiteY7" fmla="*/ 834985 h 1440415"/>
                <a:gd name="connsiteX8" fmla="*/ 470368 w 4017732"/>
                <a:gd name="connsiteY8" fmla="*/ 845813 h 1440415"/>
                <a:gd name="connsiteX0" fmla="*/ 470368 w 4017732"/>
                <a:gd name="connsiteY0" fmla="*/ 845813 h 1448030"/>
                <a:gd name="connsiteX1" fmla="*/ 118951 w 4017732"/>
                <a:gd name="connsiteY1" fmla="*/ 606385 h 1448030"/>
                <a:gd name="connsiteX2" fmla="*/ 1944931 w 4017732"/>
                <a:gd name="connsiteY2" fmla="*/ 3 h 1448030"/>
                <a:gd name="connsiteX3" fmla="*/ 3448891 w 4017732"/>
                <a:gd name="connsiteY3" fmla="*/ 530186 h 1448030"/>
                <a:gd name="connsiteX4" fmla="*/ 4017664 w 4017732"/>
                <a:gd name="connsiteY4" fmla="*/ 697223 h 1448030"/>
                <a:gd name="connsiteX5" fmla="*/ 3475560 w 4017732"/>
                <a:gd name="connsiteY5" fmla="*/ 907376 h 1448030"/>
                <a:gd name="connsiteX6" fmla="*/ 1891591 w 4017732"/>
                <a:gd name="connsiteY6" fmla="*/ 1447783 h 1448030"/>
                <a:gd name="connsiteX7" fmla="*/ 126571 w 4017732"/>
                <a:gd name="connsiteY7" fmla="*/ 834985 h 1448030"/>
                <a:gd name="connsiteX8" fmla="*/ 470368 w 4017732"/>
                <a:gd name="connsiteY8" fmla="*/ 845813 h 1448030"/>
                <a:gd name="connsiteX0" fmla="*/ 470368 w 4017732"/>
                <a:gd name="connsiteY0" fmla="*/ 845813 h 1447817"/>
                <a:gd name="connsiteX1" fmla="*/ 118951 w 4017732"/>
                <a:gd name="connsiteY1" fmla="*/ 606385 h 1447817"/>
                <a:gd name="connsiteX2" fmla="*/ 1944931 w 4017732"/>
                <a:gd name="connsiteY2" fmla="*/ 3 h 1447817"/>
                <a:gd name="connsiteX3" fmla="*/ 3448891 w 4017732"/>
                <a:gd name="connsiteY3" fmla="*/ 530186 h 1447817"/>
                <a:gd name="connsiteX4" fmla="*/ 4017664 w 4017732"/>
                <a:gd name="connsiteY4" fmla="*/ 697223 h 1447817"/>
                <a:gd name="connsiteX5" fmla="*/ 3475560 w 4017732"/>
                <a:gd name="connsiteY5" fmla="*/ 907376 h 1447817"/>
                <a:gd name="connsiteX6" fmla="*/ 1891591 w 4017732"/>
                <a:gd name="connsiteY6" fmla="*/ 1447783 h 1447817"/>
                <a:gd name="connsiteX7" fmla="*/ 126571 w 4017732"/>
                <a:gd name="connsiteY7" fmla="*/ 834985 h 1447817"/>
                <a:gd name="connsiteX8" fmla="*/ 470368 w 4017732"/>
                <a:gd name="connsiteY8" fmla="*/ 845813 h 1447817"/>
                <a:gd name="connsiteX0" fmla="*/ 470368 w 4017732"/>
                <a:gd name="connsiteY0" fmla="*/ 845813 h 1447817"/>
                <a:gd name="connsiteX1" fmla="*/ 118951 w 4017732"/>
                <a:gd name="connsiteY1" fmla="*/ 606385 h 1447817"/>
                <a:gd name="connsiteX2" fmla="*/ 1944931 w 4017732"/>
                <a:gd name="connsiteY2" fmla="*/ 3 h 1447817"/>
                <a:gd name="connsiteX3" fmla="*/ 3448891 w 4017732"/>
                <a:gd name="connsiteY3" fmla="*/ 530186 h 1447817"/>
                <a:gd name="connsiteX4" fmla="*/ 4017664 w 4017732"/>
                <a:gd name="connsiteY4" fmla="*/ 697223 h 1447817"/>
                <a:gd name="connsiteX5" fmla="*/ 3475560 w 4017732"/>
                <a:gd name="connsiteY5" fmla="*/ 907376 h 1447817"/>
                <a:gd name="connsiteX6" fmla="*/ 1891591 w 4017732"/>
                <a:gd name="connsiteY6" fmla="*/ 1447783 h 1447817"/>
                <a:gd name="connsiteX7" fmla="*/ 126571 w 4017732"/>
                <a:gd name="connsiteY7" fmla="*/ 834985 h 1447817"/>
                <a:gd name="connsiteX8" fmla="*/ 470368 w 4017732"/>
                <a:gd name="connsiteY8" fmla="*/ 845813 h 1447817"/>
                <a:gd name="connsiteX0" fmla="*/ 470368 w 4017732"/>
                <a:gd name="connsiteY0" fmla="*/ 845813 h 1447900"/>
                <a:gd name="connsiteX1" fmla="*/ 118951 w 4017732"/>
                <a:gd name="connsiteY1" fmla="*/ 606385 h 1447900"/>
                <a:gd name="connsiteX2" fmla="*/ 1944931 w 4017732"/>
                <a:gd name="connsiteY2" fmla="*/ 3 h 1447900"/>
                <a:gd name="connsiteX3" fmla="*/ 3448891 w 4017732"/>
                <a:gd name="connsiteY3" fmla="*/ 530186 h 1447900"/>
                <a:gd name="connsiteX4" fmla="*/ 4017664 w 4017732"/>
                <a:gd name="connsiteY4" fmla="*/ 697223 h 1447900"/>
                <a:gd name="connsiteX5" fmla="*/ 3475560 w 4017732"/>
                <a:gd name="connsiteY5" fmla="*/ 907376 h 1447900"/>
                <a:gd name="connsiteX6" fmla="*/ 1891591 w 4017732"/>
                <a:gd name="connsiteY6" fmla="*/ 1447783 h 1447900"/>
                <a:gd name="connsiteX7" fmla="*/ 130381 w 4017732"/>
                <a:gd name="connsiteY7" fmla="*/ 857845 h 1447900"/>
                <a:gd name="connsiteX8" fmla="*/ 470368 w 4017732"/>
                <a:gd name="connsiteY8" fmla="*/ 845813 h 1447900"/>
                <a:gd name="connsiteX0" fmla="*/ 457822 w 4020426"/>
                <a:gd name="connsiteY0" fmla="*/ 826763 h 1447900"/>
                <a:gd name="connsiteX1" fmla="*/ 121645 w 4020426"/>
                <a:gd name="connsiteY1" fmla="*/ 606385 h 1447900"/>
                <a:gd name="connsiteX2" fmla="*/ 1947625 w 4020426"/>
                <a:gd name="connsiteY2" fmla="*/ 3 h 1447900"/>
                <a:gd name="connsiteX3" fmla="*/ 3451585 w 4020426"/>
                <a:gd name="connsiteY3" fmla="*/ 530186 h 1447900"/>
                <a:gd name="connsiteX4" fmla="*/ 4020358 w 4020426"/>
                <a:gd name="connsiteY4" fmla="*/ 697223 h 1447900"/>
                <a:gd name="connsiteX5" fmla="*/ 3478254 w 4020426"/>
                <a:gd name="connsiteY5" fmla="*/ 907376 h 1447900"/>
                <a:gd name="connsiteX6" fmla="*/ 1894285 w 4020426"/>
                <a:gd name="connsiteY6" fmla="*/ 1447783 h 1447900"/>
                <a:gd name="connsiteX7" fmla="*/ 133075 w 4020426"/>
                <a:gd name="connsiteY7" fmla="*/ 857845 h 1447900"/>
                <a:gd name="connsiteX8" fmla="*/ 457822 w 4020426"/>
                <a:gd name="connsiteY8" fmla="*/ 826763 h 1447900"/>
                <a:gd name="connsiteX0" fmla="*/ 457822 w 4157559"/>
                <a:gd name="connsiteY0" fmla="*/ 826763 h 1447900"/>
                <a:gd name="connsiteX1" fmla="*/ 121645 w 4157559"/>
                <a:gd name="connsiteY1" fmla="*/ 606385 h 1447900"/>
                <a:gd name="connsiteX2" fmla="*/ 1947625 w 4157559"/>
                <a:gd name="connsiteY2" fmla="*/ 3 h 1447900"/>
                <a:gd name="connsiteX3" fmla="*/ 3451585 w 4157559"/>
                <a:gd name="connsiteY3" fmla="*/ 530186 h 1447900"/>
                <a:gd name="connsiteX4" fmla="*/ 4157518 w 4157559"/>
                <a:gd name="connsiteY4" fmla="*/ 704843 h 1447900"/>
                <a:gd name="connsiteX5" fmla="*/ 3478254 w 4157559"/>
                <a:gd name="connsiteY5" fmla="*/ 907376 h 1447900"/>
                <a:gd name="connsiteX6" fmla="*/ 1894285 w 4157559"/>
                <a:gd name="connsiteY6" fmla="*/ 1447783 h 1447900"/>
                <a:gd name="connsiteX7" fmla="*/ 133075 w 4157559"/>
                <a:gd name="connsiteY7" fmla="*/ 857845 h 1447900"/>
                <a:gd name="connsiteX8" fmla="*/ 457822 w 4157559"/>
                <a:gd name="connsiteY8" fmla="*/ 826763 h 1447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57559" h="1447900">
                  <a:moveTo>
                    <a:pt x="457822" y="826763"/>
                  </a:moveTo>
                  <a:cubicBezTo>
                    <a:pt x="180162" y="668750"/>
                    <a:pt x="-197141" y="726398"/>
                    <a:pt x="121645" y="606385"/>
                  </a:cubicBezTo>
                  <a:cubicBezTo>
                    <a:pt x="440431" y="486372"/>
                    <a:pt x="1118316" y="1888"/>
                    <a:pt x="1947625" y="3"/>
                  </a:cubicBezTo>
                  <a:cubicBezTo>
                    <a:pt x="2506425" y="-1267"/>
                    <a:pt x="3117560" y="410808"/>
                    <a:pt x="3451585" y="530186"/>
                  </a:cubicBezTo>
                  <a:cubicBezTo>
                    <a:pt x="3785610" y="649564"/>
                    <a:pt x="4153073" y="641978"/>
                    <a:pt x="4157518" y="704843"/>
                  </a:cubicBezTo>
                  <a:cubicBezTo>
                    <a:pt x="4161963" y="767708"/>
                    <a:pt x="3812279" y="786728"/>
                    <a:pt x="3478254" y="907376"/>
                  </a:cubicBezTo>
                  <a:cubicBezTo>
                    <a:pt x="3144229" y="1028024"/>
                    <a:pt x="2451815" y="1456038"/>
                    <a:pt x="1894285" y="1447783"/>
                  </a:cubicBezTo>
                  <a:cubicBezTo>
                    <a:pt x="1336755" y="1439528"/>
                    <a:pt x="451861" y="977858"/>
                    <a:pt x="133075" y="857845"/>
                  </a:cubicBezTo>
                  <a:cubicBezTo>
                    <a:pt x="-185711" y="737832"/>
                    <a:pt x="514502" y="878096"/>
                    <a:pt x="457822" y="826763"/>
                  </a:cubicBezTo>
                  <a:close/>
                </a:path>
              </a:pathLst>
            </a:custGeom>
            <a:gradFill flip="none" rotWithShape="1">
              <a:gsLst>
                <a:gs pos="41000">
                  <a:schemeClr val="accent1">
                    <a:shade val="30000"/>
                    <a:satMod val="115000"/>
                  </a:schemeClr>
                </a:gs>
                <a:gs pos="50000">
                  <a:srgbClr val="CCCC00"/>
                </a:gs>
                <a:gs pos="85000">
                  <a:schemeClr val="bg1">
                    <a:lumMod val="95000"/>
                  </a:schemeClr>
                </a:gs>
                <a:gs pos="58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3" name="フリーフォーム 602"/>
            <p:cNvSpPr/>
            <p:nvPr/>
          </p:nvSpPr>
          <p:spPr bwMode="auto">
            <a:xfrm>
              <a:off x="3488256" y="4013357"/>
              <a:ext cx="1374595" cy="597135"/>
            </a:xfrm>
            <a:custGeom>
              <a:avLst/>
              <a:gdLst>
                <a:gd name="connsiteX0" fmla="*/ 29723 w 1435620"/>
                <a:gd name="connsiteY0" fmla="*/ 579163 h 608318"/>
                <a:gd name="connsiteX1" fmla="*/ 395483 w 1435620"/>
                <a:gd name="connsiteY1" fmla="*/ 201973 h 608318"/>
                <a:gd name="connsiteX2" fmla="*/ 883163 w 1435620"/>
                <a:gd name="connsiteY2" fmla="*/ 43 h 608318"/>
                <a:gd name="connsiteX3" fmla="*/ 719333 w 1435620"/>
                <a:gd name="connsiteY3" fmla="*/ 217213 h 608318"/>
                <a:gd name="connsiteX4" fmla="*/ 986033 w 1435620"/>
                <a:gd name="connsiteY4" fmla="*/ 262933 h 608318"/>
                <a:gd name="connsiteX5" fmla="*/ 1210823 w 1435620"/>
                <a:gd name="connsiteY5" fmla="*/ 388663 h 608318"/>
                <a:gd name="connsiteX6" fmla="*/ 1435613 w 1435620"/>
                <a:gd name="connsiteY6" fmla="*/ 381043 h 608318"/>
                <a:gd name="connsiteX7" fmla="*/ 1203203 w 1435620"/>
                <a:gd name="connsiteY7" fmla="*/ 560113 h 608318"/>
                <a:gd name="connsiteX8" fmla="*/ 29723 w 1435620"/>
                <a:gd name="connsiteY8" fmla="*/ 579163 h 608318"/>
                <a:gd name="connsiteX0" fmla="*/ 29723 w 1387013"/>
                <a:gd name="connsiteY0" fmla="*/ 579163 h 602881"/>
                <a:gd name="connsiteX1" fmla="*/ 395483 w 1387013"/>
                <a:gd name="connsiteY1" fmla="*/ 201973 h 602881"/>
                <a:gd name="connsiteX2" fmla="*/ 883163 w 1387013"/>
                <a:gd name="connsiteY2" fmla="*/ 43 h 602881"/>
                <a:gd name="connsiteX3" fmla="*/ 719333 w 1387013"/>
                <a:gd name="connsiteY3" fmla="*/ 217213 h 602881"/>
                <a:gd name="connsiteX4" fmla="*/ 986033 w 1387013"/>
                <a:gd name="connsiteY4" fmla="*/ 262933 h 602881"/>
                <a:gd name="connsiteX5" fmla="*/ 1210823 w 1387013"/>
                <a:gd name="connsiteY5" fmla="*/ 388663 h 602881"/>
                <a:gd name="connsiteX6" fmla="*/ 1383913 w 1387013"/>
                <a:gd name="connsiteY6" fmla="*/ 531705 h 602881"/>
                <a:gd name="connsiteX7" fmla="*/ 1203203 w 1387013"/>
                <a:gd name="connsiteY7" fmla="*/ 560113 h 602881"/>
                <a:gd name="connsiteX8" fmla="*/ 29723 w 1387013"/>
                <a:gd name="connsiteY8" fmla="*/ 579163 h 602881"/>
                <a:gd name="connsiteX0" fmla="*/ 29723 w 1387013"/>
                <a:gd name="connsiteY0" fmla="*/ 579163 h 602881"/>
                <a:gd name="connsiteX1" fmla="*/ 395483 w 1387013"/>
                <a:gd name="connsiteY1" fmla="*/ 201973 h 602881"/>
                <a:gd name="connsiteX2" fmla="*/ 883163 w 1387013"/>
                <a:gd name="connsiteY2" fmla="*/ 43 h 602881"/>
                <a:gd name="connsiteX3" fmla="*/ 719333 w 1387013"/>
                <a:gd name="connsiteY3" fmla="*/ 217213 h 602881"/>
                <a:gd name="connsiteX4" fmla="*/ 986033 w 1387013"/>
                <a:gd name="connsiteY4" fmla="*/ 262933 h 602881"/>
                <a:gd name="connsiteX5" fmla="*/ 1222754 w 1387013"/>
                <a:gd name="connsiteY5" fmla="*/ 366506 h 602881"/>
                <a:gd name="connsiteX6" fmla="*/ 1383913 w 1387013"/>
                <a:gd name="connsiteY6" fmla="*/ 531705 h 602881"/>
                <a:gd name="connsiteX7" fmla="*/ 1203203 w 1387013"/>
                <a:gd name="connsiteY7" fmla="*/ 560113 h 602881"/>
                <a:gd name="connsiteX8" fmla="*/ 29723 w 1387013"/>
                <a:gd name="connsiteY8" fmla="*/ 579163 h 602881"/>
                <a:gd name="connsiteX0" fmla="*/ 27369 w 1433867"/>
                <a:gd name="connsiteY0" fmla="*/ 623478 h 641342"/>
                <a:gd name="connsiteX1" fmla="*/ 440851 w 1433867"/>
                <a:gd name="connsiteY1" fmla="*/ 201976 h 641342"/>
                <a:gd name="connsiteX2" fmla="*/ 928531 w 1433867"/>
                <a:gd name="connsiteY2" fmla="*/ 46 h 641342"/>
                <a:gd name="connsiteX3" fmla="*/ 764701 w 1433867"/>
                <a:gd name="connsiteY3" fmla="*/ 217216 h 641342"/>
                <a:gd name="connsiteX4" fmla="*/ 1031401 w 1433867"/>
                <a:gd name="connsiteY4" fmla="*/ 262936 h 641342"/>
                <a:gd name="connsiteX5" fmla="*/ 1268122 w 1433867"/>
                <a:gd name="connsiteY5" fmla="*/ 366509 h 641342"/>
                <a:gd name="connsiteX6" fmla="*/ 1429281 w 1433867"/>
                <a:gd name="connsiteY6" fmla="*/ 531708 h 641342"/>
                <a:gd name="connsiteX7" fmla="*/ 1248571 w 1433867"/>
                <a:gd name="connsiteY7" fmla="*/ 560116 h 641342"/>
                <a:gd name="connsiteX8" fmla="*/ 27369 w 1433867"/>
                <a:gd name="connsiteY8" fmla="*/ 623478 h 641342"/>
                <a:gd name="connsiteX0" fmla="*/ 28315 w 1434813"/>
                <a:gd name="connsiteY0" fmla="*/ 676638 h 694501"/>
                <a:gd name="connsiteX1" fmla="*/ 441797 w 1434813"/>
                <a:gd name="connsiteY1" fmla="*/ 255136 h 694501"/>
                <a:gd name="connsiteX2" fmla="*/ 1036854 w 1434813"/>
                <a:gd name="connsiteY2" fmla="*/ 32 h 694501"/>
                <a:gd name="connsiteX3" fmla="*/ 765647 w 1434813"/>
                <a:gd name="connsiteY3" fmla="*/ 270376 h 694501"/>
                <a:gd name="connsiteX4" fmla="*/ 1032347 w 1434813"/>
                <a:gd name="connsiteY4" fmla="*/ 316096 h 694501"/>
                <a:gd name="connsiteX5" fmla="*/ 1269068 w 1434813"/>
                <a:gd name="connsiteY5" fmla="*/ 419669 h 694501"/>
                <a:gd name="connsiteX6" fmla="*/ 1430227 w 1434813"/>
                <a:gd name="connsiteY6" fmla="*/ 584868 h 694501"/>
                <a:gd name="connsiteX7" fmla="*/ 1249517 w 1434813"/>
                <a:gd name="connsiteY7" fmla="*/ 613276 h 694501"/>
                <a:gd name="connsiteX8" fmla="*/ 28315 w 1434813"/>
                <a:gd name="connsiteY8" fmla="*/ 676638 h 694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4813" h="694501">
                  <a:moveTo>
                    <a:pt x="28315" y="676638"/>
                  </a:moveTo>
                  <a:cubicBezTo>
                    <a:pt x="-106305" y="616948"/>
                    <a:pt x="273707" y="367904"/>
                    <a:pt x="441797" y="255136"/>
                  </a:cubicBezTo>
                  <a:cubicBezTo>
                    <a:pt x="609887" y="142368"/>
                    <a:pt x="982879" y="-2508"/>
                    <a:pt x="1036854" y="32"/>
                  </a:cubicBezTo>
                  <a:cubicBezTo>
                    <a:pt x="1090829" y="2572"/>
                    <a:pt x="766398" y="217699"/>
                    <a:pt x="765647" y="270376"/>
                  </a:cubicBezTo>
                  <a:cubicBezTo>
                    <a:pt x="764896" y="323053"/>
                    <a:pt x="948444" y="291214"/>
                    <a:pt x="1032347" y="316096"/>
                  </a:cubicBezTo>
                  <a:cubicBezTo>
                    <a:pt x="1116250" y="340978"/>
                    <a:pt x="1202755" y="374874"/>
                    <a:pt x="1269068" y="419669"/>
                  </a:cubicBezTo>
                  <a:cubicBezTo>
                    <a:pt x="1335381" y="464464"/>
                    <a:pt x="1431497" y="556293"/>
                    <a:pt x="1430227" y="584868"/>
                  </a:cubicBezTo>
                  <a:cubicBezTo>
                    <a:pt x="1428957" y="613443"/>
                    <a:pt x="1483169" y="597981"/>
                    <a:pt x="1249517" y="613276"/>
                  </a:cubicBezTo>
                  <a:cubicBezTo>
                    <a:pt x="1015865" y="628571"/>
                    <a:pt x="162935" y="736328"/>
                    <a:pt x="28315" y="676638"/>
                  </a:cubicBezTo>
                  <a:close/>
                </a:path>
              </a:pathLst>
            </a:custGeom>
            <a:solidFill>
              <a:srgbClr val="CCCC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4" name="フリーフォーム 603"/>
            <p:cNvSpPr/>
            <p:nvPr/>
          </p:nvSpPr>
          <p:spPr bwMode="auto">
            <a:xfrm>
              <a:off x="4879387" y="3939621"/>
              <a:ext cx="1339828" cy="744606"/>
            </a:xfrm>
            <a:custGeom>
              <a:avLst/>
              <a:gdLst>
                <a:gd name="connsiteX0" fmla="*/ 17480 w 1340021"/>
                <a:gd name="connsiteY0" fmla="*/ 574052 h 688659"/>
                <a:gd name="connsiteX1" fmla="*/ 714710 w 1340021"/>
                <a:gd name="connsiteY1" fmla="*/ 147332 h 688659"/>
                <a:gd name="connsiteX2" fmla="*/ 1339550 w 1340021"/>
                <a:gd name="connsiteY2" fmla="*/ 6362 h 688659"/>
                <a:gd name="connsiteX3" fmla="*/ 615650 w 1340021"/>
                <a:gd name="connsiteY3" fmla="*/ 322592 h 688659"/>
                <a:gd name="connsiteX4" fmla="*/ 733760 w 1340021"/>
                <a:gd name="connsiteY4" fmla="*/ 429272 h 688659"/>
                <a:gd name="connsiteX5" fmla="*/ 253700 w 1340021"/>
                <a:gd name="connsiteY5" fmla="*/ 680732 h 688659"/>
                <a:gd name="connsiteX6" fmla="*/ 17480 w 1340021"/>
                <a:gd name="connsiteY6" fmla="*/ 574052 h 688659"/>
                <a:gd name="connsiteX0" fmla="*/ 17480 w 1342126"/>
                <a:gd name="connsiteY0" fmla="*/ 567690 h 682297"/>
                <a:gd name="connsiteX1" fmla="*/ 714710 w 1342126"/>
                <a:gd name="connsiteY1" fmla="*/ 140970 h 682297"/>
                <a:gd name="connsiteX2" fmla="*/ 1339550 w 1342126"/>
                <a:gd name="connsiteY2" fmla="*/ 0 h 682297"/>
                <a:gd name="connsiteX3" fmla="*/ 924260 w 1342126"/>
                <a:gd name="connsiteY3" fmla="*/ 144780 h 682297"/>
                <a:gd name="connsiteX4" fmla="*/ 615650 w 1342126"/>
                <a:gd name="connsiteY4" fmla="*/ 316230 h 682297"/>
                <a:gd name="connsiteX5" fmla="*/ 733760 w 1342126"/>
                <a:gd name="connsiteY5" fmla="*/ 422910 h 682297"/>
                <a:gd name="connsiteX6" fmla="*/ 253700 w 1342126"/>
                <a:gd name="connsiteY6" fmla="*/ 674370 h 682297"/>
                <a:gd name="connsiteX7" fmla="*/ 17480 w 1342126"/>
                <a:gd name="connsiteY7" fmla="*/ 567690 h 682297"/>
                <a:gd name="connsiteX0" fmla="*/ 18354 w 1343000"/>
                <a:gd name="connsiteY0" fmla="*/ 567690 h 687540"/>
                <a:gd name="connsiteX1" fmla="*/ 715584 w 1343000"/>
                <a:gd name="connsiteY1" fmla="*/ 140970 h 687540"/>
                <a:gd name="connsiteX2" fmla="*/ 1340424 w 1343000"/>
                <a:gd name="connsiteY2" fmla="*/ 0 h 687540"/>
                <a:gd name="connsiteX3" fmla="*/ 925134 w 1343000"/>
                <a:gd name="connsiteY3" fmla="*/ 144780 h 687540"/>
                <a:gd name="connsiteX4" fmla="*/ 616524 w 1343000"/>
                <a:gd name="connsiteY4" fmla="*/ 316230 h 687540"/>
                <a:gd name="connsiteX5" fmla="*/ 810834 w 1343000"/>
                <a:gd name="connsiteY5" fmla="*/ 323850 h 687540"/>
                <a:gd name="connsiteX6" fmla="*/ 254574 w 1343000"/>
                <a:gd name="connsiteY6" fmla="*/ 674370 h 687540"/>
                <a:gd name="connsiteX7" fmla="*/ 18354 w 1343000"/>
                <a:gd name="connsiteY7" fmla="*/ 567690 h 687540"/>
                <a:gd name="connsiteX0" fmla="*/ 16464 w 1341110"/>
                <a:gd name="connsiteY0" fmla="*/ 567690 h 744045"/>
                <a:gd name="connsiteX1" fmla="*/ 713694 w 1341110"/>
                <a:gd name="connsiteY1" fmla="*/ 140970 h 744045"/>
                <a:gd name="connsiteX2" fmla="*/ 1338534 w 1341110"/>
                <a:gd name="connsiteY2" fmla="*/ 0 h 744045"/>
                <a:gd name="connsiteX3" fmla="*/ 923244 w 1341110"/>
                <a:gd name="connsiteY3" fmla="*/ 144780 h 744045"/>
                <a:gd name="connsiteX4" fmla="*/ 614634 w 1341110"/>
                <a:gd name="connsiteY4" fmla="*/ 316230 h 744045"/>
                <a:gd name="connsiteX5" fmla="*/ 808944 w 1341110"/>
                <a:gd name="connsiteY5" fmla="*/ 323850 h 744045"/>
                <a:gd name="connsiteX6" fmla="*/ 267924 w 1341110"/>
                <a:gd name="connsiteY6" fmla="*/ 735330 h 744045"/>
                <a:gd name="connsiteX7" fmla="*/ 16464 w 1341110"/>
                <a:gd name="connsiteY7" fmla="*/ 567690 h 744045"/>
                <a:gd name="connsiteX0" fmla="*/ 16464 w 1341110"/>
                <a:gd name="connsiteY0" fmla="*/ 567690 h 744045"/>
                <a:gd name="connsiteX1" fmla="*/ 713694 w 1341110"/>
                <a:gd name="connsiteY1" fmla="*/ 140970 h 744045"/>
                <a:gd name="connsiteX2" fmla="*/ 1338534 w 1341110"/>
                <a:gd name="connsiteY2" fmla="*/ 0 h 744045"/>
                <a:gd name="connsiteX3" fmla="*/ 923244 w 1341110"/>
                <a:gd name="connsiteY3" fmla="*/ 144780 h 744045"/>
                <a:gd name="connsiteX4" fmla="*/ 534624 w 1341110"/>
                <a:gd name="connsiteY4" fmla="*/ 373380 h 744045"/>
                <a:gd name="connsiteX5" fmla="*/ 808944 w 1341110"/>
                <a:gd name="connsiteY5" fmla="*/ 323850 h 744045"/>
                <a:gd name="connsiteX6" fmla="*/ 267924 w 1341110"/>
                <a:gd name="connsiteY6" fmla="*/ 735330 h 744045"/>
                <a:gd name="connsiteX7" fmla="*/ 16464 w 1341110"/>
                <a:gd name="connsiteY7" fmla="*/ 567690 h 744045"/>
                <a:gd name="connsiteX0" fmla="*/ 16464 w 1341110"/>
                <a:gd name="connsiteY0" fmla="*/ 567894 h 744249"/>
                <a:gd name="connsiteX1" fmla="*/ 713694 w 1341110"/>
                <a:gd name="connsiteY1" fmla="*/ 141174 h 744249"/>
                <a:gd name="connsiteX2" fmla="*/ 1338534 w 1341110"/>
                <a:gd name="connsiteY2" fmla="*/ 204 h 744249"/>
                <a:gd name="connsiteX3" fmla="*/ 923244 w 1341110"/>
                <a:gd name="connsiteY3" fmla="*/ 144984 h 744249"/>
                <a:gd name="connsiteX4" fmla="*/ 534624 w 1341110"/>
                <a:gd name="connsiteY4" fmla="*/ 373584 h 744249"/>
                <a:gd name="connsiteX5" fmla="*/ 808944 w 1341110"/>
                <a:gd name="connsiteY5" fmla="*/ 324054 h 744249"/>
                <a:gd name="connsiteX6" fmla="*/ 267924 w 1341110"/>
                <a:gd name="connsiteY6" fmla="*/ 735534 h 744249"/>
                <a:gd name="connsiteX7" fmla="*/ 16464 w 1341110"/>
                <a:gd name="connsiteY7" fmla="*/ 567894 h 744249"/>
                <a:gd name="connsiteX0" fmla="*/ 16464 w 1339828"/>
                <a:gd name="connsiteY0" fmla="*/ 568251 h 744606"/>
                <a:gd name="connsiteX1" fmla="*/ 713694 w 1339828"/>
                <a:gd name="connsiteY1" fmla="*/ 141531 h 744606"/>
                <a:gd name="connsiteX2" fmla="*/ 1338534 w 1339828"/>
                <a:gd name="connsiteY2" fmla="*/ 561 h 744606"/>
                <a:gd name="connsiteX3" fmla="*/ 869904 w 1339828"/>
                <a:gd name="connsiteY3" fmla="*/ 152961 h 744606"/>
                <a:gd name="connsiteX4" fmla="*/ 534624 w 1339828"/>
                <a:gd name="connsiteY4" fmla="*/ 373941 h 744606"/>
                <a:gd name="connsiteX5" fmla="*/ 808944 w 1339828"/>
                <a:gd name="connsiteY5" fmla="*/ 324411 h 744606"/>
                <a:gd name="connsiteX6" fmla="*/ 267924 w 1339828"/>
                <a:gd name="connsiteY6" fmla="*/ 735891 h 744606"/>
                <a:gd name="connsiteX7" fmla="*/ 16464 w 1339828"/>
                <a:gd name="connsiteY7" fmla="*/ 568251 h 74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9828" h="744606">
                  <a:moveTo>
                    <a:pt x="16464" y="568251"/>
                  </a:moveTo>
                  <a:cubicBezTo>
                    <a:pt x="90759" y="469191"/>
                    <a:pt x="356189" y="289486"/>
                    <a:pt x="713694" y="141531"/>
                  </a:cubicBezTo>
                  <a:cubicBezTo>
                    <a:pt x="1071199" y="-6424"/>
                    <a:pt x="1312499" y="-1344"/>
                    <a:pt x="1338534" y="561"/>
                  </a:cubicBezTo>
                  <a:cubicBezTo>
                    <a:pt x="1364569" y="2466"/>
                    <a:pt x="990554" y="100256"/>
                    <a:pt x="869904" y="152961"/>
                  </a:cubicBezTo>
                  <a:cubicBezTo>
                    <a:pt x="749254" y="205666"/>
                    <a:pt x="544784" y="345366"/>
                    <a:pt x="534624" y="373941"/>
                  </a:cubicBezTo>
                  <a:cubicBezTo>
                    <a:pt x="524464" y="402516"/>
                    <a:pt x="869269" y="264721"/>
                    <a:pt x="808944" y="324411"/>
                  </a:cubicBezTo>
                  <a:cubicBezTo>
                    <a:pt x="748619" y="384101"/>
                    <a:pt x="400004" y="695251"/>
                    <a:pt x="267924" y="735891"/>
                  </a:cubicBezTo>
                  <a:cubicBezTo>
                    <a:pt x="135844" y="776531"/>
                    <a:pt x="-57831" y="667311"/>
                    <a:pt x="16464" y="568251"/>
                  </a:cubicBezTo>
                  <a:close/>
                </a:path>
              </a:pathLst>
            </a:custGeom>
            <a:solidFill>
              <a:srgbClr val="CCCC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5" name="円/楕円 460"/>
            <p:cNvSpPr/>
            <p:nvPr/>
          </p:nvSpPr>
          <p:spPr bwMode="auto">
            <a:xfrm>
              <a:off x="2384627" y="4380082"/>
              <a:ext cx="4143763" cy="729702"/>
            </a:xfrm>
            <a:custGeom>
              <a:avLst/>
              <a:gdLst>
                <a:gd name="connsiteX0" fmla="*/ 0 w 4033159"/>
                <a:gd name="connsiteY0" fmla="*/ 157518 h 315035"/>
                <a:gd name="connsiteX1" fmla="*/ 2016580 w 4033159"/>
                <a:gd name="connsiteY1" fmla="*/ 0 h 315035"/>
                <a:gd name="connsiteX2" fmla="*/ 4033160 w 4033159"/>
                <a:gd name="connsiteY2" fmla="*/ 157518 h 315035"/>
                <a:gd name="connsiteX3" fmla="*/ 2016580 w 4033159"/>
                <a:gd name="connsiteY3" fmla="*/ 315036 h 315035"/>
                <a:gd name="connsiteX4" fmla="*/ 0 w 4033159"/>
                <a:gd name="connsiteY4" fmla="*/ 157518 h 315035"/>
                <a:gd name="connsiteX0" fmla="*/ 5 w 4033165"/>
                <a:gd name="connsiteY0" fmla="*/ 675678 h 833196"/>
                <a:gd name="connsiteX1" fmla="*/ 2031825 w 4033165"/>
                <a:gd name="connsiteY1" fmla="*/ 0 h 833196"/>
                <a:gd name="connsiteX2" fmla="*/ 4033165 w 4033165"/>
                <a:gd name="connsiteY2" fmla="*/ 675678 h 833196"/>
                <a:gd name="connsiteX3" fmla="*/ 2016585 w 4033165"/>
                <a:gd name="connsiteY3" fmla="*/ 833196 h 833196"/>
                <a:gd name="connsiteX4" fmla="*/ 5 w 4033165"/>
                <a:gd name="connsiteY4" fmla="*/ 675678 h 833196"/>
                <a:gd name="connsiteX0" fmla="*/ 5 w 4033165"/>
                <a:gd name="connsiteY0" fmla="*/ 676594 h 834112"/>
                <a:gd name="connsiteX1" fmla="*/ 2031825 w 4033165"/>
                <a:gd name="connsiteY1" fmla="*/ 916 h 834112"/>
                <a:gd name="connsiteX2" fmla="*/ 4033165 w 4033165"/>
                <a:gd name="connsiteY2" fmla="*/ 676594 h 834112"/>
                <a:gd name="connsiteX3" fmla="*/ 2016585 w 4033165"/>
                <a:gd name="connsiteY3" fmla="*/ 834112 h 834112"/>
                <a:gd name="connsiteX4" fmla="*/ 5 w 4033165"/>
                <a:gd name="connsiteY4" fmla="*/ 676594 h 834112"/>
                <a:gd name="connsiteX0" fmla="*/ 1 w 4033161"/>
                <a:gd name="connsiteY0" fmla="*/ 676494 h 834012"/>
                <a:gd name="connsiteX1" fmla="*/ 2031821 w 4033161"/>
                <a:gd name="connsiteY1" fmla="*/ 816 h 834012"/>
                <a:gd name="connsiteX2" fmla="*/ 4033161 w 4033161"/>
                <a:gd name="connsiteY2" fmla="*/ 676494 h 834012"/>
                <a:gd name="connsiteX3" fmla="*/ 2016581 w 4033161"/>
                <a:gd name="connsiteY3" fmla="*/ 834012 h 834012"/>
                <a:gd name="connsiteX4" fmla="*/ 1 w 4033161"/>
                <a:gd name="connsiteY4" fmla="*/ 676494 h 834012"/>
                <a:gd name="connsiteX0" fmla="*/ 1 w 4033161"/>
                <a:gd name="connsiteY0" fmla="*/ 675749 h 833267"/>
                <a:gd name="connsiteX1" fmla="*/ 2031821 w 4033161"/>
                <a:gd name="connsiteY1" fmla="*/ 71 h 833267"/>
                <a:gd name="connsiteX2" fmla="*/ 4033161 w 4033161"/>
                <a:gd name="connsiteY2" fmla="*/ 675749 h 833267"/>
                <a:gd name="connsiteX3" fmla="*/ 2016581 w 4033161"/>
                <a:gd name="connsiteY3" fmla="*/ 833267 h 833267"/>
                <a:gd name="connsiteX4" fmla="*/ 1 w 4033161"/>
                <a:gd name="connsiteY4" fmla="*/ 675749 h 833267"/>
                <a:gd name="connsiteX0" fmla="*/ 1 w 4082510"/>
                <a:gd name="connsiteY0" fmla="*/ 682486 h 840004"/>
                <a:gd name="connsiteX1" fmla="*/ 2031821 w 4082510"/>
                <a:gd name="connsiteY1" fmla="*/ 6808 h 840004"/>
                <a:gd name="connsiteX2" fmla="*/ 3329045 w 4082510"/>
                <a:gd name="connsiteY2" fmla="*/ 354252 h 840004"/>
                <a:gd name="connsiteX3" fmla="*/ 4033161 w 4082510"/>
                <a:gd name="connsiteY3" fmla="*/ 682486 h 840004"/>
                <a:gd name="connsiteX4" fmla="*/ 2016581 w 4082510"/>
                <a:gd name="connsiteY4" fmla="*/ 840004 h 840004"/>
                <a:gd name="connsiteX5" fmla="*/ 1 w 4082510"/>
                <a:gd name="connsiteY5" fmla="*/ 682486 h 840004"/>
                <a:gd name="connsiteX0" fmla="*/ 13 w 4082522"/>
                <a:gd name="connsiteY0" fmla="*/ 682486 h 701825"/>
                <a:gd name="connsiteX1" fmla="*/ 2031833 w 4082522"/>
                <a:gd name="connsiteY1" fmla="*/ 6808 h 701825"/>
                <a:gd name="connsiteX2" fmla="*/ 3329057 w 4082522"/>
                <a:gd name="connsiteY2" fmla="*/ 354252 h 701825"/>
                <a:gd name="connsiteX3" fmla="*/ 4033173 w 4082522"/>
                <a:gd name="connsiteY3" fmla="*/ 682486 h 701825"/>
                <a:gd name="connsiteX4" fmla="*/ 2062313 w 4082522"/>
                <a:gd name="connsiteY4" fmla="*/ 519964 h 701825"/>
                <a:gd name="connsiteX5" fmla="*/ 13 w 4082522"/>
                <a:gd name="connsiteY5" fmla="*/ 682486 h 701825"/>
                <a:gd name="connsiteX0" fmla="*/ 13 w 4082522"/>
                <a:gd name="connsiteY0" fmla="*/ 675914 h 695253"/>
                <a:gd name="connsiteX1" fmla="*/ 2031833 w 4082522"/>
                <a:gd name="connsiteY1" fmla="*/ 236 h 695253"/>
                <a:gd name="connsiteX2" fmla="*/ 3329057 w 4082522"/>
                <a:gd name="connsiteY2" fmla="*/ 347680 h 695253"/>
                <a:gd name="connsiteX3" fmla="*/ 4033173 w 4082522"/>
                <a:gd name="connsiteY3" fmla="*/ 675914 h 695253"/>
                <a:gd name="connsiteX4" fmla="*/ 2062313 w 4082522"/>
                <a:gd name="connsiteY4" fmla="*/ 513392 h 695253"/>
                <a:gd name="connsiteX5" fmla="*/ 13 w 4082522"/>
                <a:gd name="connsiteY5" fmla="*/ 675914 h 695253"/>
                <a:gd name="connsiteX0" fmla="*/ 209 w 4082718"/>
                <a:gd name="connsiteY0" fmla="*/ 691148 h 710487"/>
                <a:gd name="connsiteX1" fmla="*/ 1944399 w 4082718"/>
                <a:gd name="connsiteY1" fmla="*/ 230 h 710487"/>
                <a:gd name="connsiteX2" fmla="*/ 3329253 w 4082718"/>
                <a:gd name="connsiteY2" fmla="*/ 362914 h 710487"/>
                <a:gd name="connsiteX3" fmla="*/ 4033369 w 4082718"/>
                <a:gd name="connsiteY3" fmla="*/ 691148 h 710487"/>
                <a:gd name="connsiteX4" fmla="*/ 2062509 w 4082718"/>
                <a:gd name="connsiteY4" fmla="*/ 528626 h 710487"/>
                <a:gd name="connsiteX5" fmla="*/ 209 w 4082718"/>
                <a:gd name="connsiteY5" fmla="*/ 691148 h 710487"/>
                <a:gd name="connsiteX0" fmla="*/ 221 w 4082730"/>
                <a:gd name="connsiteY0" fmla="*/ 691041 h 710380"/>
                <a:gd name="connsiteX1" fmla="*/ 1944411 w 4082730"/>
                <a:gd name="connsiteY1" fmla="*/ 123 h 710380"/>
                <a:gd name="connsiteX2" fmla="*/ 3329265 w 4082730"/>
                <a:gd name="connsiteY2" fmla="*/ 362807 h 710380"/>
                <a:gd name="connsiteX3" fmla="*/ 4033381 w 4082730"/>
                <a:gd name="connsiteY3" fmla="*/ 691041 h 710380"/>
                <a:gd name="connsiteX4" fmla="*/ 2062521 w 4082730"/>
                <a:gd name="connsiteY4" fmla="*/ 528519 h 710380"/>
                <a:gd name="connsiteX5" fmla="*/ 221 w 4082730"/>
                <a:gd name="connsiteY5" fmla="*/ 691041 h 710380"/>
                <a:gd name="connsiteX0" fmla="*/ 221 w 4089879"/>
                <a:gd name="connsiteY0" fmla="*/ 691041 h 768624"/>
                <a:gd name="connsiteX1" fmla="*/ 1944411 w 4089879"/>
                <a:gd name="connsiteY1" fmla="*/ 123 h 768624"/>
                <a:gd name="connsiteX2" fmla="*/ 3329265 w 4089879"/>
                <a:gd name="connsiteY2" fmla="*/ 362807 h 768624"/>
                <a:gd name="connsiteX3" fmla="*/ 4041001 w 4089879"/>
                <a:gd name="connsiteY3" fmla="*/ 752001 h 768624"/>
                <a:gd name="connsiteX4" fmla="*/ 2062521 w 4089879"/>
                <a:gd name="connsiteY4" fmla="*/ 528519 h 768624"/>
                <a:gd name="connsiteX5" fmla="*/ 221 w 4089879"/>
                <a:gd name="connsiteY5" fmla="*/ 691041 h 768624"/>
                <a:gd name="connsiteX0" fmla="*/ 207 w 4097680"/>
                <a:gd name="connsiteY0" fmla="*/ 691741 h 769324"/>
                <a:gd name="connsiteX1" fmla="*/ 1944397 w 4097680"/>
                <a:gd name="connsiteY1" fmla="*/ 823 h 769324"/>
                <a:gd name="connsiteX2" fmla="*/ 3439741 w 4097680"/>
                <a:gd name="connsiteY2" fmla="*/ 554007 h 769324"/>
                <a:gd name="connsiteX3" fmla="*/ 4040987 w 4097680"/>
                <a:gd name="connsiteY3" fmla="*/ 752701 h 769324"/>
                <a:gd name="connsiteX4" fmla="*/ 2062507 w 4097680"/>
                <a:gd name="connsiteY4" fmla="*/ 529219 h 769324"/>
                <a:gd name="connsiteX5" fmla="*/ 207 w 4097680"/>
                <a:gd name="connsiteY5" fmla="*/ 691741 h 769324"/>
                <a:gd name="connsiteX0" fmla="*/ 1140 w 4098613"/>
                <a:gd name="connsiteY0" fmla="*/ 691741 h 769324"/>
                <a:gd name="connsiteX1" fmla="*/ 1796740 w 4098613"/>
                <a:gd name="connsiteY1" fmla="*/ 823 h 769324"/>
                <a:gd name="connsiteX2" fmla="*/ 3440674 w 4098613"/>
                <a:gd name="connsiteY2" fmla="*/ 554007 h 769324"/>
                <a:gd name="connsiteX3" fmla="*/ 4041920 w 4098613"/>
                <a:gd name="connsiteY3" fmla="*/ 752701 h 769324"/>
                <a:gd name="connsiteX4" fmla="*/ 2063440 w 4098613"/>
                <a:gd name="connsiteY4" fmla="*/ 529219 h 769324"/>
                <a:gd name="connsiteX5" fmla="*/ 1140 w 4098613"/>
                <a:gd name="connsiteY5" fmla="*/ 691741 h 769324"/>
                <a:gd name="connsiteX0" fmla="*/ 1248 w 4098721"/>
                <a:gd name="connsiteY0" fmla="*/ 693081 h 770664"/>
                <a:gd name="connsiteX1" fmla="*/ 1796848 w 4098721"/>
                <a:gd name="connsiteY1" fmla="*/ 2163 h 770664"/>
                <a:gd name="connsiteX2" fmla="*/ 3440782 w 4098721"/>
                <a:gd name="connsiteY2" fmla="*/ 555347 h 770664"/>
                <a:gd name="connsiteX3" fmla="*/ 4042028 w 4098721"/>
                <a:gd name="connsiteY3" fmla="*/ 754041 h 770664"/>
                <a:gd name="connsiteX4" fmla="*/ 2063548 w 4098721"/>
                <a:gd name="connsiteY4" fmla="*/ 530559 h 770664"/>
                <a:gd name="connsiteX5" fmla="*/ 1248 w 4098721"/>
                <a:gd name="connsiteY5" fmla="*/ 693081 h 770664"/>
                <a:gd name="connsiteX0" fmla="*/ 1248 w 4098721"/>
                <a:gd name="connsiteY0" fmla="*/ 693081 h 754041"/>
                <a:gd name="connsiteX1" fmla="*/ 1796848 w 4098721"/>
                <a:gd name="connsiteY1" fmla="*/ 2163 h 754041"/>
                <a:gd name="connsiteX2" fmla="*/ 3440782 w 4098721"/>
                <a:gd name="connsiteY2" fmla="*/ 555347 h 754041"/>
                <a:gd name="connsiteX3" fmla="*/ 4042028 w 4098721"/>
                <a:gd name="connsiteY3" fmla="*/ 754041 h 754041"/>
                <a:gd name="connsiteX4" fmla="*/ 2063548 w 4098721"/>
                <a:gd name="connsiteY4" fmla="*/ 530559 h 754041"/>
                <a:gd name="connsiteX5" fmla="*/ 1248 w 4098721"/>
                <a:gd name="connsiteY5" fmla="*/ 693081 h 754041"/>
                <a:gd name="connsiteX0" fmla="*/ 1248 w 4088237"/>
                <a:gd name="connsiteY0" fmla="*/ 693081 h 731181"/>
                <a:gd name="connsiteX1" fmla="*/ 1796848 w 4088237"/>
                <a:gd name="connsiteY1" fmla="*/ 2163 h 731181"/>
                <a:gd name="connsiteX2" fmla="*/ 3440782 w 4088237"/>
                <a:gd name="connsiteY2" fmla="*/ 555347 h 731181"/>
                <a:gd name="connsiteX3" fmla="*/ 4030598 w 4088237"/>
                <a:gd name="connsiteY3" fmla="*/ 731181 h 731181"/>
                <a:gd name="connsiteX4" fmla="*/ 2063548 w 4088237"/>
                <a:gd name="connsiteY4" fmla="*/ 530559 h 731181"/>
                <a:gd name="connsiteX5" fmla="*/ 1248 w 4088237"/>
                <a:gd name="connsiteY5" fmla="*/ 693081 h 731181"/>
                <a:gd name="connsiteX0" fmla="*/ 1248 w 4089617"/>
                <a:gd name="connsiteY0" fmla="*/ 693081 h 731181"/>
                <a:gd name="connsiteX1" fmla="*/ 1796848 w 4089617"/>
                <a:gd name="connsiteY1" fmla="*/ 2163 h 731181"/>
                <a:gd name="connsiteX2" fmla="*/ 3440782 w 4089617"/>
                <a:gd name="connsiteY2" fmla="*/ 555347 h 731181"/>
                <a:gd name="connsiteX3" fmla="*/ 4030598 w 4089617"/>
                <a:gd name="connsiteY3" fmla="*/ 731181 h 731181"/>
                <a:gd name="connsiteX4" fmla="*/ 2063548 w 4089617"/>
                <a:gd name="connsiteY4" fmla="*/ 530559 h 731181"/>
                <a:gd name="connsiteX5" fmla="*/ 1248 w 4089617"/>
                <a:gd name="connsiteY5" fmla="*/ 693081 h 731181"/>
                <a:gd name="connsiteX0" fmla="*/ 1248 w 4124630"/>
                <a:gd name="connsiteY0" fmla="*/ 693081 h 731181"/>
                <a:gd name="connsiteX1" fmla="*/ 1796848 w 4124630"/>
                <a:gd name="connsiteY1" fmla="*/ 2163 h 731181"/>
                <a:gd name="connsiteX2" fmla="*/ 3440782 w 4124630"/>
                <a:gd name="connsiteY2" fmla="*/ 555347 h 731181"/>
                <a:gd name="connsiteX3" fmla="*/ 4068698 w 4124630"/>
                <a:gd name="connsiteY3" fmla="*/ 731181 h 731181"/>
                <a:gd name="connsiteX4" fmla="*/ 2063548 w 4124630"/>
                <a:gd name="connsiteY4" fmla="*/ 530559 h 731181"/>
                <a:gd name="connsiteX5" fmla="*/ 1248 w 4124630"/>
                <a:gd name="connsiteY5" fmla="*/ 693081 h 731181"/>
                <a:gd name="connsiteX0" fmla="*/ 69 w 4123451"/>
                <a:gd name="connsiteY0" fmla="*/ 693081 h 731181"/>
                <a:gd name="connsiteX1" fmla="*/ 1795669 w 4123451"/>
                <a:gd name="connsiteY1" fmla="*/ 2163 h 731181"/>
                <a:gd name="connsiteX2" fmla="*/ 3439603 w 4123451"/>
                <a:gd name="connsiteY2" fmla="*/ 555347 h 731181"/>
                <a:gd name="connsiteX3" fmla="*/ 4067519 w 4123451"/>
                <a:gd name="connsiteY3" fmla="*/ 731181 h 731181"/>
                <a:gd name="connsiteX4" fmla="*/ 2062369 w 4123451"/>
                <a:gd name="connsiteY4" fmla="*/ 530559 h 731181"/>
                <a:gd name="connsiteX5" fmla="*/ 69 w 4123451"/>
                <a:gd name="connsiteY5" fmla="*/ 693081 h 731181"/>
                <a:gd name="connsiteX0" fmla="*/ 61 w 4143763"/>
                <a:gd name="connsiteY0" fmla="*/ 678902 h 729702"/>
                <a:gd name="connsiteX1" fmla="*/ 1815981 w 4143763"/>
                <a:gd name="connsiteY1" fmla="*/ 684 h 729702"/>
                <a:gd name="connsiteX2" fmla="*/ 3459915 w 4143763"/>
                <a:gd name="connsiteY2" fmla="*/ 553868 h 729702"/>
                <a:gd name="connsiteX3" fmla="*/ 4087831 w 4143763"/>
                <a:gd name="connsiteY3" fmla="*/ 729702 h 729702"/>
                <a:gd name="connsiteX4" fmla="*/ 2082681 w 4143763"/>
                <a:gd name="connsiteY4" fmla="*/ 529080 h 729702"/>
                <a:gd name="connsiteX5" fmla="*/ 61 w 4143763"/>
                <a:gd name="connsiteY5" fmla="*/ 678902 h 729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43763" h="729702">
                  <a:moveTo>
                    <a:pt x="61" y="678902"/>
                  </a:moveTo>
                  <a:cubicBezTo>
                    <a:pt x="-10099" y="636556"/>
                    <a:pt x="1239339" y="21523"/>
                    <a:pt x="1815981" y="684"/>
                  </a:cubicBezTo>
                  <a:cubicBezTo>
                    <a:pt x="2392623" y="-20155"/>
                    <a:pt x="3126358" y="441255"/>
                    <a:pt x="3459915" y="553868"/>
                  </a:cubicBezTo>
                  <a:cubicBezTo>
                    <a:pt x="3793472" y="666481"/>
                    <a:pt x="4316100" y="712243"/>
                    <a:pt x="4087831" y="729702"/>
                  </a:cubicBezTo>
                  <a:cubicBezTo>
                    <a:pt x="3981482" y="716681"/>
                    <a:pt x="2763976" y="537547"/>
                    <a:pt x="2082681" y="529080"/>
                  </a:cubicBezTo>
                  <a:cubicBezTo>
                    <a:pt x="1401386" y="520613"/>
                    <a:pt x="10221" y="721248"/>
                    <a:pt x="61" y="67890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6" name="フリーフォーム 605"/>
            <p:cNvSpPr/>
            <p:nvPr/>
          </p:nvSpPr>
          <p:spPr bwMode="auto">
            <a:xfrm rot="20718697">
              <a:off x="3670564" y="4891065"/>
              <a:ext cx="1043923" cy="480918"/>
            </a:xfrm>
            <a:custGeom>
              <a:avLst/>
              <a:gdLst>
                <a:gd name="connsiteX0" fmla="*/ 7575 w 1049350"/>
                <a:gd name="connsiteY0" fmla="*/ 30108 h 396344"/>
                <a:gd name="connsiteX1" fmla="*/ 95205 w 1049350"/>
                <a:gd name="connsiteY1" fmla="*/ 190128 h 396344"/>
                <a:gd name="connsiteX2" fmla="*/ 102825 w 1049350"/>
                <a:gd name="connsiteY2" fmla="*/ 395868 h 396344"/>
                <a:gd name="connsiteX3" fmla="*/ 502875 w 1049350"/>
                <a:gd name="connsiteY3" fmla="*/ 129168 h 396344"/>
                <a:gd name="connsiteX4" fmla="*/ 1047705 w 1049350"/>
                <a:gd name="connsiteY4" fmla="*/ 14868 h 396344"/>
                <a:gd name="connsiteX5" fmla="*/ 316185 w 1049350"/>
                <a:gd name="connsiteY5" fmla="*/ 3438 h 396344"/>
                <a:gd name="connsiteX6" fmla="*/ 7575 w 1049350"/>
                <a:gd name="connsiteY6" fmla="*/ 30108 h 396344"/>
                <a:gd name="connsiteX0" fmla="*/ 13151 w 1054926"/>
                <a:gd name="connsiteY0" fmla="*/ 106779 h 473015"/>
                <a:gd name="connsiteX1" fmla="*/ 100781 w 1054926"/>
                <a:gd name="connsiteY1" fmla="*/ 266799 h 473015"/>
                <a:gd name="connsiteX2" fmla="*/ 108401 w 1054926"/>
                <a:gd name="connsiteY2" fmla="*/ 472539 h 473015"/>
                <a:gd name="connsiteX3" fmla="*/ 508451 w 1054926"/>
                <a:gd name="connsiteY3" fmla="*/ 205839 h 473015"/>
                <a:gd name="connsiteX4" fmla="*/ 1053281 w 1054926"/>
                <a:gd name="connsiteY4" fmla="*/ 91539 h 473015"/>
                <a:gd name="connsiteX5" fmla="*/ 420821 w 1054926"/>
                <a:gd name="connsiteY5" fmla="*/ 99 h 473015"/>
                <a:gd name="connsiteX6" fmla="*/ 13151 w 1054926"/>
                <a:gd name="connsiteY6" fmla="*/ 106779 h 473015"/>
                <a:gd name="connsiteX0" fmla="*/ 13151 w 1054926"/>
                <a:gd name="connsiteY0" fmla="*/ 114513 h 480749"/>
                <a:gd name="connsiteX1" fmla="*/ 100781 w 1054926"/>
                <a:gd name="connsiteY1" fmla="*/ 274533 h 480749"/>
                <a:gd name="connsiteX2" fmla="*/ 108401 w 1054926"/>
                <a:gd name="connsiteY2" fmla="*/ 480273 h 480749"/>
                <a:gd name="connsiteX3" fmla="*/ 508451 w 1054926"/>
                <a:gd name="connsiteY3" fmla="*/ 213573 h 480749"/>
                <a:gd name="connsiteX4" fmla="*/ 1053281 w 1054926"/>
                <a:gd name="connsiteY4" fmla="*/ 99273 h 480749"/>
                <a:gd name="connsiteX5" fmla="*/ 420821 w 1054926"/>
                <a:gd name="connsiteY5" fmla="*/ 7833 h 480749"/>
                <a:gd name="connsiteX6" fmla="*/ 13151 w 1054926"/>
                <a:gd name="connsiteY6" fmla="*/ 114513 h 480749"/>
                <a:gd name="connsiteX0" fmla="*/ 13151 w 1055999"/>
                <a:gd name="connsiteY0" fmla="*/ 114513 h 480749"/>
                <a:gd name="connsiteX1" fmla="*/ 100781 w 1055999"/>
                <a:gd name="connsiteY1" fmla="*/ 274533 h 480749"/>
                <a:gd name="connsiteX2" fmla="*/ 108401 w 1055999"/>
                <a:gd name="connsiteY2" fmla="*/ 480273 h 480749"/>
                <a:gd name="connsiteX3" fmla="*/ 508451 w 1055999"/>
                <a:gd name="connsiteY3" fmla="*/ 213573 h 480749"/>
                <a:gd name="connsiteX4" fmla="*/ 1053281 w 1055999"/>
                <a:gd name="connsiteY4" fmla="*/ 99273 h 480749"/>
                <a:gd name="connsiteX5" fmla="*/ 420821 w 1055999"/>
                <a:gd name="connsiteY5" fmla="*/ 7833 h 480749"/>
                <a:gd name="connsiteX6" fmla="*/ 13151 w 1055999"/>
                <a:gd name="connsiteY6" fmla="*/ 114513 h 480749"/>
                <a:gd name="connsiteX0" fmla="*/ 1075 w 1043923"/>
                <a:gd name="connsiteY0" fmla="*/ 114513 h 480749"/>
                <a:gd name="connsiteX1" fmla="*/ 88705 w 1043923"/>
                <a:gd name="connsiteY1" fmla="*/ 274533 h 480749"/>
                <a:gd name="connsiteX2" fmla="*/ 96325 w 1043923"/>
                <a:gd name="connsiteY2" fmla="*/ 480273 h 480749"/>
                <a:gd name="connsiteX3" fmla="*/ 496375 w 1043923"/>
                <a:gd name="connsiteY3" fmla="*/ 213573 h 480749"/>
                <a:gd name="connsiteX4" fmla="*/ 1041205 w 1043923"/>
                <a:gd name="connsiteY4" fmla="*/ 99273 h 480749"/>
                <a:gd name="connsiteX5" fmla="*/ 408745 w 1043923"/>
                <a:gd name="connsiteY5" fmla="*/ 7833 h 480749"/>
                <a:gd name="connsiteX6" fmla="*/ 1075 w 1043923"/>
                <a:gd name="connsiteY6" fmla="*/ 114513 h 480749"/>
                <a:gd name="connsiteX0" fmla="*/ 1075 w 1043923"/>
                <a:gd name="connsiteY0" fmla="*/ 114513 h 481815"/>
                <a:gd name="connsiteX1" fmla="*/ 88705 w 1043923"/>
                <a:gd name="connsiteY1" fmla="*/ 274533 h 481815"/>
                <a:gd name="connsiteX2" fmla="*/ 96325 w 1043923"/>
                <a:gd name="connsiteY2" fmla="*/ 480273 h 481815"/>
                <a:gd name="connsiteX3" fmla="*/ 496375 w 1043923"/>
                <a:gd name="connsiteY3" fmla="*/ 213573 h 481815"/>
                <a:gd name="connsiteX4" fmla="*/ 1041205 w 1043923"/>
                <a:gd name="connsiteY4" fmla="*/ 99273 h 481815"/>
                <a:gd name="connsiteX5" fmla="*/ 408745 w 1043923"/>
                <a:gd name="connsiteY5" fmla="*/ 7833 h 481815"/>
                <a:gd name="connsiteX6" fmla="*/ 1075 w 1043923"/>
                <a:gd name="connsiteY6" fmla="*/ 114513 h 481815"/>
                <a:gd name="connsiteX0" fmla="*/ 1075 w 1043923"/>
                <a:gd name="connsiteY0" fmla="*/ 114513 h 480918"/>
                <a:gd name="connsiteX1" fmla="*/ 88705 w 1043923"/>
                <a:gd name="connsiteY1" fmla="*/ 274533 h 480918"/>
                <a:gd name="connsiteX2" fmla="*/ 96325 w 1043923"/>
                <a:gd name="connsiteY2" fmla="*/ 480273 h 480918"/>
                <a:gd name="connsiteX3" fmla="*/ 496375 w 1043923"/>
                <a:gd name="connsiteY3" fmla="*/ 213573 h 480918"/>
                <a:gd name="connsiteX4" fmla="*/ 1041205 w 1043923"/>
                <a:gd name="connsiteY4" fmla="*/ 99273 h 480918"/>
                <a:gd name="connsiteX5" fmla="*/ 408745 w 1043923"/>
                <a:gd name="connsiteY5" fmla="*/ 7833 h 480918"/>
                <a:gd name="connsiteX6" fmla="*/ 1075 w 1043923"/>
                <a:gd name="connsiteY6" fmla="*/ 114513 h 48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3923" h="480918">
                  <a:moveTo>
                    <a:pt x="1075" y="114513"/>
                  </a:moveTo>
                  <a:cubicBezTo>
                    <a:pt x="-10355" y="151343"/>
                    <a:pt x="72830" y="213573"/>
                    <a:pt x="88705" y="274533"/>
                  </a:cubicBezTo>
                  <a:cubicBezTo>
                    <a:pt x="104580" y="335493"/>
                    <a:pt x="43620" y="467573"/>
                    <a:pt x="96325" y="480273"/>
                  </a:cubicBezTo>
                  <a:cubicBezTo>
                    <a:pt x="149030" y="492973"/>
                    <a:pt x="159825" y="315173"/>
                    <a:pt x="496375" y="213573"/>
                  </a:cubicBezTo>
                  <a:cubicBezTo>
                    <a:pt x="832925" y="111973"/>
                    <a:pt x="1072320" y="120228"/>
                    <a:pt x="1041205" y="99273"/>
                  </a:cubicBezTo>
                  <a:cubicBezTo>
                    <a:pt x="1010090" y="78318"/>
                    <a:pt x="703385" y="-29632"/>
                    <a:pt x="408745" y="7833"/>
                  </a:cubicBezTo>
                  <a:cubicBezTo>
                    <a:pt x="114105" y="45298"/>
                    <a:pt x="12505" y="77683"/>
                    <a:pt x="1075" y="114513"/>
                  </a:cubicBezTo>
                  <a:close/>
                </a:path>
              </a:pathLst>
            </a:custGeom>
            <a:solidFill>
              <a:srgbClr val="CCCC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7" name="月 606"/>
            <p:cNvSpPr/>
            <p:nvPr/>
          </p:nvSpPr>
          <p:spPr bwMode="auto">
            <a:xfrm rot="10800000">
              <a:off x="3279629" y="4824155"/>
              <a:ext cx="314642" cy="694024"/>
            </a:xfrm>
            <a:prstGeom prst="moon">
              <a:avLst>
                <a:gd name="adj" fmla="val 25069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8" name="円/楕円 607"/>
            <p:cNvSpPr/>
            <p:nvPr/>
          </p:nvSpPr>
          <p:spPr bwMode="auto">
            <a:xfrm>
              <a:off x="2671350" y="4882765"/>
              <a:ext cx="299022" cy="299022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9" name="円/楕円 608"/>
            <p:cNvSpPr/>
            <p:nvPr/>
          </p:nvSpPr>
          <p:spPr bwMode="auto">
            <a:xfrm>
              <a:off x="2701341" y="4916646"/>
              <a:ext cx="214579" cy="21457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0" name="円/楕円 609"/>
            <p:cNvSpPr/>
            <p:nvPr/>
          </p:nvSpPr>
          <p:spPr bwMode="auto">
            <a:xfrm>
              <a:off x="2750922" y="4950808"/>
              <a:ext cx="86640" cy="86640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1" name="円/楕円 461"/>
            <p:cNvSpPr/>
            <p:nvPr/>
          </p:nvSpPr>
          <p:spPr bwMode="auto">
            <a:xfrm>
              <a:off x="2970638" y="4536339"/>
              <a:ext cx="2578664" cy="380841"/>
            </a:xfrm>
            <a:custGeom>
              <a:avLst/>
              <a:gdLst>
                <a:gd name="connsiteX0" fmla="*/ 0 w 3277711"/>
                <a:gd name="connsiteY0" fmla="*/ 112513 h 225025"/>
                <a:gd name="connsiteX1" fmla="*/ 1638856 w 3277711"/>
                <a:gd name="connsiteY1" fmla="*/ 0 h 225025"/>
                <a:gd name="connsiteX2" fmla="*/ 3277712 w 3277711"/>
                <a:gd name="connsiteY2" fmla="*/ 112513 h 225025"/>
                <a:gd name="connsiteX3" fmla="*/ 1638856 w 3277711"/>
                <a:gd name="connsiteY3" fmla="*/ 225026 h 225025"/>
                <a:gd name="connsiteX4" fmla="*/ 0 w 3277711"/>
                <a:gd name="connsiteY4" fmla="*/ 112513 h 225025"/>
                <a:gd name="connsiteX0" fmla="*/ 508 w 3278220"/>
                <a:gd name="connsiteY0" fmla="*/ 165853 h 278366"/>
                <a:gd name="connsiteX1" fmla="*/ 1513634 w 3278220"/>
                <a:gd name="connsiteY1" fmla="*/ 0 h 278366"/>
                <a:gd name="connsiteX2" fmla="*/ 3278220 w 3278220"/>
                <a:gd name="connsiteY2" fmla="*/ 165853 h 278366"/>
                <a:gd name="connsiteX3" fmla="*/ 1639364 w 3278220"/>
                <a:gd name="connsiteY3" fmla="*/ 278366 h 278366"/>
                <a:gd name="connsiteX4" fmla="*/ 508 w 3278220"/>
                <a:gd name="connsiteY4" fmla="*/ 165853 h 278366"/>
                <a:gd name="connsiteX0" fmla="*/ 423 w 3278135"/>
                <a:gd name="connsiteY0" fmla="*/ 165853 h 185405"/>
                <a:gd name="connsiteX1" fmla="*/ 1513549 w 3278135"/>
                <a:gd name="connsiteY1" fmla="*/ 0 h 185405"/>
                <a:gd name="connsiteX2" fmla="*/ 3278135 w 3278135"/>
                <a:gd name="connsiteY2" fmla="*/ 165853 h 185405"/>
                <a:gd name="connsiteX3" fmla="*/ 1627849 w 3278135"/>
                <a:gd name="connsiteY3" fmla="*/ 122156 h 185405"/>
                <a:gd name="connsiteX4" fmla="*/ 423 w 3278135"/>
                <a:gd name="connsiteY4" fmla="*/ 165853 h 185405"/>
                <a:gd name="connsiteX0" fmla="*/ 276 w 3346568"/>
                <a:gd name="connsiteY0" fmla="*/ 166577 h 256433"/>
                <a:gd name="connsiteX1" fmla="*/ 1513402 w 3346568"/>
                <a:gd name="connsiteY1" fmla="*/ 724 h 256433"/>
                <a:gd name="connsiteX2" fmla="*/ 3346568 w 3346568"/>
                <a:gd name="connsiteY2" fmla="*/ 242777 h 256433"/>
                <a:gd name="connsiteX3" fmla="*/ 1627702 w 3346568"/>
                <a:gd name="connsiteY3" fmla="*/ 122880 h 256433"/>
                <a:gd name="connsiteX4" fmla="*/ 276 w 3346568"/>
                <a:gd name="connsiteY4" fmla="*/ 166577 h 256433"/>
                <a:gd name="connsiteX0" fmla="*/ 276 w 3346568"/>
                <a:gd name="connsiteY0" fmla="*/ 166577 h 245710"/>
                <a:gd name="connsiteX1" fmla="*/ 1513402 w 3346568"/>
                <a:gd name="connsiteY1" fmla="*/ 724 h 245710"/>
                <a:gd name="connsiteX2" fmla="*/ 3346568 w 3346568"/>
                <a:gd name="connsiteY2" fmla="*/ 242777 h 245710"/>
                <a:gd name="connsiteX3" fmla="*/ 1627702 w 3346568"/>
                <a:gd name="connsiteY3" fmla="*/ 122880 h 245710"/>
                <a:gd name="connsiteX4" fmla="*/ 276 w 3346568"/>
                <a:gd name="connsiteY4" fmla="*/ 166577 h 245710"/>
                <a:gd name="connsiteX0" fmla="*/ 312 w 3346604"/>
                <a:gd name="connsiteY0" fmla="*/ 166565 h 245364"/>
                <a:gd name="connsiteX1" fmla="*/ 1513438 w 3346604"/>
                <a:gd name="connsiteY1" fmla="*/ 712 h 245364"/>
                <a:gd name="connsiteX2" fmla="*/ 3346604 w 3346604"/>
                <a:gd name="connsiteY2" fmla="*/ 242765 h 245364"/>
                <a:gd name="connsiteX3" fmla="*/ 1635358 w 3346604"/>
                <a:gd name="connsiteY3" fmla="*/ 103818 h 245364"/>
                <a:gd name="connsiteX4" fmla="*/ 312 w 3346604"/>
                <a:gd name="connsiteY4" fmla="*/ 166565 h 245364"/>
                <a:gd name="connsiteX0" fmla="*/ 313 w 3368819"/>
                <a:gd name="connsiteY0" fmla="*/ 166216 h 222491"/>
                <a:gd name="connsiteX1" fmla="*/ 1513439 w 3368819"/>
                <a:gd name="connsiteY1" fmla="*/ 363 h 222491"/>
                <a:gd name="connsiteX2" fmla="*/ 3368819 w 3368819"/>
                <a:gd name="connsiteY2" fmla="*/ 219556 h 222491"/>
                <a:gd name="connsiteX3" fmla="*/ 1635359 w 3368819"/>
                <a:gd name="connsiteY3" fmla="*/ 103469 h 222491"/>
                <a:gd name="connsiteX4" fmla="*/ 313 w 3368819"/>
                <a:gd name="connsiteY4" fmla="*/ 166216 h 222491"/>
                <a:gd name="connsiteX0" fmla="*/ 313 w 3368819"/>
                <a:gd name="connsiteY0" fmla="*/ 166216 h 222491"/>
                <a:gd name="connsiteX1" fmla="*/ 1513439 w 3368819"/>
                <a:gd name="connsiteY1" fmla="*/ 363 h 222491"/>
                <a:gd name="connsiteX2" fmla="*/ 3368819 w 3368819"/>
                <a:gd name="connsiteY2" fmla="*/ 219556 h 222491"/>
                <a:gd name="connsiteX3" fmla="*/ 1635359 w 3368819"/>
                <a:gd name="connsiteY3" fmla="*/ 103469 h 222491"/>
                <a:gd name="connsiteX4" fmla="*/ 313 w 3368819"/>
                <a:gd name="connsiteY4" fmla="*/ 166216 h 222491"/>
                <a:gd name="connsiteX0" fmla="*/ 338 w 3283691"/>
                <a:gd name="connsiteY0" fmla="*/ 154985 h 222727"/>
                <a:gd name="connsiteX1" fmla="*/ 1428311 w 3283691"/>
                <a:gd name="connsiteY1" fmla="*/ 562 h 222727"/>
                <a:gd name="connsiteX2" fmla="*/ 3283691 w 3283691"/>
                <a:gd name="connsiteY2" fmla="*/ 219755 h 222727"/>
                <a:gd name="connsiteX3" fmla="*/ 1550231 w 3283691"/>
                <a:gd name="connsiteY3" fmla="*/ 103668 h 222727"/>
                <a:gd name="connsiteX4" fmla="*/ 338 w 3283691"/>
                <a:gd name="connsiteY4" fmla="*/ 154985 h 222727"/>
                <a:gd name="connsiteX0" fmla="*/ 94 w 3283447"/>
                <a:gd name="connsiteY0" fmla="*/ 307132 h 374874"/>
                <a:gd name="connsiteX1" fmla="*/ 1617263 w 3283447"/>
                <a:gd name="connsiteY1" fmla="*/ 309 h 374874"/>
                <a:gd name="connsiteX2" fmla="*/ 3283447 w 3283447"/>
                <a:gd name="connsiteY2" fmla="*/ 371902 h 374874"/>
                <a:gd name="connsiteX3" fmla="*/ 1549987 w 3283447"/>
                <a:gd name="connsiteY3" fmla="*/ 255815 h 374874"/>
                <a:gd name="connsiteX4" fmla="*/ 94 w 3283447"/>
                <a:gd name="connsiteY4" fmla="*/ 307132 h 374874"/>
                <a:gd name="connsiteX0" fmla="*/ 93 w 3283446"/>
                <a:gd name="connsiteY0" fmla="*/ 307132 h 374874"/>
                <a:gd name="connsiteX1" fmla="*/ 1617262 w 3283446"/>
                <a:gd name="connsiteY1" fmla="*/ 309 h 374874"/>
                <a:gd name="connsiteX2" fmla="*/ 3283446 w 3283446"/>
                <a:gd name="connsiteY2" fmla="*/ 371902 h 374874"/>
                <a:gd name="connsiteX3" fmla="*/ 1549986 w 3283446"/>
                <a:gd name="connsiteY3" fmla="*/ 255815 h 374874"/>
                <a:gd name="connsiteX4" fmla="*/ 93 w 3283446"/>
                <a:gd name="connsiteY4" fmla="*/ 307132 h 374874"/>
                <a:gd name="connsiteX0" fmla="*/ 206 w 3283559"/>
                <a:gd name="connsiteY0" fmla="*/ 314745 h 382487"/>
                <a:gd name="connsiteX1" fmla="*/ 1651333 w 3283559"/>
                <a:gd name="connsiteY1" fmla="*/ 302 h 382487"/>
                <a:gd name="connsiteX2" fmla="*/ 3283559 w 3283559"/>
                <a:gd name="connsiteY2" fmla="*/ 379515 h 382487"/>
                <a:gd name="connsiteX3" fmla="*/ 1550099 w 3283559"/>
                <a:gd name="connsiteY3" fmla="*/ 263428 h 382487"/>
                <a:gd name="connsiteX4" fmla="*/ 206 w 3283559"/>
                <a:gd name="connsiteY4" fmla="*/ 314745 h 382487"/>
                <a:gd name="connsiteX0" fmla="*/ 1 w 3283354"/>
                <a:gd name="connsiteY0" fmla="*/ 314720 h 380890"/>
                <a:gd name="connsiteX1" fmla="*/ 1651128 w 3283354"/>
                <a:gd name="connsiteY1" fmla="*/ 277 h 380890"/>
                <a:gd name="connsiteX2" fmla="*/ 3283354 w 3283354"/>
                <a:gd name="connsiteY2" fmla="*/ 379490 h 380890"/>
                <a:gd name="connsiteX3" fmla="*/ 1656620 w 3283354"/>
                <a:gd name="connsiteY3" fmla="*/ 99573 h 380890"/>
                <a:gd name="connsiteX4" fmla="*/ 1 w 3283354"/>
                <a:gd name="connsiteY4" fmla="*/ 314720 h 380890"/>
                <a:gd name="connsiteX0" fmla="*/ 1 w 3283354"/>
                <a:gd name="connsiteY0" fmla="*/ 314720 h 380908"/>
                <a:gd name="connsiteX1" fmla="*/ 1651128 w 3283354"/>
                <a:gd name="connsiteY1" fmla="*/ 277 h 380908"/>
                <a:gd name="connsiteX2" fmla="*/ 3283354 w 3283354"/>
                <a:gd name="connsiteY2" fmla="*/ 379490 h 380908"/>
                <a:gd name="connsiteX3" fmla="*/ 1656620 w 3283354"/>
                <a:gd name="connsiteY3" fmla="*/ 99573 h 380908"/>
                <a:gd name="connsiteX4" fmla="*/ 1 w 3283354"/>
                <a:gd name="connsiteY4" fmla="*/ 314720 h 380908"/>
                <a:gd name="connsiteX0" fmla="*/ 1 w 3283354"/>
                <a:gd name="connsiteY0" fmla="*/ 314720 h 380841"/>
                <a:gd name="connsiteX1" fmla="*/ 1651128 w 3283354"/>
                <a:gd name="connsiteY1" fmla="*/ 277 h 380841"/>
                <a:gd name="connsiteX2" fmla="*/ 3283354 w 3283354"/>
                <a:gd name="connsiteY2" fmla="*/ 379490 h 380841"/>
                <a:gd name="connsiteX3" fmla="*/ 1656620 w 3283354"/>
                <a:gd name="connsiteY3" fmla="*/ 99573 h 380841"/>
                <a:gd name="connsiteX4" fmla="*/ 1 w 3283354"/>
                <a:gd name="connsiteY4" fmla="*/ 314720 h 380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83354" h="380841">
                  <a:moveTo>
                    <a:pt x="1" y="314720"/>
                  </a:moveTo>
                  <a:cubicBezTo>
                    <a:pt x="-914" y="298171"/>
                    <a:pt x="895302" y="-10518"/>
                    <a:pt x="1651128" y="277"/>
                  </a:cubicBezTo>
                  <a:cubicBezTo>
                    <a:pt x="2406954" y="11072"/>
                    <a:pt x="3275949" y="351641"/>
                    <a:pt x="3283354" y="379490"/>
                  </a:cubicBezTo>
                  <a:cubicBezTo>
                    <a:pt x="3252874" y="403529"/>
                    <a:pt x="2490065" y="98938"/>
                    <a:pt x="1656620" y="99573"/>
                  </a:cubicBezTo>
                  <a:cubicBezTo>
                    <a:pt x="823175" y="100208"/>
                    <a:pt x="916" y="331269"/>
                    <a:pt x="1" y="31472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12" name="グループ化 611"/>
          <p:cNvGrpSpPr/>
          <p:nvPr/>
        </p:nvGrpSpPr>
        <p:grpSpPr>
          <a:xfrm>
            <a:off x="7901625" y="3178123"/>
            <a:ext cx="1617562" cy="1013460"/>
            <a:chOff x="2084070" y="2994660"/>
            <a:chExt cx="4777740" cy="2407920"/>
          </a:xfrm>
        </p:grpSpPr>
        <p:sp>
          <p:nvSpPr>
            <p:cNvPr id="613" name="フリーフォーム 612"/>
            <p:cNvSpPr/>
            <p:nvPr/>
          </p:nvSpPr>
          <p:spPr bwMode="auto">
            <a:xfrm>
              <a:off x="3238500" y="3078480"/>
              <a:ext cx="1497330" cy="655320"/>
            </a:xfrm>
            <a:custGeom>
              <a:avLst/>
              <a:gdLst>
                <a:gd name="connsiteX0" fmla="*/ 0 w 1497330"/>
                <a:gd name="connsiteY0" fmla="*/ 655320 h 655320"/>
                <a:gd name="connsiteX1" fmla="*/ 384810 w 1497330"/>
                <a:gd name="connsiteY1" fmla="*/ 320040 h 655320"/>
                <a:gd name="connsiteX2" fmla="*/ 1074420 w 1497330"/>
                <a:gd name="connsiteY2" fmla="*/ 0 h 655320"/>
                <a:gd name="connsiteX3" fmla="*/ 735330 w 1497330"/>
                <a:gd name="connsiteY3" fmla="*/ 220980 h 655320"/>
                <a:gd name="connsiteX4" fmla="*/ 826770 w 1497330"/>
                <a:gd name="connsiteY4" fmla="*/ 236220 h 655320"/>
                <a:gd name="connsiteX5" fmla="*/ 1021080 w 1497330"/>
                <a:gd name="connsiteY5" fmla="*/ 148590 h 655320"/>
                <a:gd name="connsiteX6" fmla="*/ 899160 w 1497330"/>
                <a:gd name="connsiteY6" fmla="*/ 266700 h 655320"/>
                <a:gd name="connsiteX7" fmla="*/ 1192530 w 1497330"/>
                <a:gd name="connsiteY7" fmla="*/ 186690 h 655320"/>
                <a:gd name="connsiteX8" fmla="*/ 1074420 w 1497330"/>
                <a:gd name="connsiteY8" fmla="*/ 266700 h 655320"/>
                <a:gd name="connsiteX9" fmla="*/ 1112520 w 1497330"/>
                <a:gd name="connsiteY9" fmla="*/ 297180 h 655320"/>
                <a:gd name="connsiteX10" fmla="*/ 1264920 w 1497330"/>
                <a:gd name="connsiteY10" fmla="*/ 236220 h 655320"/>
                <a:gd name="connsiteX11" fmla="*/ 1203960 w 1497330"/>
                <a:gd name="connsiteY11" fmla="*/ 316230 h 655320"/>
                <a:gd name="connsiteX12" fmla="*/ 1238250 w 1497330"/>
                <a:gd name="connsiteY12" fmla="*/ 346710 h 655320"/>
                <a:gd name="connsiteX13" fmla="*/ 1421130 w 1497330"/>
                <a:gd name="connsiteY13" fmla="*/ 316230 h 655320"/>
                <a:gd name="connsiteX14" fmla="*/ 1333500 w 1497330"/>
                <a:gd name="connsiteY14" fmla="*/ 365760 h 655320"/>
                <a:gd name="connsiteX15" fmla="*/ 1337310 w 1497330"/>
                <a:gd name="connsiteY15" fmla="*/ 396240 h 655320"/>
                <a:gd name="connsiteX16" fmla="*/ 1455420 w 1497330"/>
                <a:gd name="connsiteY16" fmla="*/ 411480 h 655320"/>
                <a:gd name="connsiteX17" fmla="*/ 1383030 w 1497330"/>
                <a:gd name="connsiteY17" fmla="*/ 445770 h 655320"/>
                <a:gd name="connsiteX18" fmla="*/ 1497330 w 1497330"/>
                <a:gd name="connsiteY18" fmla="*/ 590550 h 655320"/>
                <a:gd name="connsiteX19" fmla="*/ 899160 w 1497330"/>
                <a:gd name="connsiteY19" fmla="*/ 438150 h 655320"/>
                <a:gd name="connsiteX20" fmla="*/ 0 w 1497330"/>
                <a:gd name="connsiteY20" fmla="*/ 655320 h 655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97330" h="655320">
                  <a:moveTo>
                    <a:pt x="0" y="655320"/>
                  </a:moveTo>
                  <a:lnTo>
                    <a:pt x="384810" y="320040"/>
                  </a:lnTo>
                  <a:lnTo>
                    <a:pt x="1074420" y="0"/>
                  </a:lnTo>
                  <a:lnTo>
                    <a:pt x="735330" y="220980"/>
                  </a:lnTo>
                  <a:lnTo>
                    <a:pt x="826770" y="236220"/>
                  </a:lnTo>
                  <a:lnTo>
                    <a:pt x="1021080" y="148590"/>
                  </a:lnTo>
                  <a:lnTo>
                    <a:pt x="899160" y="266700"/>
                  </a:lnTo>
                  <a:lnTo>
                    <a:pt x="1192530" y="186690"/>
                  </a:lnTo>
                  <a:lnTo>
                    <a:pt x="1074420" y="266700"/>
                  </a:lnTo>
                  <a:lnTo>
                    <a:pt x="1112520" y="297180"/>
                  </a:lnTo>
                  <a:lnTo>
                    <a:pt x="1264920" y="236220"/>
                  </a:lnTo>
                  <a:lnTo>
                    <a:pt x="1203960" y="316230"/>
                  </a:lnTo>
                  <a:lnTo>
                    <a:pt x="1238250" y="346710"/>
                  </a:lnTo>
                  <a:lnTo>
                    <a:pt x="1421130" y="316230"/>
                  </a:lnTo>
                  <a:lnTo>
                    <a:pt x="1333500" y="365760"/>
                  </a:lnTo>
                  <a:lnTo>
                    <a:pt x="1337310" y="396240"/>
                  </a:lnTo>
                  <a:lnTo>
                    <a:pt x="1455420" y="411480"/>
                  </a:lnTo>
                  <a:lnTo>
                    <a:pt x="1383030" y="445770"/>
                  </a:lnTo>
                  <a:lnTo>
                    <a:pt x="1497330" y="590550"/>
                  </a:lnTo>
                  <a:lnTo>
                    <a:pt x="899160" y="438150"/>
                  </a:lnTo>
                  <a:lnTo>
                    <a:pt x="0" y="655320"/>
                  </a:lnTo>
                  <a:close/>
                </a:path>
              </a:pathLst>
            </a:custGeom>
            <a:solidFill>
              <a:srgbClr val="CC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4" name="フリーフォーム 613"/>
            <p:cNvSpPr/>
            <p:nvPr/>
          </p:nvSpPr>
          <p:spPr bwMode="auto">
            <a:xfrm>
              <a:off x="4762500" y="2994660"/>
              <a:ext cx="1455420" cy="762000"/>
            </a:xfrm>
            <a:custGeom>
              <a:avLst/>
              <a:gdLst>
                <a:gd name="connsiteX0" fmla="*/ 0 w 1455420"/>
                <a:gd name="connsiteY0" fmla="*/ 666750 h 762000"/>
                <a:gd name="connsiteX1" fmla="*/ 335280 w 1455420"/>
                <a:gd name="connsiteY1" fmla="*/ 358140 h 762000"/>
                <a:gd name="connsiteX2" fmla="*/ 834390 w 1455420"/>
                <a:gd name="connsiteY2" fmla="*/ 99060 h 762000"/>
                <a:gd name="connsiteX3" fmla="*/ 1455420 w 1455420"/>
                <a:gd name="connsiteY3" fmla="*/ 0 h 762000"/>
                <a:gd name="connsiteX4" fmla="*/ 891540 w 1455420"/>
                <a:gd name="connsiteY4" fmla="*/ 144780 h 762000"/>
                <a:gd name="connsiteX5" fmla="*/ 571500 w 1455420"/>
                <a:gd name="connsiteY5" fmla="*/ 373380 h 762000"/>
                <a:gd name="connsiteX6" fmla="*/ 834390 w 1455420"/>
                <a:gd name="connsiteY6" fmla="*/ 323850 h 762000"/>
                <a:gd name="connsiteX7" fmla="*/ 499110 w 1455420"/>
                <a:gd name="connsiteY7" fmla="*/ 529590 h 762000"/>
                <a:gd name="connsiteX8" fmla="*/ 335280 w 1455420"/>
                <a:gd name="connsiteY8" fmla="*/ 762000 h 762000"/>
                <a:gd name="connsiteX9" fmla="*/ 0 w 1455420"/>
                <a:gd name="connsiteY9" fmla="*/ 66675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5420" h="762000">
                  <a:moveTo>
                    <a:pt x="0" y="666750"/>
                  </a:moveTo>
                  <a:lnTo>
                    <a:pt x="335280" y="358140"/>
                  </a:lnTo>
                  <a:lnTo>
                    <a:pt x="834390" y="99060"/>
                  </a:lnTo>
                  <a:lnTo>
                    <a:pt x="1455420" y="0"/>
                  </a:lnTo>
                  <a:lnTo>
                    <a:pt x="891540" y="144780"/>
                  </a:lnTo>
                  <a:lnTo>
                    <a:pt x="571500" y="373380"/>
                  </a:lnTo>
                  <a:lnTo>
                    <a:pt x="834390" y="323850"/>
                  </a:lnTo>
                  <a:lnTo>
                    <a:pt x="499110" y="529590"/>
                  </a:lnTo>
                  <a:lnTo>
                    <a:pt x="335280" y="762000"/>
                  </a:lnTo>
                  <a:lnTo>
                    <a:pt x="0" y="666750"/>
                  </a:lnTo>
                  <a:close/>
                </a:path>
              </a:pathLst>
            </a:custGeom>
            <a:solidFill>
              <a:srgbClr val="CC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5" name="フリーフォーム 614"/>
            <p:cNvSpPr/>
            <p:nvPr/>
          </p:nvSpPr>
          <p:spPr bwMode="auto">
            <a:xfrm>
              <a:off x="4678680" y="4674870"/>
              <a:ext cx="1459230" cy="727710"/>
            </a:xfrm>
            <a:custGeom>
              <a:avLst/>
              <a:gdLst>
                <a:gd name="connsiteX0" fmla="*/ 0 w 1459230"/>
                <a:gd name="connsiteY0" fmla="*/ 133350 h 727710"/>
                <a:gd name="connsiteX1" fmla="*/ 377190 w 1459230"/>
                <a:gd name="connsiteY1" fmla="*/ 0 h 727710"/>
                <a:gd name="connsiteX2" fmla="*/ 579120 w 1459230"/>
                <a:gd name="connsiteY2" fmla="*/ 198120 h 727710"/>
                <a:gd name="connsiteX3" fmla="*/ 967740 w 1459230"/>
                <a:gd name="connsiteY3" fmla="*/ 419100 h 727710"/>
                <a:gd name="connsiteX4" fmla="*/ 617220 w 1459230"/>
                <a:gd name="connsiteY4" fmla="*/ 323850 h 727710"/>
                <a:gd name="connsiteX5" fmla="*/ 868680 w 1459230"/>
                <a:gd name="connsiteY5" fmla="*/ 533400 h 727710"/>
                <a:gd name="connsiteX6" fmla="*/ 1188720 w 1459230"/>
                <a:gd name="connsiteY6" fmla="*/ 681990 h 727710"/>
                <a:gd name="connsiteX7" fmla="*/ 1459230 w 1459230"/>
                <a:gd name="connsiteY7" fmla="*/ 720090 h 727710"/>
                <a:gd name="connsiteX8" fmla="*/ 1150620 w 1459230"/>
                <a:gd name="connsiteY8" fmla="*/ 727710 h 727710"/>
                <a:gd name="connsiteX9" fmla="*/ 800100 w 1459230"/>
                <a:gd name="connsiteY9" fmla="*/ 624840 h 727710"/>
                <a:gd name="connsiteX10" fmla="*/ 300990 w 1459230"/>
                <a:gd name="connsiteY10" fmla="*/ 369570 h 727710"/>
                <a:gd name="connsiteX11" fmla="*/ 0 w 1459230"/>
                <a:gd name="connsiteY11" fmla="*/ 133350 h 727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59230" h="727710">
                  <a:moveTo>
                    <a:pt x="0" y="133350"/>
                  </a:moveTo>
                  <a:lnTo>
                    <a:pt x="377190" y="0"/>
                  </a:lnTo>
                  <a:lnTo>
                    <a:pt x="579120" y="198120"/>
                  </a:lnTo>
                  <a:lnTo>
                    <a:pt x="967740" y="419100"/>
                  </a:lnTo>
                  <a:lnTo>
                    <a:pt x="617220" y="323850"/>
                  </a:lnTo>
                  <a:lnTo>
                    <a:pt x="868680" y="533400"/>
                  </a:lnTo>
                  <a:lnTo>
                    <a:pt x="1188720" y="681990"/>
                  </a:lnTo>
                  <a:lnTo>
                    <a:pt x="1459230" y="720090"/>
                  </a:lnTo>
                  <a:lnTo>
                    <a:pt x="1150620" y="727710"/>
                  </a:lnTo>
                  <a:lnTo>
                    <a:pt x="800100" y="624840"/>
                  </a:lnTo>
                  <a:lnTo>
                    <a:pt x="300990" y="369570"/>
                  </a:lnTo>
                  <a:lnTo>
                    <a:pt x="0" y="133350"/>
                  </a:lnTo>
                  <a:close/>
                </a:path>
              </a:pathLst>
            </a:custGeom>
            <a:solidFill>
              <a:srgbClr val="CC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6" name="フリーフォーム 615"/>
            <p:cNvSpPr/>
            <p:nvPr/>
          </p:nvSpPr>
          <p:spPr bwMode="auto">
            <a:xfrm>
              <a:off x="3188970" y="4720590"/>
              <a:ext cx="171450" cy="632460"/>
            </a:xfrm>
            <a:custGeom>
              <a:avLst/>
              <a:gdLst>
                <a:gd name="connsiteX0" fmla="*/ 0 w 171450"/>
                <a:gd name="connsiteY0" fmla="*/ 0 h 632460"/>
                <a:gd name="connsiteX1" fmla="*/ 22860 w 171450"/>
                <a:gd name="connsiteY1" fmla="*/ 632460 h 632460"/>
                <a:gd name="connsiteX2" fmla="*/ 171450 w 171450"/>
                <a:gd name="connsiteY2" fmla="*/ 419100 h 632460"/>
                <a:gd name="connsiteX3" fmla="*/ 129540 w 171450"/>
                <a:gd name="connsiteY3" fmla="*/ 240030 h 632460"/>
                <a:gd name="connsiteX4" fmla="*/ 0 w 171450"/>
                <a:gd name="connsiteY4" fmla="*/ 0 h 63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450" h="632460">
                  <a:moveTo>
                    <a:pt x="0" y="0"/>
                  </a:moveTo>
                  <a:lnTo>
                    <a:pt x="22860" y="632460"/>
                  </a:lnTo>
                  <a:lnTo>
                    <a:pt x="171450" y="419100"/>
                  </a:lnTo>
                  <a:lnTo>
                    <a:pt x="129540" y="2400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7" name="フリーフォーム 616"/>
            <p:cNvSpPr/>
            <p:nvPr/>
          </p:nvSpPr>
          <p:spPr bwMode="auto">
            <a:xfrm>
              <a:off x="5143500" y="3714750"/>
              <a:ext cx="956310" cy="438150"/>
            </a:xfrm>
            <a:custGeom>
              <a:avLst/>
              <a:gdLst>
                <a:gd name="connsiteX0" fmla="*/ 0 w 956310"/>
                <a:gd name="connsiteY0" fmla="*/ 95250 h 438150"/>
                <a:gd name="connsiteX1" fmla="*/ 281940 w 956310"/>
                <a:gd name="connsiteY1" fmla="*/ 0 h 438150"/>
                <a:gd name="connsiteX2" fmla="*/ 205740 w 956310"/>
                <a:gd name="connsiteY2" fmla="*/ 201930 h 438150"/>
                <a:gd name="connsiteX3" fmla="*/ 361950 w 956310"/>
                <a:gd name="connsiteY3" fmla="*/ 114300 h 438150"/>
                <a:gd name="connsiteX4" fmla="*/ 335280 w 956310"/>
                <a:gd name="connsiteY4" fmla="*/ 255270 h 438150"/>
                <a:gd name="connsiteX5" fmla="*/ 453390 w 956310"/>
                <a:gd name="connsiteY5" fmla="*/ 171450 h 438150"/>
                <a:gd name="connsiteX6" fmla="*/ 468630 w 956310"/>
                <a:gd name="connsiteY6" fmla="*/ 281940 h 438150"/>
                <a:gd name="connsiteX7" fmla="*/ 582930 w 956310"/>
                <a:gd name="connsiteY7" fmla="*/ 220980 h 438150"/>
                <a:gd name="connsiteX8" fmla="*/ 601980 w 956310"/>
                <a:gd name="connsiteY8" fmla="*/ 339090 h 438150"/>
                <a:gd name="connsiteX9" fmla="*/ 708660 w 956310"/>
                <a:gd name="connsiteY9" fmla="*/ 262890 h 438150"/>
                <a:gd name="connsiteX10" fmla="*/ 739140 w 956310"/>
                <a:gd name="connsiteY10" fmla="*/ 361950 h 438150"/>
                <a:gd name="connsiteX11" fmla="*/ 803910 w 956310"/>
                <a:gd name="connsiteY11" fmla="*/ 308610 h 438150"/>
                <a:gd name="connsiteX12" fmla="*/ 845820 w 956310"/>
                <a:gd name="connsiteY12" fmla="*/ 392430 h 438150"/>
                <a:gd name="connsiteX13" fmla="*/ 941070 w 956310"/>
                <a:gd name="connsiteY13" fmla="*/ 339090 h 438150"/>
                <a:gd name="connsiteX14" fmla="*/ 956310 w 956310"/>
                <a:gd name="connsiteY14" fmla="*/ 422910 h 438150"/>
                <a:gd name="connsiteX15" fmla="*/ 361950 w 956310"/>
                <a:gd name="connsiteY15" fmla="*/ 438150 h 438150"/>
                <a:gd name="connsiteX16" fmla="*/ 0 w 956310"/>
                <a:gd name="connsiteY16" fmla="*/ 9525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56310" h="438150">
                  <a:moveTo>
                    <a:pt x="0" y="95250"/>
                  </a:moveTo>
                  <a:lnTo>
                    <a:pt x="281940" y="0"/>
                  </a:lnTo>
                  <a:lnTo>
                    <a:pt x="205740" y="201930"/>
                  </a:lnTo>
                  <a:lnTo>
                    <a:pt x="361950" y="114300"/>
                  </a:lnTo>
                  <a:lnTo>
                    <a:pt x="335280" y="255270"/>
                  </a:lnTo>
                  <a:lnTo>
                    <a:pt x="453390" y="171450"/>
                  </a:lnTo>
                  <a:lnTo>
                    <a:pt x="468630" y="281940"/>
                  </a:lnTo>
                  <a:lnTo>
                    <a:pt x="582930" y="220980"/>
                  </a:lnTo>
                  <a:lnTo>
                    <a:pt x="601980" y="339090"/>
                  </a:lnTo>
                  <a:lnTo>
                    <a:pt x="708660" y="262890"/>
                  </a:lnTo>
                  <a:lnTo>
                    <a:pt x="739140" y="361950"/>
                  </a:lnTo>
                  <a:lnTo>
                    <a:pt x="803910" y="308610"/>
                  </a:lnTo>
                  <a:lnTo>
                    <a:pt x="845820" y="392430"/>
                  </a:lnTo>
                  <a:lnTo>
                    <a:pt x="941070" y="339090"/>
                  </a:lnTo>
                  <a:lnTo>
                    <a:pt x="956310" y="422910"/>
                  </a:lnTo>
                  <a:lnTo>
                    <a:pt x="361950" y="438150"/>
                  </a:lnTo>
                  <a:lnTo>
                    <a:pt x="0" y="95250"/>
                  </a:lnTo>
                  <a:close/>
                </a:path>
              </a:pathLst>
            </a:custGeom>
            <a:solidFill>
              <a:srgbClr val="CC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8" name="フリーフォーム 617"/>
            <p:cNvSpPr/>
            <p:nvPr/>
          </p:nvSpPr>
          <p:spPr bwMode="auto">
            <a:xfrm rot="21422642" flipV="1">
              <a:off x="5151820" y="4313599"/>
              <a:ext cx="956310" cy="438150"/>
            </a:xfrm>
            <a:custGeom>
              <a:avLst/>
              <a:gdLst>
                <a:gd name="connsiteX0" fmla="*/ 0 w 956310"/>
                <a:gd name="connsiteY0" fmla="*/ 95250 h 438150"/>
                <a:gd name="connsiteX1" fmla="*/ 281940 w 956310"/>
                <a:gd name="connsiteY1" fmla="*/ 0 h 438150"/>
                <a:gd name="connsiteX2" fmla="*/ 205740 w 956310"/>
                <a:gd name="connsiteY2" fmla="*/ 201930 h 438150"/>
                <a:gd name="connsiteX3" fmla="*/ 361950 w 956310"/>
                <a:gd name="connsiteY3" fmla="*/ 114300 h 438150"/>
                <a:gd name="connsiteX4" fmla="*/ 335280 w 956310"/>
                <a:gd name="connsiteY4" fmla="*/ 255270 h 438150"/>
                <a:gd name="connsiteX5" fmla="*/ 453390 w 956310"/>
                <a:gd name="connsiteY5" fmla="*/ 171450 h 438150"/>
                <a:gd name="connsiteX6" fmla="*/ 468630 w 956310"/>
                <a:gd name="connsiteY6" fmla="*/ 281940 h 438150"/>
                <a:gd name="connsiteX7" fmla="*/ 582930 w 956310"/>
                <a:gd name="connsiteY7" fmla="*/ 220980 h 438150"/>
                <a:gd name="connsiteX8" fmla="*/ 601980 w 956310"/>
                <a:gd name="connsiteY8" fmla="*/ 339090 h 438150"/>
                <a:gd name="connsiteX9" fmla="*/ 708660 w 956310"/>
                <a:gd name="connsiteY9" fmla="*/ 262890 h 438150"/>
                <a:gd name="connsiteX10" fmla="*/ 739140 w 956310"/>
                <a:gd name="connsiteY10" fmla="*/ 361950 h 438150"/>
                <a:gd name="connsiteX11" fmla="*/ 803910 w 956310"/>
                <a:gd name="connsiteY11" fmla="*/ 308610 h 438150"/>
                <a:gd name="connsiteX12" fmla="*/ 845820 w 956310"/>
                <a:gd name="connsiteY12" fmla="*/ 392430 h 438150"/>
                <a:gd name="connsiteX13" fmla="*/ 941070 w 956310"/>
                <a:gd name="connsiteY13" fmla="*/ 339090 h 438150"/>
                <a:gd name="connsiteX14" fmla="*/ 956310 w 956310"/>
                <a:gd name="connsiteY14" fmla="*/ 422910 h 438150"/>
                <a:gd name="connsiteX15" fmla="*/ 361950 w 956310"/>
                <a:gd name="connsiteY15" fmla="*/ 438150 h 438150"/>
                <a:gd name="connsiteX16" fmla="*/ 0 w 956310"/>
                <a:gd name="connsiteY16" fmla="*/ 9525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56310" h="438150">
                  <a:moveTo>
                    <a:pt x="0" y="95250"/>
                  </a:moveTo>
                  <a:lnTo>
                    <a:pt x="281940" y="0"/>
                  </a:lnTo>
                  <a:lnTo>
                    <a:pt x="205740" y="201930"/>
                  </a:lnTo>
                  <a:lnTo>
                    <a:pt x="361950" y="114300"/>
                  </a:lnTo>
                  <a:lnTo>
                    <a:pt x="335280" y="255270"/>
                  </a:lnTo>
                  <a:lnTo>
                    <a:pt x="453390" y="171450"/>
                  </a:lnTo>
                  <a:lnTo>
                    <a:pt x="468630" y="281940"/>
                  </a:lnTo>
                  <a:lnTo>
                    <a:pt x="582930" y="220980"/>
                  </a:lnTo>
                  <a:lnTo>
                    <a:pt x="601980" y="339090"/>
                  </a:lnTo>
                  <a:lnTo>
                    <a:pt x="708660" y="262890"/>
                  </a:lnTo>
                  <a:lnTo>
                    <a:pt x="739140" y="361950"/>
                  </a:lnTo>
                  <a:lnTo>
                    <a:pt x="803910" y="308610"/>
                  </a:lnTo>
                  <a:lnTo>
                    <a:pt x="845820" y="392430"/>
                  </a:lnTo>
                  <a:lnTo>
                    <a:pt x="941070" y="339090"/>
                  </a:lnTo>
                  <a:lnTo>
                    <a:pt x="956310" y="422910"/>
                  </a:lnTo>
                  <a:lnTo>
                    <a:pt x="361950" y="438150"/>
                  </a:lnTo>
                  <a:lnTo>
                    <a:pt x="0" y="95250"/>
                  </a:lnTo>
                  <a:close/>
                </a:path>
              </a:pathLst>
            </a:custGeom>
            <a:solidFill>
              <a:srgbClr val="CC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9" name="フリーフォーム 618"/>
            <p:cNvSpPr/>
            <p:nvPr/>
          </p:nvSpPr>
          <p:spPr bwMode="auto">
            <a:xfrm>
              <a:off x="6172200" y="3425190"/>
              <a:ext cx="689610" cy="1607820"/>
            </a:xfrm>
            <a:custGeom>
              <a:avLst/>
              <a:gdLst>
                <a:gd name="connsiteX0" fmla="*/ 666750 w 689610"/>
                <a:gd name="connsiteY0" fmla="*/ 0 h 1607820"/>
                <a:gd name="connsiteX1" fmla="*/ 175260 w 689610"/>
                <a:gd name="connsiteY1" fmla="*/ 419100 h 1607820"/>
                <a:gd name="connsiteX2" fmla="*/ 0 w 689610"/>
                <a:gd name="connsiteY2" fmla="*/ 792480 h 1607820"/>
                <a:gd name="connsiteX3" fmla="*/ 205740 w 689610"/>
                <a:gd name="connsiteY3" fmla="*/ 1276350 h 1607820"/>
                <a:gd name="connsiteX4" fmla="*/ 689610 w 689610"/>
                <a:gd name="connsiteY4" fmla="*/ 1607820 h 1607820"/>
                <a:gd name="connsiteX5" fmla="*/ 422910 w 689610"/>
                <a:gd name="connsiteY5" fmla="*/ 1226820 h 1607820"/>
                <a:gd name="connsiteX6" fmla="*/ 369570 w 689610"/>
                <a:gd name="connsiteY6" fmla="*/ 781050 h 1607820"/>
                <a:gd name="connsiteX7" fmla="*/ 495300 w 689610"/>
                <a:gd name="connsiteY7" fmla="*/ 297180 h 1607820"/>
                <a:gd name="connsiteX8" fmla="*/ 666750 w 689610"/>
                <a:gd name="connsiteY8" fmla="*/ 0 h 1607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9610" h="1607820">
                  <a:moveTo>
                    <a:pt x="666750" y="0"/>
                  </a:moveTo>
                  <a:lnTo>
                    <a:pt x="175260" y="419100"/>
                  </a:lnTo>
                  <a:lnTo>
                    <a:pt x="0" y="792480"/>
                  </a:lnTo>
                  <a:lnTo>
                    <a:pt x="205740" y="1276350"/>
                  </a:lnTo>
                  <a:lnTo>
                    <a:pt x="689610" y="1607820"/>
                  </a:lnTo>
                  <a:lnTo>
                    <a:pt x="422910" y="1226820"/>
                  </a:lnTo>
                  <a:lnTo>
                    <a:pt x="369570" y="781050"/>
                  </a:lnTo>
                  <a:lnTo>
                    <a:pt x="495300" y="297180"/>
                  </a:lnTo>
                  <a:lnTo>
                    <a:pt x="666750" y="0"/>
                  </a:lnTo>
                  <a:close/>
                </a:path>
              </a:pathLst>
            </a:custGeom>
            <a:solidFill>
              <a:srgbClr val="CC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0" name="フリーフォーム 619"/>
            <p:cNvSpPr/>
            <p:nvPr/>
          </p:nvSpPr>
          <p:spPr bwMode="auto">
            <a:xfrm>
              <a:off x="2106460" y="3459480"/>
              <a:ext cx="4408170" cy="1550670"/>
            </a:xfrm>
            <a:custGeom>
              <a:avLst/>
              <a:gdLst>
                <a:gd name="connsiteX0" fmla="*/ 0 w 4408170"/>
                <a:gd name="connsiteY0" fmla="*/ 735330 h 1550670"/>
                <a:gd name="connsiteX1" fmla="*/ 518160 w 4408170"/>
                <a:gd name="connsiteY1" fmla="*/ 899160 h 1550670"/>
                <a:gd name="connsiteX2" fmla="*/ 91440 w 4408170"/>
                <a:gd name="connsiteY2" fmla="*/ 887730 h 1550670"/>
                <a:gd name="connsiteX3" fmla="*/ 457200 w 4408170"/>
                <a:gd name="connsiteY3" fmla="*/ 1040130 h 1550670"/>
                <a:gd name="connsiteX4" fmla="*/ 1093470 w 4408170"/>
                <a:gd name="connsiteY4" fmla="*/ 1352550 h 1550670"/>
                <a:gd name="connsiteX5" fmla="*/ 1123950 w 4408170"/>
                <a:gd name="connsiteY5" fmla="*/ 1375410 h 1550670"/>
                <a:gd name="connsiteX6" fmla="*/ 2129790 w 4408170"/>
                <a:gd name="connsiteY6" fmla="*/ 1550670 h 1550670"/>
                <a:gd name="connsiteX7" fmla="*/ 3288030 w 4408170"/>
                <a:gd name="connsiteY7" fmla="*/ 1139190 h 1550670"/>
                <a:gd name="connsiteX8" fmla="*/ 3931920 w 4408170"/>
                <a:gd name="connsiteY8" fmla="*/ 872490 h 1550670"/>
                <a:gd name="connsiteX9" fmla="*/ 4408170 w 4408170"/>
                <a:gd name="connsiteY9" fmla="*/ 765810 h 1550670"/>
                <a:gd name="connsiteX10" fmla="*/ 3512820 w 4408170"/>
                <a:gd name="connsiteY10" fmla="*/ 525780 h 1550670"/>
                <a:gd name="connsiteX11" fmla="*/ 2754630 w 4408170"/>
                <a:gd name="connsiteY11" fmla="*/ 179070 h 1550670"/>
                <a:gd name="connsiteX12" fmla="*/ 2038350 w 4408170"/>
                <a:gd name="connsiteY12" fmla="*/ 0 h 1550670"/>
                <a:gd name="connsiteX13" fmla="*/ 990600 w 4408170"/>
                <a:gd name="connsiteY13" fmla="*/ 240030 h 1550670"/>
                <a:gd name="connsiteX14" fmla="*/ 133350 w 4408170"/>
                <a:gd name="connsiteY14" fmla="*/ 621030 h 1550670"/>
                <a:gd name="connsiteX15" fmla="*/ 0 w 4408170"/>
                <a:gd name="connsiteY15" fmla="*/ 735330 h 1550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408170" h="1550670">
                  <a:moveTo>
                    <a:pt x="0" y="735330"/>
                  </a:moveTo>
                  <a:lnTo>
                    <a:pt x="518160" y="899160"/>
                  </a:lnTo>
                  <a:lnTo>
                    <a:pt x="91440" y="887730"/>
                  </a:lnTo>
                  <a:lnTo>
                    <a:pt x="457200" y="1040130"/>
                  </a:lnTo>
                  <a:lnTo>
                    <a:pt x="1093470" y="1352550"/>
                  </a:lnTo>
                  <a:lnTo>
                    <a:pt x="1123950" y="1375410"/>
                  </a:lnTo>
                  <a:lnTo>
                    <a:pt x="2129790" y="1550670"/>
                  </a:lnTo>
                  <a:lnTo>
                    <a:pt x="3288030" y="1139190"/>
                  </a:lnTo>
                  <a:lnTo>
                    <a:pt x="3931920" y="872490"/>
                  </a:lnTo>
                  <a:lnTo>
                    <a:pt x="4408170" y="765810"/>
                  </a:lnTo>
                  <a:lnTo>
                    <a:pt x="3512820" y="525780"/>
                  </a:lnTo>
                  <a:lnTo>
                    <a:pt x="2754630" y="179070"/>
                  </a:lnTo>
                  <a:lnTo>
                    <a:pt x="2038350" y="0"/>
                  </a:lnTo>
                  <a:lnTo>
                    <a:pt x="990600" y="240030"/>
                  </a:lnTo>
                  <a:lnTo>
                    <a:pt x="133350" y="621030"/>
                  </a:lnTo>
                  <a:lnTo>
                    <a:pt x="0" y="73533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1" name="フリーフォーム 620"/>
            <p:cNvSpPr/>
            <p:nvPr/>
          </p:nvSpPr>
          <p:spPr bwMode="auto">
            <a:xfrm>
              <a:off x="2133600" y="3436620"/>
              <a:ext cx="4419600" cy="838200"/>
            </a:xfrm>
            <a:custGeom>
              <a:avLst/>
              <a:gdLst>
                <a:gd name="connsiteX0" fmla="*/ 4419600 w 4419600"/>
                <a:gd name="connsiteY0" fmla="*/ 781050 h 838200"/>
                <a:gd name="connsiteX1" fmla="*/ 3592830 w 4419600"/>
                <a:gd name="connsiteY1" fmla="*/ 777240 h 838200"/>
                <a:gd name="connsiteX2" fmla="*/ 758190 w 4419600"/>
                <a:gd name="connsiteY2" fmla="*/ 796290 h 838200"/>
                <a:gd name="connsiteX3" fmla="*/ 323850 w 4419600"/>
                <a:gd name="connsiteY3" fmla="*/ 838200 h 838200"/>
                <a:gd name="connsiteX4" fmla="*/ 0 w 4419600"/>
                <a:gd name="connsiteY4" fmla="*/ 750570 h 838200"/>
                <a:gd name="connsiteX5" fmla="*/ 118110 w 4419600"/>
                <a:gd name="connsiteY5" fmla="*/ 621030 h 838200"/>
                <a:gd name="connsiteX6" fmla="*/ 967740 w 4419600"/>
                <a:gd name="connsiteY6" fmla="*/ 247650 h 838200"/>
                <a:gd name="connsiteX7" fmla="*/ 2023110 w 4419600"/>
                <a:gd name="connsiteY7" fmla="*/ 0 h 838200"/>
                <a:gd name="connsiteX8" fmla="*/ 2758440 w 4419600"/>
                <a:gd name="connsiteY8" fmla="*/ 186690 h 838200"/>
                <a:gd name="connsiteX9" fmla="*/ 3516630 w 4419600"/>
                <a:gd name="connsiteY9" fmla="*/ 544830 h 838200"/>
                <a:gd name="connsiteX10" fmla="*/ 4419600 w 4419600"/>
                <a:gd name="connsiteY10" fmla="*/ 78105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19600" h="838200">
                  <a:moveTo>
                    <a:pt x="4419600" y="781050"/>
                  </a:moveTo>
                  <a:lnTo>
                    <a:pt x="3592830" y="777240"/>
                  </a:lnTo>
                  <a:lnTo>
                    <a:pt x="758190" y="796290"/>
                  </a:lnTo>
                  <a:lnTo>
                    <a:pt x="323850" y="838200"/>
                  </a:lnTo>
                  <a:lnTo>
                    <a:pt x="0" y="750570"/>
                  </a:lnTo>
                  <a:lnTo>
                    <a:pt x="118110" y="621030"/>
                  </a:lnTo>
                  <a:lnTo>
                    <a:pt x="967740" y="247650"/>
                  </a:lnTo>
                  <a:lnTo>
                    <a:pt x="2023110" y="0"/>
                  </a:lnTo>
                  <a:lnTo>
                    <a:pt x="2758440" y="186690"/>
                  </a:lnTo>
                  <a:lnTo>
                    <a:pt x="3516630" y="544830"/>
                  </a:lnTo>
                  <a:lnTo>
                    <a:pt x="4419600" y="78105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2" name="フリーフォーム 621"/>
            <p:cNvSpPr/>
            <p:nvPr/>
          </p:nvSpPr>
          <p:spPr bwMode="auto">
            <a:xfrm>
              <a:off x="2701290" y="4057650"/>
              <a:ext cx="3646170" cy="201930"/>
            </a:xfrm>
            <a:custGeom>
              <a:avLst/>
              <a:gdLst>
                <a:gd name="connsiteX0" fmla="*/ 0 w 3646170"/>
                <a:gd name="connsiteY0" fmla="*/ 190500 h 201930"/>
                <a:gd name="connsiteX1" fmla="*/ 0 w 3646170"/>
                <a:gd name="connsiteY1" fmla="*/ 190500 h 201930"/>
                <a:gd name="connsiteX2" fmla="*/ 1230630 w 3646170"/>
                <a:gd name="connsiteY2" fmla="*/ 7620 h 201930"/>
                <a:gd name="connsiteX3" fmla="*/ 2125980 w 3646170"/>
                <a:gd name="connsiteY3" fmla="*/ 0 h 201930"/>
                <a:gd name="connsiteX4" fmla="*/ 3646170 w 3646170"/>
                <a:gd name="connsiteY4" fmla="*/ 167640 h 201930"/>
                <a:gd name="connsiteX5" fmla="*/ 2038350 w 3646170"/>
                <a:gd name="connsiteY5" fmla="*/ 201930 h 201930"/>
                <a:gd name="connsiteX6" fmla="*/ 1245870 w 3646170"/>
                <a:gd name="connsiteY6" fmla="*/ 194310 h 201930"/>
                <a:gd name="connsiteX7" fmla="*/ 0 w 3646170"/>
                <a:gd name="connsiteY7" fmla="*/ 190500 h 20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46170" h="201930">
                  <a:moveTo>
                    <a:pt x="0" y="190500"/>
                  </a:moveTo>
                  <a:lnTo>
                    <a:pt x="0" y="190500"/>
                  </a:lnTo>
                  <a:lnTo>
                    <a:pt x="1230630" y="7620"/>
                  </a:lnTo>
                  <a:lnTo>
                    <a:pt x="2125980" y="0"/>
                  </a:lnTo>
                  <a:lnTo>
                    <a:pt x="3646170" y="167640"/>
                  </a:lnTo>
                  <a:lnTo>
                    <a:pt x="2038350" y="201930"/>
                  </a:lnTo>
                  <a:lnTo>
                    <a:pt x="1245870" y="194310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CC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3" name="フリーフォーム 622"/>
            <p:cNvSpPr/>
            <p:nvPr/>
          </p:nvSpPr>
          <p:spPr bwMode="auto">
            <a:xfrm>
              <a:off x="2583180" y="3596640"/>
              <a:ext cx="3025140" cy="487680"/>
            </a:xfrm>
            <a:custGeom>
              <a:avLst/>
              <a:gdLst>
                <a:gd name="connsiteX0" fmla="*/ 0 w 3025140"/>
                <a:gd name="connsiteY0" fmla="*/ 487680 h 487680"/>
                <a:gd name="connsiteX1" fmla="*/ 720090 w 3025140"/>
                <a:gd name="connsiteY1" fmla="*/ 182880 h 487680"/>
                <a:gd name="connsiteX2" fmla="*/ 1664970 w 3025140"/>
                <a:gd name="connsiteY2" fmla="*/ 0 h 487680"/>
                <a:gd name="connsiteX3" fmla="*/ 2419350 w 3025140"/>
                <a:gd name="connsiteY3" fmla="*/ 213360 h 487680"/>
                <a:gd name="connsiteX4" fmla="*/ 3025140 w 3025140"/>
                <a:gd name="connsiteY4" fmla="*/ 472440 h 487680"/>
                <a:gd name="connsiteX5" fmla="*/ 2297430 w 3025140"/>
                <a:gd name="connsiteY5" fmla="*/ 255270 h 487680"/>
                <a:gd name="connsiteX6" fmla="*/ 1634490 w 3025140"/>
                <a:gd name="connsiteY6" fmla="*/ 114300 h 487680"/>
                <a:gd name="connsiteX7" fmla="*/ 712470 w 3025140"/>
                <a:gd name="connsiteY7" fmla="*/ 274320 h 487680"/>
                <a:gd name="connsiteX8" fmla="*/ 0 w 3025140"/>
                <a:gd name="connsiteY8" fmla="*/ 487680 h 487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25140" h="487680">
                  <a:moveTo>
                    <a:pt x="0" y="487680"/>
                  </a:moveTo>
                  <a:lnTo>
                    <a:pt x="720090" y="182880"/>
                  </a:lnTo>
                  <a:lnTo>
                    <a:pt x="1664970" y="0"/>
                  </a:lnTo>
                  <a:lnTo>
                    <a:pt x="2419350" y="213360"/>
                  </a:lnTo>
                  <a:lnTo>
                    <a:pt x="3025140" y="472440"/>
                  </a:lnTo>
                  <a:lnTo>
                    <a:pt x="2297430" y="255270"/>
                  </a:lnTo>
                  <a:lnTo>
                    <a:pt x="1634490" y="114300"/>
                  </a:lnTo>
                  <a:lnTo>
                    <a:pt x="712470" y="274320"/>
                  </a:lnTo>
                  <a:lnTo>
                    <a:pt x="0" y="48768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4" name="フリーフォーム 623"/>
            <p:cNvSpPr/>
            <p:nvPr/>
          </p:nvSpPr>
          <p:spPr bwMode="auto">
            <a:xfrm>
              <a:off x="2998470" y="3977640"/>
              <a:ext cx="312420" cy="651510"/>
            </a:xfrm>
            <a:custGeom>
              <a:avLst/>
              <a:gdLst>
                <a:gd name="connsiteX0" fmla="*/ 83820 w 312420"/>
                <a:gd name="connsiteY0" fmla="*/ 0 h 651510"/>
                <a:gd name="connsiteX1" fmla="*/ 171450 w 312420"/>
                <a:gd name="connsiteY1" fmla="*/ 346710 h 651510"/>
                <a:gd name="connsiteX2" fmla="*/ 0 w 312420"/>
                <a:gd name="connsiteY2" fmla="*/ 651510 h 651510"/>
                <a:gd name="connsiteX3" fmla="*/ 312420 w 312420"/>
                <a:gd name="connsiteY3" fmla="*/ 361950 h 651510"/>
                <a:gd name="connsiteX4" fmla="*/ 83820 w 312420"/>
                <a:gd name="connsiteY4" fmla="*/ 0 h 651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420" h="651510">
                  <a:moveTo>
                    <a:pt x="83820" y="0"/>
                  </a:moveTo>
                  <a:lnTo>
                    <a:pt x="171450" y="346710"/>
                  </a:lnTo>
                  <a:lnTo>
                    <a:pt x="0" y="651510"/>
                  </a:lnTo>
                  <a:lnTo>
                    <a:pt x="312420" y="361950"/>
                  </a:lnTo>
                  <a:lnTo>
                    <a:pt x="8382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5" name="フリーフォーム 624"/>
            <p:cNvSpPr/>
            <p:nvPr/>
          </p:nvSpPr>
          <p:spPr bwMode="auto">
            <a:xfrm>
              <a:off x="3326130" y="3985260"/>
              <a:ext cx="1215390" cy="697230"/>
            </a:xfrm>
            <a:custGeom>
              <a:avLst/>
              <a:gdLst>
                <a:gd name="connsiteX0" fmla="*/ 0 w 1215390"/>
                <a:gd name="connsiteY0" fmla="*/ 449580 h 697230"/>
                <a:gd name="connsiteX1" fmla="*/ 255270 w 1215390"/>
                <a:gd name="connsiteY1" fmla="*/ 697230 h 697230"/>
                <a:gd name="connsiteX2" fmla="*/ 529590 w 1215390"/>
                <a:gd name="connsiteY2" fmla="*/ 354330 h 697230"/>
                <a:gd name="connsiteX3" fmla="*/ 1215390 w 1215390"/>
                <a:gd name="connsiteY3" fmla="*/ 0 h 697230"/>
                <a:gd name="connsiteX4" fmla="*/ 411480 w 1215390"/>
                <a:gd name="connsiteY4" fmla="*/ 140970 h 697230"/>
                <a:gd name="connsiteX5" fmla="*/ 0 w 1215390"/>
                <a:gd name="connsiteY5" fmla="*/ 449580 h 697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5390" h="697230">
                  <a:moveTo>
                    <a:pt x="0" y="449580"/>
                  </a:moveTo>
                  <a:lnTo>
                    <a:pt x="255270" y="697230"/>
                  </a:lnTo>
                  <a:lnTo>
                    <a:pt x="529590" y="354330"/>
                  </a:lnTo>
                  <a:lnTo>
                    <a:pt x="1215390" y="0"/>
                  </a:lnTo>
                  <a:lnTo>
                    <a:pt x="411480" y="140970"/>
                  </a:lnTo>
                  <a:lnTo>
                    <a:pt x="0" y="449580"/>
                  </a:lnTo>
                  <a:close/>
                </a:path>
              </a:pathLst>
            </a:custGeom>
            <a:solidFill>
              <a:srgbClr val="CC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6" name="円/楕円 625"/>
            <p:cNvSpPr/>
            <p:nvPr/>
          </p:nvSpPr>
          <p:spPr bwMode="auto">
            <a:xfrm>
              <a:off x="2549842" y="3910012"/>
              <a:ext cx="295275" cy="29527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7" name="円/楕円 626"/>
            <p:cNvSpPr/>
            <p:nvPr/>
          </p:nvSpPr>
          <p:spPr bwMode="auto">
            <a:xfrm>
              <a:off x="2575935" y="3942209"/>
              <a:ext cx="230882" cy="23088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8" name="円/楕円 627"/>
            <p:cNvSpPr/>
            <p:nvPr/>
          </p:nvSpPr>
          <p:spPr bwMode="auto">
            <a:xfrm>
              <a:off x="2592048" y="3975735"/>
              <a:ext cx="115441" cy="11544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9" name="フリーフォーム 628"/>
            <p:cNvSpPr/>
            <p:nvPr/>
          </p:nvSpPr>
          <p:spPr bwMode="auto">
            <a:xfrm>
              <a:off x="2084070" y="4168140"/>
              <a:ext cx="613410" cy="220980"/>
            </a:xfrm>
            <a:custGeom>
              <a:avLst/>
              <a:gdLst>
                <a:gd name="connsiteX0" fmla="*/ 53340 w 613410"/>
                <a:gd name="connsiteY0" fmla="*/ 0 h 220980"/>
                <a:gd name="connsiteX1" fmla="*/ 0 w 613410"/>
                <a:gd name="connsiteY1" fmla="*/ 26670 h 220980"/>
                <a:gd name="connsiteX2" fmla="*/ 91440 w 613410"/>
                <a:gd name="connsiteY2" fmla="*/ 80010 h 220980"/>
                <a:gd name="connsiteX3" fmla="*/ 495300 w 613410"/>
                <a:gd name="connsiteY3" fmla="*/ 182880 h 220980"/>
                <a:gd name="connsiteX4" fmla="*/ 118110 w 613410"/>
                <a:gd name="connsiteY4" fmla="*/ 163830 h 220980"/>
                <a:gd name="connsiteX5" fmla="*/ 83820 w 613410"/>
                <a:gd name="connsiteY5" fmla="*/ 186690 h 220980"/>
                <a:gd name="connsiteX6" fmla="*/ 167640 w 613410"/>
                <a:gd name="connsiteY6" fmla="*/ 220980 h 220980"/>
                <a:gd name="connsiteX7" fmla="*/ 613410 w 613410"/>
                <a:gd name="connsiteY7" fmla="*/ 209550 h 220980"/>
                <a:gd name="connsiteX8" fmla="*/ 521970 w 613410"/>
                <a:gd name="connsiteY8" fmla="*/ 144780 h 220980"/>
                <a:gd name="connsiteX9" fmla="*/ 53340 w 613410"/>
                <a:gd name="connsiteY9" fmla="*/ 0 h 22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13410" h="220980">
                  <a:moveTo>
                    <a:pt x="53340" y="0"/>
                  </a:moveTo>
                  <a:lnTo>
                    <a:pt x="0" y="26670"/>
                  </a:lnTo>
                  <a:lnTo>
                    <a:pt x="91440" y="80010"/>
                  </a:lnTo>
                  <a:lnTo>
                    <a:pt x="495300" y="182880"/>
                  </a:lnTo>
                  <a:lnTo>
                    <a:pt x="118110" y="163830"/>
                  </a:lnTo>
                  <a:lnTo>
                    <a:pt x="83820" y="186690"/>
                  </a:lnTo>
                  <a:lnTo>
                    <a:pt x="167640" y="220980"/>
                  </a:lnTo>
                  <a:lnTo>
                    <a:pt x="613410" y="209550"/>
                  </a:lnTo>
                  <a:lnTo>
                    <a:pt x="521970" y="144780"/>
                  </a:lnTo>
                  <a:lnTo>
                    <a:pt x="53340" y="0"/>
                  </a:lnTo>
                  <a:close/>
                </a:path>
              </a:pathLst>
            </a:cu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0" name="グループ化 629"/>
          <p:cNvGrpSpPr/>
          <p:nvPr/>
        </p:nvGrpSpPr>
        <p:grpSpPr>
          <a:xfrm>
            <a:off x="7901625" y="4970347"/>
            <a:ext cx="1617562" cy="1013460"/>
            <a:chOff x="2084070" y="2994660"/>
            <a:chExt cx="4777740" cy="2407920"/>
          </a:xfrm>
        </p:grpSpPr>
        <p:sp>
          <p:nvSpPr>
            <p:cNvPr id="631" name="フリーフォーム 630"/>
            <p:cNvSpPr/>
            <p:nvPr/>
          </p:nvSpPr>
          <p:spPr bwMode="auto">
            <a:xfrm>
              <a:off x="3238500" y="3078480"/>
              <a:ext cx="1497330" cy="655320"/>
            </a:xfrm>
            <a:custGeom>
              <a:avLst/>
              <a:gdLst>
                <a:gd name="connsiteX0" fmla="*/ 0 w 1497330"/>
                <a:gd name="connsiteY0" fmla="*/ 655320 h 655320"/>
                <a:gd name="connsiteX1" fmla="*/ 384810 w 1497330"/>
                <a:gd name="connsiteY1" fmla="*/ 320040 h 655320"/>
                <a:gd name="connsiteX2" fmla="*/ 1074420 w 1497330"/>
                <a:gd name="connsiteY2" fmla="*/ 0 h 655320"/>
                <a:gd name="connsiteX3" fmla="*/ 735330 w 1497330"/>
                <a:gd name="connsiteY3" fmla="*/ 220980 h 655320"/>
                <a:gd name="connsiteX4" fmla="*/ 826770 w 1497330"/>
                <a:gd name="connsiteY4" fmla="*/ 236220 h 655320"/>
                <a:gd name="connsiteX5" fmla="*/ 1021080 w 1497330"/>
                <a:gd name="connsiteY5" fmla="*/ 148590 h 655320"/>
                <a:gd name="connsiteX6" fmla="*/ 899160 w 1497330"/>
                <a:gd name="connsiteY6" fmla="*/ 266700 h 655320"/>
                <a:gd name="connsiteX7" fmla="*/ 1192530 w 1497330"/>
                <a:gd name="connsiteY7" fmla="*/ 186690 h 655320"/>
                <a:gd name="connsiteX8" fmla="*/ 1074420 w 1497330"/>
                <a:gd name="connsiteY8" fmla="*/ 266700 h 655320"/>
                <a:gd name="connsiteX9" fmla="*/ 1112520 w 1497330"/>
                <a:gd name="connsiteY9" fmla="*/ 297180 h 655320"/>
                <a:gd name="connsiteX10" fmla="*/ 1264920 w 1497330"/>
                <a:gd name="connsiteY10" fmla="*/ 236220 h 655320"/>
                <a:gd name="connsiteX11" fmla="*/ 1203960 w 1497330"/>
                <a:gd name="connsiteY11" fmla="*/ 316230 h 655320"/>
                <a:gd name="connsiteX12" fmla="*/ 1238250 w 1497330"/>
                <a:gd name="connsiteY12" fmla="*/ 346710 h 655320"/>
                <a:gd name="connsiteX13" fmla="*/ 1421130 w 1497330"/>
                <a:gd name="connsiteY13" fmla="*/ 316230 h 655320"/>
                <a:gd name="connsiteX14" fmla="*/ 1333500 w 1497330"/>
                <a:gd name="connsiteY14" fmla="*/ 365760 h 655320"/>
                <a:gd name="connsiteX15" fmla="*/ 1337310 w 1497330"/>
                <a:gd name="connsiteY15" fmla="*/ 396240 h 655320"/>
                <a:gd name="connsiteX16" fmla="*/ 1455420 w 1497330"/>
                <a:gd name="connsiteY16" fmla="*/ 411480 h 655320"/>
                <a:gd name="connsiteX17" fmla="*/ 1383030 w 1497330"/>
                <a:gd name="connsiteY17" fmla="*/ 445770 h 655320"/>
                <a:gd name="connsiteX18" fmla="*/ 1497330 w 1497330"/>
                <a:gd name="connsiteY18" fmla="*/ 590550 h 655320"/>
                <a:gd name="connsiteX19" fmla="*/ 899160 w 1497330"/>
                <a:gd name="connsiteY19" fmla="*/ 438150 h 655320"/>
                <a:gd name="connsiteX20" fmla="*/ 0 w 1497330"/>
                <a:gd name="connsiteY20" fmla="*/ 655320 h 655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97330" h="655320">
                  <a:moveTo>
                    <a:pt x="0" y="655320"/>
                  </a:moveTo>
                  <a:lnTo>
                    <a:pt x="384810" y="320040"/>
                  </a:lnTo>
                  <a:lnTo>
                    <a:pt x="1074420" y="0"/>
                  </a:lnTo>
                  <a:lnTo>
                    <a:pt x="735330" y="220980"/>
                  </a:lnTo>
                  <a:lnTo>
                    <a:pt x="826770" y="236220"/>
                  </a:lnTo>
                  <a:lnTo>
                    <a:pt x="1021080" y="148590"/>
                  </a:lnTo>
                  <a:lnTo>
                    <a:pt x="899160" y="266700"/>
                  </a:lnTo>
                  <a:lnTo>
                    <a:pt x="1192530" y="186690"/>
                  </a:lnTo>
                  <a:lnTo>
                    <a:pt x="1074420" y="266700"/>
                  </a:lnTo>
                  <a:lnTo>
                    <a:pt x="1112520" y="297180"/>
                  </a:lnTo>
                  <a:lnTo>
                    <a:pt x="1264920" y="236220"/>
                  </a:lnTo>
                  <a:lnTo>
                    <a:pt x="1203960" y="316230"/>
                  </a:lnTo>
                  <a:lnTo>
                    <a:pt x="1238250" y="346710"/>
                  </a:lnTo>
                  <a:lnTo>
                    <a:pt x="1421130" y="316230"/>
                  </a:lnTo>
                  <a:lnTo>
                    <a:pt x="1333500" y="365760"/>
                  </a:lnTo>
                  <a:lnTo>
                    <a:pt x="1337310" y="396240"/>
                  </a:lnTo>
                  <a:lnTo>
                    <a:pt x="1455420" y="411480"/>
                  </a:lnTo>
                  <a:lnTo>
                    <a:pt x="1383030" y="445770"/>
                  </a:lnTo>
                  <a:lnTo>
                    <a:pt x="1497330" y="590550"/>
                  </a:lnTo>
                  <a:lnTo>
                    <a:pt x="899160" y="438150"/>
                  </a:lnTo>
                  <a:lnTo>
                    <a:pt x="0" y="655320"/>
                  </a:lnTo>
                  <a:close/>
                </a:path>
              </a:pathLst>
            </a:custGeom>
            <a:solidFill>
              <a:srgbClr val="CC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2" name="フリーフォーム 631"/>
            <p:cNvSpPr/>
            <p:nvPr/>
          </p:nvSpPr>
          <p:spPr bwMode="auto">
            <a:xfrm>
              <a:off x="4762500" y="2994660"/>
              <a:ext cx="1455420" cy="762000"/>
            </a:xfrm>
            <a:custGeom>
              <a:avLst/>
              <a:gdLst>
                <a:gd name="connsiteX0" fmla="*/ 0 w 1455420"/>
                <a:gd name="connsiteY0" fmla="*/ 666750 h 762000"/>
                <a:gd name="connsiteX1" fmla="*/ 335280 w 1455420"/>
                <a:gd name="connsiteY1" fmla="*/ 358140 h 762000"/>
                <a:gd name="connsiteX2" fmla="*/ 834390 w 1455420"/>
                <a:gd name="connsiteY2" fmla="*/ 99060 h 762000"/>
                <a:gd name="connsiteX3" fmla="*/ 1455420 w 1455420"/>
                <a:gd name="connsiteY3" fmla="*/ 0 h 762000"/>
                <a:gd name="connsiteX4" fmla="*/ 891540 w 1455420"/>
                <a:gd name="connsiteY4" fmla="*/ 144780 h 762000"/>
                <a:gd name="connsiteX5" fmla="*/ 571500 w 1455420"/>
                <a:gd name="connsiteY5" fmla="*/ 373380 h 762000"/>
                <a:gd name="connsiteX6" fmla="*/ 834390 w 1455420"/>
                <a:gd name="connsiteY6" fmla="*/ 323850 h 762000"/>
                <a:gd name="connsiteX7" fmla="*/ 499110 w 1455420"/>
                <a:gd name="connsiteY7" fmla="*/ 529590 h 762000"/>
                <a:gd name="connsiteX8" fmla="*/ 335280 w 1455420"/>
                <a:gd name="connsiteY8" fmla="*/ 762000 h 762000"/>
                <a:gd name="connsiteX9" fmla="*/ 0 w 1455420"/>
                <a:gd name="connsiteY9" fmla="*/ 66675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5420" h="762000">
                  <a:moveTo>
                    <a:pt x="0" y="666750"/>
                  </a:moveTo>
                  <a:lnTo>
                    <a:pt x="335280" y="358140"/>
                  </a:lnTo>
                  <a:lnTo>
                    <a:pt x="834390" y="99060"/>
                  </a:lnTo>
                  <a:lnTo>
                    <a:pt x="1455420" y="0"/>
                  </a:lnTo>
                  <a:lnTo>
                    <a:pt x="891540" y="144780"/>
                  </a:lnTo>
                  <a:lnTo>
                    <a:pt x="571500" y="373380"/>
                  </a:lnTo>
                  <a:lnTo>
                    <a:pt x="834390" y="323850"/>
                  </a:lnTo>
                  <a:lnTo>
                    <a:pt x="499110" y="529590"/>
                  </a:lnTo>
                  <a:lnTo>
                    <a:pt x="335280" y="762000"/>
                  </a:lnTo>
                  <a:lnTo>
                    <a:pt x="0" y="666750"/>
                  </a:lnTo>
                  <a:close/>
                </a:path>
              </a:pathLst>
            </a:custGeom>
            <a:solidFill>
              <a:srgbClr val="CC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3" name="フリーフォーム 632"/>
            <p:cNvSpPr/>
            <p:nvPr/>
          </p:nvSpPr>
          <p:spPr bwMode="auto">
            <a:xfrm>
              <a:off x="4678680" y="4674870"/>
              <a:ext cx="1459230" cy="727710"/>
            </a:xfrm>
            <a:custGeom>
              <a:avLst/>
              <a:gdLst>
                <a:gd name="connsiteX0" fmla="*/ 0 w 1459230"/>
                <a:gd name="connsiteY0" fmla="*/ 133350 h 727710"/>
                <a:gd name="connsiteX1" fmla="*/ 377190 w 1459230"/>
                <a:gd name="connsiteY1" fmla="*/ 0 h 727710"/>
                <a:gd name="connsiteX2" fmla="*/ 579120 w 1459230"/>
                <a:gd name="connsiteY2" fmla="*/ 198120 h 727710"/>
                <a:gd name="connsiteX3" fmla="*/ 967740 w 1459230"/>
                <a:gd name="connsiteY3" fmla="*/ 419100 h 727710"/>
                <a:gd name="connsiteX4" fmla="*/ 617220 w 1459230"/>
                <a:gd name="connsiteY4" fmla="*/ 323850 h 727710"/>
                <a:gd name="connsiteX5" fmla="*/ 868680 w 1459230"/>
                <a:gd name="connsiteY5" fmla="*/ 533400 h 727710"/>
                <a:gd name="connsiteX6" fmla="*/ 1188720 w 1459230"/>
                <a:gd name="connsiteY6" fmla="*/ 681990 h 727710"/>
                <a:gd name="connsiteX7" fmla="*/ 1459230 w 1459230"/>
                <a:gd name="connsiteY7" fmla="*/ 720090 h 727710"/>
                <a:gd name="connsiteX8" fmla="*/ 1150620 w 1459230"/>
                <a:gd name="connsiteY8" fmla="*/ 727710 h 727710"/>
                <a:gd name="connsiteX9" fmla="*/ 800100 w 1459230"/>
                <a:gd name="connsiteY9" fmla="*/ 624840 h 727710"/>
                <a:gd name="connsiteX10" fmla="*/ 300990 w 1459230"/>
                <a:gd name="connsiteY10" fmla="*/ 369570 h 727710"/>
                <a:gd name="connsiteX11" fmla="*/ 0 w 1459230"/>
                <a:gd name="connsiteY11" fmla="*/ 133350 h 727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59230" h="727710">
                  <a:moveTo>
                    <a:pt x="0" y="133350"/>
                  </a:moveTo>
                  <a:lnTo>
                    <a:pt x="377190" y="0"/>
                  </a:lnTo>
                  <a:lnTo>
                    <a:pt x="579120" y="198120"/>
                  </a:lnTo>
                  <a:lnTo>
                    <a:pt x="967740" y="419100"/>
                  </a:lnTo>
                  <a:lnTo>
                    <a:pt x="617220" y="323850"/>
                  </a:lnTo>
                  <a:lnTo>
                    <a:pt x="868680" y="533400"/>
                  </a:lnTo>
                  <a:lnTo>
                    <a:pt x="1188720" y="681990"/>
                  </a:lnTo>
                  <a:lnTo>
                    <a:pt x="1459230" y="720090"/>
                  </a:lnTo>
                  <a:lnTo>
                    <a:pt x="1150620" y="727710"/>
                  </a:lnTo>
                  <a:lnTo>
                    <a:pt x="800100" y="624840"/>
                  </a:lnTo>
                  <a:lnTo>
                    <a:pt x="300990" y="369570"/>
                  </a:lnTo>
                  <a:lnTo>
                    <a:pt x="0" y="133350"/>
                  </a:lnTo>
                  <a:close/>
                </a:path>
              </a:pathLst>
            </a:custGeom>
            <a:solidFill>
              <a:srgbClr val="CC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4" name="フリーフォーム 633"/>
            <p:cNvSpPr/>
            <p:nvPr/>
          </p:nvSpPr>
          <p:spPr bwMode="auto">
            <a:xfrm>
              <a:off x="3188970" y="4720590"/>
              <a:ext cx="171450" cy="632460"/>
            </a:xfrm>
            <a:custGeom>
              <a:avLst/>
              <a:gdLst>
                <a:gd name="connsiteX0" fmla="*/ 0 w 171450"/>
                <a:gd name="connsiteY0" fmla="*/ 0 h 632460"/>
                <a:gd name="connsiteX1" fmla="*/ 22860 w 171450"/>
                <a:gd name="connsiteY1" fmla="*/ 632460 h 632460"/>
                <a:gd name="connsiteX2" fmla="*/ 171450 w 171450"/>
                <a:gd name="connsiteY2" fmla="*/ 419100 h 632460"/>
                <a:gd name="connsiteX3" fmla="*/ 129540 w 171450"/>
                <a:gd name="connsiteY3" fmla="*/ 240030 h 632460"/>
                <a:gd name="connsiteX4" fmla="*/ 0 w 171450"/>
                <a:gd name="connsiteY4" fmla="*/ 0 h 63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450" h="632460">
                  <a:moveTo>
                    <a:pt x="0" y="0"/>
                  </a:moveTo>
                  <a:lnTo>
                    <a:pt x="22860" y="632460"/>
                  </a:lnTo>
                  <a:lnTo>
                    <a:pt x="171450" y="419100"/>
                  </a:lnTo>
                  <a:lnTo>
                    <a:pt x="129540" y="2400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5" name="フリーフォーム 634"/>
            <p:cNvSpPr/>
            <p:nvPr/>
          </p:nvSpPr>
          <p:spPr bwMode="auto">
            <a:xfrm>
              <a:off x="5143500" y="3714750"/>
              <a:ext cx="956310" cy="438150"/>
            </a:xfrm>
            <a:custGeom>
              <a:avLst/>
              <a:gdLst>
                <a:gd name="connsiteX0" fmla="*/ 0 w 956310"/>
                <a:gd name="connsiteY0" fmla="*/ 95250 h 438150"/>
                <a:gd name="connsiteX1" fmla="*/ 281940 w 956310"/>
                <a:gd name="connsiteY1" fmla="*/ 0 h 438150"/>
                <a:gd name="connsiteX2" fmla="*/ 205740 w 956310"/>
                <a:gd name="connsiteY2" fmla="*/ 201930 h 438150"/>
                <a:gd name="connsiteX3" fmla="*/ 361950 w 956310"/>
                <a:gd name="connsiteY3" fmla="*/ 114300 h 438150"/>
                <a:gd name="connsiteX4" fmla="*/ 335280 w 956310"/>
                <a:gd name="connsiteY4" fmla="*/ 255270 h 438150"/>
                <a:gd name="connsiteX5" fmla="*/ 453390 w 956310"/>
                <a:gd name="connsiteY5" fmla="*/ 171450 h 438150"/>
                <a:gd name="connsiteX6" fmla="*/ 468630 w 956310"/>
                <a:gd name="connsiteY6" fmla="*/ 281940 h 438150"/>
                <a:gd name="connsiteX7" fmla="*/ 582930 w 956310"/>
                <a:gd name="connsiteY7" fmla="*/ 220980 h 438150"/>
                <a:gd name="connsiteX8" fmla="*/ 601980 w 956310"/>
                <a:gd name="connsiteY8" fmla="*/ 339090 h 438150"/>
                <a:gd name="connsiteX9" fmla="*/ 708660 w 956310"/>
                <a:gd name="connsiteY9" fmla="*/ 262890 h 438150"/>
                <a:gd name="connsiteX10" fmla="*/ 739140 w 956310"/>
                <a:gd name="connsiteY10" fmla="*/ 361950 h 438150"/>
                <a:gd name="connsiteX11" fmla="*/ 803910 w 956310"/>
                <a:gd name="connsiteY11" fmla="*/ 308610 h 438150"/>
                <a:gd name="connsiteX12" fmla="*/ 845820 w 956310"/>
                <a:gd name="connsiteY12" fmla="*/ 392430 h 438150"/>
                <a:gd name="connsiteX13" fmla="*/ 941070 w 956310"/>
                <a:gd name="connsiteY13" fmla="*/ 339090 h 438150"/>
                <a:gd name="connsiteX14" fmla="*/ 956310 w 956310"/>
                <a:gd name="connsiteY14" fmla="*/ 422910 h 438150"/>
                <a:gd name="connsiteX15" fmla="*/ 361950 w 956310"/>
                <a:gd name="connsiteY15" fmla="*/ 438150 h 438150"/>
                <a:gd name="connsiteX16" fmla="*/ 0 w 956310"/>
                <a:gd name="connsiteY16" fmla="*/ 9525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56310" h="438150">
                  <a:moveTo>
                    <a:pt x="0" y="95250"/>
                  </a:moveTo>
                  <a:lnTo>
                    <a:pt x="281940" y="0"/>
                  </a:lnTo>
                  <a:lnTo>
                    <a:pt x="205740" y="201930"/>
                  </a:lnTo>
                  <a:lnTo>
                    <a:pt x="361950" y="114300"/>
                  </a:lnTo>
                  <a:lnTo>
                    <a:pt x="335280" y="255270"/>
                  </a:lnTo>
                  <a:lnTo>
                    <a:pt x="453390" y="171450"/>
                  </a:lnTo>
                  <a:lnTo>
                    <a:pt x="468630" y="281940"/>
                  </a:lnTo>
                  <a:lnTo>
                    <a:pt x="582930" y="220980"/>
                  </a:lnTo>
                  <a:lnTo>
                    <a:pt x="601980" y="339090"/>
                  </a:lnTo>
                  <a:lnTo>
                    <a:pt x="708660" y="262890"/>
                  </a:lnTo>
                  <a:lnTo>
                    <a:pt x="739140" y="361950"/>
                  </a:lnTo>
                  <a:lnTo>
                    <a:pt x="803910" y="308610"/>
                  </a:lnTo>
                  <a:lnTo>
                    <a:pt x="845820" y="392430"/>
                  </a:lnTo>
                  <a:lnTo>
                    <a:pt x="941070" y="339090"/>
                  </a:lnTo>
                  <a:lnTo>
                    <a:pt x="956310" y="422910"/>
                  </a:lnTo>
                  <a:lnTo>
                    <a:pt x="361950" y="438150"/>
                  </a:lnTo>
                  <a:lnTo>
                    <a:pt x="0" y="95250"/>
                  </a:lnTo>
                  <a:close/>
                </a:path>
              </a:pathLst>
            </a:custGeom>
            <a:solidFill>
              <a:srgbClr val="CC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6" name="フリーフォーム 635"/>
            <p:cNvSpPr/>
            <p:nvPr/>
          </p:nvSpPr>
          <p:spPr bwMode="auto">
            <a:xfrm rot="21422642" flipV="1">
              <a:off x="5151820" y="4313599"/>
              <a:ext cx="956310" cy="438150"/>
            </a:xfrm>
            <a:custGeom>
              <a:avLst/>
              <a:gdLst>
                <a:gd name="connsiteX0" fmla="*/ 0 w 956310"/>
                <a:gd name="connsiteY0" fmla="*/ 95250 h 438150"/>
                <a:gd name="connsiteX1" fmla="*/ 281940 w 956310"/>
                <a:gd name="connsiteY1" fmla="*/ 0 h 438150"/>
                <a:gd name="connsiteX2" fmla="*/ 205740 w 956310"/>
                <a:gd name="connsiteY2" fmla="*/ 201930 h 438150"/>
                <a:gd name="connsiteX3" fmla="*/ 361950 w 956310"/>
                <a:gd name="connsiteY3" fmla="*/ 114300 h 438150"/>
                <a:gd name="connsiteX4" fmla="*/ 335280 w 956310"/>
                <a:gd name="connsiteY4" fmla="*/ 255270 h 438150"/>
                <a:gd name="connsiteX5" fmla="*/ 453390 w 956310"/>
                <a:gd name="connsiteY5" fmla="*/ 171450 h 438150"/>
                <a:gd name="connsiteX6" fmla="*/ 468630 w 956310"/>
                <a:gd name="connsiteY6" fmla="*/ 281940 h 438150"/>
                <a:gd name="connsiteX7" fmla="*/ 582930 w 956310"/>
                <a:gd name="connsiteY7" fmla="*/ 220980 h 438150"/>
                <a:gd name="connsiteX8" fmla="*/ 601980 w 956310"/>
                <a:gd name="connsiteY8" fmla="*/ 339090 h 438150"/>
                <a:gd name="connsiteX9" fmla="*/ 708660 w 956310"/>
                <a:gd name="connsiteY9" fmla="*/ 262890 h 438150"/>
                <a:gd name="connsiteX10" fmla="*/ 739140 w 956310"/>
                <a:gd name="connsiteY10" fmla="*/ 361950 h 438150"/>
                <a:gd name="connsiteX11" fmla="*/ 803910 w 956310"/>
                <a:gd name="connsiteY11" fmla="*/ 308610 h 438150"/>
                <a:gd name="connsiteX12" fmla="*/ 845820 w 956310"/>
                <a:gd name="connsiteY12" fmla="*/ 392430 h 438150"/>
                <a:gd name="connsiteX13" fmla="*/ 941070 w 956310"/>
                <a:gd name="connsiteY13" fmla="*/ 339090 h 438150"/>
                <a:gd name="connsiteX14" fmla="*/ 956310 w 956310"/>
                <a:gd name="connsiteY14" fmla="*/ 422910 h 438150"/>
                <a:gd name="connsiteX15" fmla="*/ 361950 w 956310"/>
                <a:gd name="connsiteY15" fmla="*/ 438150 h 438150"/>
                <a:gd name="connsiteX16" fmla="*/ 0 w 956310"/>
                <a:gd name="connsiteY16" fmla="*/ 9525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56310" h="438150">
                  <a:moveTo>
                    <a:pt x="0" y="95250"/>
                  </a:moveTo>
                  <a:lnTo>
                    <a:pt x="281940" y="0"/>
                  </a:lnTo>
                  <a:lnTo>
                    <a:pt x="205740" y="201930"/>
                  </a:lnTo>
                  <a:lnTo>
                    <a:pt x="361950" y="114300"/>
                  </a:lnTo>
                  <a:lnTo>
                    <a:pt x="335280" y="255270"/>
                  </a:lnTo>
                  <a:lnTo>
                    <a:pt x="453390" y="171450"/>
                  </a:lnTo>
                  <a:lnTo>
                    <a:pt x="468630" y="281940"/>
                  </a:lnTo>
                  <a:lnTo>
                    <a:pt x="582930" y="220980"/>
                  </a:lnTo>
                  <a:lnTo>
                    <a:pt x="601980" y="339090"/>
                  </a:lnTo>
                  <a:lnTo>
                    <a:pt x="708660" y="262890"/>
                  </a:lnTo>
                  <a:lnTo>
                    <a:pt x="739140" y="361950"/>
                  </a:lnTo>
                  <a:lnTo>
                    <a:pt x="803910" y="308610"/>
                  </a:lnTo>
                  <a:lnTo>
                    <a:pt x="845820" y="392430"/>
                  </a:lnTo>
                  <a:lnTo>
                    <a:pt x="941070" y="339090"/>
                  </a:lnTo>
                  <a:lnTo>
                    <a:pt x="956310" y="422910"/>
                  </a:lnTo>
                  <a:lnTo>
                    <a:pt x="361950" y="438150"/>
                  </a:lnTo>
                  <a:lnTo>
                    <a:pt x="0" y="95250"/>
                  </a:lnTo>
                  <a:close/>
                </a:path>
              </a:pathLst>
            </a:custGeom>
            <a:solidFill>
              <a:srgbClr val="CC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7" name="フリーフォーム 636"/>
            <p:cNvSpPr/>
            <p:nvPr/>
          </p:nvSpPr>
          <p:spPr bwMode="auto">
            <a:xfrm>
              <a:off x="6172200" y="3425190"/>
              <a:ext cx="689610" cy="1607820"/>
            </a:xfrm>
            <a:custGeom>
              <a:avLst/>
              <a:gdLst>
                <a:gd name="connsiteX0" fmla="*/ 666750 w 689610"/>
                <a:gd name="connsiteY0" fmla="*/ 0 h 1607820"/>
                <a:gd name="connsiteX1" fmla="*/ 175260 w 689610"/>
                <a:gd name="connsiteY1" fmla="*/ 419100 h 1607820"/>
                <a:gd name="connsiteX2" fmla="*/ 0 w 689610"/>
                <a:gd name="connsiteY2" fmla="*/ 792480 h 1607820"/>
                <a:gd name="connsiteX3" fmla="*/ 205740 w 689610"/>
                <a:gd name="connsiteY3" fmla="*/ 1276350 h 1607820"/>
                <a:gd name="connsiteX4" fmla="*/ 689610 w 689610"/>
                <a:gd name="connsiteY4" fmla="*/ 1607820 h 1607820"/>
                <a:gd name="connsiteX5" fmla="*/ 422910 w 689610"/>
                <a:gd name="connsiteY5" fmla="*/ 1226820 h 1607820"/>
                <a:gd name="connsiteX6" fmla="*/ 369570 w 689610"/>
                <a:gd name="connsiteY6" fmla="*/ 781050 h 1607820"/>
                <a:gd name="connsiteX7" fmla="*/ 495300 w 689610"/>
                <a:gd name="connsiteY7" fmla="*/ 297180 h 1607820"/>
                <a:gd name="connsiteX8" fmla="*/ 666750 w 689610"/>
                <a:gd name="connsiteY8" fmla="*/ 0 h 1607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9610" h="1607820">
                  <a:moveTo>
                    <a:pt x="666750" y="0"/>
                  </a:moveTo>
                  <a:lnTo>
                    <a:pt x="175260" y="419100"/>
                  </a:lnTo>
                  <a:lnTo>
                    <a:pt x="0" y="792480"/>
                  </a:lnTo>
                  <a:lnTo>
                    <a:pt x="205740" y="1276350"/>
                  </a:lnTo>
                  <a:lnTo>
                    <a:pt x="689610" y="1607820"/>
                  </a:lnTo>
                  <a:lnTo>
                    <a:pt x="422910" y="1226820"/>
                  </a:lnTo>
                  <a:lnTo>
                    <a:pt x="369570" y="781050"/>
                  </a:lnTo>
                  <a:lnTo>
                    <a:pt x="495300" y="297180"/>
                  </a:lnTo>
                  <a:lnTo>
                    <a:pt x="666750" y="0"/>
                  </a:lnTo>
                  <a:close/>
                </a:path>
              </a:pathLst>
            </a:custGeom>
            <a:solidFill>
              <a:srgbClr val="CC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8" name="フリーフォーム 637"/>
            <p:cNvSpPr/>
            <p:nvPr/>
          </p:nvSpPr>
          <p:spPr bwMode="auto">
            <a:xfrm>
              <a:off x="2106460" y="3459480"/>
              <a:ext cx="4408170" cy="1550670"/>
            </a:xfrm>
            <a:custGeom>
              <a:avLst/>
              <a:gdLst>
                <a:gd name="connsiteX0" fmla="*/ 0 w 4408170"/>
                <a:gd name="connsiteY0" fmla="*/ 735330 h 1550670"/>
                <a:gd name="connsiteX1" fmla="*/ 518160 w 4408170"/>
                <a:gd name="connsiteY1" fmla="*/ 899160 h 1550670"/>
                <a:gd name="connsiteX2" fmla="*/ 91440 w 4408170"/>
                <a:gd name="connsiteY2" fmla="*/ 887730 h 1550670"/>
                <a:gd name="connsiteX3" fmla="*/ 457200 w 4408170"/>
                <a:gd name="connsiteY3" fmla="*/ 1040130 h 1550670"/>
                <a:gd name="connsiteX4" fmla="*/ 1093470 w 4408170"/>
                <a:gd name="connsiteY4" fmla="*/ 1352550 h 1550670"/>
                <a:gd name="connsiteX5" fmla="*/ 1123950 w 4408170"/>
                <a:gd name="connsiteY5" fmla="*/ 1375410 h 1550670"/>
                <a:gd name="connsiteX6" fmla="*/ 2129790 w 4408170"/>
                <a:gd name="connsiteY6" fmla="*/ 1550670 h 1550670"/>
                <a:gd name="connsiteX7" fmla="*/ 3288030 w 4408170"/>
                <a:gd name="connsiteY7" fmla="*/ 1139190 h 1550670"/>
                <a:gd name="connsiteX8" fmla="*/ 3931920 w 4408170"/>
                <a:gd name="connsiteY8" fmla="*/ 872490 h 1550670"/>
                <a:gd name="connsiteX9" fmla="*/ 4408170 w 4408170"/>
                <a:gd name="connsiteY9" fmla="*/ 765810 h 1550670"/>
                <a:gd name="connsiteX10" fmla="*/ 3512820 w 4408170"/>
                <a:gd name="connsiteY10" fmla="*/ 525780 h 1550670"/>
                <a:gd name="connsiteX11" fmla="*/ 2754630 w 4408170"/>
                <a:gd name="connsiteY11" fmla="*/ 179070 h 1550670"/>
                <a:gd name="connsiteX12" fmla="*/ 2038350 w 4408170"/>
                <a:gd name="connsiteY12" fmla="*/ 0 h 1550670"/>
                <a:gd name="connsiteX13" fmla="*/ 990600 w 4408170"/>
                <a:gd name="connsiteY13" fmla="*/ 240030 h 1550670"/>
                <a:gd name="connsiteX14" fmla="*/ 133350 w 4408170"/>
                <a:gd name="connsiteY14" fmla="*/ 621030 h 1550670"/>
                <a:gd name="connsiteX15" fmla="*/ 0 w 4408170"/>
                <a:gd name="connsiteY15" fmla="*/ 735330 h 1550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408170" h="1550670">
                  <a:moveTo>
                    <a:pt x="0" y="735330"/>
                  </a:moveTo>
                  <a:lnTo>
                    <a:pt x="518160" y="899160"/>
                  </a:lnTo>
                  <a:lnTo>
                    <a:pt x="91440" y="887730"/>
                  </a:lnTo>
                  <a:lnTo>
                    <a:pt x="457200" y="1040130"/>
                  </a:lnTo>
                  <a:lnTo>
                    <a:pt x="1093470" y="1352550"/>
                  </a:lnTo>
                  <a:lnTo>
                    <a:pt x="1123950" y="1375410"/>
                  </a:lnTo>
                  <a:lnTo>
                    <a:pt x="2129790" y="1550670"/>
                  </a:lnTo>
                  <a:lnTo>
                    <a:pt x="3288030" y="1139190"/>
                  </a:lnTo>
                  <a:lnTo>
                    <a:pt x="3931920" y="872490"/>
                  </a:lnTo>
                  <a:lnTo>
                    <a:pt x="4408170" y="765810"/>
                  </a:lnTo>
                  <a:lnTo>
                    <a:pt x="3512820" y="525780"/>
                  </a:lnTo>
                  <a:lnTo>
                    <a:pt x="2754630" y="179070"/>
                  </a:lnTo>
                  <a:lnTo>
                    <a:pt x="2038350" y="0"/>
                  </a:lnTo>
                  <a:lnTo>
                    <a:pt x="990600" y="240030"/>
                  </a:lnTo>
                  <a:lnTo>
                    <a:pt x="133350" y="621030"/>
                  </a:lnTo>
                  <a:lnTo>
                    <a:pt x="0" y="73533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9" name="フリーフォーム 638"/>
            <p:cNvSpPr/>
            <p:nvPr/>
          </p:nvSpPr>
          <p:spPr bwMode="auto">
            <a:xfrm>
              <a:off x="2133600" y="3436620"/>
              <a:ext cx="4419600" cy="838200"/>
            </a:xfrm>
            <a:custGeom>
              <a:avLst/>
              <a:gdLst>
                <a:gd name="connsiteX0" fmla="*/ 4419600 w 4419600"/>
                <a:gd name="connsiteY0" fmla="*/ 781050 h 838200"/>
                <a:gd name="connsiteX1" fmla="*/ 3592830 w 4419600"/>
                <a:gd name="connsiteY1" fmla="*/ 777240 h 838200"/>
                <a:gd name="connsiteX2" fmla="*/ 758190 w 4419600"/>
                <a:gd name="connsiteY2" fmla="*/ 796290 h 838200"/>
                <a:gd name="connsiteX3" fmla="*/ 323850 w 4419600"/>
                <a:gd name="connsiteY3" fmla="*/ 838200 h 838200"/>
                <a:gd name="connsiteX4" fmla="*/ 0 w 4419600"/>
                <a:gd name="connsiteY4" fmla="*/ 750570 h 838200"/>
                <a:gd name="connsiteX5" fmla="*/ 118110 w 4419600"/>
                <a:gd name="connsiteY5" fmla="*/ 621030 h 838200"/>
                <a:gd name="connsiteX6" fmla="*/ 967740 w 4419600"/>
                <a:gd name="connsiteY6" fmla="*/ 247650 h 838200"/>
                <a:gd name="connsiteX7" fmla="*/ 2023110 w 4419600"/>
                <a:gd name="connsiteY7" fmla="*/ 0 h 838200"/>
                <a:gd name="connsiteX8" fmla="*/ 2758440 w 4419600"/>
                <a:gd name="connsiteY8" fmla="*/ 186690 h 838200"/>
                <a:gd name="connsiteX9" fmla="*/ 3516630 w 4419600"/>
                <a:gd name="connsiteY9" fmla="*/ 544830 h 838200"/>
                <a:gd name="connsiteX10" fmla="*/ 4419600 w 4419600"/>
                <a:gd name="connsiteY10" fmla="*/ 78105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19600" h="838200">
                  <a:moveTo>
                    <a:pt x="4419600" y="781050"/>
                  </a:moveTo>
                  <a:lnTo>
                    <a:pt x="3592830" y="777240"/>
                  </a:lnTo>
                  <a:lnTo>
                    <a:pt x="758190" y="796290"/>
                  </a:lnTo>
                  <a:lnTo>
                    <a:pt x="323850" y="838200"/>
                  </a:lnTo>
                  <a:lnTo>
                    <a:pt x="0" y="750570"/>
                  </a:lnTo>
                  <a:lnTo>
                    <a:pt x="118110" y="621030"/>
                  </a:lnTo>
                  <a:lnTo>
                    <a:pt x="967740" y="247650"/>
                  </a:lnTo>
                  <a:lnTo>
                    <a:pt x="2023110" y="0"/>
                  </a:lnTo>
                  <a:lnTo>
                    <a:pt x="2758440" y="186690"/>
                  </a:lnTo>
                  <a:lnTo>
                    <a:pt x="3516630" y="544830"/>
                  </a:lnTo>
                  <a:lnTo>
                    <a:pt x="4419600" y="78105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0" name="フリーフォーム 639"/>
            <p:cNvSpPr/>
            <p:nvPr/>
          </p:nvSpPr>
          <p:spPr bwMode="auto">
            <a:xfrm>
              <a:off x="2701290" y="4057650"/>
              <a:ext cx="3646170" cy="201930"/>
            </a:xfrm>
            <a:custGeom>
              <a:avLst/>
              <a:gdLst>
                <a:gd name="connsiteX0" fmla="*/ 0 w 3646170"/>
                <a:gd name="connsiteY0" fmla="*/ 190500 h 201930"/>
                <a:gd name="connsiteX1" fmla="*/ 0 w 3646170"/>
                <a:gd name="connsiteY1" fmla="*/ 190500 h 201930"/>
                <a:gd name="connsiteX2" fmla="*/ 1230630 w 3646170"/>
                <a:gd name="connsiteY2" fmla="*/ 7620 h 201930"/>
                <a:gd name="connsiteX3" fmla="*/ 2125980 w 3646170"/>
                <a:gd name="connsiteY3" fmla="*/ 0 h 201930"/>
                <a:gd name="connsiteX4" fmla="*/ 3646170 w 3646170"/>
                <a:gd name="connsiteY4" fmla="*/ 167640 h 201930"/>
                <a:gd name="connsiteX5" fmla="*/ 2038350 w 3646170"/>
                <a:gd name="connsiteY5" fmla="*/ 201930 h 201930"/>
                <a:gd name="connsiteX6" fmla="*/ 1245870 w 3646170"/>
                <a:gd name="connsiteY6" fmla="*/ 194310 h 201930"/>
                <a:gd name="connsiteX7" fmla="*/ 0 w 3646170"/>
                <a:gd name="connsiteY7" fmla="*/ 190500 h 20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46170" h="201930">
                  <a:moveTo>
                    <a:pt x="0" y="190500"/>
                  </a:moveTo>
                  <a:lnTo>
                    <a:pt x="0" y="190500"/>
                  </a:lnTo>
                  <a:lnTo>
                    <a:pt x="1230630" y="7620"/>
                  </a:lnTo>
                  <a:lnTo>
                    <a:pt x="2125980" y="0"/>
                  </a:lnTo>
                  <a:lnTo>
                    <a:pt x="3646170" y="167640"/>
                  </a:lnTo>
                  <a:lnTo>
                    <a:pt x="2038350" y="201930"/>
                  </a:lnTo>
                  <a:lnTo>
                    <a:pt x="1245870" y="194310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CC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1" name="フリーフォーム 640"/>
            <p:cNvSpPr/>
            <p:nvPr/>
          </p:nvSpPr>
          <p:spPr bwMode="auto">
            <a:xfrm>
              <a:off x="2583180" y="3596640"/>
              <a:ext cx="3025140" cy="487680"/>
            </a:xfrm>
            <a:custGeom>
              <a:avLst/>
              <a:gdLst>
                <a:gd name="connsiteX0" fmla="*/ 0 w 3025140"/>
                <a:gd name="connsiteY0" fmla="*/ 487680 h 487680"/>
                <a:gd name="connsiteX1" fmla="*/ 720090 w 3025140"/>
                <a:gd name="connsiteY1" fmla="*/ 182880 h 487680"/>
                <a:gd name="connsiteX2" fmla="*/ 1664970 w 3025140"/>
                <a:gd name="connsiteY2" fmla="*/ 0 h 487680"/>
                <a:gd name="connsiteX3" fmla="*/ 2419350 w 3025140"/>
                <a:gd name="connsiteY3" fmla="*/ 213360 h 487680"/>
                <a:gd name="connsiteX4" fmla="*/ 3025140 w 3025140"/>
                <a:gd name="connsiteY4" fmla="*/ 472440 h 487680"/>
                <a:gd name="connsiteX5" fmla="*/ 2297430 w 3025140"/>
                <a:gd name="connsiteY5" fmla="*/ 255270 h 487680"/>
                <a:gd name="connsiteX6" fmla="*/ 1634490 w 3025140"/>
                <a:gd name="connsiteY6" fmla="*/ 114300 h 487680"/>
                <a:gd name="connsiteX7" fmla="*/ 712470 w 3025140"/>
                <a:gd name="connsiteY7" fmla="*/ 274320 h 487680"/>
                <a:gd name="connsiteX8" fmla="*/ 0 w 3025140"/>
                <a:gd name="connsiteY8" fmla="*/ 487680 h 487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25140" h="487680">
                  <a:moveTo>
                    <a:pt x="0" y="487680"/>
                  </a:moveTo>
                  <a:lnTo>
                    <a:pt x="720090" y="182880"/>
                  </a:lnTo>
                  <a:lnTo>
                    <a:pt x="1664970" y="0"/>
                  </a:lnTo>
                  <a:lnTo>
                    <a:pt x="2419350" y="213360"/>
                  </a:lnTo>
                  <a:lnTo>
                    <a:pt x="3025140" y="472440"/>
                  </a:lnTo>
                  <a:lnTo>
                    <a:pt x="2297430" y="255270"/>
                  </a:lnTo>
                  <a:lnTo>
                    <a:pt x="1634490" y="114300"/>
                  </a:lnTo>
                  <a:lnTo>
                    <a:pt x="712470" y="274320"/>
                  </a:lnTo>
                  <a:lnTo>
                    <a:pt x="0" y="48768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2" name="フリーフォーム 641"/>
            <p:cNvSpPr/>
            <p:nvPr/>
          </p:nvSpPr>
          <p:spPr bwMode="auto">
            <a:xfrm>
              <a:off x="2998470" y="3977640"/>
              <a:ext cx="312420" cy="651510"/>
            </a:xfrm>
            <a:custGeom>
              <a:avLst/>
              <a:gdLst>
                <a:gd name="connsiteX0" fmla="*/ 83820 w 312420"/>
                <a:gd name="connsiteY0" fmla="*/ 0 h 651510"/>
                <a:gd name="connsiteX1" fmla="*/ 171450 w 312420"/>
                <a:gd name="connsiteY1" fmla="*/ 346710 h 651510"/>
                <a:gd name="connsiteX2" fmla="*/ 0 w 312420"/>
                <a:gd name="connsiteY2" fmla="*/ 651510 h 651510"/>
                <a:gd name="connsiteX3" fmla="*/ 312420 w 312420"/>
                <a:gd name="connsiteY3" fmla="*/ 361950 h 651510"/>
                <a:gd name="connsiteX4" fmla="*/ 83820 w 312420"/>
                <a:gd name="connsiteY4" fmla="*/ 0 h 651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420" h="651510">
                  <a:moveTo>
                    <a:pt x="83820" y="0"/>
                  </a:moveTo>
                  <a:lnTo>
                    <a:pt x="171450" y="346710"/>
                  </a:lnTo>
                  <a:lnTo>
                    <a:pt x="0" y="651510"/>
                  </a:lnTo>
                  <a:lnTo>
                    <a:pt x="312420" y="361950"/>
                  </a:lnTo>
                  <a:lnTo>
                    <a:pt x="8382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3" name="フリーフォーム 642"/>
            <p:cNvSpPr/>
            <p:nvPr/>
          </p:nvSpPr>
          <p:spPr bwMode="auto">
            <a:xfrm>
              <a:off x="3326130" y="3985260"/>
              <a:ext cx="1215390" cy="697230"/>
            </a:xfrm>
            <a:custGeom>
              <a:avLst/>
              <a:gdLst>
                <a:gd name="connsiteX0" fmla="*/ 0 w 1215390"/>
                <a:gd name="connsiteY0" fmla="*/ 449580 h 697230"/>
                <a:gd name="connsiteX1" fmla="*/ 255270 w 1215390"/>
                <a:gd name="connsiteY1" fmla="*/ 697230 h 697230"/>
                <a:gd name="connsiteX2" fmla="*/ 529590 w 1215390"/>
                <a:gd name="connsiteY2" fmla="*/ 354330 h 697230"/>
                <a:gd name="connsiteX3" fmla="*/ 1215390 w 1215390"/>
                <a:gd name="connsiteY3" fmla="*/ 0 h 697230"/>
                <a:gd name="connsiteX4" fmla="*/ 411480 w 1215390"/>
                <a:gd name="connsiteY4" fmla="*/ 140970 h 697230"/>
                <a:gd name="connsiteX5" fmla="*/ 0 w 1215390"/>
                <a:gd name="connsiteY5" fmla="*/ 449580 h 697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5390" h="697230">
                  <a:moveTo>
                    <a:pt x="0" y="449580"/>
                  </a:moveTo>
                  <a:lnTo>
                    <a:pt x="255270" y="697230"/>
                  </a:lnTo>
                  <a:lnTo>
                    <a:pt x="529590" y="354330"/>
                  </a:lnTo>
                  <a:lnTo>
                    <a:pt x="1215390" y="0"/>
                  </a:lnTo>
                  <a:lnTo>
                    <a:pt x="411480" y="140970"/>
                  </a:lnTo>
                  <a:lnTo>
                    <a:pt x="0" y="449580"/>
                  </a:lnTo>
                  <a:close/>
                </a:path>
              </a:pathLst>
            </a:custGeom>
            <a:solidFill>
              <a:srgbClr val="CC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4" name="円/楕円 643"/>
            <p:cNvSpPr/>
            <p:nvPr/>
          </p:nvSpPr>
          <p:spPr bwMode="auto">
            <a:xfrm>
              <a:off x="2549842" y="3910012"/>
              <a:ext cx="295275" cy="29527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5" name="円/楕円 644"/>
            <p:cNvSpPr/>
            <p:nvPr/>
          </p:nvSpPr>
          <p:spPr bwMode="auto">
            <a:xfrm>
              <a:off x="2575935" y="3942209"/>
              <a:ext cx="230882" cy="23088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6" name="円/楕円 645"/>
            <p:cNvSpPr/>
            <p:nvPr/>
          </p:nvSpPr>
          <p:spPr bwMode="auto">
            <a:xfrm>
              <a:off x="2592048" y="3975735"/>
              <a:ext cx="115441" cy="11544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7" name="フリーフォーム 646"/>
            <p:cNvSpPr/>
            <p:nvPr/>
          </p:nvSpPr>
          <p:spPr bwMode="auto">
            <a:xfrm>
              <a:off x="2084070" y="4168140"/>
              <a:ext cx="613410" cy="220980"/>
            </a:xfrm>
            <a:custGeom>
              <a:avLst/>
              <a:gdLst>
                <a:gd name="connsiteX0" fmla="*/ 53340 w 613410"/>
                <a:gd name="connsiteY0" fmla="*/ 0 h 220980"/>
                <a:gd name="connsiteX1" fmla="*/ 0 w 613410"/>
                <a:gd name="connsiteY1" fmla="*/ 26670 h 220980"/>
                <a:gd name="connsiteX2" fmla="*/ 91440 w 613410"/>
                <a:gd name="connsiteY2" fmla="*/ 80010 h 220980"/>
                <a:gd name="connsiteX3" fmla="*/ 495300 w 613410"/>
                <a:gd name="connsiteY3" fmla="*/ 182880 h 220980"/>
                <a:gd name="connsiteX4" fmla="*/ 118110 w 613410"/>
                <a:gd name="connsiteY4" fmla="*/ 163830 h 220980"/>
                <a:gd name="connsiteX5" fmla="*/ 83820 w 613410"/>
                <a:gd name="connsiteY5" fmla="*/ 186690 h 220980"/>
                <a:gd name="connsiteX6" fmla="*/ 167640 w 613410"/>
                <a:gd name="connsiteY6" fmla="*/ 220980 h 220980"/>
                <a:gd name="connsiteX7" fmla="*/ 613410 w 613410"/>
                <a:gd name="connsiteY7" fmla="*/ 209550 h 220980"/>
                <a:gd name="connsiteX8" fmla="*/ 521970 w 613410"/>
                <a:gd name="connsiteY8" fmla="*/ 144780 h 220980"/>
                <a:gd name="connsiteX9" fmla="*/ 53340 w 613410"/>
                <a:gd name="connsiteY9" fmla="*/ 0 h 22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13410" h="220980">
                  <a:moveTo>
                    <a:pt x="53340" y="0"/>
                  </a:moveTo>
                  <a:lnTo>
                    <a:pt x="0" y="26670"/>
                  </a:lnTo>
                  <a:lnTo>
                    <a:pt x="91440" y="80010"/>
                  </a:lnTo>
                  <a:lnTo>
                    <a:pt x="495300" y="182880"/>
                  </a:lnTo>
                  <a:lnTo>
                    <a:pt x="118110" y="163830"/>
                  </a:lnTo>
                  <a:lnTo>
                    <a:pt x="83820" y="186690"/>
                  </a:lnTo>
                  <a:lnTo>
                    <a:pt x="167640" y="220980"/>
                  </a:lnTo>
                  <a:lnTo>
                    <a:pt x="613410" y="209550"/>
                  </a:lnTo>
                  <a:lnTo>
                    <a:pt x="521970" y="144780"/>
                  </a:lnTo>
                  <a:lnTo>
                    <a:pt x="53340" y="0"/>
                  </a:lnTo>
                  <a:close/>
                </a:path>
              </a:pathLst>
            </a:custGeom>
            <a:solidFill>
              <a:srgbClr val="FF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3726810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PPTX071_魚介類</dc:title>
  <dc:subject>PPTX071_魚介類</dc:subject>
  <dc:creator>http://www.digipot.net</dc:creator>
  <cp:lastModifiedBy/>
  <cp:revision>1</cp:revision>
  <dcterms:created xsi:type="dcterms:W3CDTF">2013-07-11T07:42:39Z</dcterms:created>
  <dcterms:modified xsi:type="dcterms:W3CDTF">2013-07-11T07:42:41Z</dcterms:modified>
  <cp:category/>
  <cp:version>1</cp:version>
</cp:coreProperties>
</file>