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9" r:id="rId2"/>
    <p:sldId id="261" r:id="rId3"/>
    <p:sldId id="271" r:id="rId4"/>
    <p:sldId id="269" r:id="rId5"/>
    <p:sldId id="270" r:id="rId6"/>
    <p:sldId id="262" r:id="rId7"/>
    <p:sldId id="268" r:id="rId8"/>
    <p:sldId id="263" r:id="rId9"/>
    <p:sldId id="26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9877" autoAdjust="0"/>
  </p:normalViewPr>
  <p:slideViewPr>
    <p:cSldViewPr>
      <p:cViewPr varScale="1">
        <p:scale>
          <a:sx n="37" d="100"/>
          <a:sy n="37" d="100"/>
        </p:scale>
        <p:origin x="-91" y="-54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F6AFD-08B4-4B00-BD92-CB7DDD1BF7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495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431E2-E7E0-46CF-B5DA-55AED4444F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467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8348B-6E39-42EB-AB20-3DEBC134AE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673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E37-A336-4D0E-B492-22DAFFC8EF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0722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A28B3-DD1E-48FA-BD4F-2556BB580E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926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1501B-83B4-4166-ACFA-F478237063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712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1FBED-B982-44EB-BF77-6B9ABB0F9C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584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4066B-3F21-476D-B7C6-F8F4949CB0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670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7F1D4-6D10-44A8-9F60-3E4C4BD504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934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D63EE-F032-4D52-84B5-6B22335CA1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850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5ED75-2182-4294-8021-73C2DFF31B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53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944F3C0-FA1C-4438-9FB5-3D728A9C5A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5"/>
          <p:cNvSpPr>
            <a:spLocks noChangeArrowheads="1"/>
          </p:cNvSpPr>
          <p:nvPr/>
        </p:nvSpPr>
        <p:spPr bwMode="auto">
          <a:xfrm>
            <a:off x="722313" y="368300"/>
            <a:ext cx="1125537" cy="1125538"/>
          </a:xfrm>
          <a:prstGeom prst="ellipse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452438" y="728663"/>
            <a:ext cx="1620837" cy="423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entury Gothic"/>
              </a:rPr>
              <a:t>INDEX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1757363" y="1889125"/>
            <a:ext cx="433705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項目１項目１項目１項目１項目１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項目２項目２項目２項目２項目２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項目３項目３項目３項目３項目３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項目４項目４項目４項目４項目４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項目５項目５項目５項目５項目５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項目６項目６項目６項目６項目６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6105525" y="1909763"/>
            <a:ext cx="196215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8189913" y="1909763"/>
            <a:ext cx="498475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722313" y="368300"/>
            <a:ext cx="1125537" cy="1125538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915988" y="755650"/>
            <a:ext cx="781050" cy="368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目次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892300" y="1889125"/>
            <a:ext cx="3994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項目１項目１項目１項目１項目１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項目２項目２項目２項目２項目２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項目３項目３項目３項目３項目３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項目４項目４項目４項目４項目４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項目５項目５項目５項目５項目５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項目６項目６項目６項目６項目６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105525" y="1909763"/>
            <a:ext cx="1962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8189913" y="1909763"/>
            <a:ext cx="49847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1397000" y="1852613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466850" y="1966913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00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1397000" y="2424113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1466850" y="2538413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01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1397000" y="3048000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1466850" y="3162300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02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1397000" y="3619500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1466850" y="3733800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03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1397000" y="4267200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8" name="WordArt 16"/>
          <p:cNvSpPr>
            <a:spLocks noChangeArrowheads="1" noChangeShapeType="1" noTextEdit="1"/>
          </p:cNvSpPr>
          <p:nvPr/>
        </p:nvSpPr>
        <p:spPr bwMode="auto">
          <a:xfrm>
            <a:off x="1466850" y="4381500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04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89" name="Oval 17"/>
          <p:cNvSpPr>
            <a:spLocks noChangeArrowheads="1"/>
          </p:cNvSpPr>
          <p:nvPr/>
        </p:nvSpPr>
        <p:spPr bwMode="auto">
          <a:xfrm>
            <a:off x="1397000" y="4838700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0" name="WordArt 18"/>
          <p:cNvSpPr>
            <a:spLocks noChangeArrowheads="1" noChangeShapeType="1" noTextEdit="1"/>
          </p:cNvSpPr>
          <p:nvPr/>
        </p:nvSpPr>
        <p:spPr bwMode="auto">
          <a:xfrm>
            <a:off x="1466850" y="4953000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05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>
            <a:off x="1397000" y="5462588"/>
            <a:ext cx="450850" cy="450850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2" name="WordArt 20"/>
          <p:cNvSpPr>
            <a:spLocks noChangeArrowheads="1" noChangeShapeType="1" noTextEdit="1"/>
          </p:cNvSpPr>
          <p:nvPr/>
        </p:nvSpPr>
        <p:spPr bwMode="auto">
          <a:xfrm>
            <a:off x="1466850" y="5576888"/>
            <a:ext cx="311150" cy="222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06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2"/>
          <p:cNvSpPr>
            <a:spLocks noChangeArrowheads="1"/>
          </p:cNvSpPr>
          <p:nvPr/>
        </p:nvSpPr>
        <p:spPr bwMode="auto">
          <a:xfrm>
            <a:off x="722313" y="368300"/>
            <a:ext cx="1125537" cy="1125538"/>
          </a:xfrm>
          <a:prstGeom prst="ellipse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915988" y="755650"/>
            <a:ext cx="781050" cy="368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目次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03338" y="2036763"/>
            <a:ext cx="23177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603625" y="2057400"/>
            <a:ext cx="7175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278313" y="2057400"/>
            <a:ext cx="4064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857250" y="2025650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906463" y="2105025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00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857250" y="2424113"/>
            <a:ext cx="315913" cy="315912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906463" y="2505075"/>
            <a:ext cx="217487" cy="1539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01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857250" y="2860675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906463" y="2940050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02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857250" y="3259138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906463" y="3338513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03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857250" y="3711575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906463" y="3790950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04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857250" y="4110038"/>
            <a:ext cx="315913" cy="315912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906463" y="4191000"/>
            <a:ext cx="217487" cy="1539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05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15" name="Oval 19"/>
          <p:cNvSpPr>
            <a:spLocks noChangeArrowheads="1"/>
          </p:cNvSpPr>
          <p:nvPr/>
        </p:nvSpPr>
        <p:spPr bwMode="auto">
          <a:xfrm>
            <a:off x="857250" y="4546600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906463" y="4625975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06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17" name="Text Box 23"/>
          <p:cNvSpPr txBox="1">
            <a:spLocks noChangeArrowheads="1"/>
          </p:cNvSpPr>
          <p:nvPr/>
        </p:nvSpPr>
        <p:spPr bwMode="auto">
          <a:xfrm>
            <a:off x="5802313" y="2036763"/>
            <a:ext cx="23177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</a:t>
            </a:r>
          </a:p>
        </p:txBody>
      </p:sp>
      <p:sp>
        <p:nvSpPr>
          <p:cNvPr id="4118" name="Text Box 24"/>
          <p:cNvSpPr txBox="1">
            <a:spLocks noChangeArrowheads="1"/>
          </p:cNvSpPr>
          <p:nvPr/>
        </p:nvSpPr>
        <p:spPr bwMode="auto">
          <a:xfrm>
            <a:off x="8102600" y="2057400"/>
            <a:ext cx="7175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14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</a:t>
            </a:r>
          </a:p>
        </p:txBody>
      </p:sp>
      <p:sp>
        <p:nvSpPr>
          <p:cNvPr id="4119" name="Text Box 25"/>
          <p:cNvSpPr txBox="1">
            <a:spLocks noChangeArrowheads="1"/>
          </p:cNvSpPr>
          <p:nvPr/>
        </p:nvSpPr>
        <p:spPr bwMode="auto">
          <a:xfrm>
            <a:off x="8777288" y="2057400"/>
            <a:ext cx="4064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07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08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09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</a:t>
            </a:r>
          </a:p>
        </p:txBody>
      </p:sp>
      <p:sp>
        <p:nvSpPr>
          <p:cNvPr id="4120" name="Oval 27"/>
          <p:cNvSpPr>
            <a:spLocks noChangeArrowheads="1"/>
          </p:cNvSpPr>
          <p:nvPr/>
        </p:nvSpPr>
        <p:spPr bwMode="auto">
          <a:xfrm>
            <a:off x="5356225" y="2025650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1" name="WordArt 28"/>
          <p:cNvSpPr>
            <a:spLocks noChangeArrowheads="1" noChangeShapeType="1" noTextEdit="1"/>
          </p:cNvSpPr>
          <p:nvPr/>
        </p:nvSpPr>
        <p:spPr bwMode="auto">
          <a:xfrm>
            <a:off x="5405438" y="2105025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07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22" name="Oval 29"/>
          <p:cNvSpPr>
            <a:spLocks noChangeArrowheads="1"/>
          </p:cNvSpPr>
          <p:nvPr/>
        </p:nvSpPr>
        <p:spPr bwMode="auto">
          <a:xfrm>
            <a:off x="5356225" y="2424113"/>
            <a:ext cx="315913" cy="315912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3" name="WordArt 30"/>
          <p:cNvSpPr>
            <a:spLocks noChangeArrowheads="1" noChangeShapeType="1" noTextEdit="1"/>
          </p:cNvSpPr>
          <p:nvPr/>
        </p:nvSpPr>
        <p:spPr bwMode="auto">
          <a:xfrm>
            <a:off x="5405438" y="2505075"/>
            <a:ext cx="217487" cy="1539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08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24" name="Oval 31"/>
          <p:cNvSpPr>
            <a:spLocks noChangeArrowheads="1"/>
          </p:cNvSpPr>
          <p:nvPr/>
        </p:nvSpPr>
        <p:spPr bwMode="auto">
          <a:xfrm>
            <a:off x="5356225" y="2860675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5" name="WordArt 32"/>
          <p:cNvSpPr>
            <a:spLocks noChangeArrowheads="1" noChangeShapeType="1" noTextEdit="1"/>
          </p:cNvSpPr>
          <p:nvPr/>
        </p:nvSpPr>
        <p:spPr bwMode="auto">
          <a:xfrm>
            <a:off x="5405438" y="2940050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09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26" name="Oval 33"/>
          <p:cNvSpPr>
            <a:spLocks noChangeArrowheads="1"/>
          </p:cNvSpPr>
          <p:nvPr/>
        </p:nvSpPr>
        <p:spPr bwMode="auto">
          <a:xfrm>
            <a:off x="5356225" y="3259138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7" name="WordArt 34"/>
          <p:cNvSpPr>
            <a:spLocks noChangeArrowheads="1" noChangeShapeType="1" noTextEdit="1"/>
          </p:cNvSpPr>
          <p:nvPr/>
        </p:nvSpPr>
        <p:spPr bwMode="auto">
          <a:xfrm>
            <a:off x="5405438" y="3338513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10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28" name="Oval 35"/>
          <p:cNvSpPr>
            <a:spLocks noChangeArrowheads="1"/>
          </p:cNvSpPr>
          <p:nvPr/>
        </p:nvSpPr>
        <p:spPr bwMode="auto">
          <a:xfrm>
            <a:off x="5356225" y="3711575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29" name="WordArt 36"/>
          <p:cNvSpPr>
            <a:spLocks noChangeArrowheads="1" noChangeShapeType="1" noTextEdit="1"/>
          </p:cNvSpPr>
          <p:nvPr/>
        </p:nvSpPr>
        <p:spPr bwMode="auto">
          <a:xfrm>
            <a:off x="5405438" y="3790950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11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30" name="Oval 37"/>
          <p:cNvSpPr>
            <a:spLocks noChangeArrowheads="1"/>
          </p:cNvSpPr>
          <p:nvPr/>
        </p:nvSpPr>
        <p:spPr bwMode="auto">
          <a:xfrm>
            <a:off x="5356225" y="4110038"/>
            <a:ext cx="315913" cy="315912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31" name="WordArt 38"/>
          <p:cNvSpPr>
            <a:spLocks noChangeArrowheads="1" noChangeShapeType="1" noTextEdit="1"/>
          </p:cNvSpPr>
          <p:nvPr/>
        </p:nvSpPr>
        <p:spPr bwMode="auto">
          <a:xfrm>
            <a:off x="5405438" y="4191000"/>
            <a:ext cx="217487" cy="1539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12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32" name="Oval 39"/>
          <p:cNvSpPr>
            <a:spLocks noChangeArrowheads="1"/>
          </p:cNvSpPr>
          <p:nvPr/>
        </p:nvSpPr>
        <p:spPr bwMode="auto">
          <a:xfrm>
            <a:off x="5356225" y="4546600"/>
            <a:ext cx="315913" cy="314325"/>
          </a:xfrm>
          <a:prstGeom prst="ellipse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33" name="WordArt 40"/>
          <p:cNvSpPr>
            <a:spLocks noChangeArrowheads="1" noChangeShapeType="1" noTextEdit="1"/>
          </p:cNvSpPr>
          <p:nvPr/>
        </p:nvSpPr>
        <p:spPr bwMode="auto">
          <a:xfrm>
            <a:off x="5405438" y="4625975"/>
            <a:ext cx="217487" cy="155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rgbClr val="FFFFFF"/>
                </a:solidFill>
                <a:latin typeface="メイリオ"/>
                <a:ea typeface="メイリオ"/>
                <a:cs typeface="メイリオ"/>
              </a:rPr>
              <a:t>13</a:t>
            </a:r>
            <a:endParaRPr lang="ja-JP" altLang="en-US" sz="3600" b="1" kern="10">
              <a:solidFill>
                <a:srgbClr val="FFFFFF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134" name="Line 41"/>
          <p:cNvSpPr>
            <a:spLocks noChangeShapeType="1"/>
          </p:cNvSpPr>
          <p:nvPr/>
        </p:nvSpPr>
        <p:spPr bwMode="auto">
          <a:xfrm>
            <a:off x="4953000" y="1936750"/>
            <a:ext cx="0" cy="2970213"/>
          </a:xfrm>
          <a:prstGeom prst="line">
            <a:avLst/>
          </a:prstGeom>
          <a:noFill/>
          <a:ln w="57150" cap="rnd">
            <a:solidFill>
              <a:srgbClr val="96969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35" name="Freeform 42"/>
          <p:cNvSpPr>
            <a:spLocks/>
          </p:cNvSpPr>
          <p:nvPr/>
        </p:nvSpPr>
        <p:spPr bwMode="auto">
          <a:xfrm>
            <a:off x="1397000" y="1358900"/>
            <a:ext cx="269875" cy="404813"/>
          </a:xfrm>
          <a:custGeom>
            <a:avLst/>
            <a:gdLst>
              <a:gd name="T0" fmla="*/ 0 w 170"/>
              <a:gd name="T1" fmla="*/ 44450 h 255"/>
              <a:gd name="T2" fmla="*/ 269875 w 170"/>
              <a:gd name="T3" fmla="*/ 404813 h 255"/>
              <a:gd name="T4" fmla="*/ 134938 w 170"/>
              <a:gd name="T5" fmla="*/ 0 h 255"/>
              <a:gd name="T6" fmla="*/ 0 w 170"/>
              <a:gd name="T7" fmla="*/ 44450 h 25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0" h="255">
                <a:moveTo>
                  <a:pt x="0" y="28"/>
                </a:moveTo>
                <a:lnTo>
                  <a:pt x="170" y="255"/>
                </a:lnTo>
                <a:lnTo>
                  <a:pt x="85" y="0"/>
                </a:lnTo>
                <a:lnTo>
                  <a:pt x="0" y="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1"/>
          <p:cNvSpPr>
            <a:spLocks noChangeArrowheads="1"/>
          </p:cNvSpPr>
          <p:nvPr/>
        </p:nvSpPr>
        <p:spPr bwMode="auto">
          <a:xfrm>
            <a:off x="631825" y="998538"/>
            <a:ext cx="8551863" cy="4995862"/>
          </a:xfrm>
          <a:prstGeom prst="roundRect">
            <a:avLst>
              <a:gd name="adj" fmla="val 4361"/>
            </a:avLst>
          </a:prstGeom>
          <a:gradFill rotWithShape="1">
            <a:gsLst>
              <a:gs pos="0">
                <a:srgbClr val="D2E8FF"/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123" name="Group 22"/>
          <p:cNvGrpSpPr>
            <a:grpSpLocks/>
          </p:cNvGrpSpPr>
          <p:nvPr/>
        </p:nvGrpSpPr>
        <p:grpSpPr bwMode="auto">
          <a:xfrm>
            <a:off x="8450263" y="581025"/>
            <a:ext cx="912812" cy="912813"/>
            <a:chOff x="5323" y="232"/>
            <a:chExt cx="709" cy="709"/>
          </a:xfrm>
        </p:grpSpPr>
        <p:sp>
          <p:nvSpPr>
            <p:cNvPr id="15362" name="Oval 2"/>
            <p:cNvSpPr>
              <a:spLocks noChangeArrowheads="1"/>
            </p:cNvSpPr>
            <p:nvPr/>
          </p:nvSpPr>
          <p:spPr bwMode="auto">
            <a:xfrm>
              <a:off x="5323" y="232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128" name="WordArt 3"/>
            <p:cNvSpPr>
              <a:spLocks noChangeArrowheads="1" noChangeShapeType="1" noTextEdit="1"/>
            </p:cNvSpPr>
            <p:nvPr/>
          </p:nvSpPr>
          <p:spPr bwMode="auto">
            <a:xfrm>
              <a:off x="5445" y="476"/>
              <a:ext cx="492" cy="2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目次</a:t>
              </a:r>
            </a:p>
          </p:txBody>
        </p:sp>
      </p:grp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397000" y="1493838"/>
            <a:ext cx="3994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項目１項目１項目１項目１項目１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項目２項目２項目２項目２項目２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項目３項目３項目３項目３項目３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項目４項目４項目４項目４項目４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項目５項目５項目５項目５項目５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項目６項目６項目６項目６項目６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610225" y="1514475"/>
            <a:ext cx="1962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694613" y="1514475"/>
            <a:ext cx="49847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31825" y="998538"/>
            <a:ext cx="8551863" cy="4995862"/>
          </a:xfrm>
          <a:prstGeom prst="roundRect">
            <a:avLst>
              <a:gd name="adj" fmla="val 4361"/>
            </a:avLst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" name="Oval 4"/>
          <p:cNvSpPr>
            <a:spLocks noChangeArrowheads="1"/>
          </p:cNvSpPr>
          <p:nvPr/>
        </p:nvSpPr>
        <p:spPr bwMode="auto">
          <a:xfrm>
            <a:off x="452438" y="581025"/>
            <a:ext cx="912812" cy="912813"/>
          </a:xfrm>
          <a:prstGeom prst="ellipse">
            <a:avLst/>
          </a:prstGeom>
          <a:solidFill>
            <a:srgbClr val="333399"/>
          </a:solidFill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8" name="WordArt 5"/>
          <p:cNvSpPr>
            <a:spLocks noChangeArrowheads="1" noChangeShapeType="1" noTextEdit="1"/>
          </p:cNvSpPr>
          <p:nvPr/>
        </p:nvSpPr>
        <p:spPr bwMode="auto">
          <a:xfrm>
            <a:off x="609600" y="895350"/>
            <a:ext cx="633413" cy="298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目次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487488" y="1493838"/>
            <a:ext cx="3994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項目１項目１項目１項目１項目１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項目２項目２項目２項目２項目２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項目３項目３項目３項目３項目３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項目４項目４項目４項目４項目４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項目５項目５項目５項目５項目５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項目６項目６項目６項目６項目６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5700713" y="1514475"/>
            <a:ext cx="1962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100000"/>
              </a:spcAft>
            </a:pPr>
            <a:r>
              <a:rPr lang="ja-JP" altLang="en-US" sz="200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7785100" y="1514475"/>
            <a:ext cx="49847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100000"/>
              </a:spcAft>
            </a:pPr>
            <a:r>
              <a:rPr lang="en-US" altLang="ja-JP" sz="20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41" name="Group 249"/>
          <p:cNvGraphicFramePr>
            <a:graphicFrameLocks noGrp="1"/>
          </p:cNvGraphicFramePr>
          <p:nvPr/>
        </p:nvGraphicFramePr>
        <p:xfrm>
          <a:off x="1308100" y="954088"/>
          <a:ext cx="7561263" cy="5310190"/>
        </p:xfrm>
        <a:graphic>
          <a:graphicData uri="http://schemas.openxmlformats.org/drawingml/2006/table">
            <a:tbl>
              <a:tblPr/>
              <a:tblGrid>
                <a:gridCol w="765175"/>
                <a:gridCol w="3825875"/>
                <a:gridCol w="1962150"/>
                <a:gridCol w="1008063"/>
              </a:tblGrid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はじめに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タイトル１章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タイトル２章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タイトル３章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タイトル４章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タイトル５章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タイトル６章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タイトル７章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タイトル８章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08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タイトル９章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1" name="Rectangle 250"/>
          <p:cNvSpPr>
            <a:spLocks noChangeArrowheads="1"/>
          </p:cNvSpPr>
          <p:nvPr/>
        </p:nvSpPr>
        <p:spPr bwMode="auto">
          <a:xfrm>
            <a:off x="407988" y="677863"/>
            <a:ext cx="9224962" cy="4445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2" name="WordArt 251"/>
          <p:cNvSpPr>
            <a:spLocks noChangeArrowheads="1" noChangeShapeType="1" noTextEdit="1"/>
          </p:cNvSpPr>
          <p:nvPr/>
        </p:nvSpPr>
        <p:spPr bwMode="auto">
          <a:xfrm>
            <a:off x="542925" y="323850"/>
            <a:ext cx="539750" cy="263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gradFill rotWithShape="1">
                  <a:gsLst>
                    <a:gs pos="0">
                      <a:srgbClr val="5D5D5D"/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rPr>
              <a:t>目次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87" name="Group 151"/>
          <p:cNvGraphicFramePr>
            <a:graphicFrameLocks noGrp="1"/>
          </p:cNvGraphicFramePr>
          <p:nvPr/>
        </p:nvGraphicFramePr>
        <p:xfrm>
          <a:off x="771525" y="954088"/>
          <a:ext cx="3690938" cy="5310190"/>
        </p:xfrm>
        <a:graphic>
          <a:graphicData uri="http://schemas.openxmlformats.org/drawingml/2006/table">
            <a:tbl>
              <a:tblPr/>
              <a:tblGrid>
                <a:gridCol w="530225"/>
                <a:gridCol w="1720850"/>
                <a:gridCol w="989013"/>
                <a:gridCol w="450850"/>
              </a:tblGrid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はじめに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タイトル１章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タイトル２章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タイトル３章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タイトル４章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タイトル５章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タイトル６章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タイトル７章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タイトル８章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08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タイトル９章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09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35" name="Rectangle 71"/>
          <p:cNvSpPr>
            <a:spLocks noChangeArrowheads="1"/>
          </p:cNvSpPr>
          <p:nvPr/>
        </p:nvSpPr>
        <p:spPr bwMode="auto">
          <a:xfrm>
            <a:off x="407988" y="677863"/>
            <a:ext cx="9224962" cy="508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36" name="WordArt 72"/>
          <p:cNvSpPr>
            <a:spLocks noChangeArrowheads="1" noChangeShapeType="1" noTextEdit="1"/>
          </p:cNvSpPr>
          <p:nvPr/>
        </p:nvSpPr>
        <p:spPr bwMode="auto">
          <a:xfrm>
            <a:off x="542925" y="323850"/>
            <a:ext cx="539750" cy="263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gradFill rotWithShape="1">
                  <a:gsLst>
                    <a:gs pos="0">
                      <a:srgbClr val="5D5D5D"/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rPr>
              <a:t>目次</a:t>
            </a:r>
          </a:p>
        </p:txBody>
      </p:sp>
      <p:graphicFrame>
        <p:nvGraphicFramePr>
          <p:cNvPr id="14488" name="Group 152"/>
          <p:cNvGraphicFramePr>
            <a:graphicFrameLocks noGrp="1"/>
          </p:cNvGraphicFramePr>
          <p:nvPr/>
        </p:nvGraphicFramePr>
        <p:xfrm>
          <a:off x="5448300" y="954088"/>
          <a:ext cx="3690938" cy="5310190"/>
        </p:xfrm>
        <a:graphic>
          <a:graphicData uri="http://schemas.openxmlformats.org/drawingml/2006/table">
            <a:tbl>
              <a:tblPr/>
              <a:tblGrid>
                <a:gridCol w="530225"/>
                <a:gridCol w="1720850"/>
                <a:gridCol w="989013"/>
                <a:gridCol w="450850"/>
              </a:tblGrid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はじめに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タイトル１章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タイトル２章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タイトル３章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タイトル４章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タイトル５章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タイトル６章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タイトル７章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タイトル８章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タイトル９章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78" name="Rectangle 221"/>
          <p:cNvSpPr>
            <a:spLocks noChangeArrowheads="1"/>
          </p:cNvSpPr>
          <p:nvPr/>
        </p:nvSpPr>
        <p:spPr bwMode="auto">
          <a:xfrm rot="5400000">
            <a:off x="2275681" y="3405982"/>
            <a:ext cx="5489575" cy="460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397000" y="1673225"/>
            <a:ext cx="433705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項目１項目１項目１項目１項目１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項目２項目２項目２項目２項目２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項目３項目３項目３項目３項目３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項目４項目４項目４項目４項目４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項目５項目５項目５項目５項目５</a:t>
            </a:r>
          </a:p>
          <a:p>
            <a:pPr eaLnBrk="1" hangingPunct="1">
              <a:spcAft>
                <a:spcPct val="75000"/>
              </a:spcAft>
              <a:buFontTx/>
              <a:buAutoNum type="arabicPeriod"/>
            </a:pPr>
            <a:r>
              <a:rPr lang="ja-JP" altLang="en-US" sz="2000">
                <a:ea typeface="メイリオ" pitchFamily="50" charset="-128"/>
                <a:cs typeface="メイリオ" pitchFamily="50" charset="-128"/>
              </a:rPr>
              <a:t>項目６項目６項目６項目６項目６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5745163" y="1693863"/>
            <a:ext cx="196215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2000">
                <a:solidFill>
                  <a:schemeClr val="bg2"/>
                </a:solidFill>
                <a:ea typeface="メイリオ" pitchFamily="50" charset="-128"/>
                <a:cs typeface="メイリオ" pitchFamily="50" charset="-128"/>
              </a:rPr>
              <a:t>・・・・・・・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7829550" y="1693863"/>
            <a:ext cx="498475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</a:t>
            </a:r>
          </a:p>
          <a:p>
            <a:pPr algn="r" eaLnBrk="1" hangingPunct="1">
              <a:spcAft>
                <a:spcPct val="75000"/>
              </a:spcAft>
            </a:pPr>
            <a:r>
              <a:rPr lang="en-US" altLang="ja-JP" sz="2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</a:t>
            </a:r>
          </a:p>
        </p:txBody>
      </p:sp>
      <p:sp>
        <p:nvSpPr>
          <p:cNvPr id="9221" name="WordArt 7"/>
          <p:cNvSpPr>
            <a:spLocks noChangeArrowheads="1" noChangeShapeType="1" noTextEdit="1"/>
          </p:cNvSpPr>
          <p:nvPr/>
        </p:nvSpPr>
        <p:spPr bwMode="auto">
          <a:xfrm>
            <a:off x="7923213" y="414338"/>
            <a:ext cx="1620837" cy="423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solidFill>
                  <a:srgbClr val="333333"/>
                </a:solidFill>
                <a:latin typeface="Century Gothic"/>
              </a:rPr>
              <a:t>INDEX</a:t>
            </a:r>
            <a:endParaRPr lang="ja-JP" altLang="en-US" sz="3600" kern="10">
              <a:solidFill>
                <a:srgbClr val="333333"/>
              </a:solidFill>
              <a:latin typeface="Century Gothic"/>
            </a:endParaRPr>
          </a:p>
        </p:txBody>
      </p:sp>
      <p:sp>
        <p:nvSpPr>
          <p:cNvPr id="9222" name="WordArt 8"/>
          <p:cNvSpPr>
            <a:spLocks noChangeArrowheads="1" noChangeShapeType="1" noTextEdit="1"/>
          </p:cNvSpPr>
          <p:nvPr/>
        </p:nvSpPr>
        <p:spPr bwMode="auto">
          <a:xfrm flipV="1">
            <a:off x="7923213" y="863600"/>
            <a:ext cx="1620837" cy="341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Century Gothic"/>
              </a:rPr>
              <a:t>INDEX</a:t>
            </a:r>
            <a:endParaRPr lang="ja-JP" altLang="en-US" sz="3600" kern="10">
              <a:gradFill rotWithShape="1">
                <a:gsLst>
                  <a:gs pos="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atin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73200" y="1673225"/>
            <a:ext cx="302895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7923213" y="414338"/>
            <a:ext cx="1620837" cy="423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solidFill>
                  <a:srgbClr val="333333"/>
                </a:solidFill>
                <a:latin typeface="Century Gothic"/>
              </a:rPr>
              <a:t>INDEX</a:t>
            </a:r>
            <a:endParaRPr lang="ja-JP" altLang="en-US" sz="3600" kern="10">
              <a:solidFill>
                <a:srgbClr val="333333"/>
              </a:solidFill>
              <a:latin typeface="Century Gothic"/>
            </a:endParaRPr>
          </a:p>
        </p:txBody>
      </p:sp>
      <p:sp>
        <p:nvSpPr>
          <p:cNvPr id="10244" name="WordArt 6"/>
          <p:cNvSpPr>
            <a:spLocks noChangeArrowheads="1" noChangeShapeType="1" noTextEdit="1"/>
          </p:cNvSpPr>
          <p:nvPr/>
        </p:nvSpPr>
        <p:spPr bwMode="auto">
          <a:xfrm flipV="1">
            <a:off x="7923213" y="863600"/>
            <a:ext cx="1620837" cy="3413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atin typeface="Century Gothic"/>
              </a:rPr>
              <a:t>INDEX</a:t>
            </a:r>
            <a:endParaRPr lang="ja-JP" altLang="en-US" sz="3600" kern="10">
              <a:gradFill rotWithShape="1">
                <a:gsLst>
                  <a:gs pos="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atin typeface="Century Gothic"/>
            </a:endParaRP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5703888" y="1673225"/>
            <a:ext cx="302895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はじめに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  <a:p>
            <a:pPr eaLnBrk="1" hangingPunct="1">
              <a:spcAft>
                <a:spcPct val="75000"/>
              </a:spcAft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タイトルタイトルタイトルタイトル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996950" y="1673225"/>
            <a:ext cx="468313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01.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02.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04.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05.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06.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07.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08.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09.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10.</a:t>
            </a:r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5241925" y="1673225"/>
            <a:ext cx="468313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15.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17.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18.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19.</a:t>
            </a:r>
          </a:p>
          <a:p>
            <a:pPr eaLnBrk="1" hangingPunct="1">
              <a:spcAft>
                <a:spcPct val="75000"/>
              </a:spcAft>
            </a:pPr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20.</a:t>
            </a:r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4862513" y="1089025"/>
            <a:ext cx="0" cy="5084763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916</Words>
  <Application>Microsoft Office PowerPoint</Application>
  <PresentationFormat>A4 210 x 297 mm</PresentationFormat>
  <Paragraphs>339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PPTX069_シンプルな目次</dc:title>
  <dc:subject>PPTX069_シンプルな目次</dc:subject>
  <dc:creator>http://www.digipot.net</dc:creator>
  <cp:lastModifiedBy/>
  <cp:revision>1</cp:revision>
  <dcterms:created xsi:type="dcterms:W3CDTF">2013-07-11T07:42:01Z</dcterms:created>
  <dcterms:modified xsi:type="dcterms:W3CDTF">2013-07-11T07:42:03Z</dcterms:modified>
  <cp:version>1</cp:version>
</cp:coreProperties>
</file>