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0" r:id="rId2"/>
    <p:sldId id="272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663300"/>
    <a:srgbClr val="CC6600"/>
    <a:srgbClr val="321900"/>
    <a:srgbClr val="422100"/>
    <a:srgbClr val="800000"/>
    <a:srgbClr val="CC9900"/>
    <a:srgbClr val="FFCC00"/>
    <a:srgbClr val="FFCC66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844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478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Copyright©2013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/>
          <p:cNvGrpSpPr/>
          <p:nvPr/>
        </p:nvGrpSpPr>
        <p:grpSpPr>
          <a:xfrm>
            <a:off x="497505" y="1223755"/>
            <a:ext cx="1511300" cy="1189038"/>
            <a:chOff x="497505" y="1223755"/>
            <a:chExt cx="1511300" cy="1189038"/>
          </a:xfrm>
        </p:grpSpPr>
        <p:grpSp>
          <p:nvGrpSpPr>
            <p:cNvPr id="38" name="Group 94"/>
            <p:cNvGrpSpPr>
              <a:grpSpLocks/>
            </p:cNvGrpSpPr>
            <p:nvPr/>
          </p:nvGrpSpPr>
          <p:grpSpPr bwMode="auto">
            <a:xfrm>
              <a:off x="497505" y="1223755"/>
              <a:ext cx="1511300" cy="792163"/>
              <a:chOff x="303" y="871"/>
              <a:chExt cx="952" cy="499"/>
            </a:xfrm>
          </p:grpSpPr>
          <p:sp>
            <p:nvSpPr>
              <p:cNvPr id="39" name="AutoShape 95"/>
              <p:cNvSpPr>
                <a:spLocks noChangeArrowheads="1"/>
              </p:cNvSpPr>
              <p:nvPr/>
            </p:nvSpPr>
            <p:spPr bwMode="auto">
              <a:xfrm rot="8100000">
                <a:off x="303" y="871"/>
                <a:ext cx="952" cy="22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99"/>
                  </a:gs>
                  <a:gs pos="50000">
                    <a:srgbClr val="FFFFDB"/>
                  </a:gs>
                  <a:gs pos="100000">
                    <a:srgbClr val="FFFF99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" name="Oval 96"/>
              <p:cNvSpPr>
                <a:spLocks noChangeArrowheads="1"/>
              </p:cNvSpPr>
              <p:nvPr/>
            </p:nvSpPr>
            <p:spPr bwMode="auto">
              <a:xfrm>
                <a:off x="394" y="1143"/>
                <a:ext cx="227" cy="227"/>
              </a:xfrm>
              <a:prstGeom prst="ellipse">
                <a:avLst/>
              </a:prstGeom>
              <a:solidFill>
                <a:srgbClr val="FF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" name="AutoShape 97"/>
              <p:cNvSpPr>
                <a:spLocks noChangeArrowheads="1"/>
              </p:cNvSpPr>
              <p:nvPr/>
            </p:nvSpPr>
            <p:spPr bwMode="auto">
              <a:xfrm>
                <a:off x="394" y="1143"/>
                <a:ext cx="227" cy="22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40 w 21600"/>
                  <a:gd name="T25" fmla="*/ 3140 h 21600"/>
                  <a:gd name="T26" fmla="*/ 18460 w 21600"/>
                  <a:gd name="T27" fmla="*/ 18460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856" y="10800"/>
                    </a:moveTo>
                    <a:cubicBezTo>
                      <a:pt x="856" y="16292"/>
                      <a:pt x="5308" y="20744"/>
                      <a:pt x="10800" y="20744"/>
                    </a:cubicBezTo>
                    <a:cubicBezTo>
                      <a:pt x="16292" y="20744"/>
                      <a:pt x="20744" y="16292"/>
                      <a:pt x="20744" y="10800"/>
                    </a:cubicBezTo>
                    <a:cubicBezTo>
                      <a:pt x="20744" y="5308"/>
                      <a:pt x="16292" y="856"/>
                      <a:pt x="10800" y="856"/>
                    </a:cubicBezTo>
                    <a:cubicBezTo>
                      <a:pt x="5308" y="856"/>
                      <a:pt x="856" y="5308"/>
                      <a:pt x="856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" name="WordArt 98"/>
              <p:cNvSpPr>
                <a:spLocks noChangeArrowheads="1" noChangeShapeType="1" noTextEdit="1"/>
              </p:cNvSpPr>
              <p:nvPr/>
            </p:nvSpPr>
            <p:spPr bwMode="auto">
              <a:xfrm flipH="1">
                <a:off x="424" y="1178"/>
                <a:ext cx="162" cy="15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b="1" kern="10">
                    <a:solidFill>
                      <a:srgbClr val="FF0000"/>
                    </a:solidFill>
                    <a:latin typeface="メイリオ"/>
                    <a:ea typeface="メイリオ"/>
                    <a:cs typeface="メイリオ"/>
                  </a:rPr>
                  <a:t>判子</a:t>
                </a:r>
              </a:p>
            </p:txBody>
          </p:sp>
        </p:grpSp>
        <p:grpSp>
          <p:nvGrpSpPr>
            <p:cNvPr id="43" name="グループ化 7"/>
            <p:cNvGrpSpPr>
              <a:grpSpLocks/>
            </p:cNvGrpSpPr>
            <p:nvPr/>
          </p:nvGrpSpPr>
          <p:grpSpPr bwMode="auto">
            <a:xfrm rot="900000" flipV="1">
              <a:off x="546717" y="2052430"/>
              <a:ext cx="360363" cy="360363"/>
              <a:chOff x="4338616" y="5445125"/>
              <a:chExt cx="360363" cy="360362"/>
            </a:xfrm>
          </p:grpSpPr>
          <p:sp>
            <p:nvSpPr>
              <p:cNvPr id="44" name="AutoShape 97"/>
              <p:cNvSpPr>
                <a:spLocks noChangeArrowheads="1"/>
              </p:cNvSpPr>
              <p:nvPr/>
            </p:nvSpPr>
            <p:spPr bwMode="auto">
              <a:xfrm>
                <a:off x="4338616" y="5445125"/>
                <a:ext cx="360363" cy="360362"/>
              </a:xfrm>
              <a:custGeom>
                <a:avLst/>
                <a:gdLst>
                  <a:gd name="T0" fmla="*/ 284 w 21600"/>
                  <a:gd name="T1" fmla="*/ 0 h 21600"/>
                  <a:gd name="T2" fmla="*/ 0 w 21600"/>
                  <a:gd name="T3" fmla="*/ 0 h 21600"/>
                  <a:gd name="T4" fmla="*/ 0 w 21600"/>
                  <a:gd name="T5" fmla="*/ 284 h 21600"/>
                  <a:gd name="T6" fmla="*/ 0 w 21600"/>
                  <a:gd name="T7" fmla="*/ 551 h 21600"/>
                  <a:gd name="T8" fmla="*/ 284 w 21600"/>
                  <a:gd name="T9" fmla="*/ 551 h 21600"/>
                  <a:gd name="T10" fmla="*/ 551 w 21600"/>
                  <a:gd name="T11" fmla="*/ 551 h 21600"/>
                  <a:gd name="T12" fmla="*/ 551 w 21600"/>
                  <a:gd name="T13" fmla="*/ 284 h 21600"/>
                  <a:gd name="T14" fmla="*/ 551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40 w 21600"/>
                  <a:gd name="T25" fmla="*/ 3140 h 21600"/>
                  <a:gd name="T26" fmla="*/ 18460 w 21600"/>
                  <a:gd name="T27" fmla="*/ 18460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856" y="10800"/>
                    </a:moveTo>
                    <a:cubicBezTo>
                      <a:pt x="856" y="16292"/>
                      <a:pt x="5308" y="20744"/>
                      <a:pt x="10800" y="20744"/>
                    </a:cubicBezTo>
                    <a:cubicBezTo>
                      <a:pt x="16292" y="20744"/>
                      <a:pt x="20744" y="16292"/>
                      <a:pt x="20744" y="10800"/>
                    </a:cubicBezTo>
                    <a:cubicBezTo>
                      <a:pt x="20744" y="5308"/>
                      <a:pt x="16292" y="856"/>
                      <a:pt x="10800" y="856"/>
                    </a:cubicBezTo>
                    <a:cubicBezTo>
                      <a:pt x="5308" y="856"/>
                      <a:pt x="856" y="5308"/>
                      <a:pt x="856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" name="WordArt 98"/>
              <p:cNvSpPr>
                <a:spLocks noChangeArrowheads="1" noChangeShapeType="1" noTextEdit="1"/>
              </p:cNvSpPr>
              <p:nvPr/>
            </p:nvSpPr>
            <p:spPr bwMode="auto">
              <a:xfrm flipH="1">
                <a:off x="4386241" y="5500687"/>
                <a:ext cx="257175" cy="2492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b="1" kern="10">
                    <a:solidFill>
                      <a:srgbClr val="FF0000"/>
                    </a:solidFill>
                    <a:latin typeface="メイリオ"/>
                    <a:ea typeface="メイリオ"/>
                    <a:cs typeface="メイリオ"/>
                  </a:rPr>
                  <a:t>判子</a:t>
                </a:r>
              </a:p>
            </p:txBody>
          </p:sp>
        </p:grpSp>
      </p:grpSp>
      <p:grpSp>
        <p:nvGrpSpPr>
          <p:cNvPr id="46" name="グループ化 6"/>
          <p:cNvGrpSpPr>
            <a:grpSpLocks/>
          </p:cNvGrpSpPr>
          <p:nvPr/>
        </p:nvGrpSpPr>
        <p:grpSpPr bwMode="auto">
          <a:xfrm rot="900000">
            <a:off x="2586195" y="638489"/>
            <a:ext cx="793760" cy="1836728"/>
            <a:chOff x="4773613" y="2565410"/>
            <a:chExt cx="793760" cy="1836728"/>
          </a:xfrm>
        </p:grpSpPr>
        <p:grpSp>
          <p:nvGrpSpPr>
            <p:cNvPr id="47" name="Group 130"/>
            <p:cNvGrpSpPr>
              <a:grpSpLocks/>
            </p:cNvGrpSpPr>
            <p:nvPr/>
          </p:nvGrpSpPr>
          <p:grpSpPr bwMode="auto">
            <a:xfrm rot="1800000">
              <a:off x="5205422" y="2565410"/>
              <a:ext cx="361951" cy="1544640"/>
              <a:chOff x="3022" y="1542"/>
              <a:chExt cx="228" cy="973"/>
            </a:xfrm>
          </p:grpSpPr>
          <p:sp>
            <p:nvSpPr>
              <p:cNvPr id="51" name="AutoShape 120"/>
              <p:cNvSpPr>
                <a:spLocks noChangeArrowheads="1"/>
              </p:cNvSpPr>
              <p:nvPr/>
            </p:nvSpPr>
            <p:spPr bwMode="auto">
              <a:xfrm rot="5400000">
                <a:off x="2660" y="1904"/>
                <a:ext cx="952" cy="22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181818"/>
                  </a:gs>
                  <a:gs pos="50000">
                    <a:srgbClr val="333333"/>
                  </a:gs>
                  <a:gs pos="100000">
                    <a:srgbClr val="181818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2" name="Group 124"/>
              <p:cNvGrpSpPr>
                <a:grpSpLocks/>
              </p:cNvGrpSpPr>
              <p:nvPr/>
            </p:nvGrpSpPr>
            <p:grpSpPr bwMode="auto">
              <a:xfrm>
                <a:off x="3023" y="2288"/>
                <a:ext cx="227" cy="227"/>
                <a:chOff x="3023" y="2288"/>
                <a:chExt cx="227" cy="227"/>
              </a:xfrm>
            </p:grpSpPr>
            <p:sp>
              <p:nvSpPr>
                <p:cNvPr id="53" name="Oval 121"/>
                <p:cNvSpPr>
                  <a:spLocks noChangeArrowheads="1"/>
                </p:cNvSpPr>
                <p:nvPr/>
              </p:nvSpPr>
              <p:spPr bwMode="auto">
                <a:xfrm rot="-2700000">
                  <a:off x="3023" y="2288"/>
                  <a:ext cx="227" cy="227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" name="AutoShape 122"/>
                <p:cNvSpPr>
                  <a:spLocks noChangeArrowheads="1"/>
                </p:cNvSpPr>
                <p:nvPr/>
              </p:nvSpPr>
              <p:spPr bwMode="auto">
                <a:xfrm rot="-2700000">
                  <a:off x="3023" y="2288"/>
                  <a:ext cx="227" cy="227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3140 w 21600"/>
                    <a:gd name="T25" fmla="*/ 3140 h 21600"/>
                    <a:gd name="T26" fmla="*/ 18460 w 21600"/>
                    <a:gd name="T27" fmla="*/ 18460 h 2160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856" y="10800"/>
                      </a:moveTo>
                      <a:cubicBezTo>
                        <a:pt x="856" y="16292"/>
                        <a:pt x="5308" y="20744"/>
                        <a:pt x="10800" y="20744"/>
                      </a:cubicBezTo>
                      <a:cubicBezTo>
                        <a:pt x="16292" y="20744"/>
                        <a:pt x="20744" y="16292"/>
                        <a:pt x="20744" y="10800"/>
                      </a:cubicBezTo>
                      <a:cubicBezTo>
                        <a:pt x="20744" y="5308"/>
                        <a:pt x="16292" y="856"/>
                        <a:pt x="10800" y="856"/>
                      </a:cubicBezTo>
                      <a:cubicBezTo>
                        <a:pt x="5308" y="856"/>
                        <a:pt x="856" y="5308"/>
                        <a:pt x="856" y="1080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" name="WordArt 123"/>
                <p:cNvSpPr>
                  <a:spLocks noChangeArrowheads="1" noChangeShapeType="1" noTextEdit="1"/>
                </p:cNvSpPr>
                <p:nvPr/>
              </p:nvSpPr>
              <p:spPr bwMode="auto">
                <a:xfrm rot="18900000" flipH="1">
                  <a:off x="3054" y="2325"/>
                  <a:ext cx="162" cy="157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r>
                    <a:rPr lang="ja-JP" altLang="en-US" sz="3600" b="1" kern="10">
                      <a:solidFill>
                        <a:srgbClr val="FF0000"/>
                      </a:solidFill>
                      <a:latin typeface="メイリオ"/>
                      <a:ea typeface="メイリオ"/>
                      <a:cs typeface="メイリオ"/>
                    </a:rPr>
                    <a:t>印</a:t>
                  </a:r>
                </a:p>
              </p:txBody>
            </p:sp>
          </p:grpSp>
        </p:grpSp>
        <p:grpSp>
          <p:nvGrpSpPr>
            <p:cNvPr id="48" name="Group 129"/>
            <p:cNvGrpSpPr>
              <a:grpSpLocks/>
            </p:cNvGrpSpPr>
            <p:nvPr/>
          </p:nvGrpSpPr>
          <p:grpSpPr bwMode="auto">
            <a:xfrm rot="10800000" flipH="1">
              <a:off x="4773613" y="4041775"/>
              <a:ext cx="360362" cy="360363"/>
              <a:chOff x="3165" y="2704"/>
              <a:chExt cx="227" cy="227"/>
            </a:xfrm>
          </p:grpSpPr>
          <p:sp>
            <p:nvSpPr>
              <p:cNvPr id="49" name="AutoShape 127"/>
              <p:cNvSpPr>
                <a:spLocks noChangeArrowheads="1"/>
              </p:cNvSpPr>
              <p:nvPr/>
            </p:nvSpPr>
            <p:spPr bwMode="auto">
              <a:xfrm rot="-2700000">
                <a:off x="3165" y="2704"/>
                <a:ext cx="227" cy="22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40 w 21600"/>
                  <a:gd name="T25" fmla="*/ 3140 h 21600"/>
                  <a:gd name="T26" fmla="*/ 18460 w 21600"/>
                  <a:gd name="T27" fmla="*/ 18460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856" y="10800"/>
                    </a:moveTo>
                    <a:cubicBezTo>
                      <a:pt x="856" y="16292"/>
                      <a:pt x="5308" y="20744"/>
                      <a:pt x="10800" y="20744"/>
                    </a:cubicBezTo>
                    <a:cubicBezTo>
                      <a:pt x="16292" y="20744"/>
                      <a:pt x="20744" y="16292"/>
                      <a:pt x="20744" y="10800"/>
                    </a:cubicBezTo>
                    <a:cubicBezTo>
                      <a:pt x="20744" y="5308"/>
                      <a:pt x="16292" y="856"/>
                      <a:pt x="10800" y="856"/>
                    </a:cubicBezTo>
                    <a:cubicBezTo>
                      <a:pt x="5308" y="856"/>
                      <a:pt x="856" y="5308"/>
                      <a:pt x="856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" name="WordArt 128"/>
              <p:cNvSpPr>
                <a:spLocks noChangeArrowheads="1" noChangeShapeType="1" noTextEdit="1"/>
              </p:cNvSpPr>
              <p:nvPr/>
            </p:nvSpPr>
            <p:spPr bwMode="auto">
              <a:xfrm rot="18900000" flipH="1">
                <a:off x="3196" y="2741"/>
                <a:ext cx="162" cy="15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b="1" kern="10" dirty="0">
                    <a:solidFill>
                      <a:srgbClr val="FF0000"/>
                    </a:solidFill>
                    <a:latin typeface="メイリオ"/>
                    <a:ea typeface="メイリオ"/>
                    <a:cs typeface="メイリオ"/>
                  </a:rPr>
                  <a:t>印</a:t>
                </a:r>
              </a:p>
            </p:txBody>
          </p:sp>
        </p:grpSp>
      </p:grpSp>
      <p:grpSp>
        <p:nvGrpSpPr>
          <p:cNvPr id="56" name="グループ化 55"/>
          <p:cNvGrpSpPr/>
          <p:nvPr/>
        </p:nvGrpSpPr>
        <p:grpSpPr>
          <a:xfrm>
            <a:off x="2322478" y="3369373"/>
            <a:ext cx="1511300" cy="792163"/>
            <a:chOff x="1963738" y="4797425"/>
            <a:chExt cx="1511300" cy="792163"/>
          </a:xfrm>
        </p:grpSpPr>
        <p:grpSp>
          <p:nvGrpSpPr>
            <p:cNvPr id="57" name="Group 99"/>
            <p:cNvGrpSpPr>
              <a:grpSpLocks/>
            </p:cNvGrpSpPr>
            <p:nvPr/>
          </p:nvGrpSpPr>
          <p:grpSpPr bwMode="auto">
            <a:xfrm>
              <a:off x="1963738" y="4797425"/>
              <a:ext cx="1511300" cy="792163"/>
              <a:chOff x="303" y="871"/>
              <a:chExt cx="952" cy="499"/>
            </a:xfrm>
          </p:grpSpPr>
          <p:sp>
            <p:nvSpPr>
              <p:cNvPr id="63" name="AutoShape 100"/>
              <p:cNvSpPr>
                <a:spLocks noChangeArrowheads="1"/>
              </p:cNvSpPr>
              <p:nvPr/>
            </p:nvSpPr>
            <p:spPr bwMode="auto">
              <a:xfrm rot="8100000">
                <a:off x="303" y="871"/>
                <a:ext cx="952" cy="227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" name="Oval 101"/>
              <p:cNvSpPr>
                <a:spLocks noChangeArrowheads="1"/>
              </p:cNvSpPr>
              <p:nvPr/>
            </p:nvSpPr>
            <p:spPr bwMode="auto">
              <a:xfrm>
                <a:off x="394" y="1143"/>
                <a:ext cx="227" cy="227"/>
              </a:xfrm>
              <a:prstGeom prst="ellipse">
                <a:avLst/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" name="AutoShape 102"/>
              <p:cNvSpPr>
                <a:spLocks noChangeArrowheads="1"/>
              </p:cNvSpPr>
              <p:nvPr/>
            </p:nvSpPr>
            <p:spPr bwMode="auto">
              <a:xfrm>
                <a:off x="394" y="1143"/>
                <a:ext cx="227" cy="22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40 w 21600"/>
                  <a:gd name="T25" fmla="*/ 3140 h 21600"/>
                  <a:gd name="T26" fmla="*/ 18460 w 21600"/>
                  <a:gd name="T27" fmla="*/ 18460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856" y="10800"/>
                    </a:moveTo>
                    <a:cubicBezTo>
                      <a:pt x="856" y="16292"/>
                      <a:pt x="5308" y="20744"/>
                      <a:pt x="10800" y="20744"/>
                    </a:cubicBezTo>
                    <a:cubicBezTo>
                      <a:pt x="16292" y="20744"/>
                      <a:pt x="20744" y="16292"/>
                      <a:pt x="20744" y="10800"/>
                    </a:cubicBezTo>
                    <a:cubicBezTo>
                      <a:pt x="20744" y="5308"/>
                      <a:pt x="16292" y="856"/>
                      <a:pt x="10800" y="856"/>
                    </a:cubicBezTo>
                    <a:cubicBezTo>
                      <a:pt x="5308" y="856"/>
                      <a:pt x="856" y="5308"/>
                      <a:pt x="856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" name="WordArt 103"/>
              <p:cNvSpPr>
                <a:spLocks noChangeArrowheads="1" noChangeShapeType="1" noTextEdit="1"/>
              </p:cNvSpPr>
              <p:nvPr/>
            </p:nvSpPr>
            <p:spPr bwMode="auto">
              <a:xfrm flipH="1">
                <a:off x="424" y="1178"/>
                <a:ext cx="162" cy="157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b="1" kern="10">
                    <a:ln w="38100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印</a:t>
                </a:r>
              </a:p>
            </p:txBody>
          </p:sp>
        </p:grpSp>
        <p:grpSp>
          <p:nvGrpSpPr>
            <p:cNvPr id="58" name="Group 109"/>
            <p:cNvGrpSpPr>
              <a:grpSpLocks/>
            </p:cNvGrpSpPr>
            <p:nvPr/>
          </p:nvGrpSpPr>
          <p:grpSpPr bwMode="auto">
            <a:xfrm>
              <a:off x="1963738" y="4797425"/>
              <a:ext cx="1511300" cy="792163"/>
              <a:chOff x="303" y="871"/>
              <a:chExt cx="952" cy="499"/>
            </a:xfrm>
          </p:grpSpPr>
          <p:sp>
            <p:nvSpPr>
              <p:cNvPr id="59" name="AutoShape 110"/>
              <p:cNvSpPr>
                <a:spLocks noChangeArrowheads="1"/>
              </p:cNvSpPr>
              <p:nvPr/>
            </p:nvSpPr>
            <p:spPr bwMode="auto">
              <a:xfrm rot="8100000">
                <a:off x="303" y="871"/>
                <a:ext cx="952" cy="22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181818"/>
                  </a:gs>
                  <a:gs pos="50000">
                    <a:srgbClr val="333333"/>
                  </a:gs>
                  <a:gs pos="100000">
                    <a:srgbClr val="181818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" name="Oval 111"/>
              <p:cNvSpPr>
                <a:spLocks noChangeArrowheads="1"/>
              </p:cNvSpPr>
              <p:nvPr/>
            </p:nvSpPr>
            <p:spPr bwMode="auto">
              <a:xfrm>
                <a:off x="394" y="1143"/>
                <a:ext cx="227" cy="22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" name="AutoShape 112"/>
              <p:cNvSpPr>
                <a:spLocks noChangeArrowheads="1"/>
              </p:cNvSpPr>
              <p:nvPr/>
            </p:nvSpPr>
            <p:spPr bwMode="auto">
              <a:xfrm>
                <a:off x="394" y="1143"/>
                <a:ext cx="227" cy="22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40 w 21600"/>
                  <a:gd name="T25" fmla="*/ 3140 h 21600"/>
                  <a:gd name="T26" fmla="*/ 18460 w 21600"/>
                  <a:gd name="T27" fmla="*/ 18460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856" y="10800"/>
                    </a:moveTo>
                    <a:cubicBezTo>
                      <a:pt x="856" y="16292"/>
                      <a:pt x="5308" y="20744"/>
                      <a:pt x="10800" y="20744"/>
                    </a:cubicBezTo>
                    <a:cubicBezTo>
                      <a:pt x="16292" y="20744"/>
                      <a:pt x="20744" y="16292"/>
                      <a:pt x="20744" y="10800"/>
                    </a:cubicBezTo>
                    <a:cubicBezTo>
                      <a:pt x="20744" y="5308"/>
                      <a:pt x="16292" y="856"/>
                      <a:pt x="10800" y="856"/>
                    </a:cubicBezTo>
                    <a:cubicBezTo>
                      <a:pt x="5308" y="856"/>
                      <a:pt x="856" y="5308"/>
                      <a:pt x="856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" name="WordArt 113"/>
              <p:cNvSpPr>
                <a:spLocks noChangeArrowheads="1" noChangeShapeType="1" noTextEdit="1"/>
              </p:cNvSpPr>
              <p:nvPr/>
            </p:nvSpPr>
            <p:spPr bwMode="auto">
              <a:xfrm flipH="1">
                <a:off x="424" y="1178"/>
                <a:ext cx="162" cy="15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b="1" kern="10">
                    <a:solidFill>
                      <a:srgbClr val="FF0000"/>
                    </a:solidFill>
                    <a:latin typeface="メイリオ"/>
                    <a:ea typeface="メイリオ"/>
                    <a:cs typeface="メイリオ"/>
                  </a:rPr>
                  <a:t>印</a:t>
                </a:r>
              </a:p>
            </p:txBody>
          </p:sp>
        </p:grpSp>
      </p:grpSp>
      <p:grpSp>
        <p:nvGrpSpPr>
          <p:cNvPr id="67" name="グループ化 66"/>
          <p:cNvGrpSpPr/>
          <p:nvPr/>
        </p:nvGrpSpPr>
        <p:grpSpPr>
          <a:xfrm>
            <a:off x="458343" y="3429000"/>
            <a:ext cx="1511300" cy="792163"/>
            <a:chOff x="2540000" y="4797425"/>
            <a:chExt cx="1511300" cy="792163"/>
          </a:xfrm>
        </p:grpSpPr>
        <p:grpSp>
          <p:nvGrpSpPr>
            <p:cNvPr id="68" name="Group 104"/>
            <p:cNvGrpSpPr>
              <a:grpSpLocks/>
            </p:cNvGrpSpPr>
            <p:nvPr/>
          </p:nvGrpSpPr>
          <p:grpSpPr bwMode="auto">
            <a:xfrm>
              <a:off x="2540000" y="4797425"/>
              <a:ext cx="1511300" cy="792163"/>
              <a:chOff x="303" y="871"/>
              <a:chExt cx="952" cy="499"/>
            </a:xfrm>
          </p:grpSpPr>
          <p:sp>
            <p:nvSpPr>
              <p:cNvPr id="74" name="AutoShape 105"/>
              <p:cNvSpPr>
                <a:spLocks noChangeArrowheads="1"/>
              </p:cNvSpPr>
              <p:nvPr/>
            </p:nvSpPr>
            <p:spPr bwMode="auto">
              <a:xfrm rot="8100000">
                <a:off x="303" y="871"/>
                <a:ext cx="952" cy="227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" name="Oval 106"/>
              <p:cNvSpPr>
                <a:spLocks noChangeArrowheads="1"/>
              </p:cNvSpPr>
              <p:nvPr/>
            </p:nvSpPr>
            <p:spPr bwMode="auto">
              <a:xfrm>
                <a:off x="394" y="1143"/>
                <a:ext cx="227" cy="227"/>
              </a:xfrm>
              <a:prstGeom prst="ellipse">
                <a:avLst/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" name="AutoShape 107"/>
              <p:cNvSpPr>
                <a:spLocks noChangeArrowheads="1"/>
              </p:cNvSpPr>
              <p:nvPr/>
            </p:nvSpPr>
            <p:spPr bwMode="auto">
              <a:xfrm>
                <a:off x="394" y="1143"/>
                <a:ext cx="227" cy="22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40 w 21600"/>
                  <a:gd name="T25" fmla="*/ 3140 h 21600"/>
                  <a:gd name="T26" fmla="*/ 18460 w 21600"/>
                  <a:gd name="T27" fmla="*/ 18460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856" y="10800"/>
                    </a:moveTo>
                    <a:cubicBezTo>
                      <a:pt x="856" y="16292"/>
                      <a:pt x="5308" y="20744"/>
                      <a:pt x="10800" y="20744"/>
                    </a:cubicBezTo>
                    <a:cubicBezTo>
                      <a:pt x="16292" y="20744"/>
                      <a:pt x="20744" y="16292"/>
                      <a:pt x="20744" y="10800"/>
                    </a:cubicBezTo>
                    <a:cubicBezTo>
                      <a:pt x="20744" y="5308"/>
                      <a:pt x="16292" y="856"/>
                      <a:pt x="10800" y="856"/>
                    </a:cubicBezTo>
                    <a:cubicBezTo>
                      <a:pt x="5308" y="856"/>
                      <a:pt x="856" y="5308"/>
                      <a:pt x="856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7" name="WordArt 108"/>
              <p:cNvSpPr>
                <a:spLocks noChangeArrowheads="1" noChangeShapeType="1" noTextEdit="1"/>
              </p:cNvSpPr>
              <p:nvPr/>
            </p:nvSpPr>
            <p:spPr bwMode="auto">
              <a:xfrm flipH="1">
                <a:off x="424" y="1178"/>
                <a:ext cx="162" cy="157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b="1" kern="10">
                    <a:ln w="38100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判子</a:t>
                </a:r>
              </a:p>
            </p:txBody>
          </p:sp>
        </p:grpSp>
        <p:grpSp>
          <p:nvGrpSpPr>
            <p:cNvPr id="69" name="Group 114"/>
            <p:cNvGrpSpPr>
              <a:grpSpLocks/>
            </p:cNvGrpSpPr>
            <p:nvPr/>
          </p:nvGrpSpPr>
          <p:grpSpPr bwMode="auto">
            <a:xfrm>
              <a:off x="2540000" y="4797425"/>
              <a:ext cx="1511300" cy="792163"/>
              <a:chOff x="303" y="871"/>
              <a:chExt cx="952" cy="499"/>
            </a:xfrm>
          </p:grpSpPr>
          <p:sp>
            <p:nvSpPr>
              <p:cNvPr id="70" name="AutoShape 115"/>
              <p:cNvSpPr>
                <a:spLocks noChangeArrowheads="1"/>
              </p:cNvSpPr>
              <p:nvPr/>
            </p:nvSpPr>
            <p:spPr bwMode="auto">
              <a:xfrm rot="8100000">
                <a:off x="303" y="871"/>
                <a:ext cx="952" cy="22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99"/>
                  </a:gs>
                  <a:gs pos="50000">
                    <a:srgbClr val="FFFFDB"/>
                  </a:gs>
                  <a:gs pos="100000">
                    <a:srgbClr val="FFFF99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" name="Oval 116"/>
              <p:cNvSpPr>
                <a:spLocks noChangeArrowheads="1"/>
              </p:cNvSpPr>
              <p:nvPr/>
            </p:nvSpPr>
            <p:spPr bwMode="auto">
              <a:xfrm>
                <a:off x="394" y="1143"/>
                <a:ext cx="227" cy="227"/>
              </a:xfrm>
              <a:prstGeom prst="ellipse">
                <a:avLst/>
              </a:prstGeom>
              <a:solidFill>
                <a:srgbClr val="FF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" name="AutoShape 117"/>
              <p:cNvSpPr>
                <a:spLocks noChangeArrowheads="1"/>
              </p:cNvSpPr>
              <p:nvPr/>
            </p:nvSpPr>
            <p:spPr bwMode="auto">
              <a:xfrm>
                <a:off x="394" y="1143"/>
                <a:ext cx="227" cy="22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40 w 21600"/>
                  <a:gd name="T25" fmla="*/ 3140 h 21600"/>
                  <a:gd name="T26" fmla="*/ 18460 w 21600"/>
                  <a:gd name="T27" fmla="*/ 18460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856" y="10800"/>
                    </a:moveTo>
                    <a:cubicBezTo>
                      <a:pt x="856" y="16292"/>
                      <a:pt x="5308" y="20744"/>
                      <a:pt x="10800" y="20744"/>
                    </a:cubicBezTo>
                    <a:cubicBezTo>
                      <a:pt x="16292" y="20744"/>
                      <a:pt x="20744" y="16292"/>
                      <a:pt x="20744" y="10800"/>
                    </a:cubicBezTo>
                    <a:cubicBezTo>
                      <a:pt x="20744" y="5308"/>
                      <a:pt x="16292" y="856"/>
                      <a:pt x="10800" y="856"/>
                    </a:cubicBezTo>
                    <a:cubicBezTo>
                      <a:pt x="5308" y="856"/>
                      <a:pt x="856" y="5308"/>
                      <a:pt x="856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3" name="WordArt 118"/>
              <p:cNvSpPr>
                <a:spLocks noChangeArrowheads="1" noChangeShapeType="1" noTextEdit="1"/>
              </p:cNvSpPr>
              <p:nvPr/>
            </p:nvSpPr>
            <p:spPr bwMode="auto">
              <a:xfrm flipH="1">
                <a:off x="424" y="1178"/>
                <a:ext cx="162" cy="15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b="1" kern="10">
                    <a:solidFill>
                      <a:srgbClr val="FF0000"/>
                    </a:solidFill>
                    <a:latin typeface="メイリオ"/>
                    <a:ea typeface="メイリオ"/>
                    <a:cs typeface="メイリオ"/>
                  </a:rPr>
                  <a:t>判子</a:t>
                </a:r>
              </a:p>
            </p:txBody>
          </p:sp>
        </p:grpSp>
      </p:grpSp>
      <p:grpSp>
        <p:nvGrpSpPr>
          <p:cNvPr id="78" name="グループ化 6"/>
          <p:cNvGrpSpPr>
            <a:grpSpLocks/>
          </p:cNvGrpSpPr>
          <p:nvPr/>
        </p:nvGrpSpPr>
        <p:grpSpPr bwMode="auto">
          <a:xfrm rot="900000">
            <a:off x="4412082" y="616902"/>
            <a:ext cx="793760" cy="1836728"/>
            <a:chOff x="4773613" y="2565410"/>
            <a:chExt cx="793760" cy="1836728"/>
          </a:xfrm>
        </p:grpSpPr>
        <p:grpSp>
          <p:nvGrpSpPr>
            <p:cNvPr id="79" name="Group 130"/>
            <p:cNvGrpSpPr>
              <a:grpSpLocks/>
            </p:cNvGrpSpPr>
            <p:nvPr/>
          </p:nvGrpSpPr>
          <p:grpSpPr bwMode="auto">
            <a:xfrm rot="1800000">
              <a:off x="5205422" y="2565410"/>
              <a:ext cx="361951" cy="1544640"/>
              <a:chOff x="3022" y="1542"/>
              <a:chExt cx="228" cy="973"/>
            </a:xfrm>
          </p:grpSpPr>
          <p:sp>
            <p:nvSpPr>
              <p:cNvPr id="83" name="AutoShape 120"/>
              <p:cNvSpPr>
                <a:spLocks noChangeArrowheads="1"/>
              </p:cNvSpPr>
              <p:nvPr/>
            </p:nvSpPr>
            <p:spPr bwMode="auto">
              <a:xfrm rot="5400000">
                <a:off x="2660" y="1904"/>
                <a:ext cx="952" cy="22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663300"/>
                  </a:gs>
                  <a:gs pos="50000">
                    <a:srgbClr val="CC9900"/>
                  </a:gs>
                  <a:gs pos="100000">
                    <a:srgbClr val="6633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84" name="Group 124"/>
              <p:cNvGrpSpPr>
                <a:grpSpLocks/>
              </p:cNvGrpSpPr>
              <p:nvPr/>
            </p:nvGrpSpPr>
            <p:grpSpPr bwMode="auto">
              <a:xfrm>
                <a:off x="3023" y="2288"/>
                <a:ext cx="227" cy="227"/>
                <a:chOff x="3023" y="2288"/>
                <a:chExt cx="227" cy="227"/>
              </a:xfrm>
            </p:grpSpPr>
            <p:sp>
              <p:nvSpPr>
                <p:cNvPr id="85" name="Oval 121"/>
                <p:cNvSpPr>
                  <a:spLocks noChangeArrowheads="1"/>
                </p:cNvSpPr>
                <p:nvPr/>
              </p:nvSpPr>
              <p:spPr bwMode="auto">
                <a:xfrm rot="-2700000">
                  <a:off x="3023" y="2288"/>
                  <a:ext cx="227" cy="227"/>
                </a:xfrm>
                <a:prstGeom prst="ellipse">
                  <a:avLst/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" name="AutoShape 122"/>
                <p:cNvSpPr>
                  <a:spLocks noChangeArrowheads="1"/>
                </p:cNvSpPr>
                <p:nvPr/>
              </p:nvSpPr>
              <p:spPr bwMode="auto">
                <a:xfrm rot="-2700000">
                  <a:off x="3023" y="2288"/>
                  <a:ext cx="227" cy="227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3140 w 21600"/>
                    <a:gd name="T25" fmla="*/ 3140 h 21600"/>
                    <a:gd name="T26" fmla="*/ 18460 w 21600"/>
                    <a:gd name="T27" fmla="*/ 18460 h 2160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856" y="10800"/>
                      </a:moveTo>
                      <a:cubicBezTo>
                        <a:pt x="856" y="16292"/>
                        <a:pt x="5308" y="20744"/>
                        <a:pt x="10800" y="20744"/>
                      </a:cubicBezTo>
                      <a:cubicBezTo>
                        <a:pt x="16292" y="20744"/>
                        <a:pt x="20744" y="16292"/>
                        <a:pt x="20744" y="10800"/>
                      </a:cubicBezTo>
                      <a:cubicBezTo>
                        <a:pt x="20744" y="5308"/>
                        <a:pt x="16292" y="856"/>
                        <a:pt x="10800" y="856"/>
                      </a:cubicBezTo>
                      <a:cubicBezTo>
                        <a:pt x="5308" y="856"/>
                        <a:pt x="856" y="5308"/>
                        <a:pt x="856" y="1080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7" name="WordArt 123"/>
                <p:cNvSpPr>
                  <a:spLocks noChangeArrowheads="1" noChangeShapeType="1" noTextEdit="1"/>
                </p:cNvSpPr>
                <p:nvPr/>
              </p:nvSpPr>
              <p:spPr bwMode="auto">
                <a:xfrm rot="2700000" flipV="1">
                  <a:off x="3054" y="2325"/>
                  <a:ext cx="162" cy="157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eaVert"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r>
                    <a:rPr lang="ja-JP" altLang="en-US" sz="3600" b="1" kern="10" dirty="0" smtClean="0">
                      <a:solidFill>
                        <a:srgbClr val="FF0000"/>
                      </a:solidFill>
                      <a:latin typeface="メイリオ"/>
                      <a:ea typeface="メイリオ"/>
                      <a:cs typeface="メイリオ"/>
                    </a:rPr>
                    <a:t>名前</a:t>
                  </a:r>
                  <a:endParaRPr lang="ja-JP" altLang="en-US" sz="3600" b="1" kern="10" dirty="0">
                    <a:solidFill>
                      <a:srgbClr val="FF0000"/>
                    </a:solidFill>
                    <a:latin typeface="メイリオ"/>
                    <a:ea typeface="メイリオ"/>
                    <a:cs typeface="メイリオ"/>
                  </a:endParaRPr>
                </a:p>
              </p:txBody>
            </p:sp>
          </p:grpSp>
        </p:grpSp>
        <p:grpSp>
          <p:nvGrpSpPr>
            <p:cNvPr id="80" name="Group 129"/>
            <p:cNvGrpSpPr>
              <a:grpSpLocks/>
            </p:cNvGrpSpPr>
            <p:nvPr/>
          </p:nvGrpSpPr>
          <p:grpSpPr bwMode="auto">
            <a:xfrm rot="10800000" flipH="1">
              <a:off x="4773613" y="4041775"/>
              <a:ext cx="360362" cy="360363"/>
              <a:chOff x="3165" y="2704"/>
              <a:chExt cx="227" cy="227"/>
            </a:xfrm>
          </p:grpSpPr>
          <p:sp>
            <p:nvSpPr>
              <p:cNvPr id="81" name="AutoShape 127"/>
              <p:cNvSpPr>
                <a:spLocks noChangeArrowheads="1"/>
              </p:cNvSpPr>
              <p:nvPr/>
            </p:nvSpPr>
            <p:spPr bwMode="auto">
              <a:xfrm rot="-2700000">
                <a:off x="3165" y="2704"/>
                <a:ext cx="227" cy="22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40 w 21600"/>
                  <a:gd name="T25" fmla="*/ 3140 h 21600"/>
                  <a:gd name="T26" fmla="*/ 18460 w 21600"/>
                  <a:gd name="T27" fmla="*/ 18460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856" y="10800"/>
                    </a:moveTo>
                    <a:cubicBezTo>
                      <a:pt x="856" y="16292"/>
                      <a:pt x="5308" y="20744"/>
                      <a:pt x="10800" y="20744"/>
                    </a:cubicBezTo>
                    <a:cubicBezTo>
                      <a:pt x="16292" y="20744"/>
                      <a:pt x="20744" y="16292"/>
                      <a:pt x="20744" y="10800"/>
                    </a:cubicBezTo>
                    <a:cubicBezTo>
                      <a:pt x="20744" y="5308"/>
                      <a:pt x="16292" y="856"/>
                      <a:pt x="10800" y="856"/>
                    </a:cubicBezTo>
                    <a:cubicBezTo>
                      <a:pt x="5308" y="856"/>
                      <a:pt x="856" y="5308"/>
                      <a:pt x="856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" name="WordArt 128"/>
              <p:cNvSpPr>
                <a:spLocks noChangeArrowheads="1" noChangeShapeType="1" noTextEdit="1"/>
              </p:cNvSpPr>
              <p:nvPr/>
            </p:nvSpPr>
            <p:spPr bwMode="auto">
              <a:xfrm rot="13500000" flipH="1">
                <a:off x="3196" y="2741"/>
                <a:ext cx="162" cy="15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b="1" kern="10" dirty="0" smtClean="0">
                    <a:solidFill>
                      <a:srgbClr val="FF0000"/>
                    </a:solidFill>
                    <a:latin typeface="メイリオ"/>
                    <a:ea typeface="メイリオ"/>
                    <a:cs typeface="メイリオ"/>
                  </a:rPr>
                  <a:t>名前</a:t>
                </a:r>
                <a:endParaRPr lang="ja-JP" altLang="en-US" sz="3600" b="1" kern="10" dirty="0">
                  <a:solidFill>
                    <a:srgbClr val="FF0000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</p:grpSp>
      <p:grpSp>
        <p:nvGrpSpPr>
          <p:cNvPr id="3" name="グループ化 2"/>
          <p:cNvGrpSpPr/>
          <p:nvPr/>
        </p:nvGrpSpPr>
        <p:grpSpPr>
          <a:xfrm>
            <a:off x="4135203" y="3379989"/>
            <a:ext cx="1544640" cy="792163"/>
            <a:chOff x="4135203" y="3379989"/>
            <a:chExt cx="1544640" cy="792163"/>
          </a:xfrm>
        </p:grpSpPr>
        <p:grpSp>
          <p:nvGrpSpPr>
            <p:cNvPr id="125" name="Group 99"/>
            <p:cNvGrpSpPr>
              <a:grpSpLocks/>
            </p:cNvGrpSpPr>
            <p:nvPr/>
          </p:nvGrpSpPr>
          <p:grpSpPr bwMode="auto">
            <a:xfrm>
              <a:off x="4164220" y="3379989"/>
              <a:ext cx="1511300" cy="792163"/>
              <a:chOff x="303" y="871"/>
              <a:chExt cx="952" cy="499"/>
            </a:xfrm>
          </p:grpSpPr>
          <p:sp>
            <p:nvSpPr>
              <p:cNvPr id="131" name="AutoShape 100"/>
              <p:cNvSpPr>
                <a:spLocks noChangeArrowheads="1"/>
              </p:cNvSpPr>
              <p:nvPr/>
            </p:nvSpPr>
            <p:spPr bwMode="auto">
              <a:xfrm rot="8100000">
                <a:off x="303" y="871"/>
                <a:ext cx="952" cy="227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2" name="Oval 101"/>
              <p:cNvSpPr>
                <a:spLocks noChangeArrowheads="1"/>
              </p:cNvSpPr>
              <p:nvPr/>
            </p:nvSpPr>
            <p:spPr bwMode="auto">
              <a:xfrm>
                <a:off x="394" y="1143"/>
                <a:ext cx="227" cy="227"/>
              </a:xfrm>
              <a:prstGeom prst="ellipse">
                <a:avLst/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" name="AutoShape 102"/>
              <p:cNvSpPr>
                <a:spLocks noChangeArrowheads="1"/>
              </p:cNvSpPr>
              <p:nvPr/>
            </p:nvSpPr>
            <p:spPr bwMode="auto">
              <a:xfrm>
                <a:off x="394" y="1143"/>
                <a:ext cx="227" cy="22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40 w 21600"/>
                  <a:gd name="T25" fmla="*/ 3140 h 21600"/>
                  <a:gd name="T26" fmla="*/ 18460 w 21600"/>
                  <a:gd name="T27" fmla="*/ 18460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856" y="10800"/>
                    </a:moveTo>
                    <a:cubicBezTo>
                      <a:pt x="856" y="16292"/>
                      <a:pt x="5308" y="20744"/>
                      <a:pt x="10800" y="20744"/>
                    </a:cubicBezTo>
                    <a:cubicBezTo>
                      <a:pt x="16292" y="20744"/>
                      <a:pt x="20744" y="16292"/>
                      <a:pt x="20744" y="10800"/>
                    </a:cubicBezTo>
                    <a:cubicBezTo>
                      <a:pt x="20744" y="5308"/>
                      <a:pt x="16292" y="856"/>
                      <a:pt x="10800" y="856"/>
                    </a:cubicBezTo>
                    <a:cubicBezTo>
                      <a:pt x="5308" y="856"/>
                      <a:pt x="856" y="5308"/>
                      <a:pt x="856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89" name="Group 130"/>
            <p:cNvGrpSpPr>
              <a:grpSpLocks/>
            </p:cNvGrpSpPr>
            <p:nvPr/>
          </p:nvGrpSpPr>
          <p:grpSpPr bwMode="auto">
            <a:xfrm rot="2700000">
              <a:off x="4726547" y="2800199"/>
              <a:ext cx="361951" cy="1544640"/>
              <a:chOff x="3022" y="1542"/>
              <a:chExt cx="228" cy="973"/>
            </a:xfrm>
          </p:grpSpPr>
          <p:sp>
            <p:nvSpPr>
              <p:cNvPr id="93" name="AutoShape 120"/>
              <p:cNvSpPr>
                <a:spLocks noChangeArrowheads="1"/>
              </p:cNvSpPr>
              <p:nvPr/>
            </p:nvSpPr>
            <p:spPr bwMode="auto">
              <a:xfrm rot="5400000">
                <a:off x="2660" y="1904"/>
                <a:ext cx="952" cy="22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663300"/>
                  </a:gs>
                  <a:gs pos="50000">
                    <a:srgbClr val="CC9900"/>
                  </a:gs>
                  <a:gs pos="100000">
                    <a:srgbClr val="6633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94" name="Group 124"/>
              <p:cNvGrpSpPr>
                <a:grpSpLocks/>
              </p:cNvGrpSpPr>
              <p:nvPr/>
            </p:nvGrpSpPr>
            <p:grpSpPr bwMode="auto">
              <a:xfrm>
                <a:off x="3023" y="2288"/>
                <a:ext cx="227" cy="227"/>
                <a:chOff x="3023" y="2288"/>
                <a:chExt cx="227" cy="227"/>
              </a:xfrm>
            </p:grpSpPr>
            <p:sp>
              <p:nvSpPr>
                <p:cNvPr id="95" name="Oval 121"/>
                <p:cNvSpPr>
                  <a:spLocks noChangeArrowheads="1"/>
                </p:cNvSpPr>
                <p:nvPr/>
              </p:nvSpPr>
              <p:spPr bwMode="auto">
                <a:xfrm rot="-2700000">
                  <a:off x="3023" y="2288"/>
                  <a:ext cx="227" cy="227"/>
                </a:xfrm>
                <a:prstGeom prst="ellipse">
                  <a:avLst/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6" name="AutoShape 122"/>
                <p:cNvSpPr>
                  <a:spLocks noChangeArrowheads="1"/>
                </p:cNvSpPr>
                <p:nvPr/>
              </p:nvSpPr>
              <p:spPr bwMode="auto">
                <a:xfrm rot="-2700000">
                  <a:off x="3023" y="2288"/>
                  <a:ext cx="227" cy="227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3140 w 21600"/>
                    <a:gd name="T25" fmla="*/ 3140 h 21600"/>
                    <a:gd name="T26" fmla="*/ 18460 w 21600"/>
                    <a:gd name="T27" fmla="*/ 18460 h 2160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856" y="10800"/>
                      </a:moveTo>
                      <a:cubicBezTo>
                        <a:pt x="856" y="16292"/>
                        <a:pt x="5308" y="20744"/>
                        <a:pt x="10800" y="20744"/>
                      </a:cubicBezTo>
                      <a:cubicBezTo>
                        <a:pt x="16292" y="20744"/>
                        <a:pt x="20744" y="16292"/>
                        <a:pt x="20744" y="10800"/>
                      </a:cubicBezTo>
                      <a:cubicBezTo>
                        <a:pt x="20744" y="5308"/>
                        <a:pt x="16292" y="856"/>
                        <a:pt x="10800" y="856"/>
                      </a:cubicBezTo>
                      <a:cubicBezTo>
                        <a:pt x="5308" y="856"/>
                        <a:pt x="856" y="5308"/>
                        <a:pt x="856" y="1080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7" name="WordArt 123"/>
                <p:cNvSpPr>
                  <a:spLocks noChangeArrowheads="1" noChangeShapeType="1" noTextEdit="1"/>
                </p:cNvSpPr>
                <p:nvPr/>
              </p:nvSpPr>
              <p:spPr bwMode="auto">
                <a:xfrm rot="2700000" flipV="1">
                  <a:off x="3054" y="2325"/>
                  <a:ext cx="162" cy="157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eaVert"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r>
                    <a:rPr lang="ja-JP" altLang="en-US" sz="3600" b="1" kern="10" dirty="0" smtClean="0">
                      <a:solidFill>
                        <a:srgbClr val="FF0000"/>
                      </a:solidFill>
                      <a:latin typeface="メイリオ"/>
                      <a:ea typeface="メイリオ"/>
                      <a:cs typeface="メイリオ"/>
                    </a:rPr>
                    <a:t>名前</a:t>
                  </a:r>
                  <a:endParaRPr lang="ja-JP" altLang="en-US" sz="3600" b="1" kern="10" dirty="0">
                    <a:solidFill>
                      <a:srgbClr val="FF0000"/>
                    </a:solidFill>
                    <a:latin typeface="メイリオ"/>
                    <a:ea typeface="メイリオ"/>
                    <a:cs typeface="メイリオ"/>
                  </a:endParaRPr>
                </a:p>
              </p:txBody>
            </p:sp>
          </p:grpSp>
        </p:grpSp>
      </p:grpSp>
      <p:grpSp>
        <p:nvGrpSpPr>
          <p:cNvPr id="98" name="グループ化 6"/>
          <p:cNvGrpSpPr>
            <a:grpSpLocks/>
          </p:cNvGrpSpPr>
          <p:nvPr/>
        </p:nvGrpSpPr>
        <p:grpSpPr bwMode="auto">
          <a:xfrm rot="900000">
            <a:off x="6302292" y="627214"/>
            <a:ext cx="793760" cy="1836728"/>
            <a:chOff x="4773613" y="2565410"/>
            <a:chExt cx="793760" cy="1836728"/>
          </a:xfrm>
        </p:grpSpPr>
        <p:grpSp>
          <p:nvGrpSpPr>
            <p:cNvPr id="99" name="Group 130"/>
            <p:cNvGrpSpPr>
              <a:grpSpLocks/>
            </p:cNvGrpSpPr>
            <p:nvPr/>
          </p:nvGrpSpPr>
          <p:grpSpPr bwMode="auto">
            <a:xfrm rot="1800000">
              <a:off x="5205422" y="2565410"/>
              <a:ext cx="361951" cy="1544640"/>
              <a:chOff x="3022" y="1542"/>
              <a:chExt cx="228" cy="973"/>
            </a:xfrm>
          </p:grpSpPr>
          <p:sp>
            <p:nvSpPr>
              <p:cNvPr id="103" name="AutoShape 120"/>
              <p:cNvSpPr>
                <a:spLocks noChangeArrowheads="1"/>
              </p:cNvSpPr>
              <p:nvPr/>
            </p:nvSpPr>
            <p:spPr bwMode="auto">
              <a:xfrm rot="5400000">
                <a:off x="2660" y="1904"/>
                <a:ext cx="952" cy="22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422100"/>
                  </a:gs>
                  <a:gs pos="50000">
                    <a:srgbClr val="663300"/>
                  </a:gs>
                  <a:gs pos="100000">
                    <a:srgbClr val="3219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04" name="Group 124"/>
              <p:cNvGrpSpPr>
                <a:grpSpLocks/>
              </p:cNvGrpSpPr>
              <p:nvPr/>
            </p:nvGrpSpPr>
            <p:grpSpPr bwMode="auto">
              <a:xfrm>
                <a:off x="3023" y="2288"/>
                <a:ext cx="227" cy="227"/>
                <a:chOff x="3023" y="2288"/>
                <a:chExt cx="227" cy="227"/>
              </a:xfrm>
            </p:grpSpPr>
            <p:sp>
              <p:nvSpPr>
                <p:cNvPr id="105" name="Oval 121"/>
                <p:cNvSpPr>
                  <a:spLocks noChangeArrowheads="1"/>
                </p:cNvSpPr>
                <p:nvPr/>
              </p:nvSpPr>
              <p:spPr bwMode="auto">
                <a:xfrm rot="-2700000">
                  <a:off x="3023" y="2288"/>
                  <a:ext cx="227" cy="227"/>
                </a:xfrm>
                <a:prstGeom prst="ellipse">
                  <a:avLst/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6" name="AutoShape 122"/>
                <p:cNvSpPr>
                  <a:spLocks noChangeArrowheads="1"/>
                </p:cNvSpPr>
                <p:nvPr/>
              </p:nvSpPr>
              <p:spPr bwMode="auto">
                <a:xfrm rot="-2700000">
                  <a:off x="3023" y="2288"/>
                  <a:ext cx="227" cy="227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3140 w 21600"/>
                    <a:gd name="T25" fmla="*/ 3140 h 21600"/>
                    <a:gd name="T26" fmla="*/ 18460 w 21600"/>
                    <a:gd name="T27" fmla="*/ 18460 h 2160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856" y="10800"/>
                      </a:moveTo>
                      <a:cubicBezTo>
                        <a:pt x="856" y="16292"/>
                        <a:pt x="5308" y="20744"/>
                        <a:pt x="10800" y="20744"/>
                      </a:cubicBezTo>
                      <a:cubicBezTo>
                        <a:pt x="16292" y="20744"/>
                        <a:pt x="20744" y="16292"/>
                        <a:pt x="20744" y="10800"/>
                      </a:cubicBezTo>
                      <a:cubicBezTo>
                        <a:pt x="20744" y="5308"/>
                        <a:pt x="16292" y="856"/>
                        <a:pt x="10800" y="856"/>
                      </a:cubicBezTo>
                      <a:cubicBezTo>
                        <a:pt x="5308" y="856"/>
                        <a:pt x="856" y="5308"/>
                        <a:pt x="856" y="1080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7" name="WordArt 123"/>
                <p:cNvSpPr>
                  <a:spLocks noChangeArrowheads="1" noChangeShapeType="1" noTextEdit="1"/>
                </p:cNvSpPr>
                <p:nvPr/>
              </p:nvSpPr>
              <p:spPr bwMode="auto">
                <a:xfrm rot="2700000" flipV="1">
                  <a:off x="3054" y="2325"/>
                  <a:ext cx="162" cy="157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eaVert"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r>
                    <a:rPr lang="ja-JP" altLang="en-US" sz="3600" b="1" kern="10" dirty="0" smtClean="0">
                      <a:solidFill>
                        <a:srgbClr val="FF0000"/>
                      </a:solidFill>
                      <a:latin typeface="メイリオ"/>
                      <a:ea typeface="メイリオ"/>
                      <a:cs typeface="メイリオ"/>
                    </a:rPr>
                    <a:t>お名前</a:t>
                  </a:r>
                  <a:endParaRPr lang="ja-JP" altLang="en-US" sz="3600" b="1" kern="10" dirty="0">
                    <a:solidFill>
                      <a:srgbClr val="FF0000"/>
                    </a:solidFill>
                    <a:latin typeface="メイリオ"/>
                    <a:ea typeface="メイリオ"/>
                    <a:cs typeface="メイリオ"/>
                  </a:endParaRPr>
                </a:p>
              </p:txBody>
            </p:sp>
          </p:grpSp>
        </p:grpSp>
        <p:grpSp>
          <p:nvGrpSpPr>
            <p:cNvPr id="100" name="Group 129"/>
            <p:cNvGrpSpPr>
              <a:grpSpLocks/>
            </p:cNvGrpSpPr>
            <p:nvPr/>
          </p:nvGrpSpPr>
          <p:grpSpPr bwMode="auto">
            <a:xfrm rot="10800000" flipH="1">
              <a:off x="4773613" y="4041775"/>
              <a:ext cx="360362" cy="360363"/>
              <a:chOff x="3165" y="2704"/>
              <a:chExt cx="227" cy="227"/>
            </a:xfrm>
          </p:grpSpPr>
          <p:sp>
            <p:nvSpPr>
              <p:cNvPr id="101" name="AutoShape 127"/>
              <p:cNvSpPr>
                <a:spLocks noChangeArrowheads="1"/>
              </p:cNvSpPr>
              <p:nvPr/>
            </p:nvSpPr>
            <p:spPr bwMode="auto">
              <a:xfrm rot="-2700000">
                <a:off x="3165" y="2704"/>
                <a:ext cx="227" cy="22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40 w 21600"/>
                  <a:gd name="T25" fmla="*/ 3140 h 21600"/>
                  <a:gd name="T26" fmla="*/ 18460 w 21600"/>
                  <a:gd name="T27" fmla="*/ 18460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856" y="10800"/>
                    </a:moveTo>
                    <a:cubicBezTo>
                      <a:pt x="856" y="16292"/>
                      <a:pt x="5308" y="20744"/>
                      <a:pt x="10800" y="20744"/>
                    </a:cubicBezTo>
                    <a:cubicBezTo>
                      <a:pt x="16292" y="20744"/>
                      <a:pt x="20744" y="16292"/>
                      <a:pt x="20744" y="10800"/>
                    </a:cubicBezTo>
                    <a:cubicBezTo>
                      <a:pt x="20744" y="5308"/>
                      <a:pt x="16292" y="856"/>
                      <a:pt x="10800" y="856"/>
                    </a:cubicBezTo>
                    <a:cubicBezTo>
                      <a:pt x="5308" y="856"/>
                      <a:pt x="856" y="5308"/>
                      <a:pt x="856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" name="WordArt 128"/>
              <p:cNvSpPr>
                <a:spLocks noChangeArrowheads="1" noChangeShapeType="1" noTextEdit="1"/>
              </p:cNvSpPr>
              <p:nvPr/>
            </p:nvSpPr>
            <p:spPr bwMode="auto">
              <a:xfrm rot="13500000" flipH="1">
                <a:off x="3196" y="2741"/>
                <a:ext cx="162" cy="15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b="1" kern="10" dirty="0" smtClean="0">
                    <a:solidFill>
                      <a:srgbClr val="FF0000"/>
                    </a:solidFill>
                    <a:latin typeface="メイリオ"/>
                    <a:ea typeface="メイリオ"/>
                    <a:cs typeface="メイリオ"/>
                  </a:rPr>
                  <a:t>お名前</a:t>
                </a:r>
                <a:endParaRPr lang="ja-JP" altLang="en-US" sz="3600" b="1" kern="10" dirty="0">
                  <a:solidFill>
                    <a:srgbClr val="FF0000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</p:grpSp>
      <p:grpSp>
        <p:nvGrpSpPr>
          <p:cNvPr id="2" name="グループ化 1"/>
          <p:cNvGrpSpPr/>
          <p:nvPr/>
        </p:nvGrpSpPr>
        <p:grpSpPr>
          <a:xfrm>
            <a:off x="6133090" y="3373438"/>
            <a:ext cx="1544640" cy="792163"/>
            <a:chOff x="6133090" y="3373438"/>
            <a:chExt cx="1544640" cy="792163"/>
          </a:xfrm>
        </p:grpSpPr>
        <p:grpSp>
          <p:nvGrpSpPr>
            <p:cNvPr id="135" name="Group 99"/>
            <p:cNvGrpSpPr>
              <a:grpSpLocks/>
            </p:cNvGrpSpPr>
            <p:nvPr/>
          </p:nvGrpSpPr>
          <p:grpSpPr bwMode="auto">
            <a:xfrm>
              <a:off x="6162108" y="3373438"/>
              <a:ext cx="1511300" cy="792163"/>
              <a:chOff x="303" y="871"/>
              <a:chExt cx="952" cy="499"/>
            </a:xfrm>
          </p:grpSpPr>
          <p:sp>
            <p:nvSpPr>
              <p:cNvPr id="136" name="AutoShape 100"/>
              <p:cNvSpPr>
                <a:spLocks noChangeArrowheads="1"/>
              </p:cNvSpPr>
              <p:nvPr/>
            </p:nvSpPr>
            <p:spPr bwMode="auto">
              <a:xfrm rot="8100000">
                <a:off x="303" y="871"/>
                <a:ext cx="952" cy="227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7" name="Oval 101"/>
              <p:cNvSpPr>
                <a:spLocks noChangeArrowheads="1"/>
              </p:cNvSpPr>
              <p:nvPr/>
            </p:nvSpPr>
            <p:spPr bwMode="auto">
              <a:xfrm>
                <a:off x="394" y="1143"/>
                <a:ext cx="227" cy="227"/>
              </a:xfrm>
              <a:prstGeom prst="ellipse">
                <a:avLst/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8" name="AutoShape 102"/>
              <p:cNvSpPr>
                <a:spLocks noChangeArrowheads="1"/>
              </p:cNvSpPr>
              <p:nvPr/>
            </p:nvSpPr>
            <p:spPr bwMode="auto">
              <a:xfrm>
                <a:off x="394" y="1143"/>
                <a:ext cx="227" cy="22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40 w 21600"/>
                  <a:gd name="T25" fmla="*/ 3140 h 21600"/>
                  <a:gd name="T26" fmla="*/ 18460 w 21600"/>
                  <a:gd name="T27" fmla="*/ 18460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856" y="10800"/>
                    </a:moveTo>
                    <a:cubicBezTo>
                      <a:pt x="856" y="16292"/>
                      <a:pt x="5308" y="20744"/>
                      <a:pt x="10800" y="20744"/>
                    </a:cubicBezTo>
                    <a:cubicBezTo>
                      <a:pt x="16292" y="20744"/>
                      <a:pt x="20744" y="16292"/>
                      <a:pt x="20744" y="10800"/>
                    </a:cubicBezTo>
                    <a:cubicBezTo>
                      <a:pt x="20744" y="5308"/>
                      <a:pt x="16292" y="856"/>
                      <a:pt x="10800" y="856"/>
                    </a:cubicBezTo>
                    <a:cubicBezTo>
                      <a:pt x="5308" y="856"/>
                      <a:pt x="856" y="5308"/>
                      <a:pt x="856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15" name="Group 130"/>
            <p:cNvGrpSpPr>
              <a:grpSpLocks/>
            </p:cNvGrpSpPr>
            <p:nvPr/>
          </p:nvGrpSpPr>
          <p:grpSpPr bwMode="auto">
            <a:xfrm rot="2700000">
              <a:off x="6724434" y="2789583"/>
              <a:ext cx="361951" cy="1544640"/>
              <a:chOff x="3022" y="1542"/>
              <a:chExt cx="228" cy="973"/>
            </a:xfrm>
          </p:grpSpPr>
          <p:sp>
            <p:nvSpPr>
              <p:cNvPr id="119" name="AutoShape 120"/>
              <p:cNvSpPr>
                <a:spLocks noChangeArrowheads="1"/>
              </p:cNvSpPr>
              <p:nvPr/>
            </p:nvSpPr>
            <p:spPr bwMode="auto">
              <a:xfrm rot="5400000">
                <a:off x="2660" y="1904"/>
                <a:ext cx="952" cy="22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422100"/>
                  </a:gs>
                  <a:gs pos="50000">
                    <a:srgbClr val="663300"/>
                  </a:gs>
                  <a:gs pos="100000">
                    <a:srgbClr val="3219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20" name="Group 124"/>
              <p:cNvGrpSpPr>
                <a:grpSpLocks/>
              </p:cNvGrpSpPr>
              <p:nvPr/>
            </p:nvGrpSpPr>
            <p:grpSpPr bwMode="auto">
              <a:xfrm>
                <a:off x="3023" y="2288"/>
                <a:ext cx="227" cy="227"/>
                <a:chOff x="3023" y="2288"/>
                <a:chExt cx="227" cy="227"/>
              </a:xfrm>
            </p:grpSpPr>
            <p:sp>
              <p:nvSpPr>
                <p:cNvPr id="121" name="Oval 121"/>
                <p:cNvSpPr>
                  <a:spLocks noChangeArrowheads="1"/>
                </p:cNvSpPr>
                <p:nvPr/>
              </p:nvSpPr>
              <p:spPr bwMode="auto">
                <a:xfrm rot="-2700000">
                  <a:off x="3023" y="2288"/>
                  <a:ext cx="227" cy="227"/>
                </a:xfrm>
                <a:prstGeom prst="ellipse">
                  <a:avLst/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2" name="AutoShape 122"/>
                <p:cNvSpPr>
                  <a:spLocks noChangeArrowheads="1"/>
                </p:cNvSpPr>
                <p:nvPr/>
              </p:nvSpPr>
              <p:spPr bwMode="auto">
                <a:xfrm rot="-2700000">
                  <a:off x="3023" y="2288"/>
                  <a:ext cx="227" cy="227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3140 w 21600"/>
                    <a:gd name="T25" fmla="*/ 3140 h 21600"/>
                    <a:gd name="T26" fmla="*/ 18460 w 21600"/>
                    <a:gd name="T27" fmla="*/ 18460 h 2160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856" y="10800"/>
                      </a:moveTo>
                      <a:cubicBezTo>
                        <a:pt x="856" y="16292"/>
                        <a:pt x="5308" y="20744"/>
                        <a:pt x="10800" y="20744"/>
                      </a:cubicBezTo>
                      <a:cubicBezTo>
                        <a:pt x="16292" y="20744"/>
                        <a:pt x="20744" y="16292"/>
                        <a:pt x="20744" y="10800"/>
                      </a:cubicBezTo>
                      <a:cubicBezTo>
                        <a:pt x="20744" y="5308"/>
                        <a:pt x="16292" y="856"/>
                        <a:pt x="10800" y="856"/>
                      </a:cubicBezTo>
                      <a:cubicBezTo>
                        <a:pt x="5308" y="856"/>
                        <a:pt x="856" y="5308"/>
                        <a:pt x="856" y="1080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3" name="WordArt 123"/>
                <p:cNvSpPr>
                  <a:spLocks noChangeArrowheads="1" noChangeShapeType="1" noTextEdit="1"/>
                </p:cNvSpPr>
                <p:nvPr/>
              </p:nvSpPr>
              <p:spPr bwMode="auto">
                <a:xfrm rot="2700000" flipV="1">
                  <a:off x="3054" y="2325"/>
                  <a:ext cx="162" cy="157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eaVert"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r>
                    <a:rPr lang="ja-JP" altLang="en-US" sz="3600" b="1" kern="10" dirty="0" smtClean="0">
                      <a:solidFill>
                        <a:srgbClr val="FF0000"/>
                      </a:solidFill>
                      <a:latin typeface="メイリオ"/>
                      <a:ea typeface="メイリオ"/>
                      <a:cs typeface="メイリオ"/>
                    </a:rPr>
                    <a:t>お名前</a:t>
                  </a:r>
                  <a:endParaRPr lang="ja-JP" altLang="en-US" sz="3600" b="1" kern="10" dirty="0">
                    <a:solidFill>
                      <a:srgbClr val="FF0000"/>
                    </a:solidFill>
                    <a:latin typeface="メイリオ"/>
                    <a:ea typeface="メイリオ"/>
                    <a:cs typeface="メイリオ"/>
                  </a:endParaRPr>
                </a:p>
              </p:txBody>
            </p:sp>
          </p:grpSp>
        </p:grpSp>
      </p:grpSp>
      <p:grpSp>
        <p:nvGrpSpPr>
          <p:cNvPr id="209" name="グループ化 6"/>
          <p:cNvGrpSpPr>
            <a:grpSpLocks/>
          </p:cNvGrpSpPr>
          <p:nvPr/>
        </p:nvGrpSpPr>
        <p:grpSpPr bwMode="auto">
          <a:xfrm rot="900000">
            <a:off x="8176362" y="619977"/>
            <a:ext cx="793760" cy="1836728"/>
            <a:chOff x="4773613" y="2565410"/>
            <a:chExt cx="793760" cy="1836728"/>
          </a:xfrm>
        </p:grpSpPr>
        <p:grpSp>
          <p:nvGrpSpPr>
            <p:cNvPr id="210" name="Group 130"/>
            <p:cNvGrpSpPr>
              <a:grpSpLocks/>
            </p:cNvGrpSpPr>
            <p:nvPr/>
          </p:nvGrpSpPr>
          <p:grpSpPr bwMode="auto">
            <a:xfrm rot="1800000">
              <a:off x="5205422" y="2565410"/>
              <a:ext cx="361951" cy="1544640"/>
              <a:chOff x="3022" y="1542"/>
              <a:chExt cx="228" cy="973"/>
            </a:xfrm>
          </p:grpSpPr>
          <p:sp>
            <p:nvSpPr>
              <p:cNvPr id="214" name="AutoShape 120"/>
              <p:cNvSpPr>
                <a:spLocks noChangeArrowheads="1"/>
              </p:cNvSpPr>
              <p:nvPr/>
            </p:nvSpPr>
            <p:spPr bwMode="auto">
              <a:xfrm rot="5400000">
                <a:off x="2660" y="1904"/>
                <a:ext cx="952" cy="22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lumMod val="65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5" name="Group 124"/>
              <p:cNvGrpSpPr>
                <a:grpSpLocks/>
              </p:cNvGrpSpPr>
              <p:nvPr/>
            </p:nvGrpSpPr>
            <p:grpSpPr bwMode="auto">
              <a:xfrm>
                <a:off x="3023" y="2288"/>
                <a:ext cx="227" cy="227"/>
                <a:chOff x="3023" y="2288"/>
                <a:chExt cx="227" cy="227"/>
              </a:xfrm>
            </p:grpSpPr>
            <p:sp>
              <p:nvSpPr>
                <p:cNvPr id="216" name="Oval 121"/>
                <p:cNvSpPr>
                  <a:spLocks noChangeArrowheads="1"/>
                </p:cNvSpPr>
                <p:nvPr/>
              </p:nvSpPr>
              <p:spPr bwMode="auto">
                <a:xfrm rot="-2700000">
                  <a:off x="3023" y="2288"/>
                  <a:ext cx="227" cy="227"/>
                </a:xfrm>
                <a:prstGeom prst="ellipse">
                  <a:avLst/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7" name="AutoShape 122"/>
                <p:cNvSpPr>
                  <a:spLocks noChangeArrowheads="1"/>
                </p:cNvSpPr>
                <p:nvPr/>
              </p:nvSpPr>
              <p:spPr bwMode="auto">
                <a:xfrm rot="-2700000">
                  <a:off x="3023" y="2288"/>
                  <a:ext cx="227" cy="227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3140 w 21600"/>
                    <a:gd name="T25" fmla="*/ 3140 h 21600"/>
                    <a:gd name="T26" fmla="*/ 18460 w 21600"/>
                    <a:gd name="T27" fmla="*/ 18460 h 2160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856" y="10800"/>
                      </a:moveTo>
                      <a:cubicBezTo>
                        <a:pt x="856" y="16292"/>
                        <a:pt x="5308" y="20744"/>
                        <a:pt x="10800" y="20744"/>
                      </a:cubicBezTo>
                      <a:cubicBezTo>
                        <a:pt x="16292" y="20744"/>
                        <a:pt x="20744" y="16292"/>
                        <a:pt x="20744" y="10800"/>
                      </a:cubicBezTo>
                      <a:cubicBezTo>
                        <a:pt x="20744" y="5308"/>
                        <a:pt x="16292" y="856"/>
                        <a:pt x="10800" y="856"/>
                      </a:cubicBezTo>
                      <a:cubicBezTo>
                        <a:pt x="5308" y="856"/>
                        <a:pt x="856" y="5308"/>
                        <a:pt x="856" y="1080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8" name="WordArt 123"/>
                <p:cNvSpPr>
                  <a:spLocks noChangeArrowheads="1" noChangeShapeType="1" noTextEdit="1"/>
                </p:cNvSpPr>
                <p:nvPr/>
              </p:nvSpPr>
              <p:spPr bwMode="auto">
                <a:xfrm rot="2700000" flipV="1">
                  <a:off x="3054" y="2325"/>
                  <a:ext cx="162" cy="157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eaVert"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r>
                    <a:rPr lang="ja-JP" altLang="en-US" sz="3600" b="1" kern="10" dirty="0" smtClean="0">
                      <a:solidFill>
                        <a:srgbClr val="FF0000"/>
                      </a:solidFill>
                      <a:latin typeface="メイリオ"/>
                      <a:ea typeface="メイリオ"/>
                      <a:cs typeface="メイリオ"/>
                    </a:rPr>
                    <a:t>名前</a:t>
                  </a:r>
                  <a:endParaRPr lang="ja-JP" altLang="en-US" sz="3600" b="1" kern="10" dirty="0">
                    <a:solidFill>
                      <a:srgbClr val="FF0000"/>
                    </a:solidFill>
                    <a:latin typeface="メイリオ"/>
                    <a:ea typeface="メイリオ"/>
                    <a:cs typeface="メイリオ"/>
                  </a:endParaRPr>
                </a:p>
              </p:txBody>
            </p:sp>
          </p:grpSp>
        </p:grpSp>
        <p:grpSp>
          <p:nvGrpSpPr>
            <p:cNvPr id="211" name="Group 129"/>
            <p:cNvGrpSpPr>
              <a:grpSpLocks/>
            </p:cNvGrpSpPr>
            <p:nvPr/>
          </p:nvGrpSpPr>
          <p:grpSpPr bwMode="auto">
            <a:xfrm rot="10800000" flipH="1">
              <a:off x="4773613" y="4041775"/>
              <a:ext cx="360362" cy="360363"/>
              <a:chOff x="3165" y="2704"/>
              <a:chExt cx="227" cy="227"/>
            </a:xfrm>
          </p:grpSpPr>
          <p:sp>
            <p:nvSpPr>
              <p:cNvPr id="212" name="AutoShape 127"/>
              <p:cNvSpPr>
                <a:spLocks noChangeArrowheads="1"/>
              </p:cNvSpPr>
              <p:nvPr/>
            </p:nvSpPr>
            <p:spPr bwMode="auto">
              <a:xfrm rot="-2700000">
                <a:off x="3165" y="2704"/>
                <a:ext cx="227" cy="22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40 w 21600"/>
                  <a:gd name="T25" fmla="*/ 3140 h 21600"/>
                  <a:gd name="T26" fmla="*/ 18460 w 21600"/>
                  <a:gd name="T27" fmla="*/ 18460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856" y="10800"/>
                    </a:moveTo>
                    <a:cubicBezTo>
                      <a:pt x="856" y="16292"/>
                      <a:pt x="5308" y="20744"/>
                      <a:pt x="10800" y="20744"/>
                    </a:cubicBezTo>
                    <a:cubicBezTo>
                      <a:pt x="16292" y="20744"/>
                      <a:pt x="20744" y="16292"/>
                      <a:pt x="20744" y="10800"/>
                    </a:cubicBezTo>
                    <a:cubicBezTo>
                      <a:pt x="20744" y="5308"/>
                      <a:pt x="16292" y="856"/>
                      <a:pt x="10800" y="856"/>
                    </a:cubicBezTo>
                    <a:cubicBezTo>
                      <a:pt x="5308" y="856"/>
                      <a:pt x="856" y="5308"/>
                      <a:pt x="856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3" name="WordArt 128"/>
              <p:cNvSpPr>
                <a:spLocks noChangeArrowheads="1" noChangeShapeType="1" noTextEdit="1"/>
              </p:cNvSpPr>
              <p:nvPr/>
            </p:nvSpPr>
            <p:spPr bwMode="auto">
              <a:xfrm rot="13500000" flipH="1">
                <a:off x="3196" y="2741"/>
                <a:ext cx="162" cy="15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b="1" kern="10" dirty="0" smtClean="0">
                    <a:solidFill>
                      <a:srgbClr val="FF0000"/>
                    </a:solidFill>
                    <a:latin typeface="メイリオ"/>
                    <a:ea typeface="メイリオ"/>
                    <a:cs typeface="メイリオ"/>
                  </a:rPr>
                  <a:t>名前</a:t>
                </a:r>
                <a:endParaRPr lang="ja-JP" altLang="en-US" sz="3600" b="1" kern="10" dirty="0">
                  <a:solidFill>
                    <a:srgbClr val="FF0000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</p:grpSp>
      <p:grpSp>
        <p:nvGrpSpPr>
          <p:cNvPr id="219" name="グループ化 218"/>
          <p:cNvGrpSpPr/>
          <p:nvPr/>
        </p:nvGrpSpPr>
        <p:grpSpPr>
          <a:xfrm>
            <a:off x="7899483" y="3383064"/>
            <a:ext cx="1544640" cy="792163"/>
            <a:chOff x="4135203" y="3379989"/>
            <a:chExt cx="1544640" cy="792163"/>
          </a:xfrm>
        </p:grpSpPr>
        <p:grpSp>
          <p:nvGrpSpPr>
            <p:cNvPr id="236" name="Group 99"/>
            <p:cNvGrpSpPr>
              <a:grpSpLocks/>
            </p:cNvGrpSpPr>
            <p:nvPr/>
          </p:nvGrpSpPr>
          <p:grpSpPr bwMode="auto">
            <a:xfrm>
              <a:off x="4164220" y="3379989"/>
              <a:ext cx="1511300" cy="792163"/>
              <a:chOff x="303" y="871"/>
              <a:chExt cx="952" cy="499"/>
            </a:xfrm>
          </p:grpSpPr>
          <p:sp>
            <p:nvSpPr>
              <p:cNvPr id="243" name="AutoShape 100"/>
              <p:cNvSpPr>
                <a:spLocks noChangeArrowheads="1"/>
              </p:cNvSpPr>
              <p:nvPr/>
            </p:nvSpPr>
            <p:spPr bwMode="auto">
              <a:xfrm rot="8100000">
                <a:off x="303" y="871"/>
                <a:ext cx="952" cy="227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" name="Oval 101"/>
              <p:cNvSpPr>
                <a:spLocks noChangeArrowheads="1"/>
              </p:cNvSpPr>
              <p:nvPr/>
            </p:nvSpPr>
            <p:spPr bwMode="auto">
              <a:xfrm>
                <a:off x="394" y="1143"/>
                <a:ext cx="227" cy="227"/>
              </a:xfrm>
              <a:prstGeom prst="ellipse">
                <a:avLst/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5" name="AutoShape 102"/>
              <p:cNvSpPr>
                <a:spLocks noChangeArrowheads="1"/>
              </p:cNvSpPr>
              <p:nvPr/>
            </p:nvSpPr>
            <p:spPr bwMode="auto">
              <a:xfrm>
                <a:off x="394" y="1143"/>
                <a:ext cx="227" cy="22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40 w 21600"/>
                  <a:gd name="T25" fmla="*/ 3140 h 21600"/>
                  <a:gd name="T26" fmla="*/ 18460 w 21600"/>
                  <a:gd name="T27" fmla="*/ 18460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856" y="10800"/>
                    </a:moveTo>
                    <a:cubicBezTo>
                      <a:pt x="856" y="16292"/>
                      <a:pt x="5308" y="20744"/>
                      <a:pt x="10800" y="20744"/>
                    </a:cubicBezTo>
                    <a:cubicBezTo>
                      <a:pt x="16292" y="20744"/>
                      <a:pt x="20744" y="16292"/>
                      <a:pt x="20744" y="10800"/>
                    </a:cubicBezTo>
                    <a:cubicBezTo>
                      <a:pt x="20744" y="5308"/>
                      <a:pt x="16292" y="856"/>
                      <a:pt x="10800" y="856"/>
                    </a:cubicBezTo>
                    <a:cubicBezTo>
                      <a:pt x="5308" y="856"/>
                      <a:pt x="856" y="5308"/>
                      <a:pt x="856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37" name="Group 130"/>
            <p:cNvGrpSpPr>
              <a:grpSpLocks/>
            </p:cNvGrpSpPr>
            <p:nvPr/>
          </p:nvGrpSpPr>
          <p:grpSpPr bwMode="auto">
            <a:xfrm rot="2700000">
              <a:off x="4726547" y="2800199"/>
              <a:ext cx="361951" cy="1544640"/>
              <a:chOff x="3022" y="1542"/>
              <a:chExt cx="228" cy="973"/>
            </a:xfrm>
          </p:grpSpPr>
          <p:sp>
            <p:nvSpPr>
              <p:cNvPr id="238" name="AutoShape 120"/>
              <p:cNvSpPr>
                <a:spLocks noChangeArrowheads="1"/>
              </p:cNvSpPr>
              <p:nvPr/>
            </p:nvSpPr>
            <p:spPr bwMode="auto">
              <a:xfrm rot="5400000">
                <a:off x="2660" y="1904"/>
                <a:ext cx="952" cy="22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lumMod val="50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39" name="Group 124"/>
              <p:cNvGrpSpPr>
                <a:grpSpLocks/>
              </p:cNvGrpSpPr>
              <p:nvPr/>
            </p:nvGrpSpPr>
            <p:grpSpPr bwMode="auto">
              <a:xfrm>
                <a:off x="3023" y="2288"/>
                <a:ext cx="227" cy="227"/>
                <a:chOff x="3023" y="2288"/>
                <a:chExt cx="227" cy="227"/>
              </a:xfrm>
            </p:grpSpPr>
            <p:sp>
              <p:nvSpPr>
                <p:cNvPr id="240" name="Oval 121"/>
                <p:cNvSpPr>
                  <a:spLocks noChangeArrowheads="1"/>
                </p:cNvSpPr>
                <p:nvPr/>
              </p:nvSpPr>
              <p:spPr bwMode="auto">
                <a:xfrm rot="-2700000">
                  <a:off x="3023" y="2288"/>
                  <a:ext cx="227" cy="227"/>
                </a:xfrm>
                <a:prstGeom prst="ellipse">
                  <a:avLst/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1" name="AutoShape 122"/>
                <p:cNvSpPr>
                  <a:spLocks noChangeArrowheads="1"/>
                </p:cNvSpPr>
                <p:nvPr/>
              </p:nvSpPr>
              <p:spPr bwMode="auto">
                <a:xfrm rot="-2700000">
                  <a:off x="3023" y="2288"/>
                  <a:ext cx="227" cy="227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3140 w 21600"/>
                    <a:gd name="T25" fmla="*/ 3140 h 21600"/>
                    <a:gd name="T26" fmla="*/ 18460 w 21600"/>
                    <a:gd name="T27" fmla="*/ 18460 h 2160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856" y="10800"/>
                      </a:moveTo>
                      <a:cubicBezTo>
                        <a:pt x="856" y="16292"/>
                        <a:pt x="5308" y="20744"/>
                        <a:pt x="10800" y="20744"/>
                      </a:cubicBezTo>
                      <a:cubicBezTo>
                        <a:pt x="16292" y="20744"/>
                        <a:pt x="20744" y="16292"/>
                        <a:pt x="20744" y="10800"/>
                      </a:cubicBezTo>
                      <a:cubicBezTo>
                        <a:pt x="20744" y="5308"/>
                        <a:pt x="16292" y="856"/>
                        <a:pt x="10800" y="856"/>
                      </a:cubicBezTo>
                      <a:cubicBezTo>
                        <a:pt x="5308" y="856"/>
                        <a:pt x="856" y="5308"/>
                        <a:pt x="856" y="1080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2" name="WordArt 123"/>
                <p:cNvSpPr>
                  <a:spLocks noChangeArrowheads="1" noChangeShapeType="1" noTextEdit="1"/>
                </p:cNvSpPr>
                <p:nvPr/>
              </p:nvSpPr>
              <p:spPr bwMode="auto">
                <a:xfrm rot="2700000" flipV="1">
                  <a:off x="3054" y="2325"/>
                  <a:ext cx="162" cy="157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eaVert"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r>
                    <a:rPr lang="ja-JP" altLang="en-US" sz="3600" b="1" kern="10" dirty="0" smtClean="0">
                      <a:solidFill>
                        <a:srgbClr val="FF0000"/>
                      </a:solidFill>
                      <a:latin typeface="メイリオ"/>
                      <a:ea typeface="メイリオ"/>
                      <a:cs typeface="メイリオ"/>
                    </a:rPr>
                    <a:t>名前</a:t>
                  </a:r>
                  <a:endParaRPr lang="ja-JP" altLang="en-US" sz="3600" b="1" kern="10" dirty="0">
                    <a:solidFill>
                      <a:srgbClr val="FF0000"/>
                    </a:solidFill>
                    <a:latin typeface="メイリオ"/>
                    <a:ea typeface="メイリオ"/>
                    <a:cs typeface="メイリオ"/>
                  </a:endParaRPr>
                </a:p>
              </p:txBody>
            </p:sp>
          </p:grpSp>
        </p:grpSp>
      </p:grpSp>
      <p:grpSp>
        <p:nvGrpSpPr>
          <p:cNvPr id="4" name="グループ化 3"/>
          <p:cNvGrpSpPr/>
          <p:nvPr/>
        </p:nvGrpSpPr>
        <p:grpSpPr>
          <a:xfrm>
            <a:off x="362491" y="5857731"/>
            <a:ext cx="495054" cy="495054"/>
            <a:chOff x="362491" y="5857731"/>
            <a:chExt cx="495054" cy="495054"/>
          </a:xfrm>
        </p:grpSpPr>
        <p:sp>
          <p:nvSpPr>
            <p:cNvPr id="246" name="円/楕円 245"/>
            <p:cNvSpPr/>
            <p:nvPr/>
          </p:nvSpPr>
          <p:spPr bwMode="auto">
            <a:xfrm>
              <a:off x="362491" y="5857731"/>
              <a:ext cx="495054" cy="495054"/>
            </a:xfrm>
            <a:prstGeom prst="ellipse">
              <a:avLst/>
            </a:pr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scene3d>
              <a:camera prst="isometricOffAxis2Left">
                <a:rot lat="1374449" lon="1234242" rev="21472875"/>
              </a:camera>
              <a:lightRig rig="threePt" dir="t"/>
            </a:scene3d>
            <a:sp3d extrusionH="3175000">
              <a:bevelT prst="relaxedInset"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テキスト ボックス 246"/>
            <p:cNvSpPr txBox="1"/>
            <p:nvPr/>
          </p:nvSpPr>
          <p:spPr>
            <a:xfrm>
              <a:off x="432707" y="5949280"/>
              <a:ext cx="317430" cy="31195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>
                  <a:gd name="adj" fmla="val 58951"/>
                </a:avLst>
              </a:prstTxWarp>
              <a:spAutoFit/>
              <a:scene3d>
                <a:camera prst="isometricOffAxis2Left"/>
                <a:lightRig rig="threePt" dir="t"/>
              </a:scene3d>
              <a:sp3d>
                <a:bevelT w="6350" h="38100" prst="coolSlant"/>
                <a:extrusionClr>
                  <a:srgbClr val="C00000"/>
                </a:extrusionClr>
              </a:sp3d>
            </a:bodyPr>
            <a:lstStyle/>
            <a:p>
              <a:r>
                <a:rPr lang="ja-JP" altLang="en-US" sz="3200" b="1" dirty="0" smtClean="0">
                  <a:solidFill>
                    <a:srgbClr val="FF0000"/>
                  </a:solidFill>
                  <a:latin typeface="+mj-ea"/>
                  <a:ea typeface="+mj-ea"/>
                </a:rPr>
                <a:t>印</a:t>
              </a:r>
              <a:endParaRPr kumimoji="1" lang="ja-JP" altLang="en-US" sz="3200" b="1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2288945" y="5857731"/>
            <a:ext cx="495054" cy="495054"/>
            <a:chOff x="2288945" y="5857731"/>
            <a:chExt cx="495054" cy="495054"/>
          </a:xfrm>
        </p:grpSpPr>
        <p:sp>
          <p:nvSpPr>
            <p:cNvPr id="248" name="円/楕円 247"/>
            <p:cNvSpPr/>
            <p:nvPr/>
          </p:nvSpPr>
          <p:spPr bwMode="auto">
            <a:xfrm>
              <a:off x="2288945" y="5857731"/>
              <a:ext cx="495054" cy="495054"/>
            </a:xfrm>
            <a:prstGeom prst="ellipse">
              <a:avLst/>
            </a:pr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scene3d>
              <a:camera prst="isometricOffAxis2Left">
                <a:rot lat="1374449" lon="1234242" rev="21472875"/>
              </a:camera>
              <a:lightRig rig="threePt" dir="t"/>
            </a:scene3d>
            <a:sp3d extrusionH="3175000">
              <a:bevelT prst="relaxedInset"/>
            </a:sp3d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Plain">
                <a:avLst>
                  <a:gd name="adj" fmla="val 70000"/>
                </a:avLst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テキスト ボックス 248"/>
            <p:cNvSpPr txBox="1"/>
            <p:nvPr/>
          </p:nvSpPr>
          <p:spPr>
            <a:xfrm rot="5400000">
              <a:off x="2365010" y="5935155"/>
              <a:ext cx="327507" cy="324659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>
                  <a:gd name="adj" fmla="val 42774"/>
                </a:avLst>
              </a:prstTxWarp>
              <a:spAutoFit/>
              <a:scene3d>
                <a:camera prst="isometricOffAxis2Left">
                  <a:rot lat="1721728" lon="20948119" rev="35014"/>
                </a:camera>
                <a:lightRig rig="threePt" dir="t"/>
              </a:scene3d>
              <a:sp3d>
                <a:bevelT w="6350" h="38100" prst="coolSlant"/>
                <a:extrusionClr>
                  <a:srgbClr val="C00000"/>
                </a:extrusionClr>
              </a:sp3d>
            </a:bodyPr>
            <a:lstStyle/>
            <a:p>
              <a:r>
                <a:rPr lang="ja-JP" altLang="en-US" sz="3200" b="1" dirty="0">
                  <a:solidFill>
                    <a:srgbClr val="FF0000"/>
                  </a:solidFill>
                  <a:latin typeface="+mj-ea"/>
                  <a:ea typeface="+mj-ea"/>
                </a:rPr>
                <a:t>名前</a:t>
              </a:r>
              <a:endParaRPr kumimoji="1" lang="ja-JP" altLang="en-US" sz="3200" b="1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4186448" y="5838604"/>
            <a:ext cx="495054" cy="495054"/>
            <a:chOff x="4186448" y="5838604"/>
            <a:chExt cx="495054" cy="495054"/>
          </a:xfrm>
        </p:grpSpPr>
        <p:sp>
          <p:nvSpPr>
            <p:cNvPr id="250" name="円/楕円 249"/>
            <p:cNvSpPr/>
            <p:nvPr/>
          </p:nvSpPr>
          <p:spPr bwMode="auto">
            <a:xfrm>
              <a:off x="4186448" y="5838604"/>
              <a:ext cx="495054" cy="495054"/>
            </a:xfrm>
            <a:prstGeom prst="ellipse">
              <a:avLst/>
            </a:pr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scene3d>
              <a:camera prst="isometricOffAxis2Left">
                <a:rot lat="1374449" lon="1234242" rev="21472875"/>
              </a:camera>
              <a:lightRig rig="glow" dir="t"/>
            </a:scene3d>
            <a:sp3d extrusionH="3175000" prstMaterial="softEdge">
              <a:bevelT prst="relaxedInset"/>
              <a:extrusionClr>
                <a:schemeClr val="tx1">
                  <a:lumMod val="85000"/>
                  <a:lumOff val="15000"/>
                </a:schemeClr>
              </a:extrusionClr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テキスト ボックス 250"/>
            <p:cNvSpPr txBox="1"/>
            <p:nvPr/>
          </p:nvSpPr>
          <p:spPr>
            <a:xfrm>
              <a:off x="4256664" y="5930153"/>
              <a:ext cx="317430" cy="31195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>
                  <a:gd name="adj" fmla="val 58951"/>
                </a:avLst>
              </a:prstTxWarp>
              <a:spAutoFit/>
              <a:scene3d>
                <a:camera prst="isometricOffAxis2Left"/>
                <a:lightRig rig="threePt" dir="t"/>
              </a:scene3d>
              <a:sp3d>
                <a:bevelT w="6350" h="38100" prst="coolSlant"/>
                <a:extrusionClr>
                  <a:srgbClr val="C00000"/>
                </a:extrusionClr>
              </a:sp3d>
            </a:bodyPr>
            <a:lstStyle/>
            <a:p>
              <a:r>
                <a:rPr lang="ja-JP" altLang="en-US" sz="3200" b="1" dirty="0" smtClean="0">
                  <a:solidFill>
                    <a:srgbClr val="FF0000"/>
                  </a:solidFill>
                  <a:latin typeface="+mj-ea"/>
                  <a:ea typeface="+mj-ea"/>
                </a:rPr>
                <a:t>印</a:t>
              </a:r>
              <a:endParaRPr kumimoji="1" lang="ja-JP" altLang="en-US" sz="3200" b="1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6112902" y="5838604"/>
            <a:ext cx="495054" cy="495054"/>
            <a:chOff x="6112902" y="5838604"/>
            <a:chExt cx="495054" cy="495054"/>
          </a:xfrm>
        </p:grpSpPr>
        <p:sp>
          <p:nvSpPr>
            <p:cNvPr id="252" name="円/楕円 251"/>
            <p:cNvSpPr/>
            <p:nvPr/>
          </p:nvSpPr>
          <p:spPr bwMode="auto">
            <a:xfrm>
              <a:off x="6112902" y="5838604"/>
              <a:ext cx="495054" cy="495054"/>
            </a:xfrm>
            <a:prstGeom prst="ellipse">
              <a:avLst/>
            </a:pr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scene3d>
              <a:camera prst="isometricOffAxis2Left">
                <a:rot lat="1374449" lon="1234242" rev="21472875"/>
              </a:camera>
              <a:lightRig rig="glow" dir="t"/>
            </a:scene3d>
            <a:sp3d extrusionH="3175000" prstMaterial="softEdge">
              <a:bevelT prst="relaxedInset"/>
              <a:extrusionClr>
                <a:schemeClr val="tx1">
                  <a:lumMod val="85000"/>
                  <a:lumOff val="15000"/>
                </a:schemeClr>
              </a:extrusionClr>
            </a:sp3d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Plain">
                <a:avLst>
                  <a:gd name="adj" fmla="val 70000"/>
                </a:avLst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テキスト ボックス 252"/>
            <p:cNvSpPr txBox="1"/>
            <p:nvPr/>
          </p:nvSpPr>
          <p:spPr>
            <a:xfrm rot="5400000">
              <a:off x="6188967" y="5916028"/>
              <a:ext cx="327507" cy="324659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>
                  <a:gd name="adj" fmla="val 42774"/>
                </a:avLst>
              </a:prstTxWarp>
              <a:spAutoFit/>
              <a:scene3d>
                <a:camera prst="isometricOffAxis2Left">
                  <a:rot lat="1721728" lon="20948119" rev="35014"/>
                </a:camera>
                <a:lightRig rig="threePt" dir="t"/>
              </a:scene3d>
              <a:sp3d>
                <a:bevelT w="6350" h="38100" prst="coolSlant"/>
                <a:extrusionClr>
                  <a:srgbClr val="C00000"/>
                </a:extrusionClr>
              </a:sp3d>
            </a:bodyPr>
            <a:lstStyle/>
            <a:p>
              <a:r>
                <a:rPr lang="ja-JP" altLang="en-US" sz="3200" b="1" dirty="0">
                  <a:solidFill>
                    <a:srgbClr val="FF0000"/>
                  </a:solidFill>
                  <a:latin typeface="+mj-ea"/>
                  <a:ea typeface="+mj-ea"/>
                </a:rPr>
                <a:t>名前</a:t>
              </a:r>
              <a:endParaRPr kumimoji="1" lang="ja-JP" altLang="en-US" sz="3200" b="1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7878326" y="5814265"/>
            <a:ext cx="495054" cy="495054"/>
            <a:chOff x="7878326" y="5814265"/>
            <a:chExt cx="495054" cy="495054"/>
          </a:xfrm>
        </p:grpSpPr>
        <p:sp>
          <p:nvSpPr>
            <p:cNvPr id="254" name="円/楕円 253"/>
            <p:cNvSpPr/>
            <p:nvPr/>
          </p:nvSpPr>
          <p:spPr bwMode="auto">
            <a:xfrm>
              <a:off x="7878326" y="5814265"/>
              <a:ext cx="495054" cy="495054"/>
            </a:xfrm>
            <a:prstGeom prst="ellipse">
              <a:avLst/>
            </a:pr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scene3d>
              <a:camera prst="isometricOffAxis2Left">
                <a:rot lat="1374449" lon="1234242" rev="21472875"/>
              </a:camera>
              <a:lightRig rig="sunset" dir="t"/>
            </a:scene3d>
            <a:sp3d extrusionH="3175000" prstMaterial="powder">
              <a:bevelT w="152400" h="50800" prst="softRound"/>
              <a:extrusionClr>
                <a:schemeClr val="tx1">
                  <a:lumMod val="85000"/>
                  <a:lumOff val="15000"/>
                </a:schemeClr>
              </a:extrusionClr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テキスト ボックス 254"/>
            <p:cNvSpPr txBox="1"/>
            <p:nvPr/>
          </p:nvSpPr>
          <p:spPr>
            <a:xfrm>
              <a:off x="7948542" y="5905814"/>
              <a:ext cx="317430" cy="31195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>
                  <a:gd name="adj" fmla="val 58951"/>
                </a:avLst>
              </a:prstTxWarp>
              <a:spAutoFit/>
              <a:scene3d>
                <a:camera prst="isometricOffAxis2Left"/>
                <a:lightRig rig="threePt" dir="t"/>
              </a:scene3d>
              <a:sp3d>
                <a:bevelT w="6350" h="38100" prst="coolSlant"/>
                <a:extrusionClr>
                  <a:srgbClr val="C00000"/>
                </a:extrusionClr>
              </a:sp3d>
            </a:bodyPr>
            <a:lstStyle/>
            <a:p>
              <a:r>
                <a:rPr lang="ja-JP" altLang="en-US" sz="3200" b="1" dirty="0" smtClean="0">
                  <a:solidFill>
                    <a:srgbClr val="FF0000"/>
                  </a:solidFill>
                  <a:latin typeface="+mj-ea"/>
                  <a:ea typeface="+mj-ea"/>
                </a:rPr>
                <a:t>印</a:t>
              </a:r>
              <a:endParaRPr kumimoji="1" lang="ja-JP" altLang="en-US" sz="3200" b="1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57604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137"/>
          <p:cNvGrpSpPr>
            <a:grpSpLocks/>
          </p:cNvGrpSpPr>
          <p:nvPr/>
        </p:nvGrpSpPr>
        <p:grpSpPr bwMode="auto">
          <a:xfrm>
            <a:off x="506222" y="863715"/>
            <a:ext cx="1441450" cy="1547812"/>
            <a:chOff x="4299" y="2432"/>
            <a:chExt cx="908" cy="975"/>
          </a:xfrm>
        </p:grpSpPr>
        <p:sp>
          <p:nvSpPr>
            <p:cNvPr id="31" name="AutoShape 132"/>
            <p:cNvSpPr>
              <a:spLocks noChangeArrowheads="1"/>
            </p:cNvSpPr>
            <p:nvPr/>
          </p:nvSpPr>
          <p:spPr bwMode="auto">
            <a:xfrm>
              <a:off x="4299" y="3067"/>
              <a:ext cx="908" cy="340"/>
            </a:xfrm>
            <a:prstGeom prst="cube">
              <a:avLst>
                <a:gd name="adj" fmla="val 45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" name="AutoShape 135"/>
            <p:cNvSpPr>
              <a:spLocks noChangeArrowheads="1"/>
            </p:cNvSpPr>
            <p:nvPr/>
          </p:nvSpPr>
          <p:spPr bwMode="auto">
            <a:xfrm>
              <a:off x="4526" y="2432"/>
              <a:ext cx="454" cy="726"/>
            </a:xfrm>
            <a:prstGeom prst="cube">
              <a:avLst>
                <a:gd name="adj" fmla="val 13435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3" name="Group 137"/>
          <p:cNvGrpSpPr>
            <a:grpSpLocks/>
          </p:cNvGrpSpPr>
          <p:nvPr/>
        </p:nvGrpSpPr>
        <p:grpSpPr bwMode="auto">
          <a:xfrm>
            <a:off x="2344250" y="863715"/>
            <a:ext cx="1441450" cy="1547812"/>
            <a:chOff x="4299" y="2432"/>
            <a:chExt cx="908" cy="975"/>
          </a:xfrm>
        </p:grpSpPr>
        <p:sp>
          <p:nvSpPr>
            <p:cNvPr id="34" name="AutoShape 132"/>
            <p:cNvSpPr>
              <a:spLocks noChangeArrowheads="1"/>
            </p:cNvSpPr>
            <p:nvPr/>
          </p:nvSpPr>
          <p:spPr bwMode="auto">
            <a:xfrm>
              <a:off x="4299" y="3067"/>
              <a:ext cx="908" cy="340"/>
            </a:xfrm>
            <a:prstGeom prst="cube">
              <a:avLst>
                <a:gd name="adj" fmla="val 45000"/>
              </a:avLst>
            </a:prstGeom>
            <a:solidFill>
              <a:srgbClr val="FFFF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" name="AutoShape 135"/>
            <p:cNvSpPr>
              <a:spLocks noChangeArrowheads="1"/>
            </p:cNvSpPr>
            <p:nvPr/>
          </p:nvSpPr>
          <p:spPr bwMode="auto">
            <a:xfrm>
              <a:off x="4526" y="2432"/>
              <a:ext cx="454" cy="726"/>
            </a:xfrm>
            <a:prstGeom prst="cube">
              <a:avLst>
                <a:gd name="adj" fmla="val 13435"/>
              </a:avLst>
            </a:prstGeom>
            <a:solidFill>
              <a:srgbClr val="FFFF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6" name="グループ化 2"/>
          <p:cNvGrpSpPr>
            <a:grpSpLocks/>
          </p:cNvGrpSpPr>
          <p:nvPr/>
        </p:nvGrpSpPr>
        <p:grpSpPr bwMode="auto">
          <a:xfrm>
            <a:off x="4278699" y="863714"/>
            <a:ext cx="1441450" cy="1547813"/>
            <a:chOff x="7667279" y="428061"/>
            <a:chExt cx="1441450" cy="1547813"/>
          </a:xfrm>
        </p:grpSpPr>
        <p:grpSp>
          <p:nvGrpSpPr>
            <p:cNvPr id="37" name="Group 137"/>
            <p:cNvGrpSpPr>
              <a:grpSpLocks/>
            </p:cNvGrpSpPr>
            <p:nvPr/>
          </p:nvGrpSpPr>
          <p:grpSpPr bwMode="auto">
            <a:xfrm>
              <a:off x="7667279" y="428061"/>
              <a:ext cx="1441450" cy="1547813"/>
              <a:chOff x="4299" y="2432"/>
              <a:chExt cx="908" cy="975"/>
            </a:xfrm>
            <a:solidFill>
              <a:schemeClr val="tx1"/>
            </a:solidFill>
          </p:grpSpPr>
          <p:sp>
            <p:nvSpPr>
              <p:cNvPr id="41" name="AutoShape 132"/>
              <p:cNvSpPr>
                <a:spLocks noChangeArrowheads="1"/>
              </p:cNvSpPr>
              <p:nvPr/>
            </p:nvSpPr>
            <p:spPr bwMode="auto">
              <a:xfrm>
                <a:off x="4299" y="3067"/>
                <a:ext cx="908" cy="340"/>
              </a:xfrm>
              <a:prstGeom prst="cube">
                <a:avLst>
                  <a:gd name="adj" fmla="val 45000"/>
                </a:avLst>
              </a:prstGeom>
              <a:grpFill/>
              <a:ln w="571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>
                  <a:ea typeface="ＭＳ Ｐゴシック" charset="-128"/>
                </a:endParaRPr>
              </a:p>
            </p:txBody>
          </p:sp>
          <p:sp>
            <p:nvSpPr>
              <p:cNvPr id="42" name="AutoShape 135"/>
              <p:cNvSpPr>
                <a:spLocks noChangeArrowheads="1"/>
              </p:cNvSpPr>
              <p:nvPr/>
            </p:nvSpPr>
            <p:spPr bwMode="auto">
              <a:xfrm>
                <a:off x="4526" y="2432"/>
                <a:ext cx="454" cy="726"/>
              </a:xfrm>
              <a:prstGeom prst="cube">
                <a:avLst>
                  <a:gd name="adj" fmla="val 13435"/>
                </a:avLst>
              </a:prstGeom>
              <a:grpFill/>
              <a:ln w="571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>
                  <a:ea typeface="ＭＳ Ｐゴシック" charset="-128"/>
                </a:endParaRPr>
              </a:p>
            </p:txBody>
          </p:sp>
        </p:grpSp>
        <p:grpSp>
          <p:nvGrpSpPr>
            <p:cNvPr id="38" name="Group 137"/>
            <p:cNvGrpSpPr>
              <a:grpSpLocks/>
            </p:cNvGrpSpPr>
            <p:nvPr/>
          </p:nvGrpSpPr>
          <p:grpSpPr bwMode="auto">
            <a:xfrm>
              <a:off x="7667279" y="428061"/>
              <a:ext cx="1441450" cy="1547813"/>
              <a:chOff x="4299" y="2432"/>
              <a:chExt cx="908" cy="975"/>
            </a:xfrm>
          </p:grpSpPr>
          <p:sp>
            <p:nvSpPr>
              <p:cNvPr id="39" name="AutoShape 132"/>
              <p:cNvSpPr>
                <a:spLocks noChangeArrowheads="1"/>
              </p:cNvSpPr>
              <p:nvPr/>
            </p:nvSpPr>
            <p:spPr bwMode="auto">
              <a:xfrm>
                <a:off x="4299" y="3067"/>
                <a:ext cx="908" cy="340"/>
              </a:xfrm>
              <a:prstGeom prst="cube">
                <a:avLst>
                  <a:gd name="adj" fmla="val 45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" name="AutoShape 135"/>
              <p:cNvSpPr>
                <a:spLocks noChangeArrowheads="1"/>
              </p:cNvSpPr>
              <p:nvPr/>
            </p:nvSpPr>
            <p:spPr bwMode="auto">
              <a:xfrm>
                <a:off x="4526" y="2432"/>
                <a:ext cx="454" cy="726"/>
              </a:xfrm>
              <a:prstGeom prst="cube">
                <a:avLst>
                  <a:gd name="adj" fmla="val 13435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3" name="グループ化 1"/>
          <p:cNvGrpSpPr>
            <a:grpSpLocks/>
          </p:cNvGrpSpPr>
          <p:nvPr/>
        </p:nvGrpSpPr>
        <p:grpSpPr bwMode="auto">
          <a:xfrm>
            <a:off x="6123130" y="871652"/>
            <a:ext cx="1441450" cy="1547813"/>
            <a:chOff x="9171966" y="428061"/>
            <a:chExt cx="1441450" cy="1547813"/>
          </a:xfrm>
        </p:grpSpPr>
        <p:grpSp>
          <p:nvGrpSpPr>
            <p:cNvPr id="44" name="Group 137"/>
            <p:cNvGrpSpPr>
              <a:grpSpLocks/>
            </p:cNvGrpSpPr>
            <p:nvPr/>
          </p:nvGrpSpPr>
          <p:grpSpPr bwMode="auto">
            <a:xfrm>
              <a:off x="9171966" y="428061"/>
              <a:ext cx="1441450" cy="1547813"/>
              <a:chOff x="4299" y="2432"/>
              <a:chExt cx="908" cy="975"/>
            </a:xfrm>
            <a:solidFill>
              <a:schemeClr val="tx1"/>
            </a:solidFill>
          </p:grpSpPr>
          <p:sp>
            <p:nvSpPr>
              <p:cNvPr id="48" name="AutoShape 132"/>
              <p:cNvSpPr>
                <a:spLocks noChangeArrowheads="1"/>
              </p:cNvSpPr>
              <p:nvPr/>
            </p:nvSpPr>
            <p:spPr bwMode="auto">
              <a:xfrm>
                <a:off x="4299" y="3067"/>
                <a:ext cx="908" cy="340"/>
              </a:xfrm>
              <a:prstGeom prst="cube">
                <a:avLst>
                  <a:gd name="adj" fmla="val 45000"/>
                </a:avLst>
              </a:prstGeom>
              <a:grpFill/>
              <a:ln w="571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>
                  <a:ea typeface="ＭＳ Ｐゴシック" charset="-128"/>
                </a:endParaRPr>
              </a:p>
            </p:txBody>
          </p:sp>
          <p:sp>
            <p:nvSpPr>
              <p:cNvPr id="49" name="AutoShape 135"/>
              <p:cNvSpPr>
                <a:spLocks noChangeArrowheads="1"/>
              </p:cNvSpPr>
              <p:nvPr/>
            </p:nvSpPr>
            <p:spPr bwMode="auto">
              <a:xfrm>
                <a:off x="4526" y="2432"/>
                <a:ext cx="454" cy="726"/>
              </a:xfrm>
              <a:prstGeom prst="cube">
                <a:avLst>
                  <a:gd name="adj" fmla="val 13435"/>
                </a:avLst>
              </a:prstGeom>
              <a:grpFill/>
              <a:ln w="571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>
                  <a:ea typeface="ＭＳ Ｐゴシック" charset="-128"/>
                </a:endParaRPr>
              </a:p>
            </p:txBody>
          </p:sp>
        </p:grpSp>
        <p:grpSp>
          <p:nvGrpSpPr>
            <p:cNvPr id="45" name="Group 137"/>
            <p:cNvGrpSpPr>
              <a:grpSpLocks/>
            </p:cNvGrpSpPr>
            <p:nvPr/>
          </p:nvGrpSpPr>
          <p:grpSpPr bwMode="auto">
            <a:xfrm>
              <a:off x="9171966" y="428061"/>
              <a:ext cx="1441450" cy="1547813"/>
              <a:chOff x="4299" y="2432"/>
              <a:chExt cx="908" cy="975"/>
            </a:xfrm>
          </p:grpSpPr>
          <p:sp>
            <p:nvSpPr>
              <p:cNvPr id="46" name="AutoShape 132"/>
              <p:cNvSpPr>
                <a:spLocks noChangeArrowheads="1"/>
              </p:cNvSpPr>
              <p:nvPr/>
            </p:nvSpPr>
            <p:spPr bwMode="auto">
              <a:xfrm>
                <a:off x="4299" y="3067"/>
                <a:ext cx="908" cy="340"/>
              </a:xfrm>
              <a:prstGeom prst="cube">
                <a:avLst>
                  <a:gd name="adj" fmla="val 45000"/>
                </a:avLst>
              </a:prstGeom>
              <a:solidFill>
                <a:srgbClr val="FF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" name="AutoShape 135"/>
              <p:cNvSpPr>
                <a:spLocks noChangeArrowheads="1"/>
              </p:cNvSpPr>
              <p:nvPr/>
            </p:nvSpPr>
            <p:spPr bwMode="auto">
              <a:xfrm>
                <a:off x="4526" y="2432"/>
                <a:ext cx="454" cy="726"/>
              </a:xfrm>
              <a:prstGeom prst="cube">
                <a:avLst>
                  <a:gd name="adj" fmla="val 13435"/>
                </a:avLst>
              </a:prstGeom>
              <a:solidFill>
                <a:srgbClr val="FF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0" name="グループ化 49"/>
          <p:cNvGrpSpPr/>
          <p:nvPr/>
        </p:nvGrpSpPr>
        <p:grpSpPr>
          <a:xfrm>
            <a:off x="273653" y="2939020"/>
            <a:ext cx="1906587" cy="1422414"/>
            <a:chOff x="6032500" y="2276475"/>
            <a:chExt cx="2413000" cy="1800225"/>
          </a:xfrm>
        </p:grpSpPr>
        <p:sp>
          <p:nvSpPr>
            <p:cNvPr id="51" name="AutoShape 140"/>
            <p:cNvSpPr>
              <a:spLocks noChangeArrowheads="1"/>
            </p:cNvSpPr>
            <p:nvPr/>
          </p:nvSpPr>
          <p:spPr bwMode="auto">
            <a:xfrm rot="13500000">
              <a:off x="7508875" y="2060575"/>
              <a:ext cx="720725" cy="1152525"/>
            </a:xfrm>
            <a:prstGeom prst="cube">
              <a:avLst>
                <a:gd name="adj" fmla="val 13435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" name="AutoShape 141"/>
            <p:cNvSpPr>
              <a:spLocks noChangeArrowheads="1"/>
            </p:cNvSpPr>
            <p:nvPr/>
          </p:nvSpPr>
          <p:spPr bwMode="auto">
            <a:xfrm rot="13500000">
              <a:off x="6657975" y="2801938"/>
              <a:ext cx="1441450" cy="539750"/>
            </a:xfrm>
            <a:prstGeom prst="cube">
              <a:avLst>
                <a:gd name="adj" fmla="val 45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" name="Freeform 143"/>
            <p:cNvSpPr>
              <a:spLocks/>
            </p:cNvSpPr>
            <p:nvPr/>
          </p:nvSpPr>
          <p:spPr bwMode="auto">
            <a:xfrm>
              <a:off x="6696075" y="2762250"/>
              <a:ext cx="1171575" cy="833438"/>
            </a:xfrm>
            <a:custGeom>
              <a:avLst/>
              <a:gdLst>
                <a:gd name="T0" fmla="*/ 2147483647 w 738"/>
                <a:gd name="T1" fmla="*/ 2147483647 h 525"/>
                <a:gd name="T2" fmla="*/ 2147483647 w 738"/>
                <a:gd name="T3" fmla="*/ 2147483647 h 525"/>
                <a:gd name="T4" fmla="*/ 0 w 738"/>
                <a:gd name="T5" fmla="*/ 0 h 525"/>
                <a:gd name="T6" fmla="*/ 2147483647 w 738"/>
                <a:gd name="T7" fmla="*/ 2147483647 h 525"/>
                <a:gd name="T8" fmla="*/ 2147483647 w 738"/>
                <a:gd name="T9" fmla="*/ 2147483647 h 5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38" h="525">
                  <a:moveTo>
                    <a:pt x="738" y="525"/>
                  </a:moveTo>
                  <a:lnTo>
                    <a:pt x="201" y="9"/>
                  </a:lnTo>
                  <a:lnTo>
                    <a:pt x="0" y="0"/>
                  </a:lnTo>
                  <a:lnTo>
                    <a:pt x="522" y="525"/>
                  </a:lnTo>
                  <a:lnTo>
                    <a:pt x="738" y="525"/>
                  </a:lnTo>
                  <a:close/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" name="WordArt 146"/>
            <p:cNvSpPr>
              <a:spLocks noChangeArrowheads="1" noChangeShapeType="1" noTextEdit="1"/>
            </p:cNvSpPr>
            <p:nvPr/>
          </p:nvSpPr>
          <p:spPr bwMode="auto">
            <a:xfrm rot="8061376" flipV="1">
              <a:off x="7171532" y="2566194"/>
              <a:ext cx="157162" cy="119380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17889"/>
                </a:avLst>
              </a:prstTxWarp>
            </a:bodyPr>
            <a:lstStyle/>
            <a:p>
              <a:r>
                <a:rPr lang="ja-JP" altLang="en-US" sz="3600" b="1" kern="10">
                  <a:solidFill>
                    <a:srgbClr val="FF0000"/>
                  </a:solidFill>
                  <a:latin typeface="メイリオ"/>
                  <a:ea typeface="メイリオ"/>
                  <a:cs typeface="メイリオ"/>
                </a:rPr>
                <a:t>印</a:t>
              </a:r>
            </a:p>
          </p:txBody>
        </p:sp>
        <p:grpSp>
          <p:nvGrpSpPr>
            <p:cNvPr id="55" name="Group 150"/>
            <p:cNvGrpSpPr>
              <a:grpSpLocks/>
            </p:cNvGrpSpPr>
            <p:nvPr/>
          </p:nvGrpSpPr>
          <p:grpSpPr bwMode="auto">
            <a:xfrm>
              <a:off x="6032500" y="3581400"/>
              <a:ext cx="1436688" cy="495300"/>
              <a:chOff x="3787" y="2256"/>
              <a:chExt cx="918" cy="245"/>
            </a:xfrm>
          </p:grpSpPr>
          <p:sp>
            <p:nvSpPr>
              <p:cNvPr id="56" name="Freeform 147"/>
              <p:cNvSpPr>
                <a:spLocks/>
              </p:cNvSpPr>
              <p:nvPr/>
            </p:nvSpPr>
            <p:spPr bwMode="auto">
              <a:xfrm>
                <a:off x="3787" y="2256"/>
                <a:ext cx="918" cy="245"/>
              </a:xfrm>
              <a:custGeom>
                <a:avLst/>
                <a:gdLst>
                  <a:gd name="T0" fmla="*/ 918 w 918"/>
                  <a:gd name="T1" fmla="*/ 34 h 245"/>
                  <a:gd name="T2" fmla="*/ 187 w 918"/>
                  <a:gd name="T3" fmla="*/ 0 h 245"/>
                  <a:gd name="T4" fmla="*/ 0 w 918"/>
                  <a:gd name="T5" fmla="*/ 211 h 245"/>
                  <a:gd name="T6" fmla="*/ 763 w 918"/>
                  <a:gd name="T7" fmla="*/ 245 h 245"/>
                  <a:gd name="T8" fmla="*/ 918 w 918"/>
                  <a:gd name="T9" fmla="*/ 34 h 2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18" h="245">
                    <a:moveTo>
                      <a:pt x="918" y="34"/>
                    </a:moveTo>
                    <a:lnTo>
                      <a:pt x="187" y="0"/>
                    </a:lnTo>
                    <a:lnTo>
                      <a:pt x="0" y="211"/>
                    </a:lnTo>
                    <a:lnTo>
                      <a:pt x="763" y="245"/>
                    </a:lnTo>
                    <a:lnTo>
                      <a:pt x="918" y="34"/>
                    </a:lnTo>
                    <a:close/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7" name="WordArt 148"/>
              <p:cNvSpPr>
                <a:spLocks noChangeArrowheads="1" noChangeShapeType="1" noTextEdit="1"/>
              </p:cNvSpPr>
              <p:nvPr/>
            </p:nvSpPr>
            <p:spPr bwMode="auto">
              <a:xfrm rot="5601218" flipH="1" flipV="1">
                <a:off x="4165" y="1980"/>
                <a:ext cx="164" cy="7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SlantDown">
                  <a:avLst>
                    <a:gd name="adj" fmla="val 87153"/>
                  </a:avLst>
                </a:prstTxWarp>
              </a:bodyPr>
              <a:lstStyle/>
              <a:p>
                <a:r>
                  <a:rPr lang="ja-JP" altLang="en-US" sz="3600" b="1" kern="10">
                    <a:solidFill>
                      <a:srgbClr val="FF0000"/>
                    </a:solidFill>
                    <a:latin typeface="メイリオ"/>
                    <a:ea typeface="メイリオ"/>
                    <a:cs typeface="メイリオ"/>
                  </a:rPr>
                  <a:t>印</a:t>
                </a:r>
              </a:p>
            </p:txBody>
          </p:sp>
        </p:grpSp>
      </p:grpSp>
      <p:grpSp>
        <p:nvGrpSpPr>
          <p:cNvPr id="58" name="グループ化 57"/>
          <p:cNvGrpSpPr/>
          <p:nvPr/>
        </p:nvGrpSpPr>
        <p:grpSpPr>
          <a:xfrm>
            <a:off x="2132116" y="2928358"/>
            <a:ext cx="1906587" cy="1422414"/>
            <a:chOff x="6689725" y="4414838"/>
            <a:chExt cx="2413000" cy="1800225"/>
          </a:xfrm>
        </p:grpSpPr>
        <p:sp>
          <p:nvSpPr>
            <p:cNvPr id="59" name="AutoShape 140"/>
            <p:cNvSpPr>
              <a:spLocks noChangeArrowheads="1"/>
            </p:cNvSpPr>
            <p:nvPr/>
          </p:nvSpPr>
          <p:spPr bwMode="auto">
            <a:xfrm rot="13500000">
              <a:off x="8166100" y="4198938"/>
              <a:ext cx="720725" cy="1152525"/>
            </a:xfrm>
            <a:prstGeom prst="cube">
              <a:avLst>
                <a:gd name="adj" fmla="val 13435"/>
              </a:avLst>
            </a:pr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" name="AutoShape 141"/>
            <p:cNvSpPr>
              <a:spLocks noChangeArrowheads="1"/>
            </p:cNvSpPr>
            <p:nvPr/>
          </p:nvSpPr>
          <p:spPr bwMode="auto">
            <a:xfrm rot="13500000">
              <a:off x="7315200" y="4940300"/>
              <a:ext cx="1441450" cy="539750"/>
            </a:xfrm>
            <a:prstGeom prst="cube">
              <a:avLst>
                <a:gd name="adj" fmla="val 45000"/>
              </a:avLst>
            </a:pr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" name="Freeform 143"/>
            <p:cNvSpPr>
              <a:spLocks/>
            </p:cNvSpPr>
            <p:nvPr/>
          </p:nvSpPr>
          <p:spPr bwMode="auto">
            <a:xfrm>
              <a:off x="7353300" y="4900613"/>
              <a:ext cx="1171575" cy="833437"/>
            </a:xfrm>
            <a:custGeom>
              <a:avLst/>
              <a:gdLst>
                <a:gd name="T0" fmla="*/ 2147483647 w 738"/>
                <a:gd name="T1" fmla="*/ 2147483647 h 525"/>
                <a:gd name="T2" fmla="*/ 2147483647 w 738"/>
                <a:gd name="T3" fmla="*/ 2147483647 h 525"/>
                <a:gd name="T4" fmla="*/ 0 w 738"/>
                <a:gd name="T5" fmla="*/ 0 h 525"/>
                <a:gd name="T6" fmla="*/ 2147483647 w 738"/>
                <a:gd name="T7" fmla="*/ 2147483647 h 525"/>
                <a:gd name="T8" fmla="*/ 2147483647 w 738"/>
                <a:gd name="T9" fmla="*/ 2147483647 h 5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38" h="525">
                  <a:moveTo>
                    <a:pt x="738" y="525"/>
                  </a:moveTo>
                  <a:lnTo>
                    <a:pt x="201" y="9"/>
                  </a:lnTo>
                  <a:lnTo>
                    <a:pt x="0" y="0"/>
                  </a:lnTo>
                  <a:lnTo>
                    <a:pt x="522" y="525"/>
                  </a:lnTo>
                  <a:lnTo>
                    <a:pt x="738" y="525"/>
                  </a:lnTo>
                  <a:close/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" name="WordArt 146"/>
            <p:cNvSpPr>
              <a:spLocks noChangeArrowheads="1" noChangeShapeType="1" noTextEdit="1"/>
            </p:cNvSpPr>
            <p:nvPr/>
          </p:nvSpPr>
          <p:spPr bwMode="auto">
            <a:xfrm rot="8061376" flipV="1">
              <a:off x="7828756" y="4704557"/>
              <a:ext cx="157163" cy="119380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17889"/>
                </a:avLst>
              </a:prstTxWarp>
            </a:bodyPr>
            <a:lstStyle/>
            <a:p>
              <a:r>
                <a:rPr lang="ja-JP" altLang="en-US" sz="3600" b="1" kern="10">
                  <a:solidFill>
                    <a:srgbClr val="FF0000"/>
                  </a:solidFill>
                  <a:latin typeface="メイリオ"/>
                  <a:ea typeface="メイリオ"/>
                  <a:cs typeface="メイリオ"/>
                </a:rPr>
                <a:t>印</a:t>
              </a:r>
            </a:p>
          </p:txBody>
        </p:sp>
        <p:grpSp>
          <p:nvGrpSpPr>
            <p:cNvPr id="63" name="Group 150"/>
            <p:cNvGrpSpPr>
              <a:grpSpLocks/>
            </p:cNvGrpSpPr>
            <p:nvPr/>
          </p:nvGrpSpPr>
          <p:grpSpPr bwMode="auto">
            <a:xfrm>
              <a:off x="6689725" y="5719763"/>
              <a:ext cx="1436688" cy="495300"/>
              <a:chOff x="3787" y="2256"/>
              <a:chExt cx="918" cy="245"/>
            </a:xfrm>
          </p:grpSpPr>
          <p:sp>
            <p:nvSpPr>
              <p:cNvPr id="64" name="Freeform 147"/>
              <p:cNvSpPr>
                <a:spLocks/>
              </p:cNvSpPr>
              <p:nvPr/>
            </p:nvSpPr>
            <p:spPr bwMode="auto">
              <a:xfrm>
                <a:off x="3787" y="2256"/>
                <a:ext cx="918" cy="245"/>
              </a:xfrm>
              <a:custGeom>
                <a:avLst/>
                <a:gdLst>
                  <a:gd name="T0" fmla="*/ 918 w 918"/>
                  <a:gd name="T1" fmla="*/ 34 h 245"/>
                  <a:gd name="T2" fmla="*/ 187 w 918"/>
                  <a:gd name="T3" fmla="*/ 0 h 245"/>
                  <a:gd name="T4" fmla="*/ 0 w 918"/>
                  <a:gd name="T5" fmla="*/ 211 h 245"/>
                  <a:gd name="T6" fmla="*/ 763 w 918"/>
                  <a:gd name="T7" fmla="*/ 245 h 245"/>
                  <a:gd name="T8" fmla="*/ 918 w 918"/>
                  <a:gd name="T9" fmla="*/ 34 h 2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18" h="245">
                    <a:moveTo>
                      <a:pt x="918" y="34"/>
                    </a:moveTo>
                    <a:lnTo>
                      <a:pt x="187" y="0"/>
                    </a:lnTo>
                    <a:lnTo>
                      <a:pt x="0" y="211"/>
                    </a:lnTo>
                    <a:lnTo>
                      <a:pt x="763" y="245"/>
                    </a:lnTo>
                    <a:lnTo>
                      <a:pt x="918" y="34"/>
                    </a:lnTo>
                    <a:close/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" name="WordArt 148"/>
              <p:cNvSpPr>
                <a:spLocks noChangeArrowheads="1" noChangeShapeType="1" noTextEdit="1"/>
              </p:cNvSpPr>
              <p:nvPr/>
            </p:nvSpPr>
            <p:spPr bwMode="auto">
              <a:xfrm rot="5601218" flipH="1" flipV="1">
                <a:off x="4165" y="1980"/>
                <a:ext cx="164" cy="7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SlantDown">
                  <a:avLst>
                    <a:gd name="adj" fmla="val 87153"/>
                  </a:avLst>
                </a:prstTxWarp>
              </a:bodyPr>
              <a:lstStyle/>
              <a:p>
                <a:r>
                  <a:rPr lang="ja-JP" altLang="en-US" sz="3600" b="1" kern="10" dirty="0">
                    <a:solidFill>
                      <a:srgbClr val="FF0000"/>
                    </a:solidFill>
                    <a:latin typeface="メイリオ"/>
                    <a:ea typeface="メイリオ"/>
                    <a:cs typeface="メイリオ"/>
                  </a:rPr>
                  <a:t>印</a:t>
                </a:r>
              </a:p>
            </p:txBody>
          </p:sp>
        </p:grpSp>
      </p:grpSp>
      <p:grpSp>
        <p:nvGrpSpPr>
          <p:cNvPr id="131" name="グループ化 130"/>
          <p:cNvGrpSpPr/>
          <p:nvPr/>
        </p:nvGrpSpPr>
        <p:grpSpPr>
          <a:xfrm>
            <a:off x="4049515" y="2919311"/>
            <a:ext cx="1906587" cy="1422414"/>
            <a:chOff x="4049515" y="2919311"/>
            <a:chExt cx="1906587" cy="1422414"/>
          </a:xfrm>
        </p:grpSpPr>
        <p:grpSp>
          <p:nvGrpSpPr>
            <p:cNvPr id="66" name="グループ化 65"/>
            <p:cNvGrpSpPr/>
            <p:nvPr/>
          </p:nvGrpSpPr>
          <p:grpSpPr>
            <a:xfrm>
              <a:off x="4049515" y="2919311"/>
              <a:ext cx="1906587" cy="1422414"/>
              <a:chOff x="6032500" y="2276475"/>
              <a:chExt cx="2413000" cy="1800225"/>
            </a:xfrm>
            <a:solidFill>
              <a:schemeClr val="tx1"/>
            </a:solidFill>
          </p:grpSpPr>
          <p:sp>
            <p:nvSpPr>
              <p:cNvPr id="67" name="AutoShape 140"/>
              <p:cNvSpPr>
                <a:spLocks noChangeArrowheads="1"/>
              </p:cNvSpPr>
              <p:nvPr/>
            </p:nvSpPr>
            <p:spPr bwMode="auto">
              <a:xfrm rot="13500000">
                <a:off x="7508875" y="2060575"/>
                <a:ext cx="720725" cy="1152525"/>
              </a:xfrm>
              <a:prstGeom prst="cube">
                <a:avLst>
                  <a:gd name="adj" fmla="val 13435"/>
                </a:avLst>
              </a:prstGeom>
              <a:grpFill/>
              <a:ln w="762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" name="AutoShape 141"/>
              <p:cNvSpPr>
                <a:spLocks noChangeArrowheads="1"/>
              </p:cNvSpPr>
              <p:nvPr/>
            </p:nvSpPr>
            <p:spPr bwMode="auto">
              <a:xfrm rot="13500000">
                <a:off x="6657975" y="2801938"/>
                <a:ext cx="1441450" cy="539750"/>
              </a:xfrm>
              <a:prstGeom prst="cube">
                <a:avLst>
                  <a:gd name="adj" fmla="val 45000"/>
                </a:avLst>
              </a:prstGeom>
              <a:grpFill/>
              <a:ln w="762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" name="Freeform 143"/>
              <p:cNvSpPr>
                <a:spLocks/>
              </p:cNvSpPr>
              <p:nvPr/>
            </p:nvSpPr>
            <p:spPr bwMode="auto">
              <a:xfrm>
                <a:off x="6696075" y="2762250"/>
                <a:ext cx="1171575" cy="833438"/>
              </a:xfrm>
              <a:custGeom>
                <a:avLst/>
                <a:gdLst>
                  <a:gd name="T0" fmla="*/ 2147483647 w 738"/>
                  <a:gd name="T1" fmla="*/ 2147483647 h 525"/>
                  <a:gd name="T2" fmla="*/ 2147483647 w 738"/>
                  <a:gd name="T3" fmla="*/ 2147483647 h 525"/>
                  <a:gd name="T4" fmla="*/ 0 w 738"/>
                  <a:gd name="T5" fmla="*/ 0 h 525"/>
                  <a:gd name="T6" fmla="*/ 2147483647 w 738"/>
                  <a:gd name="T7" fmla="*/ 2147483647 h 525"/>
                  <a:gd name="T8" fmla="*/ 2147483647 w 738"/>
                  <a:gd name="T9" fmla="*/ 2147483647 h 5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38" h="525">
                    <a:moveTo>
                      <a:pt x="738" y="525"/>
                    </a:moveTo>
                    <a:lnTo>
                      <a:pt x="201" y="9"/>
                    </a:lnTo>
                    <a:lnTo>
                      <a:pt x="0" y="0"/>
                    </a:lnTo>
                    <a:lnTo>
                      <a:pt x="522" y="525"/>
                    </a:lnTo>
                    <a:lnTo>
                      <a:pt x="738" y="525"/>
                    </a:lnTo>
                    <a:close/>
                  </a:path>
                </a:pathLst>
              </a:custGeom>
              <a:grpFill/>
              <a:ln w="762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" name="Freeform 147"/>
              <p:cNvSpPr>
                <a:spLocks/>
              </p:cNvSpPr>
              <p:nvPr/>
            </p:nvSpPr>
            <p:spPr bwMode="auto">
              <a:xfrm>
                <a:off x="6032500" y="3581400"/>
                <a:ext cx="1436688" cy="495300"/>
              </a:xfrm>
              <a:custGeom>
                <a:avLst/>
                <a:gdLst>
                  <a:gd name="T0" fmla="*/ 918 w 918"/>
                  <a:gd name="T1" fmla="*/ 34 h 245"/>
                  <a:gd name="T2" fmla="*/ 187 w 918"/>
                  <a:gd name="T3" fmla="*/ 0 h 245"/>
                  <a:gd name="T4" fmla="*/ 0 w 918"/>
                  <a:gd name="T5" fmla="*/ 211 h 245"/>
                  <a:gd name="T6" fmla="*/ 763 w 918"/>
                  <a:gd name="T7" fmla="*/ 245 h 245"/>
                  <a:gd name="T8" fmla="*/ 918 w 918"/>
                  <a:gd name="T9" fmla="*/ 34 h 2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18" h="245">
                    <a:moveTo>
                      <a:pt x="918" y="34"/>
                    </a:moveTo>
                    <a:lnTo>
                      <a:pt x="187" y="0"/>
                    </a:lnTo>
                    <a:lnTo>
                      <a:pt x="0" y="211"/>
                    </a:lnTo>
                    <a:lnTo>
                      <a:pt x="763" y="245"/>
                    </a:lnTo>
                    <a:lnTo>
                      <a:pt x="918" y="34"/>
                    </a:lnTo>
                    <a:close/>
                  </a:path>
                </a:pathLst>
              </a:custGeom>
              <a:grpFill/>
              <a:ln w="762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14" name="グループ化 113"/>
            <p:cNvGrpSpPr/>
            <p:nvPr/>
          </p:nvGrpSpPr>
          <p:grpSpPr>
            <a:xfrm>
              <a:off x="4049515" y="2919311"/>
              <a:ext cx="1906587" cy="1422414"/>
              <a:chOff x="6032500" y="2276475"/>
              <a:chExt cx="2413000" cy="1800225"/>
            </a:xfrm>
          </p:grpSpPr>
          <p:sp>
            <p:nvSpPr>
              <p:cNvPr id="115" name="AutoShape 140"/>
              <p:cNvSpPr>
                <a:spLocks noChangeArrowheads="1"/>
              </p:cNvSpPr>
              <p:nvPr/>
            </p:nvSpPr>
            <p:spPr bwMode="auto">
              <a:xfrm rot="13500000">
                <a:off x="7508875" y="2060575"/>
                <a:ext cx="720725" cy="1152525"/>
              </a:xfrm>
              <a:prstGeom prst="cube">
                <a:avLst>
                  <a:gd name="adj" fmla="val 13435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6" name="AutoShape 141"/>
              <p:cNvSpPr>
                <a:spLocks noChangeArrowheads="1"/>
              </p:cNvSpPr>
              <p:nvPr/>
            </p:nvSpPr>
            <p:spPr bwMode="auto">
              <a:xfrm rot="13500000">
                <a:off x="6657975" y="2801938"/>
                <a:ext cx="1441450" cy="539750"/>
              </a:xfrm>
              <a:prstGeom prst="cube">
                <a:avLst>
                  <a:gd name="adj" fmla="val 45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7" name="Freeform 143"/>
              <p:cNvSpPr>
                <a:spLocks/>
              </p:cNvSpPr>
              <p:nvPr/>
            </p:nvSpPr>
            <p:spPr bwMode="auto">
              <a:xfrm>
                <a:off x="6696075" y="2762250"/>
                <a:ext cx="1171575" cy="833438"/>
              </a:xfrm>
              <a:custGeom>
                <a:avLst/>
                <a:gdLst>
                  <a:gd name="T0" fmla="*/ 2147483647 w 738"/>
                  <a:gd name="T1" fmla="*/ 2147483647 h 525"/>
                  <a:gd name="T2" fmla="*/ 2147483647 w 738"/>
                  <a:gd name="T3" fmla="*/ 2147483647 h 525"/>
                  <a:gd name="T4" fmla="*/ 0 w 738"/>
                  <a:gd name="T5" fmla="*/ 0 h 525"/>
                  <a:gd name="T6" fmla="*/ 2147483647 w 738"/>
                  <a:gd name="T7" fmla="*/ 2147483647 h 525"/>
                  <a:gd name="T8" fmla="*/ 2147483647 w 738"/>
                  <a:gd name="T9" fmla="*/ 2147483647 h 5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38" h="525">
                    <a:moveTo>
                      <a:pt x="738" y="525"/>
                    </a:moveTo>
                    <a:lnTo>
                      <a:pt x="201" y="9"/>
                    </a:lnTo>
                    <a:lnTo>
                      <a:pt x="0" y="0"/>
                    </a:lnTo>
                    <a:lnTo>
                      <a:pt x="522" y="525"/>
                    </a:lnTo>
                    <a:lnTo>
                      <a:pt x="738" y="525"/>
                    </a:lnTo>
                    <a:close/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8" name="WordArt 146"/>
              <p:cNvSpPr>
                <a:spLocks noChangeArrowheads="1" noChangeShapeType="1" noTextEdit="1"/>
              </p:cNvSpPr>
              <p:nvPr/>
            </p:nvSpPr>
            <p:spPr bwMode="auto">
              <a:xfrm rot="8061376" flipV="1">
                <a:off x="7171532" y="2566194"/>
                <a:ext cx="157162" cy="119380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SlantUp">
                  <a:avLst>
                    <a:gd name="adj" fmla="val 17889"/>
                  </a:avLst>
                </a:prstTxWarp>
              </a:bodyPr>
              <a:lstStyle/>
              <a:p>
                <a:r>
                  <a:rPr lang="ja-JP" altLang="en-US" sz="3600" b="1" kern="10">
                    <a:solidFill>
                      <a:srgbClr val="FF0000"/>
                    </a:solidFill>
                    <a:latin typeface="メイリオ"/>
                    <a:ea typeface="メイリオ"/>
                    <a:cs typeface="メイリオ"/>
                  </a:rPr>
                  <a:t>印</a:t>
                </a:r>
              </a:p>
            </p:txBody>
          </p:sp>
          <p:grpSp>
            <p:nvGrpSpPr>
              <p:cNvPr id="119" name="Group 150"/>
              <p:cNvGrpSpPr>
                <a:grpSpLocks/>
              </p:cNvGrpSpPr>
              <p:nvPr/>
            </p:nvGrpSpPr>
            <p:grpSpPr bwMode="auto">
              <a:xfrm>
                <a:off x="6032500" y="3581400"/>
                <a:ext cx="1436688" cy="495300"/>
                <a:chOff x="3787" y="2256"/>
                <a:chExt cx="918" cy="245"/>
              </a:xfrm>
            </p:grpSpPr>
            <p:sp>
              <p:nvSpPr>
                <p:cNvPr id="120" name="Freeform 147"/>
                <p:cNvSpPr>
                  <a:spLocks/>
                </p:cNvSpPr>
                <p:nvPr/>
              </p:nvSpPr>
              <p:spPr bwMode="auto">
                <a:xfrm>
                  <a:off x="3787" y="2256"/>
                  <a:ext cx="918" cy="245"/>
                </a:xfrm>
                <a:custGeom>
                  <a:avLst/>
                  <a:gdLst>
                    <a:gd name="T0" fmla="*/ 918 w 918"/>
                    <a:gd name="T1" fmla="*/ 34 h 245"/>
                    <a:gd name="T2" fmla="*/ 187 w 918"/>
                    <a:gd name="T3" fmla="*/ 0 h 245"/>
                    <a:gd name="T4" fmla="*/ 0 w 918"/>
                    <a:gd name="T5" fmla="*/ 211 h 245"/>
                    <a:gd name="T6" fmla="*/ 763 w 918"/>
                    <a:gd name="T7" fmla="*/ 245 h 245"/>
                    <a:gd name="T8" fmla="*/ 918 w 918"/>
                    <a:gd name="T9" fmla="*/ 34 h 2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18" h="245">
                      <a:moveTo>
                        <a:pt x="918" y="34"/>
                      </a:moveTo>
                      <a:lnTo>
                        <a:pt x="187" y="0"/>
                      </a:lnTo>
                      <a:lnTo>
                        <a:pt x="0" y="211"/>
                      </a:lnTo>
                      <a:lnTo>
                        <a:pt x="763" y="245"/>
                      </a:lnTo>
                      <a:lnTo>
                        <a:pt x="918" y="34"/>
                      </a:lnTo>
                      <a:close/>
                    </a:path>
                  </a:pathLst>
                </a:cu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00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1" name="WordArt 148"/>
                <p:cNvSpPr>
                  <a:spLocks noChangeArrowheads="1" noChangeShapeType="1" noTextEdit="1"/>
                </p:cNvSpPr>
                <p:nvPr/>
              </p:nvSpPr>
              <p:spPr bwMode="auto">
                <a:xfrm rot="5601218" flipH="1" flipV="1">
                  <a:off x="4165" y="1980"/>
                  <a:ext cx="164" cy="7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fromWordArt="1">
                  <a:prstTxWarp prst="textSlantDown">
                    <a:avLst>
                      <a:gd name="adj" fmla="val 87153"/>
                    </a:avLst>
                  </a:prstTxWarp>
                </a:bodyPr>
                <a:lstStyle/>
                <a:p>
                  <a:r>
                    <a:rPr lang="ja-JP" altLang="en-US" sz="3600" b="1" kern="10">
                      <a:solidFill>
                        <a:srgbClr val="FF0000"/>
                      </a:solidFill>
                      <a:latin typeface="メイリオ"/>
                      <a:ea typeface="メイリオ"/>
                      <a:cs typeface="メイリオ"/>
                    </a:rPr>
                    <a:t>印</a:t>
                  </a:r>
                </a:p>
              </p:txBody>
            </p:sp>
          </p:grpSp>
        </p:grpSp>
      </p:grpSp>
      <p:grpSp>
        <p:nvGrpSpPr>
          <p:cNvPr id="130" name="グループ化 129"/>
          <p:cNvGrpSpPr/>
          <p:nvPr/>
        </p:nvGrpSpPr>
        <p:grpSpPr>
          <a:xfrm>
            <a:off x="5811480" y="2908649"/>
            <a:ext cx="1906587" cy="1422414"/>
            <a:chOff x="5811480" y="2908649"/>
            <a:chExt cx="1906587" cy="1422414"/>
          </a:xfrm>
        </p:grpSpPr>
        <p:grpSp>
          <p:nvGrpSpPr>
            <p:cNvPr id="74" name="グループ化 73"/>
            <p:cNvGrpSpPr/>
            <p:nvPr/>
          </p:nvGrpSpPr>
          <p:grpSpPr>
            <a:xfrm>
              <a:off x="5811480" y="2908649"/>
              <a:ext cx="1906587" cy="1422414"/>
              <a:chOff x="6689725" y="4414838"/>
              <a:chExt cx="2413000" cy="1800225"/>
            </a:xfrm>
            <a:solidFill>
              <a:schemeClr val="tx1"/>
            </a:solidFill>
          </p:grpSpPr>
          <p:sp>
            <p:nvSpPr>
              <p:cNvPr id="75" name="AutoShape 140"/>
              <p:cNvSpPr>
                <a:spLocks noChangeArrowheads="1"/>
              </p:cNvSpPr>
              <p:nvPr/>
            </p:nvSpPr>
            <p:spPr bwMode="auto">
              <a:xfrm rot="13500000">
                <a:off x="8166100" y="4198938"/>
                <a:ext cx="720725" cy="1152525"/>
              </a:xfrm>
              <a:prstGeom prst="cube">
                <a:avLst>
                  <a:gd name="adj" fmla="val 13435"/>
                </a:avLst>
              </a:prstGeom>
              <a:grpFill/>
              <a:ln w="762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" name="AutoShape 141"/>
              <p:cNvSpPr>
                <a:spLocks noChangeArrowheads="1"/>
              </p:cNvSpPr>
              <p:nvPr/>
            </p:nvSpPr>
            <p:spPr bwMode="auto">
              <a:xfrm rot="13500000">
                <a:off x="7315200" y="4940300"/>
                <a:ext cx="1441450" cy="539750"/>
              </a:xfrm>
              <a:prstGeom prst="cube">
                <a:avLst>
                  <a:gd name="adj" fmla="val 45000"/>
                </a:avLst>
              </a:prstGeom>
              <a:grpFill/>
              <a:ln w="762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7" name="Freeform 143"/>
              <p:cNvSpPr>
                <a:spLocks/>
              </p:cNvSpPr>
              <p:nvPr/>
            </p:nvSpPr>
            <p:spPr bwMode="auto">
              <a:xfrm>
                <a:off x="7353300" y="4900613"/>
                <a:ext cx="1171575" cy="833437"/>
              </a:xfrm>
              <a:custGeom>
                <a:avLst/>
                <a:gdLst>
                  <a:gd name="T0" fmla="*/ 2147483647 w 738"/>
                  <a:gd name="T1" fmla="*/ 2147483647 h 525"/>
                  <a:gd name="T2" fmla="*/ 2147483647 w 738"/>
                  <a:gd name="T3" fmla="*/ 2147483647 h 525"/>
                  <a:gd name="T4" fmla="*/ 0 w 738"/>
                  <a:gd name="T5" fmla="*/ 0 h 525"/>
                  <a:gd name="T6" fmla="*/ 2147483647 w 738"/>
                  <a:gd name="T7" fmla="*/ 2147483647 h 525"/>
                  <a:gd name="T8" fmla="*/ 2147483647 w 738"/>
                  <a:gd name="T9" fmla="*/ 2147483647 h 5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38" h="525">
                    <a:moveTo>
                      <a:pt x="738" y="525"/>
                    </a:moveTo>
                    <a:lnTo>
                      <a:pt x="201" y="9"/>
                    </a:lnTo>
                    <a:lnTo>
                      <a:pt x="0" y="0"/>
                    </a:lnTo>
                    <a:lnTo>
                      <a:pt x="522" y="525"/>
                    </a:lnTo>
                    <a:lnTo>
                      <a:pt x="738" y="525"/>
                    </a:lnTo>
                    <a:close/>
                  </a:path>
                </a:pathLst>
              </a:custGeom>
              <a:grpFill/>
              <a:ln w="762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0" name="Freeform 147"/>
              <p:cNvSpPr>
                <a:spLocks/>
              </p:cNvSpPr>
              <p:nvPr/>
            </p:nvSpPr>
            <p:spPr bwMode="auto">
              <a:xfrm>
                <a:off x="6689725" y="5719763"/>
                <a:ext cx="1436688" cy="495300"/>
              </a:xfrm>
              <a:custGeom>
                <a:avLst/>
                <a:gdLst>
                  <a:gd name="T0" fmla="*/ 918 w 918"/>
                  <a:gd name="T1" fmla="*/ 34 h 245"/>
                  <a:gd name="T2" fmla="*/ 187 w 918"/>
                  <a:gd name="T3" fmla="*/ 0 h 245"/>
                  <a:gd name="T4" fmla="*/ 0 w 918"/>
                  <a:gd name="T5" fmla="*/ 211 h 245"/>
                  <a:gd name="T6" fmla="*/ 763 w 918"/>
                  <a:gd name="T7" fmla="*/ 245 h 245"/>
                  <a:gd name="T8" fmla="*/ 918 w 918"/>
                  <a:gd name="T9" fmla="*/ 34 h 2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18" h="245">
                    <a:moveTo>
                      <a:pt x="918" y="34"/>
                    </a:moveTo>
                    <a:lnTo>
                      <a:pt x="187" y="0"/>
                    </a:lnTo>
                    <a:lnTo>
                      <a:pt x="0" y="211"/>
                    </a:lnTo>
                    <a:lnTo>
                      <a:pt x="763" y="245"/>
                    </a:lnTo>
                    <a:lnTo>
                      <a:pt x="918" y="34"/>
                    </a:lnTo>
                    <a:close/>
                  </a:path>
                </a:pathLst>
              </a:custGeom>
              <a:grpFill/>
              <a:ln w="762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22" name="グループ化 121"/>
            <p:cNvGrpSpPr/>
            <p:nvPr/>
          </p:nvGrpSpPr>
          <p:grpSpPr>
            <a:xfrm>
              <a:off x="5811480" y="2908649"/>
              <a:ext cx="1906587" cy="1422414"/>
              <a:chOff x="6689725" y="4414838"/>
              <a:chExt cx="2413000" cy="1800225"/>
            </a:xfrm>
          </p:grpSpPr>
          <p:sp>
            <p:nvSpPr>
              <p:cNvPr id="123" name="AutoShape 140"/>
              <p:cNvSpPr>
                <a:spLocks noChangeArrowheads="1"/>
              </p:cNvSpPr>
              <p:nvPr/>
            </p:nvSpPr>
            <p:spPr bwMode="auto">
              <a:xfrm rot="13500000">
                <a:off x="8166100" y="4198938"/>
                <a:ext cx="720725" cy="1152525"/>
              </a:xfrm>
              <a:prstGeom prst="cube">
                <a:avLst>
                  <a:gd name="adj" fmla="val 13435"/>
                </a:avLst>
              </a:prstGeom>
              <a:solidFill>
                <a:srgbClr val="FFFF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4" name="AutoShape 141"/>
              <p:cNvSpPr>
                <a:spLocks noChangeArrowheads="1"/>
              </p:cNvSpPr>
              <p:nvPr/>
            </p:nvSpPr>
            <p:spPr bwMode="auto">
              <a:xfrm rot="13500000">
                <a:off x="7315200" y="4940300"/>
                <a:ext cx="1441450" cy="539750"/>
              </a:xfrm>
              <a:prstGeom prst="cube">
                <a:avLst>
                  <a:gd name="adj" fmla="val 45000"/>
                </a:avLst>
              </a:prstGeom>
              <a:solidFill>
                <a:srgbClr val="FFFF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5" name="Freeform 143"/>
              <p:cNvSpPr>
                <a:spLocks/>
              </p:cNvSpPr>
              <p:nvPr/>
            </p:nvSpPr>
            <p:spPr bwMode="auto">
              <a:xfrm>
                <a:off x="7353300" y="4900613"/>
                <a:ext cx="1171575" cy="833437"/>
              </a:xfrm>
              <a:custGeom>
                <a:avLst/>
                <a:gdLst>
                  <a:gd name="T0" fmla="*/ 2147483647 w 738"/>
                  <a:gd name="T1" fmla="*/ 2147483647 h 525"/>
                  <a:gd name="T2" fmla="*/ 2147483647 w 738"/>
                  <a:gd name="T3" fmla="*/ 2147483647 h 525"/>
                  <a:gd name="T4" fmla="*/ 0 w 738"/>
                  <a:gd name="T5" fmla="*/ 0 h 525"/>
                  <a:gd name="T6" fmla="*/ 2147483647 w 738"/>
                  <a:gd name="T7" fmla="*/ 2147483647 h 525"/>
                  <a:gd name="T8" fmla="*/ 2147483647 w 738"/>
                  <a:gd name="T9" fmla="*/ 2147483647 h 5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38" h="525">
                    <a:moveTo>
                      <a:pt x="738" y="525"/>
                    </a:moveTo>
                    <a:lnTo>
                      <a:pt x="201" y="9"/>
                    </a:lnTo>
                    <a:lnTo>
                      <a:pt x="0" y="0"/>
                    </a:lnTo>
                    <a:lnTo>
                      <a:pt x="522" y="525"/>
                    </a:lnTo>
                    <a:lnTo>
                      <a:pt x="738" y="525"/>
                    </a:lnTo>
                    <a:close/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6" name="WordArt 146"/>
              <p:cNvSpPr>
                <a:spLocks noChangeArrowheads="1" noChangeShapeType="1" noTextEdit="1"/>
              </p:cNvSpPr>
              <p:nvPr/>
            </p:nvSpPr>
            <p:spPr bwMode="auto">
              <a:xfrm rot="8061376" flipV="1">
                <a:off x="7828756" y="4704557"/>
                <a:ext cx="157163" cy="119380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SlantUp">
                  <a:avLst>
                    <a:gd name="adj" fmla="val 17889"/>
                  </a:avLst>
                </a:prstTxWarp>
              </a:bodyPr>
              <a:lstStyle/>
              <a:p>
                <a:r>
                  <a:rPr lang="ja-JP" altLang="en-US" sz="3600" b="1" kern="10">
                    <a:solidFill>
                      <a:srgbClr val="FF0000"/>
                    </a:solidFill>
                    <a:latin typeface="メイリオ"/>
                    <a:ea typeface="メイリオ"/>
                    <a:cs typeface="メイリオ"/>
                  </a:rPr>
                  <a:t>印</a:t>
                </a:r>
              </a:p>
            </p:txBody>
          </p:sp>
          <p:grpSp>
            <p:nvGrpSpPr>
              <p:cNvPr id="127" name="Group 150"/>
              <p:cNvGrpSpPr>
                <a:grpSpLocks/>
              </p:cNvGrpSpPr>
              <p:nvPr/>
            </p:nvGrpSpPr>
            <p:grpSpPr bwMode="auto">
              <a:xfrm>
                <a:off x="6689725" y="5719763"/>
                <a:ext cx="1436688" cy="495300"/>
                <a:chOff x="3787" y="2256"/>
                <a:chExt cx="918" cy="245"/>
              </a:xfrm>
            </p:grpSpPr>
            <p:sp>
              <p:nvSpPr>
                <p:cNvPr id="128" name="Freeform 147"/>
                <p:cNvSpPr>
                  <a:spLocks/>
                </p:cNvSpPr>
                <p:nvPr/>
              </p:nvSpPr>
              <p:spPr bwMode="auto">
                <a:xfrm>
                  <a:off x="3787" y="2256"/>
                  <a:ext cx="918" cy="245"/>
                </a:xfrm>
                <a:custGeom>
                  <a:avLst/>
                  <a:gdLst>
                    <a:gd name="T0" fmla="*/ 918 w 918"/>
                    <a:gd name="T1" fmla="*/ 34 h 245"/>
                    <a:gd name="T2" fmla="*/ 187 w 918"/>
                    <a:gd name="T3" fmla="*/ 0 h 245"/>
                    <a:gd name="T4" fmla="*/ 0 w 918"/>
                    <a:gd name="T5" fmla="*/ 211 h 245"/>
                    <a:gd name="T6" fmla="*/ 763 w 918"/>
                    <a:gd name="T7" fmla="*/ 245 h 245"/>
                    <a:gd name="T8" fmla="*/ 918 w 918"/>
                    <a:gd name="T9" fmla="*/ 34 h 2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18" h="245">
                      <a:moveTo>
                        <a:pt x="918" y="34"/>
                      </a:moveTo>
                      <a:lnTo>
                        <a:pt x="187" y="0"/>
                      </a:lnTo>
                      <a:lnTo>
                        <a:pt x="0" y="211"/>
                      </a:lnTo>
                      <a:lnTo>
                        <a:pt x="763" y="245"/>
                      </a:lnTo>
                      <a:lnTo>
                        <a:pt x="918" y="34"/>
                      </a:lnTo>
                      <a:close/>
                    </a:path>
                  </a:pathLst>
                </a:cu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00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9" name="WordArt 148"/>
                <p:cNvSpPr>
                  <a:spLocks noChangeArrowheads="1" noChangeShapeType="1" noTextEdit="1"/>
                </p:cNvSpPr>
                <p:nvPr/>
              </p:nvSpPr>
              <p:spPr bwMode="auto">
                <a:xfrm rot="5601218" flipH="1" flipV="1">
                  <a:off x="4165" y="1980"/>
                  <a:ext cx="164" cy="7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fromWordArt="1">
                  <a:prstTxWarp prst="textSlantDown">
                    <a:avLst>
                      <a:gd name="adj" fmla="val 87153"/>
                    </a:avLst>
                  </a:prstTxWarp>
                </a:bodyPr>
                <a:lstStyle/>
                <a:p>
                  <a:r>
                    <a:rPr lang="ja-JP" altLang="en-US" sz="3600" b="1" kern="10" dirty="0">
                      <a:solidFill>
                        <a:srgbClr val="FF0000"/>
                      </a:solidFill>
                      <a:latin typeface="メイリオ"/>
                      <a:ea typeface="メイリオ"/>
                      <a:cs typeface="メイリオ"/>
                    </a:rPr>
                    <a:t>印</a:t>
                  </a:r>
                </a:p>
              </p:txBody>
            </p:sp>
          </p:grpSp>
        </p:grpSp>
      </p:grpSp>
      <p:grpSp>
        <p:nvGrpSpPr>
          <p:cNvPr id="7" name="グループ化 6"/>
          <p:cNvGrpSpPr/>
          <p:nvPr/>
        </p:nvGrpSpPr>
        <p:grpSpPr>
          <a:xfrm>
            <a:off x="8409918" y="926336"/>
            <a:ext cx="558289" cy="1480989"/>
            <a:chOff x="8219440" y="2875246"/>
            <a:chExt cx="853440" cy="2263945"/>
          </a:xfrm>
        </p:grpSpPr>
        <p:sp>
          <p:nvSpPr>
            <p:cNvPr id="82" name="円/楕円 81"/>
            <p:cNvSpPr/>
            <p:nvPr/>
          </p:nvSpPr>
          <p:spPr bwMode="auto">
            <a:xfrm>
              <a:off x="8296378" y="4689141"/>
              <a:ext cx="707071" cy="45005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直方体 1"/>
            <p:cNvSpPr/>
            <p:nvPr/>
          </p:nvSpPr>
          <p:spPr bwMode="auto">
            <a:xfrm>
              <a:off x="8238365" y="3662834"/>
              <a:ext cx="818389" cy="1386346"/>
            </a:xfrm>
            <a:prstGeom prst="cube">
              <a:avLst>
                <a:gd name="adj" fmla="val 23024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35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円柱 2"/>
            <p:cNvSpPr/>
            <p:nvPr/>
          </p:nvSpPr>
          <p:spPr bwMode="auto">
            <a:xfrm>
              <a:off x="8430749" y="3437809"/>
              <a:ext cx="450050" cy="360040"/>
            </a:xfrm>
            <a:prstGeom prst="can">
              <a:avLst>
                <a:gd name="adj" fmla="val 36852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35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円柱 69"/>
            <p:cNvSpPr/>
            <p:nvPr/>
          </p:nvSpPr>
          <p:spPr bwMode="auto">
            <a:xfrm>
              <a:off x="8521404" y="3032764"/>
              <a:ext cx="256325" cy="495055"/>
            </a:xfrm>
            <a:prstGeom prst="can">
              <a:avLst>
                <a:gd name="adj" fmla="val 27339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35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円/楕円 3"/>
            <p:cNvSpPr/>
            <p:nvPr/>
          </p:nvSpPr>
          <p:spPr bwMode="auto">
            <a:xfrm>
              <a:off x="8424541" y="2875246"/>
              <a:ext cx="450050" cy="31503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 : 論理積ゲート 4"/>
            <p:cNvSpPr/>
            <p:nvPr/>
          </p:nvSpPr>
          <p:spPr bwMode="auto">
            <a:xfrm flipH="1">
              <a:off x="8327661" y="4090525"/>
              <a:ext cx="45719" cy="446484"/>
            </a:xfrm>
            <a:prstGeom prst="flowChartDelay">
              <a:avLst/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35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 : 論理積ゲート 77"/>
            <p:cNvSpPr/>
            <p:nvPr/>
          </p:nvSpPr>
          <p:spPr bwMode="auto">
            <a:xfrm flipH="1">
              <a:off x="8463821" y="4092084"/>
              <a:ext cx="45719" cy="446484"/>
            </a:xfrm>
            <a:prstGeom prst="flowChartDelay">
              <a:avLst/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35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ローチャート : 論理積ゲート 78"/>
            <p:cNvSpPr/>
            <p:nvPr/>
          </p:nvSpPr>
          <p:spPr bwMode="auto">
            <a:xfrm flipH="1">
              <a:off x="8595850" y="4094188"/>
              <a:ext cx="45719" cy="446484"/>
            </a:xfrm>
            <a:prstGeom prst="flowChartDelay">
              <a:avLst/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35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 : 論理積ゲート 80"/>
            <p:cNvSpPr/>
            <p:nvPr/>
          </p:nvSpPr>
          <p:spPr bwMode="auto">
            <a:xfrm flipH="1">
              <a:off x="8732010" y="4095747"/>
              <a:ext cx="45719" cy="446484"/>
            </a:xfrm>
            <a:prstGeom prst="flowChartDelay">
              <a:avLst/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35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 5"/>
            <p:cNvSpPr/>
            <p:nvPr/>
          </p:nvSpPr>
          <p:spPr bwMode="auto">
            <a:xfrm>
              <a:off x="8219440" y="4480560"/>
              <a:ext cx="853440" cy="584200"/>
            </a:xfrm>
            <a:custGeom>
              <a:avLst/>
              <a:gdLst>
                <a:gd name="connsiteX0" fmla="*/ 0 w 853440"/>
                <a:gd name="connsiteY0" fmla="*/ 167640 h 584200"/>
                <a:gd name="connsiteX1" fmla="*/ 0 w 853440"/>
                <a:gd name="connsiteY1" fmla="*/ 584200 h 584200"/>
                <a:gd name="connsiteX2" fmla="*/ 650240 w 853440"/>
                <a:gd name="connsiteY2" fmla="*/ 584200 h 584200"/>
                <a:gd name="connsiteX3" fmla="*/ 853440 w 853440"/>
                <a:gd name="connsiteY3" fmla="*/ 386080 h 584200"/>
                <a:gd name="connsiteX4" fmla="*/ 853440 w 853440"/>
                <a:gd name="connsiteY4" fmla="*/ 66040 h 584200"/>
                <a:gd name="connsiteX5" fmla="*/ 853440 w 853440"/>
                <a:gd name="connsiteY5" fmla="*/ 0 h 584200"/>
                <a:gd name="connsiteX6" fmla="*/ 619760 w 853440"/>
                <a:gd name="connsiteY6" fmla="*/ 172720 h 584200"/>
                <a:gd name="connsiteX7" fmla="*/ 619760 w 853440"/>
                <a:gd name="connsiteY7" fmla="*/ 548640 h 584200"/>
                <a:gd name="connsiteX8" fmla="*/ 45720 w 853440"/>
                <a:gd name="connsiteY8" fmla="*/ 548640 h 584200"/>
                <a:gd name="connsiteX9" fmla="*/ 45720 w 853440"/>
                <a:gd name="connsiteY9" fmla="*/ 167640 h 584200"/>
                <a:gd name="connsiteX10" fmla="*/ 0 w 853440"/>
                <a:gd name="connsiteY10" fmla="*/ 167640 h 584200"/>
                <a:gd name="connsiteX0" fmla="*/ 0 w 853440"/>
                <a:gd name="connsiteY0" fmla="*/ 167640 h 584200"/>
                <a:gd name="connsiteX1" fmla="*/ 0 w 853440"/>
                <a:gd name="connsiteY1" fmla="*/ 584200 h 584200"/>
                <a:gd name="connsiteX2" fmla="*/ 650240 w 853440"/>
                <a:gd name="connsiteY2" fmla="*/ 584200 h 584200"/>
                <a:gd name="connsiteX3" fmla="*/ 853440 w 853440"/>
                <a:gd name="connsiteY3" fmla="*/ 386080 h 584200"/>
                <a:gd name="connsiteX4" fmla="*/ 853440 w 853440"/>
                <a:gd name="connsiteY4" fmla="*/ 66040 h 584200"/>
                <a:gd name="connsiteX5" fmla="*/ 853440 w 853440"/>
                <a:gd name="connsiteY5" fmla="*/ 0 h 584200"/>
                <a:gd name="connsiteX6" fmla="*/ 644525 w 853440"/>
                <a:gd name="connsiteY6" fmla="*/ 152400 h 584200"/>
                <a:gd name="connsiteX7" fmla="*/ 619760 w 853440"/>
                <a:gd name="connsiteY7" fmla="*/ 172720 h 584200"/>
                <a:gd name="connsiteX8" fmla="*/ 619760 w 853440"/>
                <a:gd name="connsiteY8" fmla="*/ 548640 h 584200"/>
                <a:gd name="connsiteX9" fmla="*/ 45720 w 853440"/>
                <a:gd name="connsiteY9" fmla="*/ 548640 h 584200"/>
                <a:gd name="connsiteX10" fmla="*/ 45720 w 853440"/>
                <a:gd name="connsiteY10" fmla="*/ 167640 h 584200"/>
                <a:gd name="connsiteX11" fmla="*/ 0 w 853440"/>
                <a:gd name="connsiteY11" fmla="*/ 167640 h 584200"/>
                <a:gd name="connsiteX0" fmla="*/ 0 w 853440"/>
                <a:gd name="connsiteY0" fmla="*/ 167640 h 584200"/>
                <a:gd name="connsiteX1" fmla="*/ 0 w 853440"/>
                <a:gd name="connsiteY1" fmla="*/ 584200 h 584200"/>
                <a:gd name="connsiteX2" fmla="*/ 650240 w 853440"/>
                <a:gd name="connsiteY2" fmla="*/ 584200 h 584200"/>
                <a:gd name="connsiteX3" fmla="*/ 853440 w 853440"/>
                <a:gd name="connsiteY3" fmla="*/ 386080 h 584200"/>
                <a:gd name="connsiteX4" fmla="*/ 853440 w 853440"/>
                <a:gd name="connsiteY4" fmla="*/ 66040 h 584200"/>
                <a:gd name="connsiteX5" fmla="*/ 853440 w 853440"/>
                <a:gd name="connsiteY5" fmla="*/ 0 h 584200"/>
                <a:gd name="connsiteX6" fmla="*/ 644525 w 853440"/>
                <a:gd name="connsiteY6" fmla="*/ 152400 h 584200"/>
                <a:gd name="connsiteX7" fmla="*/ 621665 w 853440"/>
                <a:gd name="connsiteY7" fmla="*/ 155575 h 584200"/>
                <a:gd name="connsiteX8" fmla="*/ 619760 w 853440"/>
                <a:gd name="connsiteY8" fmla="*/ 548640 h 584200"/>
                <a:gd name="connsiteX9" fmla="*/ 45720 w 853440"/>
                <a:gd name="connsiteY9" fmla="*/ 548640 h 584200"/>
                <a:gd name="connsiteX10" fmla="*/ 45720 w 853440"/>
                <a:gd name="connsiteY10" fmla="*/ 167640 h 584200"/>
                <a:gd name="connsiteX11" fmla="*/ 0 w 853440"/>
                <a:gd name="connsiteY11" fmla="*/ 167640 h 5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53440" h="584200">
                  <a:moveTo>
                    <a:pt x="0" y="167640"/>
                  </a:moveTo>
                  <a:lnTo>
                    <a:pt x="0" y="584200"/>
                  </a:lnTo>
                  <a:lnTo>
                    <a:pt x="650240" y="584200"/>
                  </a:lnTo>
                  <a:lnTo>
                    <a:pt x="853440" y="386080"/>
                  </a:lnTo>
                  <a:lnTo>
                    <a:pt x="853440" y="66040"/>
                  </a:lnTo>
                  <a:lnTo>
                    <a:pt x="853440" y="0"/>
                  </a:lnTo>
                  <a:lnTo>
                    <a:pt x="644525" y="152400"/>
                  </a:lnTo>
                  <a:lnTo>
                    <a:pt x="621665" y="155575"/>
                  </a:lnTo>
                  <a:lnTo>
                    <a:pt x="619760" y="548640"/>
                  </a:lnTo>
                  <a:lnTo>
                    <a:pt x="45720" y="548640"/>
                  </a:lnTo>
                  <a:lnTo>
                    <a:pt x="45720" y="167640"/>
                  </a:lnTo>
                  <a:lnTo>
                    <a:pt x="0" y="16764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35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8058345" y="2721668"/>
            <a:ext cx="1149187" cy="1639766"/>
            <a:chOff x="8058345" y="2721668"/>
            <a:chExt cx="1149187" cy="1639766"/>
          </a:xfrm>
        </p:grpSpPr>
        <p:grpSp>
          <p:nvGrpSpPr>
            <p:cNvPr id="84" name="グループ化 83"/>
            <p:cNvGrpSpPr/>
            <p:nvPr/>
          </p:nvGrpSpPr>
          <p:grpSpPr>
            <a:xfrm rot="1800000">
              <a:off x="8649243" y="2721668"/>
              <a:ext cx="558289" cy="1480989"/>
              <a:chOff x="8219440" y="2875246"/>
              <a:chExt cx="853440" cy="2263945"/>
            </a:xfrm>
          </p:grpSpPr>
          <p:sp>
            <p:nvSpPr>
              <p:cNvPr id="85" name="円/楕円 84"/>
              <p:cNvSpPr/>
              <p:nvPr/>
            </p:nvSpPr>
            <p:spPr bwMode="auto">
              <a:xfrm>
                <a:off x="8296378" y="4689141"/>
                <a:ext cx="707071" cy="45005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直方体 85"/>
              <p:cNvSpPr/>
              <p:nvPr/>
            </p:nvSpPr>
            <p:spPr bwMode="auto">
              <a:xfrm>
                <a:off x="8238365" y="3662834"/>
                <a:ext cx="818389" cy="1386346"/>
              </a:xfrm>
              <a:prstGeom prst="cube">
                <a:avLst>
                  <a:gd name="adj" fmla="val 23024"/>
                </a:avLst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35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円柱 86"/>
              <p:cNvSpPr/>
              <p:nvPr/>
            </p:nvSpPr>
            <p:spPr bwMode="auto">
              <a:xfrm>
                <a:off x="8430749" y="3437809"/>
                <a:ext cx="450050" cy="360040"/>
              </a:xfrm>
              <a:prstGeom prst="can">
                <a:avLst>
                  <a:gd name="adj" fmla="val 36852"/>
                </a:avLst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35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円柱 87"/>
              <p:cNvSpPr/>
              <p:nvPr/>
            </p:nvSpPr>
            <p:spPr bwMode="auto">
              <a:xfrm>
                <a:off x="8521404" y="3032764"/>
                <a:ext cx="256325" cy="495055"/>
              </a:xfrm>
              <a:prstGeom prst="can">
                <a:avLst>
                  <a:gd name="adj" fmla="val 27339"/>
                </a:avLst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35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円/楕円 88"/>
              <p:cNvSpPr/>
              <p:nvPr/>
            </p:nvSpPr>
            <p:spPr bwMode="auto">
              <a:xfrm>
                <a:off x="8424541" y="2875246"/>
                <a:ext cx="450050" cy="31503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ローチャート : 論理積ゲート 89"/>
              <p:cNvSpPr/>
              <p:nvPr/>
            </p:nvSpPr>
            <p:spPr bwMode="auto">
              <a:xfrm flipH="1">
                <a:off x="8327661" y="4090525"/>
                <a:ext cx="45719" cy="446484"/>
              </a:xfrm>
              <a:prstGeom prst="flowChartDelay">
                <a:avLst/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35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ローチャート : 論理積ゲート 90"/>
              <p:cNvSpPr/>
              <p:nvPr/>
            </p:nvSpPr>
            <p:spPr bwMode="auto">
              <a:xfrm flipH="1">
                <a:off x="8463821" y="4092084"/>
                <a:ext cx="45719" cy="446484"/>
              </a:xfrm>
              <a:prstGeom prst="flowChartDelay">
                <a:avLst/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35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ローチャート : 論理積ゲート 91"/>
              <p:cNvSpPr/>
              <p:nvPr/>
            </p:nvSpPr>
            <p:spPr bwMode="auto">
              <a:xfrm flipH="1">
                <a:off x="8595850" y="4094188"/>
                <a:ext cx="45719" cy="446484"/>
              </a:xfrm>
              <a:prstGeom prst="flowChartDelay">
                <a:avLst/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35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ローチャート : 論理積ゲート 92"/>
              <p:cNvSpPr/>
              <p:nvPr/>
            </p:nvSpPr>
            <p:spPr bwMode="auto">
              <a:xfrm flipH="1">
                <a:off x="8732010" y="4095747"/>
                <a:ext cx="45719" cy="446484"/>
              </a:xfrm>
              <a:prstGeom prst="flowChartDelay">
                <a:avLst/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35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フリーフォーム 93"/>
              <p:cNvSpPr/>
              <p:nvPr/>
            </p:nvSpPr>
            <p:spPr bwMode="auto">
              <a:xfrm>
                <a:off x="8219440" y="4480560"/>
                <a:ext cx="853440" cy="584200"/>
              </a:xfrm>
              <a:custGeom>
                <a:avLst/>
                <a:gdLst>
                  <a:gd name="connsiteX0" fmla="*/ 0 w 853440"/>
                  <a:gd name="connsiteY0" fmla="*/ 167640 h 584200"/>
                  <a:gd name="connsiteX1" fmla="*/ 0 w 853440"/>
                  <a:gd name="connsiteY1" fmla="*/ 584200 h 584200"/>
                  <a:gd name="connsiteX2" fmla="*/ 650240 w 853440"/>
                  <a:gd name="connsiteY2" fmla="*/ 584200 h 584200"/>
                  <a:gd name="connsiteX3" fmla="*/ 853440 w 853440"/>
                  <a:gd name="connsiteY3" fmla="*/ 386080 h 584200"/>
                  <a:gd name="connsiteX4" fmla="*/ 853440 w 853440"/>
                  <a:gd name="connsiteY4" fmla="*/ 66040 h 584200"/>
                  <a:gd name="connsiteX5" fmla="*/ 853440 w 853440"/>
                  <a:gd name="connsiteY5" fmla="*/ 0 h 584200"/>
                  <a:gd name="connsiteX6" fmla="*/ 619760 w 853440"/>
                  <a:gd name="connsiteY6" fmla="*/ 172720 h 584200"/>
                  <a:gd name="connsiteX7" fmla="*/ 619760 w 853440"/>
                  <a:gd name="connsiteY7" fmla="*/ 548640 h 584200"/>
                  <a:gd name="connsiteX8" fmla="*/ 45720 w 853440"/>
                  <a:gd name="connsiteY8" fmla="*/ 548640 h 584200"/>
                  <a:gd name="connsiteX9" fmla="*/ 45720 w 853440"/>
                  <a:gd name="connsiteY9" fmla="*/ 167640 h 584200"/>
                  <a:gd name="connsiteX10" fmla="*/ 0 w 853440"/>
                  <a:gd name="connsiteY10" fmla="*/ 167640 h 584200"/>
                  <a:gd name="connsiteX0" fmla="*/ 0 w 853440"/>
                  <a:gd name="connsiteY0" fmla="*/ 167640 h 584200"/>
                  <a:gd name="connsiteX1" fmla="*/ 0 w 853440"/>
                  <a:gd name="connsiteY1" fmla="*/ 584200 h 584200"/>
                  <a:gd name="connsiteX2" fmla="*/ 650240 w 853440"/>
                  <a:gd name="connsiteY2" fmla="*/ 584200 h 584200"/>
                  <a:gd name="connsiteX3" fmla="*/ 853440 w 853440"/>
                  <a:gd name="connsiteY3" fmla="*/ 386080 h 584200"/>
                  <a:gd name="connsiteX4" fmla="*/ 853440 w 853440"/>
                  <a:gd name="connsiteY4" fmla="*/ 66040 h 584200"/>
                  <a:gd name="connsiteX5" fmla="*/ 853440 w 853440"/>
                  <a:gd name="connsiteY5" fmla="*/ 0 h 584200"/>
                  <a:gd name="connsiteX6" fmla="*/ 644525 w 853440"/>
                  <a:gd name="connsiteY6" fmla="*/ 152400 h 584200"/>
                  <a:gd name="connsiteX7" fmla="*/ 619760 w 853440"/>
                  <a:gd name="connsiteY7" fmla="*/ 172720 h 584200"/>
                  <a:gd name="connsiteX8" fmla="*/ 619760 w 853440"/>
                  <a:gd name="connsiteY8" fmla="*/ 548640 h 584200"/>
                  <a:gd name="connsiteX9" fmla="*/ 45720 w 853440"/>
                  <a:gd name="connsiteY9" fmla="*/ 548640 h 584200"/>
                  <a:gd name="connsiteX10" fmla="*/ 45720 w 853440"/>
                  <a:gd name="connsiteY10" fmla="*/ 167640 h 584200"/>
                  <a:gd name="connsiteX11" fmla="*/ 0 w 853440"/>
                  <a:gd name="connsiteY11" fmla="*/ 167640 h 584200"/>
                  <a:gd name="connsiteX0" fmla="*/ 0 w 853440"/>
                  <a:gd name="connsiteY0" fmla="*/ 167640 h 584200"/>
                  <a:gd name="connsiteX1" fmla="*/ 0 w 853440"/>
                  <a:gd name="connsiteY1" fmla="*/ 584200 h 584200"/>
                  <a:gd name="connsiteX2" fmla="*/ 650240 w 853440"/>
                  <a:gd name="connsiteY2" fmla="*/ 584200 h 584200"/>
                  <a:gd name="connsiteX3" fmla="*/ 853440 w 853440"/>
                  <a:gd name="connsiteY3" fmla="*/ 386080 h 584200"/>
                  <a:gd name="connsiteX4" fmla="*/ 853440 w 853440"/>
                  <a:gd name="connsiteY4" fmla="*/ 66040 h 584200"/>
                  <a:gd name="connsiteX5" fmla="*/ 853440 w 853440"/>
                  <a:gd name="connsiteY5" fmla="*/ 0 h 584200"/>
                  <a:gd name="connsiteX6" fmla="*/ 644525 w 853440"/>
                  <a:gd name="connsiteY6" fmla="*/ 152400 h 584200"/>
                  <a:gd name="connsiteX7" fmla="*/ 621665 w 853440"/>
                  <a:gd name="connsiteY7" fmla="*/ 155575 h 584200"/>
                  <a:gd name="connsiteX8" fmla="*/ 619760 w 853440"/>
                  <a:gd name="connsiteY8" fmla="*/ 548640 h 584200"/>
                  <a:gd name="connsiteX9" fmla="*/ 45720 w 853440"/>
                  <a:gd name="connsiteY9" fmla="*/ 548640 h 584200"/>
                  <a:gd name="connsiteX10" fmla="*/ 45720 w 853440"/>
                  <a:gd name="connsiteY10" fmla="*/ 167640 h 584200"/>
                  <a:gd name="connsiteX11" fmla="*/ 0 w 853440"/>
                  <a:gd name="connsiteY11" fmla="*/ 167640 h 5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3440" h="584200">
                    <a:moveTo>
                      <a:pt x="0" y="167640"/>
                    </a:moveTo>
                    <a:lnTo>
                      <a:pt x="0" y="584200"/>
                    </a:lnTo>
                    <a:lnTo>
                      <a:pt x="650240" y="584200"/>
                    </a:lnTo>
                    <a:lnTo>
                      <a:pt x="853440" y="386080"/>
                    </a:lnTo>
                    <a:lnTo>
                      <a:pt x="853440" y="66040"/>
                    </a:lnTo>
                    <a:lnTo>
                      <a:pt x="853440" y="0"/>
                    </a:lnTo>
                    <a:lnTo>
                      <a:pt x="644525" y="152400"/>
                    </a:lnTo>
                    <a:lnTo>
                      <a:pt x="621665" y="155575"/>
                    </a:lnTo>
                    <a:lnTo>
                      <a:pt x="619760" y="548640"/>
                    </a:lnTo>
                    <a:lnTo>
                      <a:pt x="45720" y="548640"/>
                    </a:lnTo>
                    <a:lnTo>
                      <a:pt x="45720" y="167640"/>
                    </a:lnTo>
                    <a:lnTo>
                      <a:pt x="0" y="16764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35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" name="禁止 7"/>
            <p:cNvSpPr/>
            <p:nvPr/>
          </p:nvSpPr>
          <p:spPr bwMode="auto">
            <a:xfrm>
              <a:off x="8058345" y="4090525"/>
              <a:ext cx="516321" cy="270909"/>
            </a:xfrm>
            <a:prstGeom prst="noSmoking">
              <a:avLst>
                <a:gd name="adj" fmla="val 10291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WordArt 148"/>
            <p:cNvSpPr>
              <a:spLocks noChangeArrowheads="1" noChangeShapeType="1" noTextEdit="1"/>
            </p:cNvSpPr>
            <p:nvPr/>
          </p:nvSpPr>
          <p:spPr bwMode="auto">
            <a:xfrm rot="1568075">
              <a:off x="8235619" y="4139518"/>
              <a:ext cx="301438" cy="9792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FadeUp">
                <a:avLst>
                  <a:gd name="adj" fmla="val 18052"/>
                </a:avLst>
              </a:prstTxWarp>
            </a:bodyPr>
            <a:lstStyle/>
            <a:p>
              <a:r>
                <a:rPr lang="ja-JP" altLang="en-US" sz="3600" b="1" i="1" kern="10" dirty="0" smtClean="0">
                  <a:solidFill>
                    <a:srgbClr val="FF0000"/>
                  </a:solidFill>
                  <a:latin typeface="メイリオ"/>
                  <a:ea typeface="メイリオ"/>
                  <a:cs typeface="メイリオ"/>
                </a:rPr>
                <a:t>はんこ</a:t>
              </a:r>
              <a:endParaRPr lang="ja-JP" altLang="en-US" sz="3600" b="1" i="1" kern="10" dirty="0">
                <a:solidFill>
                  <a:srgbClr val="FF0000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96" name="WordArt 148"/>
            <p:cNvSpPr>
              <a:spLocks noChangeArrowheads="1" noChangeShapeType="1" noTextEdit="1"/>
            </p:cNvSpPr>
            <p:nvPr/>
          </p:nvSpPr>
          <p:spPr bwMode="auto">
            <a:xfrm rot="1568075">
              <a:off x="8104388" y="4211032"/>
              <a:ext cx="271259" cy="9554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FadeDown">
                <a:avLst>
                  <a:gd name="adj" fmla="val 2801"/>
                </a:avLst>
              </a:prstTxWarp>
            </a:bodyPr>
            <a:lstStyle/>
            <a:p>
              <a:r>
                <a:rPr lang="ja-JP" altLang="en-US" sz="3600" b="1" i="1" kern="10" dirty="0" smtClean="0">
                  <a:solidFill>
                    <a:srgbClr val="FF0000"/>
                  </a:solidFill>
                  <a:latin typeface="メイリオ"/>
                  <a:ea typeface="メイリオ"/>
                  <a:cs typeface="メイリオ"/>
                </a:rPr>
                <a:t>２０ｘｘ</a:t>
              </a:r>
              <a:r>
                <a:rPr lang="en-US" altLang="ja-JP" sz="3600" b="1" i="1" kern="10" dirty="0" smtClean="0">
                  <a:solidFill>
                    <a:srgbClr val="FF0000"/>
                  </a:solidFill>
                  <a:latin typeface="メイリオ"/>
                  <a:ea typeface="メイリオ"/>
                  <a:cs typeface="メイリオ"/>
                </a:rPr>
                <a:t>.</a:t>
              </a:r>
              <a:r>
                <a:rPr lang="ja-JP" altLang="en-US" sz="3600" b="1" i="1" kern="10" dirty="0" smtClean="0">
                  <a:solidFill>
                    <a:srgbClr val="FF0000"/>
                  </a:solidFill>
                  <a:latin typeface="メイリオ"/>
                  <a:ea typeface="メイリオ"/>
                  <a:cs typeface="メイリオ"/>
                </a:rPr>
                <a:t>０１．０１</a:t>
              </a:r>
              <a:endParaRPr lang="ja-JP" altLang="en-US" sz="3600" b="1" i="1" kern="10" dirty="0">
                <a:solidFill>
                  <a:srgbClr val="FF0000"/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97" name="グループ化 3"/>
          <p:cNvGrpSpPr>
            <a:grpSpLocks/>
          </p:cNvGrpSpPr>
          <p:nvPr/>
        </p:nvGrpSpPr>
        <p:grpSpPr bwMode="auto">
          <a:xfrm>
            <a:off x="6070055" y="5184195"/>
            <a:ext cx="1575175" cy="779624"/>
            <a:chOff x="1704975" y="944563"/>
            <a:chExt cx="3140075" cy="1554162"/>
          </a:xfrm>
        </p:grpSpPr>
        <p:sp>
          <p:nvSpPr>
            <p:cNvPr id="98" name="Oval 76"/>
            <p:cNvSpPr>
              <a:spLocks noChangeArrowheads="1"/>
            </p:cNvSpPr>
            <p:nvPr/>
          </p:nvSpPr>
          <p:spPr bwMode="auto">
            <a:xfrm>
              <a:off x="1704975" y="1311276"/>
              <a:ext cx="2016125" cy="1187449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72941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9" name="Rectangle 77"/>
            <p:cNvSpPr>
              <a:spLocks noChangeArrowheads="1"/>
            </p:cNvSpPr>
            <p:nvPr/>
          </p:nvSpPr>
          <p:spPr bwMode="auto">
            <a:xfrm>
              <a:off x="1704975" y="1671638"/>
              <a:ext cx="2016125" cy="250825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72941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0" name="Oval 74"/>
            <p:cNvSpPr>
              <a:spLocks noChangeArrowheads="1"/>
            </p:cNvSpPr>
            <p:nvPr/>
          </p:nvSpPr>
          <p:spPr bwMode="auto">
            <a:xfrm>
              <a:off x="1704975" y="1058863"/>
              <a:ext cx="2016125" cy="1187450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181818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" name="Oval 73"/>
            <p:cNvSpPr>
              <a:spLocks noChangeArrowheads="1"/>
            </p:cNvSpPr>
            <p:nvPr/>
          </p:nvSpPr>
          <p:spPr bwMode="auto">
            <a:xfrm rot="10800000">
              <a:off x="1778000" y="1022350"/>
              <a:ext cx="1871663" cy="1116013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181818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" name="Oval 72"/>
            <p:cNvSpPr>
              <a:spLocks noChangeArrowheads="1"/>
            </p:cNvSpPr>
            <p:nvPr/>
          </p:nvSpPr>
          <p:spPr bwMode="auto">
            <a:xfrm>
              <a:off x="1885950" y="1022350"/>
              <a:ext cx="1655763" cy="100806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" name="Oval 79"/>
            <p:cNvSpPr>
              <a:spLocks noChangeArrowheads="1"/>
            </p:cNvSpPr>
            <p:nvPr/>
          </p:nvSpPr>
          <p:spPr bwMode="auto">
            <a:xfrm rot="1800000">
              <a:off x="2759075" y="960438"/>
              <a:ext cx="2085975" cy="1303337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72941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grpSp>
          <p:nvGrpSpPr>
            <p:cNvPr id="104" name="Group 82"/>
            <p:cNvGrpSpPr>
              <a:grpSpLocks/>
            </p:cNvGrpSpPr>
            <p:nvPr/>
          </p:nvGrpSpPr>
          <p:grpSpPr bwMode="auto">
            <a:xfrm>
              <a:off x="2828925" y="944563"/>
              <a:ext cx="2016125" cy="1212850"/>
              <a:chOff x="1832" y="2088"/>
              <a:chExt cx="1270" cy="764"/>
            </a:xfrm>
          </p:grpSpPr>
          <p:sp>
            <p:nvSpPr>
              <p:cNvPr id="105" name="Oval 80"/>
              <p:cNvSpPr>
                <a:spLocks noChangeArrowheads="1"/>
              </p:cNvSpPr>
              <p:nvPr/>
            </p:nvSpPr>
            <p:spPr bwMode="auto">
              <a:xfrm rot="1800000">
                <a:off x="1836" y="2126"/>
                <a:ext cx="1232" cy="72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" name="Oval 81"/>
              <p:cNvSpPr>
                <a:spLocks noChangeArrowheads="1"/>
              </p:cNvSpPr>
              <p:nvPr/>
            </p:nvSpPr>
            <p:spPr bwMode="auto">
              <a:xfrm rot="1800000">
                <a:off x="1832" y="2088"/>
                <a:ext cx="1270" cy="748"/>
              </a:xfrm>
              <a:prstGeom prst="ellipse">
                <a:avLst/>
              </a:prstGeom>
              <a:gradFill rotWithShape="1">
                <a:gsLst>
                  <a:gs pos="0">
                    <a:schemeClr val="tx2"/>
                  </a:gs>
                  <a:gs pos="50000">
                    <a:schemeClr val="tx2">
                      <a:gamma/>
                      <a:tint val="72941"/>
                      <a:invGamma/>
                    </a:schemeClr>
                  </a:gs>
                  <a:gs pos="100000">
                    <a:schemeClr val="tx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/>
              </a:p>
            </p:txBody>
          </p:sp>
        </p:grpSp>
      </p:grpSp>
      <p:grpSp>
        <p:nvGrpSpPr>
          <p:cNvPr id="107" name="グループ化 106"/>
          <p:cNvGrpSpPr/>
          <p:nvPr/>
        </p:nvGrpSpPr>
        <p:grpSpPr>
          <a:xfrm>
            <a:off x="4179845" y="5242543"/>
            <a:ext cx="1647553" cy="586743"/>
            <a:chOff x="6047296" y="1327215"/>
            <a:chExt cx="1647553" cy="586743"/>
          </a:xfrm>
        </p:grpSpPr>
        <p:grpSp>
          <p:nvGrpSpPr>
            <p:cNvPr id="108" name="グループ化 5"/>
            <p:cNvGrpSpPr>
              <a:grpSpLocks/>
            </p:cNvGrpSpPr>
            <p:nvPr/>
          </p:nvGrpSpPr>
          <p:grpSpPr bwMode="auto">
            <a:xfrm>
              <a:off x="6047296" y="1327215"/>
              <a:ext cx="1647553" cy="586743"/>
              <a:chOff x="334942" y="1606519"/>
              <a:chExt cx="4364037" cy="1554162"/>
            </a:xfrm>
          </p:grpSpPr>
          <p:grpSp>
            <p:nvGrpSpPr>
              <p:cNvPr id="143" name="グループ化 142"/>
              <p:cNvGrpSpPr/>
              <p:nvPr/>
            </p:nvGrpSpPr>
            <p:grpSpPr>
              <a:xfrm>
                <a:off x="1558904" y="1606519"/>
                <a:ext cx="3140075" cy="1554162"/>
                <a:chOff x="1704975" y="944563"/>
                <a:chExt cx="3140075" cy="1554162"/>
              </a:xfrm>
              <a:solidFill>
                <a:schemeClr val="tx1"/>
              </a:solidFill>
            </p:grpSpPr>
            <p:sp>
              <p:nvSpPr>
                <p:cNvPr id="148" name="Oval 76"/>
                <p:cNvSpPr>
                  <a:spLocks noChangeArrowheads="1"/>
                </p:cNvSpPr>
                <p:nvPr/>
              </p:nvSpPr>
              <p:spPr bwMode="auto">
                <a:xfrm>
                  <a:off x="1704975" y="1311275"/>
                  <a:ext cx="2016125" cy="1187450"/>
                </a:xfrm>
                <a:prstGeom prst="ellipse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149" name="Rectangle 77"/>
                <p:cNvSpPr>
                  <a:spLocks noChangeArrowheads="1"/>
                </p:cNvSpPr>
                <p:nvPr/>
              </p:nvSpPr>
              <p:spPr bwMode="auto">
                <a:xfrm>
                  <a:off x="1704975" y="1671638"/>
                  <a:ext cx="2016125" cy="250825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150" name="Oval 74"/>
                <p:cNvSpPr>
                  <a:spLocks noChangeArrowheads="1"/>
                </p:cNvSpPr>
                <p:nvPr/>
              </p:nvSpPr>
              <p:spPr bwMode="auto">
                <a:xfrm>
                  <a:off x="1704975" y="1058863"/>
                  <a:ext cx="2016125" cy="1187450"/>
                </a:xfrm>
                <a:prstGeom prst="ellipse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charset="-128"/>
                  </a:endParaRPr>
                </a:p>
              </p:txBody>
            </p:sp>
            <p:sp>
              <p:nvSpPr>
                <p:cNvPr id="151" name="Oval 73"/>
                <p:cNvSpPr>
                  <a:spLocks noChangeArrowheads="1"/>
                </p:cNvSpPr>
                <p:nvPr/>
              </p:nvSpPr>
              <p:spPr bwMode="auto">
                <a:xfrm rot="10800000">
                  <a:off x="1778000" y="1022350"/>
                  <a:ext cx="1871663" cy="1116013"/>
                </a:xfrm>
                <a:prstGeom prst="ellipse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charset="-128"/>
                  </a:endParaRPr>
                </a:p>
              </p:txBody>
            </p:sp>
            <p:sp>
              <p:nvSpPr>
                <p:cNvPr id="152" name="Oval 72"/>
                <p:cNvSpPr>
                  <a:spLocks noChangeArrowheads="1"/>
                </p:cNvSpPr>
                <p:nvPr/>
              </p:nvSpPr>
              <p:spPr bwMode="auto">
                <a:xfrm>
                  <a:off x="1885950" y="1022350"/>
                  <a:ext cx="1655763" cy="1008063"/>
                </a:xfrm>
                <a:prstGeom prst="ellipse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charset="-128"/>
                  </a:endParaRPr>
                </a:p>
              </p:txBody>
            </p:sp>
            <p:sp>
              <p:nvSpPr>
                <p:cNvPr id="153" name="Oval 79"/>
                <p:cNvSpPr>
                  <a:spLocks noChangeArrowheads="1"/>
                </p:cNvSpPr>
                <p:nvPr/>
              </p:nvSpPr>
              <p:spPr bwMode="auto">
                <a:xfrm rot="1800000">
                  <a:off x="2759075" y="960438"/>
                  <a:ext cx="2085975" cy="1303337"/>
                </a:xfrm>
                <a:prstGeom prst="ellipse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grpSp>
              <p:nvGrpSpPr>
                <p:cNvPr id="154" name="Group 82"/>
                <p:cNvGrpSpPr>
                  <a:grpSpLocks/>
                </p:cNvGrpSpPr>
                <p:nvPr/>
              </p:nvGrpSpPr>
              <p:grpSpPr bwMode="auto">
                <a:xfrm>
                  <a:off x="2828925" y="944563"/>
                  <a:ext cx="2016125" cy="1212850"/>
                  <a:chOff x="1832" y="2088"/>
                  <a:chExt cx="1270" cy="764"/>
                </a:xfrm>
                <a:grpFill/>
              </p:grpSpPr>
              <p:sp>
                <p:nvSpPr>
                  <p:cNvPr id="155" name="Oval 80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1836" y="2126"/>
                    <a:ext cx="1232" cy="726"/>
                  </a:xfrm>
                  <a:prstGeom prst="ellipse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>
                      <a:ea typeface="ＭＳ Ｐゴシック" charset="-128"/>
                    </a:endParaRPr>
                  </a:p>
                </p:txBody>
              </p:sp>
              <p:sp>
                <p:nvSpPr>
                  <p:cNvPr id="156" name="Oval 81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1832" y="2088"/>
                    <a:ext cx="1270" cy="748"/>
                  </a:xfrm>
                  <a:prstGeom prst="ellipse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</p:grpSp>
          </p:grpSp>
          <p:grpSp>
            <p:nvGrpSpPr>
              <p:cNvPr id="144" name="Group 88"/>
              <p:cNvGrpSpPr>
                <a:grpSpLocks/>
              </p:cNvGrpSpPr>
              <p:nvPr/>
            </p:nvGrpSpPr>
            <p:grpSpPr bwMode="auto">
              <a:xfrm>
                <a:off x="334942" y="2044669"/>
                <a:ext cx="1511300" cy="792162"/>
                <a:chOff x="303" y="871"/>
                <a:chExt cx="952" cy="499"/>
              </a:xfrm>
              <a:solidFill>
                <a:schemeClr val="tx1"/>
              </a:solidFill>
            </p:grpSpPr>
            <p:sp>
              <p:nvSpPr>
                <p:cNvPr id="145" name="AutoShape 83"/>
                <p:cNvSpPr>
                  <a:spLocks noChangeArrowheads="1"/>
                </p:cNvSpPr>
                <p:nvPr/>
              </p:nvSpPr>
              <p:spPr bwMode="auto">
                <a:xfrm rot="8100000">
                  <a:off x="303" y="871"/>
                  <a:ext cx="952" cy="227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charset="-128"/>
                  </a:endParaRPr>
                </a:p>
              </p:txBody>
            </p:sp>
            <p:sp>
              <p:nvSpPr>
                <p:cNvPr id="146" name="Oval 84"/>
                <p:cNvSpPr>
                  <a:spLocks noChangeArrowheads="1"/>
                </p:cNvSpPr>
                <p:nvPr/>
              </p:nvSpPr>
              <p:spPr bwMode="auto">
                <a:xfrm>
                  <a:off x="394" y="1143"/>
                  <a:ext cx="227" cy="227"/>
                </a:xfrm>
                <a:prstGeom prst="ellips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charset="-128"/>
                  </a:endParaRPr>
                </a:p>
              </p:txBody>
            </p:sp>
            <p:sp>
              <p:nvSpPr>
                <p:cNvPr id="147" name="AutoShape 85"/>
                <p:cNvSpPr>
                  <a:spLocks noChangeArrowheads="1"/>
                </p:cNvSpPr>
                <p:nvPr/>
              </p:nvSpPr>
              <p:spPr bwMode="auto">
                <a:xfrm>
                  <a:off x="394" y="1143"/>
                  <a:ext cx="227" cy="227"/>
                </a:xfrm>
                <a:custGeom>
                  <a:avLst/>
                  <a:gdLst>
                    <a:gd name="T0" fmla="*/ 1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1 h 21600"/>
                    <a:gd name="T6" fmla="*/ 0 w 21600"/>
                    <a:gd name="T7" fmla="*/ 2 h 21600"/>
                    <a:gd name="T8" fmla="*/ 1 w 21600"/>
                    <a:gd name="T9" fmla="*/ 2 h 21600"/>
                    <a:gd name="T10" fmla="*/ 2 w 21600"/>
                    <a:gd name="T11" fmla="*/ 2 h 21600"/>
                    <a:gd name="T12" fmla="*/ 2 w 21600"/>
                    <a:gd name="T13" fmla="*/ 1 h 21600"/>
                    <a:gd name="T14" fmla="*/ 2 w 21600"/>
                    <a:gd name="T15" fmla="*/ 0 h 2160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3140 w 21600"/>
                    <a:gd name="T25" fmla="*/ 3140 h 21600"/>
                    <a:gd name="T26" fmla="*/ 18460 w 21600"/>
                    <a:gd name="T27" fmla="*/ 18460 h 2160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856" y="10800"/>
                      </a:moveTo>
                      <a:cubicBezTo>
                        <a:pt x="856" y="16292"/>
                        <a:pt x="5308" y="20744"/>
                        <a:pt x="10800" y="20744"/>
                      </a:cubicBezTo>
                      <a:cubicBezTo>
                        <a:pt x="16292" y="20744"/>
                        <a:pt x="20744" y="16292"/>
                        <a:pt x="20744" y="10800"/>
                      </a:cubicBezTo>
                      <a:cubicBezTo>
                        <a:pt x="20744" y="5308"/>
                        <a:pt x="16292" y="856"/>
                        <a:pt x="10800" y="856"/>
                      </a:cubicBezTo>
                      <a:cubicBezTo>
                        <a:pt x="5308" y="856"/>
                        <a:pt x="856" y="5308"/>
                        <a:pt x="856" y="1080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109" name="グループ化 166"/>
            <p:cNvGrpSpPr>
              <a:grpSpLocks/>
            </p:cNvGrpSpPr>
            <p:nvPr/>
          </p:nvGrpSpPr>
          <p:grpSpPr bwMode="auto">
            <a:xfrm>
              <a:off x="6047296" y="1327215"/>
              <a:ext cx="1647553" cy="586743"/>
              <a:chOff x="372939" y="1592796"/>
              <a:chExt cx="4364037" cy="1554162"/>
            </a:xfrm>
          </p:grpSpPr>
          <p:grpSp>
            <p:nvGrpSpPr>
              <p:cNvPr id="110" name="グループ化 167"/>
              <p:cNvGrpSpPr>
                <a:grpSpLocks/>
              </p:cNvGrpSpPr>
              <p:nvPr/>
            </p:nvGrpSpPr>
            <p:grpSpPr bwMode="auto">
              <a:xfrm>
                <a:off x="1596901" y="1592796"/>
                <a:ext cx="3140075" cy="1554162"/>
                <a:chOff x="1704975" y="944563"/>
                <a:chExt cx="3140075" cy="1554162"/>
              </a:xfrm>
            </p:grpSpPr>
            <p:sp>
              <p:nvSpPr>
                <p:cNvPr id="134" name="Oval 76"/>
                <p:cNvSpPr>
                  <a:spLocks noChangeArrowheads="1"/>
                </p:cNvSpPr>
                <p:nvPr/>
              </p:nvSpPr>
              <p:spPr bwMode="auto">
                <a:xfrm>
                  <a:off x="1704975" y="1311276"/>
                  <a:ext cx="2016125" cy="118744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2"/>
                    </a:gs>
                    <a:gs pos="5000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135" name="Rectangle 77"/>
                <p:cNvSpPr>
                  <a:spLocks noChangeArrowheads="1"/>
                </p:cNvSpPr>
                <p:nvPr/>
              </p:nvSpPr>
              <p:spPr bwMode="auto">
                <a:xfrm>
                  <a:off x="1704975" y="1671638"/>
                  <a:ext cx="2016125" cy="250825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2"/>
                    </a:gs>
                    <a:gs pos="5000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136" name="Oval 74"/>
                <p:cNvSpPr>
                  <a:spLocks noChangeArrowheads="1"/>
                </p:cNvSpPr>
                <p:nvPr/>
              </p:nvSpPr>
              <p:spPr bwMode="auto">
                <a:xfrm>
                  <a:off x="1704975" y="1058863"/>
                  <a:ext cx="2016125" cy="118745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/>
                    </a:gs>
                    <a:gs pos="100000">
                      <a:srgbClr val="181818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7" name="Oval 73"/>
                <p:cNvSpPr>
                  <a:spLocks noChangeArrowheads="1"/>
                </p:cNvSpPr>
                <p:nvPr/>
              </p:nvSpPr>
              <p:spPr bwMode="auto">
                <a:xfrm rot="10800000">
                  <a:off x="1778000" y="1022350"/>
                  <a:ext cx="1871663" cy="1116013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/>
                    </a:gs>
                    <a:gs pos="100000">
                      <a:srgbClr val="181818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8" name="Oval 72"/>
                <p:cNvSpPr>
                  <a:spLocks noChangeArrowheads="1"/>
                </p:cNvSpPr>
                <p:nvPr/>
              </p:nvSpPr>
              <p:spPr bwMode="auto">
                <a:xfrm>
                  <a:off x="1885950" y="1022350"/>
                  <a:ext cx="1655763" cy="100806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9" name="Oval 79"/>
                <p:cNvSpPr>
                  <a:spLocks noChangeArrowheads="1"/>
                </p:cNvSpPr>
                <p:nvPr/>
              </p:nvSpPr>
              <p:spPr bwMode="auto">
                <a:xfrm rot="1800000">
                  <a:off x="2759075" y="960438"/>
                  <a:ext cx="2085975" cy="130333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2"/>
                    </a:gs>
                    <a:gs pos="5000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grpSp>
              <p:nvGrpSpPr>
                <p:cNvPr id="140" name="Group 82"/>
                <p:cNvGrpSpPr>
                  <a:grpSpLocks/>
                </p:cNvGrpSpPr>
                <p:nvPr/>
              </p:nvGrpSpPr>
              <p:grpSpPr bwMode="auto">
                <a:xfrm>
                  <a:off x="2828925" y="944563"/>
                  <a:ext cx="2016125" cy="1212850"/>
                  <a:chOff x="1832" y="2088"/>
                  <a:chExt cx="1270" cy="764"/>
                </a:xfrm>
              </p:grpSpPr>
              <p:sp>
                <p:nvSpPr>
                  <p:cNvPr id="141" name="Oval 80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1836" y="2126"/>
                    <a:ext cx="1232" cy="726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2" name="Oval 81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1832" y="2088"/>
                    <a:ext cx="1270" cy="748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tx2"/>
                      </a:gs>
                      <a:gs pos="50000">
                        <a:schemeClr val="tx2">
                          <a:gamma/>
                          <a:tint val="72941"/>
                          <a:invGamma/>
                        </a:schemeClr>
                      </a:gs>
                      <a:gs pos="100000">
                        <a:schemeClr val="tx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</p:grpSp>
          </p:grpSp>
          <p:grpSp>
            <p:nvGrpSpPr>
              <p:cNvPr id="111" name="Group 88"/>
              <p:cNvGrpSpPr>
                <a:grpSpLocks/>
              </p:cNvGrpSpPr>
              <p:nvPr/>
            </p:nvGrpSpPr>
            <p:grpSpPr bwMode="auto">
              <a:xfrm>
                <a:off x="372939" y="2030946"/>
                <a:ext cx="1511300" cy="792162"/>
                <a:chOff x="303" y="871"/>
                <a:chExt cx="952" cy="499"/>
              </a:xfrm>
            </p:grpSpPr>
            <p:sp>
              <p:nvSpPr>
                <p:cNvPr id="112" name="AutoShape 83"/>
                <p:cNvSpPr>
                  <a:spLocks noChangeArrowheads="1"/>
                </p:cNvSpPr>
                <p:nvPr/>
              </p:nvSpPr>
              <p:spPr bwMode="auto">
                <a:xfrm rot="8100000">
                  <a:off x="303" y="871"/>
                  <a:ext cx="952" cy="227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181818"/>
                    </a:gs>
                    <a:gs pos="50000">
                      <a:srgbClr val="333333"/>
                    </a:gs>
                    <a:gs pos="100000">
                      <a:srgbClr val="181818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3" name="Oval 84"/>
                <p:cNvSpPr>
                  <a:spLocks noChangeArrowheads="1"/>
                </p:cNvSpPr>
                <p:nvPr/>
              </p:nvSpPr>
              <p:spPr bwMode="auto">
                <a:xfrm>
                  <a:off x="394" y="1143"/>
                  <a:ext cx="227" cy="227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2" name="AutoShape 85"/>
                <p:cNvSpPr>
                  <a:spLocks noChangeArrowheads="1"/>
                </p:cNvSpPr>
                <p:nvPr/>
              </p:nvSpPr>
              <p:spPr bwMode="auto">
                <a:xfrm>
                  <a:off x="394" y="1143"/>
                  <a:ext cx="227" cy="227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3140 w 21600"/>
                    <a:gd name="T25" fmla="*/ 3140 h 21600"/>
                    <a:gd name="T26" fmla="*/ 18460 w 21600"/>
                    <a:gd name="T27" fmla="*/ 18460 h 2160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856" y="10800"/>
                      </a:moveTo>
                      <a:cubicBezTo>
                        <a:pt x="856" y="16292"/>
                        <a:pt x="5308" y="20744"/>
                        <a:pt x="10800" y="20744"/>
                      </a:cubicBezTo>
                      <a:cubicBezTo>
                        <a:pt x="16292" y="20744"/>
                        <a:pt x="20744" y="16292"/>
                        <a:pt x="20744" y="10800"/>
                      </a:cubicBezTo>
                      <a:cubicBezTo>
                        <a:pt x="20744" y="5308"/>
                        <a:pt x="16292" y="856"/>
                        <a:pt x="10800" y="856"/>
                      </a:cubicBezTo>
                      <a:cubicBezTo>
                        <a:pt x="5308" y="856"/>
                        <a:pt x="856" y="5308"/>
                        <a:pt x="856" y="1080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3" name="WordArt 86"/>
                <p:cNvSpPr>
                  <a:spLocks noChangeArrowheads="1" noChangeShapeType="1" noTextEdit="1"/>
                </p:cNvSpPr>
                <p:nvPr/>
              </p:nvSpPr>
              <p:spPr bwMode="auto">
                <a:xfrm flipH="1">
                  <a:off x="424" y="1178"/>
                  <a:ext cx="162" cy="157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r>
                    <a:rPr lang="ja-JP" altLang="en-US" sz="3600" b="1" kern="10">
                      <a:solidFill>
                        <a:srgbClr val="FF0000"/>
                      </a:solidFill>
                      <a:latin typeface="メイリオ"/>
                      <a:ea typeface="メイリオ"/>
                      <a:cs typeface="メイリオ"/>
                    </a:rPr>
                    <a:t>印</a:t>
                  </a:r>
                </a:p>
              </p:txBody>
            </p:sp>
          </p:grpSp>
        </p:grpSp>
      </p:grpSp>
      <p:grpSp>
        <p:nvGrpSpPr>
          <p:cNvPr id="157" name="グループ化 156"/>
          <p:cNvGrpSpPr/>
          <p:nvPr/>
        </p:nvGrpSpPr>
        <p:grpSpPr>
          <a:xfrm>
            <a:off x="362490" y="5138084"/>
            <a:ext cx="1694989" cy="1018925"/>
            <a:chOff x="4496487" y="2574555"/>
            <a:chExt cx="3517627" cy="2114585"/>
          </a:xfrm>
        </p:grpSpPr>
        <p:sp>
          <p:nvSpPr>
            <p:cNvPr id="158" name="直方体 157"/>
            <p:cNvSpPr/>
            <p:nvPr/>
          </p:nvSpPr>
          <p:spPr bwMode="auto">
            <a:xfrm flipV="1">
              <a:off x="4617721" y="2574555"/>
              <a:ext cx="3375660" cy="930644"/>
            </a:xfrm>
            <a:prstGeom prst="cube">
              <a:avLst>
                <a:gd name="adj" fmla="val 91194"/>
              </a:avLst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直方体 158"/>
            <p:cNvSpPr/>
            <p:nvPr/>
          </p:nvSpPr>
          <p:spPr bwMode="auto">
            <a:xfrm>
              <a:off x="4496487" y="3549554"/>
              <a:ext cx="3466159" cy="1139586"/>
            </a:xfrm>
            <a:prstGeom prst="cube">
              <a:avLst>
                <a:gd name="adj" fmla="val 87408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直方体 159"/>
            <p:cNvSpPr/>
            <p:nvPr/>
          </p:nvSpPr>
          <p:spPr bwMode="auto">
            <a:xfrm>
              <a:off x="4731971" y="3589020"/>
              <a:ext cx="3011821" cy="875096"/>
            </a:xfrm>
            <a:prstGeom prst="cube">
              <a:avLst>
                <a:gd name="adj" fmla="val 94065"/>
              </a:avLst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直方体 160"/>
            <p:cNvSpPr/>
            <p:nvPr/>
          </p:nvSpPr>
          <p:spPr bwMode="auto">
            <a:xfrm flipV="1">
              <a:off x="4547955" y="2618910"/>
              <a:ext cx="3466159" cy="930644"/>
            </a:xfrm>
            <a:prstGeom prst="cube">
              <a:avLst>
                <a:gd name="adj" fmla="val 95288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平行四辺形 161"/>
            <p:cNvSpPr/>
            <p:nvPr/>
          </p:nvSpPr>
          <p:spPr bwMode="auto">
            <a:xfrm flipH="1">
              <a:off x="4617720" y="2689860"/>
              <a:ext cx="3307080" cy="815339"/>
            </a:xfrm>
            <a:prstGeom prst="parallelogram">
              <a:avLst>
                <a:gd name="adj" fmla="val 100579"/>
              </a:avLst>
            </a:pr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99000">
                  <a:schemeClr val="bg2">
                    <a:lumMod val="40000"/>
                    <a:lumOff val="6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角丸四角形 162"/>
            <p:cNvSpPr/>
            <p:nvPr/>
          </p:nvSpPr>
          <p:spPr bwMode="auto">
            <a:xfrm>
              <a:off x="5574735" y="3497580"/>
              <a:ext cx="635565" cy="67214"/>
            </a:xfrm>
            <a:prstGeom prst="roundRect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角丸四角形 163"/>
            <p:cNvSpPr/>
            <p:nvPr/>
          </p:nvSpPr>
          <p:spPr bwMode="auto">
            <a:xfrm>
              <a:off x="6938715" y="3497580"/>
              <a:ext cx="635565" cy="67214"/>
            </a:xfrm>
            <a:prstGeom prst="roundRect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5" name="グループ化 3"/>
          <p:cNvGrpSpPr>
            <a:grpSpLocks/>
          </p:cNvGrpSpPr>
          <p:nvPr/>
        </p:nvGrpSpPr>
        <p:grpSpPr bwMode="auto">
          <a:xfrm>
            <a:off x="7952195" y="5184195"/>
            <a:ext cx="1575175" cy="779624"/>
            <a:chOff x="1704975" y="944563"/>
            <a:chExt cx="3140075" cy="1554162"/>
          </a:xfrm>
        </p:grpSpPr>
        <p:sp>
          <p:nvSpPr>
            <p:cNvPr id="166" name="Oval 76"/>
            <p:cNvSpPr>
              <a:spLocks noChangeArrowheads="1"/>
            </p:cNvSpPr>
            <p:nvPr/>
          </p:nvSpPr>
          <p:spPr bwMode="auto">
            <a:xfrm>
              <a:off x="1704975" y="1311276"/>
              <a:ext cx="2016125" cy="1187449"/>
            </a:xfrm>
            <a:prstGeom prst="ellipse">
              <a:avLst/>
            </a:prstGeom>
            <a:gradFill rotWithShape="1">
              <a:gsLst>
                <a:gs pos="0">
                  <a:srgbClr val="663300"/>
                </a:gs>
                <a:gs pos="50000">
                  <a:srgbClr val="CC6600"/>
                </a:gs>
                <a:gs pos="100000">
                  <a:srgbClr val="6633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67" name="Rectangle 77"/>
            <p:cNvSpPr>
              <a:spLocks noChangeArrowheads="1"/>
            </p:cNvSpPr>
            <p:nvPr/>
          </p:nvSpPr>
          <p:spPr bwMode="auto">
            <a:xfrm>
              <a:off x="1704975" y="1671638"/>
              <a:ext cx="2016125" cy="250825"/>
            </a:xfrm>
            <a:prstGeom prst="rect">
              <a:avLst/>
            </a:prstGeom>
            <a:solidFill>
              <a:srgbClr val="66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68" name="Oval 74"/>
            <p:cNvSpPr>
              <a:spLocks noChangeArrowheads="1"/>
            </p:cNvSpPr>
            <p:nvPr/>
          </p:nvSpPr>
          <p:spPr bwMode="auto">
            <a:xfrm>
              <a:off x="1704975" y="1058863"/>
              <a:ext cx="2016125" cy="1187450"/>
            </a:xfrm>
            <a:prstGeom prst="ellipse">
              <a:avLst/>
            </a:prstGeom>
            <a:solidFill>
              <a:srgbClr val="CC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" name="Oval 73"/>
            <p:cNvSpPr>
              <a:spLocks noChangeArrowheads="1"/>
            </p:cNvSpPr>
            <p:nvPr/>
          </p:nvSpPr>
          <p:spPr bwMode="auto">
            <a:xfrm rot="10800000">
              <a:off x="1778000" y="1022350"/>
              <a:ext cx="1871663" cy="1116013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181818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" name="Oval 72"/>
            <p:cNvSpPr>
              <a:spLocks noChangeArrowheads="1"/>
            </p:cNvSpPr>
            <p:nvPr/>
          </p:nvSpPr>
          <p:spPr bwMode="auto">
            <a:xfrm>
              <a:off x="1885950" y="1022350"/>
              <a:ext cx="1655763" cy="100806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" name="Oval 79"/>
            <p:cNvSpPr>
              <a:spLocks noChangeArrowheads="1"/>
            </p:cNvSpPr>
            <p:nvPr/>
          </p:nvSpPr>
          <p:spPr bwMode="auto">
            <a:xfrm rot="1800000">
              <a:off x="2759075" y="960438"/>
              <a:ext cx="2085975" cy="1303337"/>
            </a:xfrm>
            <a:prstGeom prst="ellipse">
              <a:avLst/>
            </a:prstGeom>
            <a:solidFill>
              <a:srgbClr val="CC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grpSp>
          <p:nvGrpSpPr>
            <p:cNvPr id="172" name="Group 82"/>
            <p:cNvGrpSpPr>
              <a:grpSpLocks/>
            </p:cNvGrpSpPr>
            <p:nvPr/>
          </p:nvGrpSpPr>
          <p:grpSpPr bwMode="auto">
            <a:xfrm>
              <a:off x="2828925" y="944563"/>
              <a:ext cx="2016125" cy="1212850"/>
              <a:chOff x="1832" y="2088"/>
              <a:chExt cx="1270" cy="764"/>
            </a:xfrm>
          </p:grpSpPr>
          <p:sp>
            <p:nvSpPr>
              <p:cNvPr id="173" name="Oval 80"/>
              <p:cNvSpPr>
                <a:spLocks noChangeArrowheads="1"/>
              </p:cNvSpPr>
              <p:nvPr/>
            </p:nvSpPr>
            <p:spPr bwMode="auto">
              <a:xfrm rot="1800000">
                <a:off x="1836" y="2126"/>
                <a:ext cx="1232" cy="72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" name="Oval 81"/>
              <p:cNvSpPr>
                <a:spLocks noChangeArrowheads="1"/>
              </p:cNvSpPr>
              <p:nvPr/>
            </p:nvSpPr>
            <p:spPr bwMode="auto">
              <a:xfrm rot="1800000">
                <a:off x="1832" y="2088"/>
                <a:ext cx="1270" cy="748"/>
              </a:xfrm>
              <a:prstGeom prst="ellipse">
                <a:avLst/>
              </a:prstGeom>
              <a:gradFill rotWithShape="1"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/>
              </a:p>
            </p:txBody>
          </p:sp>
        </p:grpSp>
      </p:grpSp>
      <p:grpSp>
        <p:nvGrpSpPr>
          <p:cNvPr id="175" name="グループ化 174"/>
          <p:cNvGrpSpPr/>
          <p:nvPr/>
        </p:nvGrpSpPr>
        <p:grpSpPr>
          <a:xfrm>
            <a:off x="2309277" y="5138084"/>
            <a:ext cx="1694989" cy="1018925"/>
            <a:chOff x="4496487" y="2574555"/>
            <a:chExt cx="3517627" cy="2114585"/>
          </a:xfrm>
        </p:grpSpPr>
        <p:sp>
          <p:nvSpPr>
            <p:cNvPr id="176" name="直方体 175"/>
            <p:cNvSpPr/>
            <p:nvPr/>
          </p:nvSpPr>
          <p:spPr bwMode="auto">
            <a:xfrm flipV="1">
              <a:off x="4617721" y="2574555"/>
              <a:ext cx="3375660" cy="930644"/>
            </a:xfrm>
            <a:prstGeom prst="cube">
              <a:avLst>
                <a:gd name="adj" fmla="val 91194"/>
              </a:avLst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直方体 176"/>
            <p:cNvSpPr/>
            <p:nvPr/>
          </p:nvSpPr>
          <p:spPr bwMode="auto">
            <a:xfrm>
              <a:off x="4496487" y="3549554"/>
              <a:ext cx="3466159" cy="1139586"/>
            </a:xfrm>
            <a:prstGeom prst="cube">
              <a:avLst>
                <a:gd name="adj" fmla="val 87408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直方体 177"/>
            <p:cNvSpPr/>
            <p:nvPr/>
          </p:nvSpPr>
          <p:spPr bwMode="auto">
            <a:xfrm>
              <a:off x="4731971" y="3589020"/>
              <a:ext cx="3011821" cy="875096"/>
            </a:xfrm>
            <a:prstGeom prst="cube">
              <a:avLst>
                <a:gd name="adj" fmla="val 94065"/>
              </a:avLst>
            </a:prstGeom>
            <a:gradFill flip="none" rotWithShape="1">
              <a:gsLst>
                <a:gs pos="0">
                  <a:schemeClr val="accent6">
                    <a:lumMod val="50000"/>
                  </a:schemeClr>
                </a:gs>
                <a:gs pos="50000">
                  <a:schemeClr val="accent6">
                    <a:lumMod val="75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直方体 178"/>
            <p:cNvSpPr/>
            <p:nvPr/>
          </p:nvSpPr>
          <p:spPr bwMode="auto">
            <a:xfrm flipV="1">
              <a:off x="4547955" y="2618910"/>
              <a:ext cx="3466159" cy="930644"/>
            </a:xfrm>
            <a:prstGeom prst="cube">
              <a:avLst>
                <a:gd name="adj" fmla="val 95288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平行四辺形 179"/>
            <p:cNvSpPr/>
            <p:nvPr/>
          </p:nvSpPr>
          <p:spPr bwMode="auto">
            <a:xfrm flipH="1">
              <a:off x="4617720" y="2689860"/>
              <a:ext cx="3307080" cy="815339"/>
            </a:xfrm>
            <a:prstGeom prst="parallelogram">
              <a:avLst>
                <a:gd name="adj" fmla="val 100579"/>
              </a:avLst>
            </a:pr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99000">
                  <a:schemeClr val="bg2">
                    <a:lumMod val="40000"/>
                    <a:lumOff val="6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角丸四角形 180"/>
            <p:cNvSpPr/>
            <p:nvPr/>
          </p:nvSpPr>
          <p:spPr bwMode="auto">
            <a:xfrm>
              <a:off x="5574735" y="3497580"/>
              <a:ext cx="635565" cy="67214"/>
            </a:xfrm>
            <a:prstGeom prst="roundRect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角丸四角形 181"/>
            <p:cNvSpPr/>
            <p:nvPr/>
          </p:nvSpPr>
          <p:spPr bwMode="auto">
            <a:xfrm>
              <a:off x="6938715" y="3497580"/>
              <a:ext cx="635565" cy="67214"/>
            </a:xfrm>
            <a:prstGeom prst="roundRect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5854841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</Words>
  <Application>Microsoft Office PowerPoint</Application>
  <PresentationFormat>A4 210 x 297 mm</PresentationFormat>
  <Paragraphs>33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PPTX066_はんこ</dc:title>
  <dc:subject>PPTX066_はんこ</dc:subject>
  <dc:creator>http://www.digipot.net</dc:creator>
  <cp:lastModifiedBy/>
  <cp:revision>1</cp:revision>
  <dcterms:created xsi:type="dcterms:W3CDTF">2013-06-27T05:52:39Z</dcterms:created>
  <dcterms:modified xsi:type="dcterms:W3CDTF">2013-06-27T05:52:41Z</dcterms:modified>
  <cp:category/>
  <cp:version>1</cp:version>
</cp:coreProperties>
</file>